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6"/>
  </p:notesMasterIdLst>
  <p:sldIdLst>
    <p:sldId id="296" r:id="rId5"/>
    <p:sldId id="262" r:id="rId6"/>
    <p:sldId id="302" r:id="rId7"/>
    <p:sldId id="297" r:id="rId8"/>
    <p:sldId id="298" r:id="rId9"/>
    <p:sldId id="301" r:id="rId10"/>
    <p:sldId id="304" r:id="rId11"/>
    <p:sldId id="305" r:id="rId12"/>
    <p:sldId id="308" r:id="rId13"/>
    <p:sldId id="259" r:id="rId14"/>
    <p:sldId id="310" r:id="rId15"/>
    <p:sldId id="264" r:id="rId16"/>
    <p:sldId id="306" r:id="rId17"/>
    <p:sldId id="311" r:id="rId18"/>
    <p:sldId id="315" r:id="rId19"/>
    <p:sldId id="316" r:id="rId20"/>
    <p:sldId id="309" r:id="rId21"/>
    <p:sldId id="312" r:id="rId22"/>
    <p:sldId id="313" r:id="rId23"/>
    <p:sldId id="317" r:id="rId24"/>
    <p:sldId id="314" r:id="rId25"/>
    <p:sldId id="318" r:id="rId26"/>
    <p:sldId id="257" r:id="rId27"/>
    <p:sldId id="375" r:id="rId28"/>
    <p:sldId id="376" r:id="rId29"/>
    <p:sldId id="265" r:id="rId30"/>
    <p:sldId id="263" r:id="rId31"/>
    <p:sldId id="295" r:id="rId32"/>
    <p:sldId id="377" r:id="rId33"/>
    <p:sldId id="378" r:id="rId34"/>
    <p:sldId id="379" r:id="rId35"/>
    <p:sldId id="381" r:id="rId36"/>
    <p:sldId id="271" r:id="rId37"/>
    <p:sldId id="386" r:id="rId38"/>
    <p:sldId id="387" r:id="rId39"/>
    <p:sldId id="390" r:id="rId40"/>
    <p:sldId id="389" r:id="rId41"/>
    <p:sldId id="388" r:id="rId42"/>
    <p:sldId id="391" r:id="rId43"/>
    <p:sldId id="392" r:id="rId44"/>
    <p:sldId id="393" r:id="rId45"/>
    <p:sldId id="394" r:id="rId46"/>
    <p:sldId id="395" r:id="rId47"/>
    <p:sldId id="396" r:id="rId48"/>
    <p:sldId id="397" r:id="rId49"/>
    <p:sldId id="398" r:id="rId50"/>
    <p:sldId id="400" r:id="rId51"/>
    <p:sldId id="399"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415" r:id="rId67"/>
    <p:sldId id="416" r:id="rId68"/>
    <p:sldId id="417" r:id="rId69"/>
    <p:sldId id="382" r:id="rId70"/>
    <p:sldId id="447" r:id="rId71"/>
    <p:sldId id="452" r:id="rId72"/>
    <p:sldId id="454" r:id="rId73"/>
    <p:sldId id="455" r:id="rId74"/>
    <p:sldId id="456" r:id="rId75"/>
    <p:sldId id="457" r:id="rId76"/>
    <p:sldId id="458" r:id="rId77"/>
    <p:sldId id="459" r:id="rId78"/>
    <p:sldId id="460" r:id="rId79"/>
    <p:sldId id="461" r:id="rId80"/>
    <p:sldId id="462" r:id="rId81"/>
    <p:sldId id="463" r:id="rId82"/>
    <p:sldId id="464" r:id="rId83"/>
    <p:sldId id="465" r:id="rId84"/>
    <p:sldId id="466" r:id="rId85"/>
    <p:sldId id="467" r:id="rId86"/>
    <p:sldId id="468" r:id="rId87"/>
    <p:sldId id="469" r:id="rId88"/>
    <p:sldId id="470" r:id="rId89"/>
    <p:sldId id="471" r:id="rId90"/>
    <p:sldId id="472" r:id="rId91"/>
    <p:sldId id="487" r:id="rId92"/>
    <p:sldId id="488" r:id="rId93"/>
    <p:sldId id="489" r:id="rId94"/>
    <p:sldId id="490" r:id="rId95"/>
    <p:sldId id="491" r:id="rId96"/>
    <p:sldId id="492" r:id="rId97"/>
    <p:sldId id="498" r:id="rId98"/>
    <p:sldId id="499" r:id="rId99"/>
    <p:sldId id="500" r:id="rId100"/>
    <p:sldId id="501" r:id="rId101"/>
    <p:sldId id="502" r:id="rId102"/>
    <p:sldId id="503" r:id="rId103"/>
    <p:sldId id="504" r:id="rId104"/>
    <p:sldId id="505" r:id="rId105"/>
    <p:sldId id="506" r:id="rId106"/>
    <p:sldId id="507" r:id="rId107"/>
    <p:sldId id="508" r:id="rId108"/>
    <p:sldId id="509" r:id="rId109"/>
    <p:sldId id="510" r:id="rId110"/>
    <p:sldId id="511" r:id="rId111"/>
    <p:sldId id="512" r:id="rId112"/>
    <p:sldId id="513" r:id="rId113"/>
    <p:sldId id="514" r:id="rId114"/>
    <p:sldId id="515" r:id="rId115"/>
    <p:sldId id="516" r:id="rId116"/>
    <p:sldId id="517" r:id="rId117"/>
    <p:sldId id="518" r:id="rId118"/>
    <p:sldId id="519" r:id="rId119"/>
    <p:sldId id="520" r:id="rId120"/>
    <p:sldId id="521" r:id="rId121"/>
    <p:sldId id="329" r:id="rId122"/>
    <p:sldId id="330" r:id="rId123"/>
    <p:sldId id="331" r:id="rId124"/>
    <p:sldId id="332" r:id="rId125"/>
    <p:sldId id="333" r:id="rId126"/>
    <p:sldId id="334" r:id="rId127"/>
    <p:sldId id="335" r:id="rId128"/>
    <p:sldId id="336" r:id="rId129"/>
    <p:sldId id="337" r:id="rId130"/>
    <p:sldId id="338" r:id="rId131"/>
    <p:sldId id="339" r:id="rId132"/>
    <p:sldId id="340" r:id="rId133"/>
    <p:sldId id="341" r:id="rId134"/>
    <p:sldId id="342" r:id="rId135"/>
    <p:sldId id="343" r:id="rId136"/>
    <p:sldId id="344" r:id="rId137"/>
    <p:sldId id="345" r:id="rId138"/>
    <p:sldId id="346" r:id="rId139"/>
    <p:sldId id="347" r:id="rId140"/>
    <p:sldId id="348" r:id="rId141"/>
    <p:sldId id="349" r:id="rId142"/>
    <p:sldId id="350" r:id="rId143"/>
    <p:sldId id="351" r:id="rId144"/>
    <p:sldId id="352" r:id="rId145"/>
    <p:sldId id="353" r:id="rId146"/>
    <p:sldId id="354" r:id="rId147"/>
    <p:sldId id="355" r:id="rId148"/>
    <p:sldId id="356" r:id="rId149"/>
    <p:sldId id="357" r:id="rId150"/>
    <p:sldId id="358" r:id="rId151"/>
    <p:sldId id="359" r:id="rId152"/>
    <p:sldId id="360" r:id="rId153"/>
    <p:sldId id="361" r:id="rId154"/>
    <p:sldId id="362" r:id="rId155"/>
    <p:sldId id="363" r:id="rId156"/>
    <p:sldId id="364" r:id="rId157"/>
    <p:sldId id="365" r:id="rId158"/>
    <p:sldId id="366" r:id="rId159"/>
    <p:sldId id="367" r:id="rId160"/>
    <p:sldId id="368" r:id="rId161"/>
    <p:sldId id="369" r:id="rId162"/>
    <p:sldId id="370" r:id="rId163"/>
    <p:sldId id="371" r:id="rId164"/>
    <p:sldId id="372" r:id="rId165"/>
    <p:sldId id="373" r:id="rId166"/>
    <p:sldId id="374" r:id="rId167"/>
    <p:sldId id="522" r:id="rId168"/>
    <p:sldId id="523" r:id="rId169"/>
    <p:sldId id="524" r:id="rId170"/>
    <p:sldId id="525" r:id="rId171"/>
    <p:sldId id="526" r:id="rId172"/>
    <p:sldId id="380" r:id="rId173"/>
    <p:sldId id="527" r:id="rId174"/>
    <p:sldId id="528" r:id="rId175"/>
    <p:sldId id="529" r:id="rId176"/>
    <p:sldId id="530" r:id="rId177"/>
    <p:sldId id="385" r:id="rId178"/>
    <p:sldId id="531" r:id="rId179"/>
    <p:sldId id="532" r:id="rId180"/>
    <p:sldId id="448" r:id="rId181"/>
    <p:sldId id="384" r:id="rId182"/>
    <p:sldId id="383" r:id="rId183"/>
    <p:sldId id="256" r:id="rId184"/>
    <p:sldId id="418" r:id="rId185"/>
    <p:sldId id="258" r:id="rId186"/>
    <p:sldId id="419" r:id="rId187"/>
    <p:sldId id="420" r:id="rId188"/>
    <p:sldId id="421" r:id="rId189"/>
    <p:sldId id="422" r:id="rId190"/>
    <p:sldId id="423" r:id="rId191"/>
    <p:sldId id="424" r:id="rId192"/>
    <p:sldId id="425" r:id="rId193"/>
    <p:sldId id="266" r:id="rId194"/>
    <p:sldId id="267" r:id="rId195"/>
    <p:sldId id="268" r:id="rId196"/>
    <p:sldId id="269" r:id="rId197"/>
    <p:sldId id="270" r:id="rId198"/>
    <p:sldId id="426" r:id="rId199"/>
    <p:sldId id="272" r:id="rId200"/>
    <p:sldId id="273" r:id="rId201"/>
    <p:sldId id="274" r:id="rId202"/>
    <p:sldId id="275" r:id="rId203"/>
    <p:sldId id="276" r:id="rId204"/>
    <p:sldId id="277" r:id="rId205"/>
    <p:sldId id="278" r:id="rId206"/>
    <p:sldId id="279" r:id="rId207"/>
    <p:sldId id="280" r:id="rId208"/>
    <p:sldId id="281" r:id="rId209"/>
    <p:sldId id="282" r:id="rId210"/>
    <p:sldId id="283" r:id="rId211"/>
    <p:sldId id="284" r:id="rId212"/>
    <p:sldId id="285" r:id="rId213"/>
    <p:sldId id="286" r:id="rId214"/>
    <p:sldId id="287" r:id="rId215"/>
    <p:sldId id="288" r:id="rId216"/>
    <p:sldId id="289" r:id="rId217"/>
    <p:sldId id="290" r:id="rId218"/>
    <p:sldId id="291" r:id="rId219"/>
    <p:sldId id="292" r:id="rId220"/>
    <p:sldId id="293" r:id="rId221"/>
    <p:sldId id="294" r:id="rId222"/>
    <p:sldId id="427" r:id="rId223"/>
    <p:sldId id="428" r:id="rId224"/>
    <p:sldId id="429" r:id="rId225"/>
    <p:sldId id="430" r:id="rId226"/>
    <p:sldId id="299" r:id="rId227"/>
    <p:sldId id="300" r:id="rId228"/>
    <p:sldId id="431" r:id="rId229"/>
    <p:sldId id="432" r:id="rId230"/>
    <p:sldId id="303" r:id="rId231"/>
    <p:sldId id="433" r:id="rId232"/>
    <p:sldId id="434" r:id="rId233"/>
    <p:sldId id="435" r:id="rId234"/>
    <p:sldId id="307" r:id="rId235"/>
    <p:sldId id="436" r:id="rId236"/>
    <p:sldId id="437" r:id="rId237"/>
    <p:sldId id="438" r:id="rId238"/>
    <p:sldId id="439" r:id="rId239"/>
    <p:sldId id="440" r:id="rId240"/>
    <p:sldId id="441" r:id="rId241"/>
    <p:sldId id="442" r:id="rId242"/>
    <p:sldId id="443" r:id="rId243"/>
    <p:sldId id="444" r:id="rId244"/>
    <p:sldId id="445" r:id="rId245"/>
    <p:sldId id="446" r:id="rId246"/>
    <p:sldId id="319" r:id="rId247"/>
    <p:sldId id="320" r:id="rId248"/>
    <p:sldId id="321" r:id="rId249"/>
    <p:sldId id="322" r:id="rId250"/>
    <p:sldId id="323" r:id="rId251"/>
    <p:sldId id="324" r:id="rId252"/>
    <p:sldId id="325" r:id="rId253"/>
    <p:sldId id="326" r:id="rId254"/>
    <p:sldId id="327" r:id="rId255"/>
    <p:sldId id="328" r:id="rId256"/>
    <p:sldId id="533" r:id="rId257"/>
    <p:sldId id="534" r:id="rId258"/>
    <p:sldId id="535" r:id="rId259"/>
    <p:sldId id="536" r:id="rId260"/>
    <p:sldId id="537" r:id="rId261"/>
    <p:sldId id="538" r:id="rId262"/>
    <p:sldId id="539" r:id="rId263"/>
    <p:sldId id="261" r:id="rId264"/>
    <p:sldId id="260" r:id="rId26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04C86"/>
    <a:srgbClr val="F193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B2DC2B-FB43-46E0-9436-50CEA6AE5FE2}" v="15" dt="2023-08-30T18:12:20.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53" y="7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theme" Target="theme/theme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tableStyles" Target="tableStyle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microsoft.com/office/2016/11/relationships/changesInfo" Target="changesInfos/changesInfo1.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microsoft.com/office/2015/10/relationships/revisionInfo" Target="revisionInfo.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notesMaster" Target="notesMasters/notesMaster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presProps" Target="presProps.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OLFO GONCALVES DA" userId="d23930eb-2969-42f0-8ff5-c961023fab49" providerId="ADAL" clId="{82A3847E-6BF2-4D42-8799-E6759C075C3C}"/>
    <pc:docChg chg="modSld">
      <pc:chgData name="RODOLFO GONCALVES DA" userId="d23930eb-2969-42f0-8ff5-c961023fab49" providerId="ADAL" clId="{82A3847E-6BF2-4D42-8799-E6759C075C3C}" dt="2023-08-18T22:23:05.547" v="81"/>
      <pc:docMkLst>
        <pc:docMk/>
      </pc:docMkLst>
      <pc:sldChg chg="modAnim">
        <pc:chgData name="RODOLFO GONCALVES DA" userId="d23930eb-2969-42f0-8ff5-c961023fab49" providerId="ADAL" clId="{82A3847E-6BF2-4D42-8799-E6759C075C3C}" dt="2023-08-18T22:18:51.968" v="2"/>
        <pc:sldMkLst>
          <pc:docMk/>
          <pc:sldMk cId="1221577872" sldId="405"/>
        </pc:sldMkLst>
      </pc:sldChg>
      <pc:sldChg chg="modAnim">
        <pc:chgData name="RODOLFO GONCALVES DA" userId="d23930eb-2969-42f0-8ff5-c961023fab49" providerId="ADAL" clId="{82A3847E-6BF2-4D42-8799-E6759C075C3C}" dt="2023-08-18T22:19:11.585" v="4"/>
        <pc:sldMkLst>
          <pc:docMk/>
          <pc:sldMk cId="1548898331" sldId="406"/>
        </pc:sldMkLst>
      </pc:sldChg>
      <pc:sldChg chg="modAnim">
        <pc:chgData name="RODOLFO GONCALVES DA" userId="d23930eb-2969-42f0-8ff5-c961023fab49" providerId="ADAL" clId="{82A3847E-6BF2-4D42-8799-E6759C075C3C}" dt="2023-08-18T22:19:24.097" v="5"/>
        <pc:sldMkLst>
          <pc:docMk/>
          <pc:sldMk cId="2532527456" sldId="410"/>
        </pc:sldMkLst>
      </pc:sldChg>
      <pc:sldChg chg="modSp modAnim">
        <pc:chgData name="RODOLFO GONCALVES DA" userId="d23930eb-2969-42f0-8ff5-c961023fab49" providerId="ADAL" clId="{82A3847E-6BF2-4D42-8799-E6759C075C3C}" dt="2023-08-18T22:21:57.835" v="65" actId="6549"/>
        <pc:sldMkLst>
          <pc:docMk/>
          <pc:sldMk cId="1457706221" sldId="413"/>
        </pc:sldMkLst>
        <pc:spChg chg="mod">
          <ac:chgData name="RODOLFO GONCALVES DA" userId="d23930eb-2969-42f0-8ff5-c961023fab49" providerId="ADAL" clId="{82A3847E-6BF2-4D42-8799-E6759C075C3C}" dt="2023-08-18T22:21:57.835" v="65" actId="6549"/>
          <ac:spMkLst>
            <pc:docMk/>
            <pc:sldMk cId="1457706221" sldId="413"/>
            <ac:spMk id="3" creationId="{1091E0C4-5BBC-DBC6-A3E4-D300386701A7}"/>
          </ac:spMkLst>
        </pc:spChg>
      </pc:sldChg>
      <pc:sldChg chg="modAnim">
        <pc:chgData name="RODOLFO GONCALVES DA" userId="d23930eb-2969-42f0-8ff5-c961023fab49" providerId="ADAL" clId="{82A3847E-6BF2-4D42-8799-E6759C075C3C}" dt="2023-08-18T22:22:24.073" v="70"/>
        <pc:sldMkLst>
          <pc:docMk/>
          <pc:sldMk cId="2817746426" sldId="414"/>
        </pc:sldMkLst>
      </pc:sldChg>
      <pc:sldChg chg="modAnim">
        <pc:chgData name="RODOLFO GONCALVES DA" userId="d23930eb-2969-42f0-8ff5-c961023fab49" providerId="ADAL" clId="{82A3847E-6BF2-4D42-8799-E6759C075C3C}" dt="2023-08-18T22:22:44.270" v="75"/>
        <pc:sldMkLst>
          <pc:docMk/>
          <pc:sldMk cId="4163766548" sldId="415"/>
        </pc:sldMkLst>
      </pc:sldChg>
      <pc:sldChg chg="modAnim">
        <pc:chgData name="RODOLFO GONCALVES DA" userId="d23930eb-2969-42f0-8ff5-c961023fab49" providerId="ADAL" clId="{82A3847E-6BF2-4D42-8799-E6759C075C3C}" dt="2023-08-18T22:23:05.547" v="81"/>
        <pc:sldMkLst>
          <pc:docMk/>
          <pc:sldMk cId="3296787755" sldId="417"/>
        </pc:sldMkLst>
      </pc:sldChg>
    </pc:docChg>
  </pc:docChgLst>
  <pc:docChgLst>
    <pc:chgData name="RODOLFO GONCALVES DA SILVA" userId="d23930eb-2969-42f0-8ff5-c961023fab49" providerId="ADAL" clId="{82A3847E-6BF2-4D42-8799-E6759C075C3C}"/>
    <pc:docChg chg="custSel modSld">
      <pc:chgData name="RODOLFO GONCALVES DA SILVA" userId="d23930eb-2969-42f0-8ff5-c961023fab49" providerId="ADAL" clId="{82A3847E-6BF2-4D42-8799-E6759C075C3C}" dt="2023-08-21T23:30:49.101" v="32" actId="478"/>
      <pc:docMkLst>
        <pc:docMk/>
      </pc:docMkLst>
      <pc:sldChg chg="delSp mod">
        <pc:chgData name="RODOLFO GONCALVES DA SILVA" userId="d23930eb-2969-42f0-8ff5-c961023fab49" providerId="ADAL" clId="{82A3847E-6BF2-4D42-8799-E6759C075C3C}" dt="2023-08-21T23:30:49.101" v="32" actId="478"/>
        <pc:sldMkLst>
          <pc:docMk/>
          <pc:sldMk cId="0" sldId="258"/>
        </pc:sldMkLst>
        <pc:spChg chg="del">
          <ac:chgData name="RODOLFO GONCALVES DA SILVA" userId="d23930eb-2969-42f0-8ff5-c961023fab49" providerId="ADAL" clId="{82A3847E-6BF2-4D42-8799-E6759C075C3C}" dt="2023-08-21T23:30:47.838" v="31" actId="478"/>
          <ac:spMkLst>
            <pc:docMk/>
            <pc:sldMk cId="0" sldId="258"/>
            <ac:spMk id="22" creationId="{A564ECE7-DAEF-3CD6-2C3F-554AD0EA9CCF}"/>
          </ac:spMkLst>
        </pc:spChg>
        <pc:spChg chg="del">
          <ac:chgData name="RODOLFO GONCALVES DA SILVA" userId="d23930eb-2969-42f0-8ff5-c961023fab49" providerId="ADAL" clId="{82A3847E-6BF2-4D42-8799-E6759C075C3C}" dt="2023-08-21T23:30:49.101" v="32" actId="478"/>
          <ac:spMkLst>
            <pc:docMk/>
            <pc:sldMk cId="0" sldId="258"/>
            <ac:spMk id="23" creationId="{D46F3AC1-BC97-6C8D-E7A1-11A9C025434F}"/>
          </ac:spMkLst>
        </pc:spChg>
      </pc:sldChg>
      <pc:sldChg chg="modSp mod">
        <pc:chgData name="RODOLFO GONCALVES DA SILVA" userId="d23930eb-2969-42f0-8ff5-c961023fab49" providerId="ADAL" clId="{82A3847E-6BF2-4D42-8799-E6759C075C3C}" dt="2023-08-21T23:26:32.939" v="3" actId="1076"/>
        <pc:sldMkLst>
          <pc:docMk/>
          <pc:sldMk cId="0" sldId="334"/>
        </pc:sldMkLst>
        <pc:spChg chg="mod">
          <ac:chgData name="RODOLFO GONCALVES DA SILVA" userId="d23930eb-2969-42f0-8ff5-c961023fab49" providerId="ADAL" clId="{82A3847E-6BF2-4D42-8799-E6759C075C3C}" dt="2023-08-21T23:26:32.939" v="3" actId="1076"/>
          <ac:spMkLst>
            <pc:docMk/>
            <pc:sldMk cId="0" sldId="334"/>
            <ac:spMk id="3" creationId="{00000000-0000-0000-0000-000000000000}"/>
          </ac:spMkLst>
        </pc:spChg>
      </pc:sldChg>
      <pc:sldChg chg="modSp mod">
        <pc:chgData name="RODOLFO GONCALVES DA SILVA" userId="d23930eb-2969-42f0-8ff5-c961023fab49" providerId="ADAL" clId="{82A3847E-6BF2-4D42-8799-E6759C075C3C}" dt="2023-08-21T23:26:45.307" v="4" actId="1076"/>
        <pc:sldMkLst>
          <pc:docMk/>
          <pc:sldMk cId="0" sldId="335"/>
        </pc:sldMkLst>
        <pc:picChg chg="mod">
          <ac:chgData name="RODOLFO GONCALVES DA SILVA" userId="d23930eb-2969-42f0-8ff5-c961023fab49" providerId="ADAL" clId="{82A3847E-6BF2-4D42-8799-E6759C075C3C}" dt="2023-08-21T23:26:45.307" v="4" actId="1076"/>
          <ac:picMkLst>
            <pc:docMk/>
            <pc:sldMk cId="0" sldId="335"/>
            <ac:picMk id="6" creationId="{00000000-0000-0000-0000-000000000000}"/>
          </ac:picMkLst>
        </pc:picChg>
      </pc:sldChg>
      <pc:sldChg chg="delSp mod">
        <pc:chgData name="RODOLFO GONCALVES DA SILVA" userId="d23930eb-2969-42f0-8ff5-c961023fab49" providerId="ADAL" clId="{82A3847E-6BF2-4D42-8799-E6759C075C3C}" dt="2023-08-21T23:26:59.266" v="5" actId="478"/>
        <pc:sldMkLst>
          <pc:docMk/>
          <pc:sldMk cId="0" sldId="338"/>
        </pc:sldMkLst>
        <pc:picChg chg="del">
          <ac:chgData name="RODOLFO GONCALVES DA SILVA" userId="d23930eb-2969-42f0-8ff5-c961023fab49" providerId="ADAL" clId="{82A3847E-6BF2-4D42-8799-E6759C075C3C}" dt="2023-08-21T23:26:59.266" v="5" actId="478"/>
          <ac:picMkLst>
            <pc:docMk/>
            <pc:sldMk cId="0" sldId="338"/>
            <ac:picMk id="2" creationId="{00000000-0000-0000-0000-000000000000}"/>
          </ac:picMkLst>
        </pc:picChg>
      </pc:sldChg>
      <pc:sldChg chg="modSp mod">
        <pc:chgData name="RODOLFO GONCALVES DA SILVA" userId="d23930eb-2969-42f0-8ff5-c961023fab49" providerId="ADAL" clId="{82A3847E-6BF2-4D42-8799-E6759C075C3C}" dt="2023-08-21T23:27:14.387" v="27" actId="1036"/>
        <pc:sldMkLst>
          <pc:docMk/>
          <pc:sldMk cId="0" sldId="340"/>
        </pc:sldMkLst>
        <pc:spChg chg="mod">
          <ac:chgData name="RODOLFO GONCALVES DA SILVA" userId="d23930eb-2969-42f0-8ff5-c961023fab49" providerId="ADAL" clId="{82A3847E-6BF2-4D42-8799-E6759C075C3C}" dt="2023-08-21T23:27:14.387" v="27" actId="1036"/>
          <ac:spMkLst>
            <pc:docMk/>
            <pc:sldMk cId="0" sldId="340"/>
            <ac:spMk id="2" creationId="{00000000-0000-0000-0000-000000000000}"/>
          </ac:spMkLst>
        </pc:spChg>
        <pc:spChg chg="mod">
          <ac:chgData name="RODOLFO GONCALVES DA SILVA" userId="d23930eb-2969-42f0-8ff5-c961023fab49" providerId="ADAL" clId="{82A3847E-6BF2-4D42-8799-E6759C075C3C}" dt="2023-08-21T23:27:14.387" v="27" actId="1036"/>
          <ac:spMkLst>
            <pc:docMk/>
            <pc:sldMk cId="0" sldId="340"/>
            <ac:spMk id="3" creationId="{00000000-0000-0000-0000-000000000000}"/>
          </ac:spMkLst>
        </pc:spChg>
      </pc:sldChg>
      <pc:sldChg chg="modSp mod">
        <pc:chgData name="RODOLFO GONCALVES DA SILVA" userId="d23930eb-2969-42f0-8ff5-c961023fab49" providerId="ADAL" clId="{82A3847E-6BF2-4D42-8799-E6759C075C3C}" dt="2023-08-21T23:27:41.281" v="30" actId="1076"/>
        <pc:sldMkLst>
          <pc:docMk/>
          <pc:sldMk cId="0" sldId="343"/>
        </pc:sldMkLst>
        <pc:grpChg chg="mod">
          <ac:chgData name="RODOLFO GONCALVES DA SILVA" userId="d23930eb-2969-42f0-8ff5-c961023fab49" providerId="ADAL" clId="{82A3847E-6BF2-4D42-8799-E6759C075C3C}" dt="2023-08-21T23:27:41.281" v="30" actId="1076"/>
          <ac:grpSpMkLst>
            <pc:docMk/>
            <pc:sldMk cId="0" sldId="343"/>
            <ac:grpSpMk id="2" creationId="{00000000-0000-0000-0000-000000000000}"/>
          </ac:grpSpMkLst>
        </pc:grpChg>
      </pc:sldChg>
      <pc:sldChg chg="delSp mod">
        <pc:chgData name="RODOLFO GONCALVES DA SILVA" userId="d23930eb-2969-42f0-8ff5-c961023fab49" providerId="ADAL" clId="{82A3847E-6BF2-4D42-8799-E6759C075C3C}" dt="2023-08-21T23:23:26.822" v="0" actId="478"/>
        <pc:sldMkLst>
          <pc:docMk/>
          <pc:sldMk cId="0" sldId="457"/>
        </pc:sldMkLst>
        <pc:picChg chg="del">
          <ac:chgData name="RODOLFO GONCALVES DA SILVA" userId="d23930eb-2969-42f0-8ff5-c961023fab49" providerId="ADAL" clId="{82A3847E-6BF2-4D42-8799-E6759C075C3C}" dt="2023-08-21T23:23:26.822" v="0" actId="478"/>
          <ac:picMkLst>
            <pc:docMk/>
            <pc:sldMk cId="0" sldId="457"/>
            <ac:picMk id="2" creationId="{00000000-0000-0000-0000-000000000000}"/>
          </ac:picMkLst>
        </pc:picChg>
      </pc:sldChg>
      <pc:sldChg chg="modSp mod">
        <pc:chgData name="RODOLFO GONCALVES DA SILVA" userId="d23930eb-2969-42f0-8ff5-c961023fab49" providerId="ADAL" clId="{82A3847E-6BF2-4D42-8799-E6759C075C3C}" dt="2023-08-21T23:24:26.844" v="2" actId="1076"/>
        <pc:sldMkLst>
          <pc:docMk/>
          <pc:sldMk cId="0" sldId="464"/>
        </pc:sldMkLst>
        <pc:spChg chg="mod">
          <ac:chgData name="RODOLFO GONCALVES DA SILVA" userId="d23930eb-2969-42f0-8ff5-c961023fab49" providerId="ADAL" clId="{82A3847E-6BF2-4D42-8799-E6759C075C3C}" dt="2023-08-21T23:24:26.844" v="2" actId="1076"/>
          <ac:spMkLst>
            <pc:docMk/>
            <pc:sldMk cId="0" sldId="464"/>
            <ac:spMk id="6" creationId="{00000000-0000-0000-0000-000000000000}"/>
          </ac:spMkLst>
        </pc:spChg>
        <pc:grpChg chg="mod">
          <ac:chgData name="RODOLFO GONCALVES DA SILVA" userId="d23930eb-2969-42f0-8ff5-c961023fab49" providerId="ADAL" clId="{82A3847E-6BF2-4D42-8799-E6759C075C3C}" dt="2023-08-21T23:24:21.622" v="1" actId="1076"/>
          <ac:grpSpMkLst>
            <pc:docMk/>
            <pc:sldMk cId="0" sldId="464"/>
            <ac:grpSpMk id="2" creationId="{00000000-0000-0000-0000-000000000000}"/>
          </ac:grpSpMkLst>
        </pc:grpChg>
      </pc:sldChg>
    </pc:docChg>
  </pc:docChgLst>
  <pc:docChgLst>
    <pc:chgData name="RODOLFO GONCALVES DA SILVA" userId="d23930eb-2969-42f0-8ff5-c961023fab49" providerId="ADAL" clId="{2AB2DC2B-FB43-46E0-9436-50CEA6AE5FE2}"/>
    <pc:docChg chg="undo custSel addSld delSld modSld sldOrd">
      <pc:chgData name="RODOLFO GONCALVES DA SILVA" userId="d23930eb-2969-42f0-8ff5-c961023fab49" providerId="ADAL" clId="{2AB2DC2B-FB43-46E0-9436-50CEA6AE5FE2}" dt="2023-08-30T18:24:14.989" v="301" actId="20577"/>
      <pc:docMkLst>
        <pc:docMk/>
      </pc:docMkLst>
      <pc:sldChg chg="delSp modSp mod">
        <pc:chgData name="RODOLFO GONCALVES DA SILVA" userId="d23930eb-2969-42f0-8ff5-c961023fab49" providerId="ADAL" clId="{2AB2DC2B-FB43-46E0-9436-50CEA6AE5FE2}" dt="2023-08-21T18:02:43.178" v="44" actId="1076"/>
        <pc:sldMkLst>
          <pc:docMk/>
          <pc:sldMk cId="0" sldId="335"/>
        </pc:sldMkLst>
        <pc:picChg chg="del">
          <ac:chgData name="RODOLFO GONCALVES DA SILVA" userId="d23930eb-2969-42f0-8ff5-c961023fab49" providerId="ADAL" clId="{2AB2DC2B-FB43-46E0-9436-50CEA6AE5FE2}" dt="2023-08-21T18:02:40.669" v="42" actId="478"/>
          <ac:picMkLst>
            <pc:docMk/>
            <pc:sldMk cId="0" sldId="335"/>
            <ac:picMk id="2" creationId="{00000000-0000-0000-0000-000000000000}"/>
          </ac:picMkLst>
        </pc:picChg>
        <pc:picChg chg="del mod">
          <ac:chgData name="RODOLFO GONCALVES DA SILVA" userId="d23930eb-2969-42f0-8ff5-c961023fab49" providerId="ADAL" clId="{2AB2DC2B-FB43-46E0-9436-50CEA6AE5FE2}" dt="2023-08-21T18:02:39.918" v="41" actId="478"/>
          <ac:picMkLst>
            <pc:docMk/>
            <pc:sldMk cId="0" sldId="335"/>
            <ac:picMk id="4" creationId="{00000000-0000-0000-0000-000000000000}"/>
          </ac:picMkLst>
        </pc:picChg>
        <pc:picChg chg="mod">
          <ac:chgData name="RODOLFO GONCALVES DA SILVA" userId="d23930eb-2969-42f0-8ff5-c961023fab49" providerId="ADAL" clId="{2AB2DC2B-FB43-46E0-9436-50CEA6AE5FE2}" dt="2023-08-21T18:02:43.178" v="44" actId="1076"/>
          <ac:picMkLst>
            <pc:docMk/>
            <pc:sldMk cId="0" sldId="335"/>
            <ac:picMk id="6" creationId="{00000000-0000-0000-0000-000000000000}"/>
          </ac:picMkLst>
        </pc:picChg>
        <pc:picChg chg="mod">
          <ac:chgData name="RODOLFO GONCALVES DA SILVA" userId="d23930eb-2969-42f0-8ff5-c961023fab49" providerId="ADAL" clId="{2AB2DC2B-FB43-46E0-9436-50CEA6AE5FE2}" dt="2023-08-21T18:02:42.098" v="43" actId="1076"/>
          <ac:picMkLst>
            <pc:docMk/>
            <pc:sldMk cId="0" sldId="335"/>
            <ac:picMk id="7" creationId="{00000000-0000-0000-0000-000000000000}"/>
          </ac:picMkLst>
        </pc:picChg>
      </pc:sldChg>
      <pc:sldChg chg="delSp modSp mod">
        <pc:chgData name="RODOLFO GONCALVES DA SILVA" userId="d23930eb-2969-42f0-8ff5-c961023fab49" providerId="ADAL" clId="{2AB2DC2B-FB43-46E0-9436-50CEA6AE5FE2}" dt="2023-08-21T18:02:50.895" v="47" actId="478"/>
        <pc:sldMkLst>
          <pc:docMk/>
          <pc:sldMk cId="0" sldId="336"/>
        </pc:sldMkLst>
        <pc:grpChg chg="del mod">
          <ac:chgData name="RODOLFO GONCALVES DA SILVA" userId="d23930eb-2969-42f0-8ff5-c961023fab49" providerId="ADAL" clId="{2AB2DC2B-FB43-46E0-9436-50CEA6AE5FE2}" dt="2023-08-21T18:02:50.895" v="47" actId="478"/>
          <ac:grpSpMkLst>
            <pc:docMk/>
            <pc:sldMk cId="0" sldId="336"/>
            <ac:grpSpMk id="3" creationId="{00000000-0000-0000-0000-000000000000}"/>
          </ac:grpSpMkLst>
        </pc:grpChg>
        <pc:picChg chg="mod">
          <ac:chgData name="RODOLFO GONCALVES DA SILVA" userId="d23930eb-2969-42f0-8ff5-c961023fab49" providerId="ADAL" clId="{2AB2DC2B-FB43-46E0-9436-50CEA6AE5FE2}" dt="2023-08-21T18:02:48.730" v="45" actId="1076"/>
          <ac:picMkLst>
            <pc:docMk/>
            <pc:sldMk cId="0" sldId="336"/>
            <ac:picMk id="7" creationId="{00000000-0000-0000-0000-000000000000}"/>
          </ac:picMkLst>
        </pc:picChg>
      </pc:sldChg>
      <pc:sldChg chg="delSp modSp mod">
        <pc:chgData name="RODOLFO GONCALVES DA SILVA" userId="d23930eb-2969-42f0-8ff5-c961023fab49" providerId="ADAL" clId="{2AB2DC2B-FB43-46E0-9436-50CEA6AE5FE2}" dt="2023-08-21T18:03:07.469" v="70" actId="478"/>
        <pc:sldMkLst>
          <pc:docMk/>
          <pc:sldMk cId="0" sldId="339"/>
        </pc:sldMkLst>
        <pc:grpChg chg="mod">
          <ac:chgData name="RODOLFO GONCALVES DA SILVA" userId="d23930eb-2969-42f0-8ff5-c961023fab49" providerId="ADAL" clId="{2AB2DC2B-FB43-46E0-9436-50CEA6AE5FE2}" dt="2023-08-21T18:03:03.193" v="69" actId="1035"/>
          <ac:grpSpMkLst>
            <pc:docMk/>
            <pc:sldMk cId="0" sldId="339"/>
            <ac:grpSpMk id="3" creationId="{00000000-0000-0000-0000-000000000000}"/>
          </ac:grpSpMkLst>
        </pc:grpChg>
        <pc:grpChg chg="mod">
          <ac:chgData name="RODOLFO GONCALVES DA SILVA" userId="d23930eb-2969-42f0-8ff5-c961023fab49" providerId="ADAL" clId="{2AB2DC2B-FB43-46E0-9436-50CEA6AE5FE2}" dt="2023-08-21T18:03:03.193" v="69" actId="1035"/>
          <ac:grpSpMkLst>
            <pc:docMk/>
            <pc:sldMk cId="0" sldId="339"/>
            <ac:grpSpMk id="6" creationId="{00000000-0000-0000-0000-000000000000}"/>
          </ac:grpSpMkLst>
        </pc:grpChg>
        <pc:picChg chg="del">
          <ac:chgData name="RODOLFO GONCALVES DA SILVA" userId="d23930eb-2969-42f0-8ff5-c961023fab49" providerId="ADAL" clId="{2AB2DC2B-FB43-46E0-9436-50CEA6AE5FE2}" dt="2023-08-21T18:03:07.469" v="70" actId="478"/>
          <ac:picMkLst>
            <pc:docMk/>
            <pc:sldMk cId="0" sldId="339"/>
            <ac:picMk id="2" creationId="{00000000-0000-0000-0000-000000000000}"/>
          </ac:picMkLst>
        </pc:picChg>
      </pc:sldChg>
      <pc:sldChg chg="modSp mod">
        <pc:chgData name="RODOLFO GONCALVES DA SILVA" userId="d23930eb-2969-42f0-8ff5-c961023fab49" providerId="ADAL" clId="{2AB2DC2B-FB43-46E0-9436-50CEA6AE5FE2}" dt="2023-08-21T18:03:13.604" v="71" actId="14100"/>
        <pc:sldMkLst>
          <pc:docMk/>
          <pc:sldMk cId="0" sldId="340"/>
        </pc:sldMkLst>
        <pc:spChg chg="mod">
          <ac:chgData name="RODOLFO GONCALVES DA SILVA" userId="d23930eb-2969-42f0-8ff5-c961023fab49" providerId="ADAL" clId="{2AB2DC2B-FB43-46E0-9436-50CEA6AE5FE2}" dt="2023-08-21T18:03:13.604" v="71" actId="14100"/>
          <ac:spMkLst>
            <pc:docMk/>
            <pc:sldMk cId="0" sldId="340"/>
            <ac:spMk id="3" creationId="{00000000-0000-0000-0000-000000000000}"/>
          </ac:spMkLst>
        </pc:spChg>
      </pc:sldChg>
      <pc:sldChg chg="modSp mod">
        <pc:chgData name="RODOLFO GONCALVES DA SILVA" userId="d23930eb-2969-42f0-8ff5-c961023fab49" providerId="ADAL" clId="{2AB2DC2B-FB43-46E0-9436-50CEA6AE5FE2}" dt="2023-08-30T17:57:28.209" v="76" actId="20577"/>
        <pc:sldMkLst>
          <pc:docMk/>
          <pc:sldMk cId="3717369538" sldId="383"/>
        </pc:sldMkLst>
        <pc:spChg chg="mod">
          <ac:chgData name="RODOLFO GONCALVES DA SILVA" userId="d23930eb-2969-42f0-8ff5-c961023fab49" providerId="ADAL" clId="{2AB2DC2B-FB43-46E0-9436-50CEA6AE5FE2}" dt="2023-08-30T17:57:28.209" v="76" actId="20577"/>
          <ac:spMkLst>
            <pc:docMk/>
            <pc:sldMk cId="3717369538" sldId="383"/>
            <ac:spMk id="10" creationId="{1732D47B-7DF9-1209-E11A-F2C78B0A0AFA}"/>
          </ac:spMkLst>
        </pc:spChg>
      </pc:sldChg>
      <pc:sldChg chg="modSp mod">
        <pc:chgData name="RODOLFO GONCALVES DA SILVA" userId="d23930eb-2969-42f0-8ff5-c961023fab49" providerId="ADAL" clId="{2AB2DC2B-FB43-46E0-9436-50CEA6AE5FE2}" dt="2023-08-21T17:58:54.256" v="31" actId="1036"/>
        <pc:sldMkLst>
          <pc:docMk/>
          <pc:sldMk cId="0" sldId="452"/>
        </pc:sldMkLst>
        <pc:spChg chg="mod">
          <ac:chgData name="RODOLFO GONCALVES DA SILVA" userId="d23930eb-2969-42f0-8ff5-c961023fab49" providerId="ADAL" clId="{2AB2DC2B-FB43-46E0-9436-50CEA6AE5FE2}" dt="2023-08-21T17:58:54.256" v="31" actId="1036"/>
          <ac:spMkLst>
            <pc:docMk/>
            <pc:sldMk cId="0" sldId="452"/>
            <ac:spMk id="8"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9"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10"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11"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12"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13"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14"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15"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16"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24"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25"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26"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27"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28"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29"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30"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31"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32"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37"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38"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39"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40"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41" creationId="{00000000-0000-0000-0000-000000000000}"/>
          </ac:spMkLst>
        </pc:spChg>
        <pc:spChg chg="mod">
          <ac:chgData name="RODOLFO GONCALVES DA SILVA" userId="d23930eb-2969-42f0-8ff5-c961023fab49" providerId="ADAL" clId="{2AB2DC2B-FB43-46E0-9436-50CEA6AE5FE2}" dt="2023-08-21T17:58:54.256" v="31" actId="1036"/>
          <ac:spMkLst>
            <pc:docMk/>
            <pc:sldMk cId="0" sldId="452"/>
            <ac:spMk id="42" creationId="{00000000-0000-0000-0000-000000000000}"/>
          </ac:spMkLst>
        </pc:spChg>
        <pc:grpChg chg="mod">
          <ac:chgData name="RODOLFO GONCALVES DA SILVA" userId="d23930eb-2969-42f0-8ff5-c961023fab49" providerId="ADAL" clId="{2AB2DC2B-FB43-46E0-9436-50CEA6AE5FE2}" dt="2023-08-21T17:58:54.256" v="31" actId="1036"/>
          <ac:grpSpMkLst>
            <pc:docMk/>
            <pc:sldMk cId="0" sldId="452"/>
            <ac:grpSpMk id="2" creationId="{00000000-0000-0000-0000-000000000000}"/>
          </ac:grpSpMkLst>
        </pc:grpChg>
        <pc:grpChg chg="mod">
          <ac:chgData name="RODOLFO GONCALVES DA SILVA" userId="d23930eb-2969-42f0-8ff5-c961023fab49" providerId="ADAL" clId="{2AB2DC2B-FB43-46E0-9436-50CEA6AE5FE2}" dt="2023-08-21T17:58:54.256" v="31" actId="1036"/>
          <ac:grpSpMkLst>
            <pc:docMk/>
            <pc:sldMk cId="0" sldId="452"/>
            <ac:grpSpMk id="5" creationId="{00000000-0000-0000-0000-000000000000}"/>
          </ac:grpSpMkLst>
        </pc:grpChg>
        <pc:grpChg chg="mod">
          <ac:chgData name="RODOLFO GONCALVES DA SILVA" userId="d23930eb-2969-42f0-8ff5-c961023fab49" providerId="ADAL" clId="{2AB2DC2B-FB43-46E0-9436-50CEA6AE5FE2}" dt="2023-08-21T17:58:54.256" v="31" actId="1036"/>
          <ac:grpSpMkLst>
            <pc:docMk/>
            <pc:sldMk cId="0" sldId="452"/>
            <ac:grpSpMk id="17" creationId="{00000000-0000-0000-0000-000000000000}"/>
          </ac:grpSpMkLst>
        </pc:grpChg>
        <pc:grpChg chg="mod">
          <ac:chgData name="RODOLFO GONCALVES DA SILVA" userId="d23930eb-2969-42f0-8ff5-c961023fab49" providerId="ADAL" clId="{2AB2DC2B-FB43-46E0-9436-50CEA6AE5FE2}" dt="2023-08-21T17:58:54.256" v="31" actId="1036"/>
          <ac:grpSpMkLst>
            <pc:docMk/>
            <pc:sldMk cId="0" sldId="452"/>
            <ac:grpSpMk id="33" creationId="{00000000-0000-0000-0000-000000000000}"/>
          </ac:grpSpMkLst>
        </pc:grpChg>
      </pc:sldChg>
      <pc:sldChg chg="modSp mod">
        <pc:chgData name="RODOLFO GONCALVES DA SILVA" userId="d23930eb-2969-42f0-8ff5-c961023fab49" providerId="ADAL" clId="{2AB2DC2B-FB43-46E0-9436-50CEA6AE5FE2}" dt="2023-08-21T18:01:20.194" v="32" actId="1076"/>
        <pc:sldMkLst>
          <pc:docMk/>
          <pc:sldMk cId="0" sldId="514"/>
        </pc:sldMkLst>
        <pc:spChg chg="mod">
          <ac:chgData name="RODOLFO GONCALVES DA SILVA" userId="d23930eb-2969-42f0-8ff5-c961023fab49" providerId="ADAL" clId="{2AB2DC2B-FB43-46E0-9436-50CEA6AE5FE2}" dt="2023-08-21T18:01:20.194" v="32" actId="1076"/>
          <ac:spMkLst>
            <pc:docMk/>
            <pc:sldMk cId="0" sldId="514"/>
            <ac:spMk id="4" creationId="{00000000-0000-0000-0000-000000000000}"/>
          </ac:spMkLst>
        </pc:spChg>
      </pc:sldChg>
      <pc:sldChg chg="modSp mod">
        <pc:chgData name="RODOLFO GONCALVES DA SILVA" userId="d23930eb-2969-42f0-8ff5-c961023fab49" providerId="ADAL" clId="{2AB2DC2B-FB43-46E0-9436-50CEA6AE5FE2}" dt="2023-08-21T18:01:56.700" v="38" actId="20577"/>
        <pc:sldMkLst>
          <pc:docMk/>
          <pc:sldMk cId="0" sldId="516"/>
        </pc:sldMkLst>
        <pc:spChg chg="mod">
          <ac:chgData name="RODOLFO GONCALVES DA SILVA" userId="d23930eb-2969-42f0-8ff5-c961023fab49" providerId="ADAL" clId="{2AB2DC2B-FB43-46E0-9436-50CEA6AE5FE2}" dt="2023-08-21T18:01:36.586" v="33" actId="1076"/>
          <ac:spMkLst>
            <pc:docMk/>
            <pc:sldMk cId="0" sldId="516"/>
            <ac:spMk id="8" creationId="{00000000-0000-0000-0000-000000000000}"/>
          </ac:spMkLst>
        </pc:spChg>
        <pc:spChg chg="mod">
          <ac:chgData name="RODOLFO GONCALVES DA SILVA" userId="d23930eb-2969-42f0-8ff5-c961023fab49" providerId="ADAL" clId="{2AB2DC2B-FB43-46E0-9436-50CEA6AE5FE2}" dt="2023-08-21T18:01:40.146" v="34" actId="1076"/>
          <ac:spMkLst>
            <pc:docMk/>
            <pc:sldMk cId="0" sldId="516"/>
            <ac:spMk id="10" creationId="{00000000-0000-0000-0000-000000000000}"/>
          </ac:spMkLst>
        </pc:spChg>
        <pc:spChg chg="mod">
          <ac:chgData name="RODOLFO GONCALVES DA SILVA" userId="d23930eb-2969-42f0-8ff5-c961023fab49" providerId="ADAL" clId="{2AB2DC2B-FB43-46E0-9436-50CEA6AE5FE2}" dt="2023-08-21T18:01:56.700" v="38" actId="20577"/>
          <ac:spMkLst>
            <pc:docMk/>
            <pc:sldMk cId="0" sldId="516"/>
            <ac:spMk id="27" creationId="{00000000-0000-0000-0000-000000000000}"/>
          </ac:spMkLst>
        </pc:spChg>
        <pc:spChg chg="mod">
          <ac:chgData name="RODOLFO GONCALVES DA SILVA" userId="d23930eb-2969-42f0-8ff5-c961023fab49" providerId="ADAL" clId="{2AB2DC2B-FB43-46E0-9436-50CEA6AE5FE2}" dt="2023-08-21T18:01:49.787" v="35" actId="1076"/>
          <ac:spMkLst>
            <pc:docMk/>
            <pc:sldMk cId="0" sldId="516"/>
            <ac:spMk id="28" creationId="{00000000-0000-0000-0000-000000000000}"/>
          </ac:spMkLst>
        </pc:spChg>
      </pc:sldChg>
      <pc:sldChg chg="modSp add mod ord">
        <pc:chgData name="RODOLFO GONCALVES DA SILVA" userId="d23930eb-2969-42f0-8ff5-c961023fab49" providerId="ADAL" clId="{2AB2DC2B-FB43-46E0-9436-50CEA6AE5FE2}" dt="2023-08-30T18:00:09.228" v="118" actId="20577"/>
        <pc:sldMkLst>
          <pc:docMk/>
          <pc:sldMk cId="2922686605" sldId="533"/>
        </pc:sldMkLst>
        <pc:spChg chg="mod">
          <ac:chgData name="RODOLFO GONCALVES DA SILVA" userId="d23930eb-2969-42f0-8ff5-c961023fab49" providerId="ADAL" clId="{2AB2DC2B-FB43-46E0-9436-50CEA6AE5FE2}" dt="2023-08-30T17:59:23.503" v="103" actId="1076"/>
          <ac:spMkLst>
            <pc:docMk/>
            <pc:sldMk cId="2922686605" sldId="533"/>
            <ac:spMk id="4" creationId="{B1C3BDA3-10CA-FA29-3CC5-FB8EFB0F31D9}"/>
          </ac:spMkLst>
        </pc:spChg>
        <pc:spChg chg="mod">
          <ac:chgData name="RODOLFO GONCALVES DA SILVA" userId="d23930eb-2969-42f0-8ff5-c961023fab49" providerId="ADAL" clId="{2AB2DC2B-FB43-46E0-9436-50CEA6AE5FE2}" dt="2023-08-30T18:00:09.228" v="118" actId="20577"/>
          <ac:spMkLst>
            <pc:docMk/>
            <pc:sldMk cId="2922686605" sldId="533"/>
            <ac:spMk id="5" creationId="{073B4A8F-6536-6C43-F4A5-4A3AB7C16E3B}"/>
          </ac:spMkLst>
        </pc:spChg>
        <pc:spChg chg="mod">
          <ac:chgData name="RODOLFO GONCALVES DA SILVA" userId="d23930eb-2969-42f0-8ff5-c961023fab49" providerId="ADAL" clId="{2AB2DC2B-FB43-46E0-9436-50CEA6AE5FE2}" dt="2023-08-30T17:57:54.626" v="98" actId="20577"/>
          <ac:spMkLst>
            <pc:docMk/>
            <pc:sldMk cId="2922686605" sldId="533"/>
            <ac:spMk id="10" creationId="{1732D47B-7DF9-1209-E11A-F2C78B0A0AFA}"/>
          </ac:spMkLst>
        </pc:spChg>
      </pc:sldChg>
      <pc:sldChg chg="addSp delSp modSp new mod modClrScheme chgLayout">
        <pc:chgData name="RODOLFO GONCALVES DA SILVA" userId="d23930eb-2969-42f0-8ff5-c961023fab49" providerId="ADAL" clId="{2AB2DC2B-FB43-46E0-9436-50CEA6AE5FE2}" dt="2023-08-30T18:13:52.957" v="262" actId="123"/>
        <pc:sldMkLst>
          <pc:docMk/>
          <pc:sldMk cId="734207023" sldId="534"/>
        </pc:sldMkLst>
        <pc:spChg chg="del mod ord">
          <ac:chgData name="RODOLFO GONCALVES DA SILVA" userId="d23930eb-2969-42f0-8ff5-c961023fab49" providerId="ADAL" clId="{2AB2DC2B-FB43-46E0-9436-50CEA6AE5FE2}" dt="2023-08-30T18:02:50.391" v="119" actId="700"/>
          <ac:spMkLst>
            <pc:docMk/>
            <pc:sldMk cId="734207023" sldId="534"/>
            <ac:spMk id="2" creationId="{69949496-74A8-0FC3-F42F-896BB6E41CE7}"/>
          </ac:spMkLst>
        </pc:spChg>
        <pc:spChg chg="del mod ord">
          <ac:chgData name="RODOLFO GONCALVES DA SILVA" userId="d23930eb-2969-42f0-8ff5-c961023fab49" providerId="ADAL" clId="{2AB2DC2B-FB43-46E0-9436-50CEA6AE5FE2}" dt="2023-08-30T18:02:50.391" v="119" actId="700"/>
          <ac:spMkLst>
            <pc:docMk/>
            <pc:sldMk cId="734207023" sldId="534"/>
            <ac:spMk id="3" creationId="{3BEBCA2D-DEC5-4BFA-18AC-C85204C8BC50}"/>
          </ac:spMkLst>
        </pc:spChg>
        <pc:spChg chg="add mod ord">
          <ac:chgData name="RODOLFO GONCALVES DA SILVA" userId="d23930eb-2969-42f0-8ff5-c961023fab49" providerId="ADAL" clId="{2AB2DC2B-FB43-46E0-9436-50CEA6AE5FE2}" dt="2023-08-30T18:02:56.515" v="122" actId="27636"/>
          <ac:spMkLst>
            <pc:docMk/>
            <pc:sldMk cId="734207023" sldId="534"/>
            <ac:spMk id="4" creationId="{A3AFEBAF-3D02-4672-2DCB-9B9789DC2870}"/>
          </ac:spMkLst>
        </pc:spChg>
        <pc:spChg chg="add del mod ord">
          <ac:chgData name="RODOLFO GONCALVES DA SILVA" userId="d23930eb-2969-42f0-8ff5-c961023fab49" providerId="ADAL" clId="{2AB2DC2B-FB43-46E0-9436-50CEA6AE5FE2}" dt="2023-08-30T18:02:58.924" v="123" actId="478"/>
          <ac:spMkLst>
            <pc:docMk/>
            <pc:sldMk cId="734207023" sldId="534"/>
            <ac:spMk id="5" creationId="{0BE2ED5D-8721-1730-E33E-8BE12288EAF6}"/>
          </ac:spMkLst>
        </pc:spChg>
        <pc:spChg chg="add mod">
          <ac:chgData name="RODOLFO GONCALVES DA SILVA" userId="d23930eb-2969-42f0-8ff5-c961023fab49" providerId="ADAL" clId="{2AB2DC2B-FB43-46E0-9436-50CEA6AE5FE2}" dt="2023-08-30T18:07:22.651" v="169" actId="1076"/>
          <ac:spMkLst>
            <pc:docMk/>
            <pc:sldMk cId="734207023" sldId="534"/>
            <ac:spMk id="6" creationId="{CCFF22C8-26B7-D378-D3CF-99788EF8E61C}"/>
          </ac:spMkLst>
        </pc:spChg>
        <pc:spChg chg="add mod">
          <ac:chgData name="RODOLFO GONCALVES DA SILVA" userId="d23930eb-2969-42f0-8ff5-c961023fab49" providerId="ADAL" clId="{2AB2DC2B-FB43-46E0-9436-50CEA6AE5FE2}" dt="2023-08-30T18:07:16.531" v="168" actId="1076"/>
          <ac:spMkLst>
            <pc:docMk/>
            <pc:sldMk cId="734207023" sldId="534"/>
            <ac:spMk id="7" creationId="{DD530367-9064-46DF-1C52-D4FF13719E1D}"/>
          </ac:spMkLst>
        </pc:spChg>
        <pc:spChg chg="add mod">
          <ac:chgData name="RODOLFO GONCALVES DA SILVA" userId="d23930eb-2969-42f0-8ff5-c961023fab49" providerId="ADAL" clId="{2AB2DC2B-FB43-46E0-9436-50CEA6AE5FE2}" dt="2023-08-30T18:07:33.337" v="170" actId="1076"/>
          <ac:spMkLst>
            <pc:docMk/>
            <pc:sldMk cId="734207023" sldId="534"/>
            <ac:spMk id="8" creationId="{A2DC2EE7-70B7-BDC3-8CFA-93FEDCB5F47C}"/>
          </ac:spMkLst>
        </pc:spChg>
        <pc:spChg chg="add del mod">
          <ac:chgData name="RODOLFO GONCALVES DA SILVA" userId="d23930eb-2969-42f0-8ff5-c961023fab49" providerId="ADAL" clId="{2AB2DC2B-FB43-46E0-9436-50CEA6AE5FE2}" dt="2023-08-30T18:13:25.224" v="253" actId="478"/>
          <ac:spMkLst>
            <pc:docMk/>
            <pc:sldMk cId="734207023" sldId="534"/>
            <ac:spMk id="9" creationId="{39ABE9BC-FEB9-604B-C2F0-01D350C8CA97}"/>
          </ac:spMkLst>
        </pc:spChg>
        <pc:spChg chg="add del mod">
          <ac:chgData name="RODOLFO GONCALVES DA SILVA" userId="d23930eb-2969-42f0-8ff5-c961023fab49" providerId="ADAL" clId="{2AB2DC2B-FB43-46E0-9436-50CEA6AE5FE2}" dt="2023-08-30T18:13:35.735" v="257" actId="478"/>
          <ac:spMkLst>
            <pc:docMk/>
            <pc:sldMk cId="734207023" sldId="534"/>
            <ac:spMk id="10" creationId="{B0807976-499A-6AF7-62C3-5D60C4E722E5}"/>
          </ac:spMkLst>
        </pc:spChg>
        <pc:spChg chg="add del mod">
          <ac:chgData name="RODOLFO GONCALVES DA SILVA" userId="d23930eb-2969-42f0-8ff5-c961023fab49" providerId="ADAL" clId="{2AB2DC2B-FB43-46E0-9436-50CEA6AE5FE2}" dt="2023-08-30T18:13:30.968" v="255" actId="478"/>
          <ac:spMkLst>
            <pc:docMk/>
            <pc:sldMk cId="734207023" sldId="534"/>
            <ac:spMk id="11" creationId="{4D603B2E-F579-599E-AA16-1F23502F4C95}"/>
          </ac:spMkLst>
        </pc:spChg>
        <pc:spChg chg="add del mod">
          <ac:chgData name="RODOLFO GONCALVES DA SILVA" userId="d23930eb-2969-42f0-8ff5-c961023fab49" providerId="ADAL" clId="{2AB2DC2B-FB43-46E0-9436-50CEA6AE5FE2}" dt="2023-08-30T18:13:29.671" v="254" actId="478"/>
          <ac:spMkLst>
            <pc:docMk/>
            <pc:sldMk cId="734207023" sldId="534"/>
            <ac:spMk id="12" creationId="{3FB92793-941E-3DA5-34AD-A86F004DF6E4}"/>
          </ac:spMkLst>
        </pc:spChg>
        <pc:spChg chg="add mod">
          <ac:chgData name="RODOLFO GONCALVES DA SILVA" userId="d23930eb-2969-42f0-8ff5-c961023fab49" providerId="ADAL" clId="{2AB2DC2B-FB43-46E0-9436-50CEA6AE5FE2}" dt="2023-08-30T18:06:50.921" v="161" actId="123"/>
          <ac:spMkLst>
            <pc:docMk/>
            <pc:sldMk cId="734207023" sldId="534"/>
            <ac:spMk id="14" creationId="{08CCC3C7-9693-05C7-8436-21230B9AC950}"/>
          </ac:spMkLst>
        </pc:spChg>
        <pc:spChg chg="add mod">
          <ac:chgData name="RODOLFO GONCALVES DA SILVA" userId="d23930eb-2969-42f0-8ff5-c961023fab49" providerId="ADAL" clId="{2AB2DC2B-FB43-46E0-9436-50CEA6AE5FE2}" dt="2023-08-30T18:13:50.459" v="261" actId="123"/>
          <ac:spMkLst>
            <pc:docMk/>
            <pc:sldMk cId="734207023" sldId="534"/>
            <ac:spMk id="16" creationId="{C4916ABE-BE8F-4397-D7B0-14F357C68E95}"/>
          </ac:spMkLst>
        </pc:spChg>
        <pc:spChg chg="add mod">
          <ac:chgData name="RODOLFO GONCALVES DA SILVA" userId="d23930eb-2969-42f0-8ff5-c961023fab49" providerId="ADAL" clId="{2AB2DC2B-FB43-46E0-9436-50CEA6AE5FE2}" dt="2023-08-30T18:13:52.957" v="262" actId="123"/>
          <ac:spMkLst>
            <pc:docMk/>
            <pc:sldMk cId="734207023" sldId="534"/>
            <ac:spMk id="18" creationId="{C3426816-2B1D-402E-E4BD-801966ABBE7C}"/>
          </ac:spMkLst>
        </pc:spChg>
      </pc:sldChg>
      <pc:sldChg chg="new del">
        <pc:chgData name="RODOLFO GONCALVES DA SILVA" userId="d23930eb-2969-42f0-8ff5-c961023fab49" providerId="ADAL" clId="{2AB2DC2B-FB43-46E0-9436-50CEA6AE5FE2}" dt="2023-08-30T18:00:08.138" v="117" actId="680"/>
        <pc:sldMkLst>
          <pc:docMk/>
          <pc:sldMk cId="2436259259" sldId="535"/>
        </pc:sldMkLst>
      </pc:sldChg>
      <pc:sldChg chg="addSp delSp modSp add mod">
        <pc:chgData name="RODOLFO GONCALVES DA SILVA" userId="d23930eb-2969-42f0-8ff5-c961023fab49" providerId="ADAL" clId="{2AB2DC2B-FB43-46E0-9436-50CEA6AE5FE2}" dt="2023-08-30T18:09:15.451" v="203" actId="123"/>
        <pc:sldMkLst>
          <pc:docMk/>
          <pc:sldMk cId="3848572383" sldId="535"/>
        </pc:sldMkLst>
        <pc:spChg chg="add mod">
          <ac:chgData name="RODOLFO GONCALVES DA SILVA" userId="d23930eb-2969-42f0-8ff5-c961023fab49" providerId="ADAL" clId="{2AB2DC2B-FB43-46E0-9436-50CEA6AE5FE2}" dt="2023-08-30T18:08:24.139" v="188" actId="123"/>
          <ac:spMkLst>
            <pc:docMk/>
            <pc:sldMk cId="3848572383" sldId="535"/>
            <ac:spMk id="3" creationId="{DB6DF837-8618-EF7F-DD08-276E73271AD3}"/>
          </ac:spMkLst>
        </pc:spChg>
        <pc:spChg chg="del">
          <ac:chgData name="RODOLFO GONCALVES DA SILVA" userId="d23930eb-2969-42f0-8ff5-c961023fab49" providerId="ADAL" clId="{2AB2DC2B-FB43-46E0-9436-50CEA6AE5FE2}" dt="2023-08-30T18:07:56.984" v="179" actId="478"/>
          <ac:spMkLst>
            <pc:docMk/>
            <pc:sldMk cId="3848572383" sldId="535"/>
            <ac:spMk id="6" creationId="{CCFF22C8-26B7-D378-D3CF-99788EF8E61C}"/>
          </ac:spMkLst>
        </pc:spChg>
        <pc:spChg chg="del mod">
          <ac:chgData name="RODOLFO GONCALVES DA SILVA" userId="d23930eb-2969-42f0-8ff5-c961023fab49" providerId="ADAL" clId="{2AB2DC2B-FB43-46E0-9436-50CEA6AE5FE2}" dt="2023-08-30T18:07:56.120" v="178" actId="478"/>
          <ac:spMkLst>
            <pc:docMk/>
            <pc:sldMk cId="3848572383" sldId="535"/>
            <ac:spMk id="7" creationId="{DD530367-9064-46DF-1C52-D4FF13719E1D}"/>
          </ac:spMkLst>
        </pc:spChg>
        <pc:spChg chg="del">
          <ac:chgData name="RODOLFO GONCALVES DA SILVA" userId="d23930eb-2969-42f0-8ff5-c961023fab49" providerId="ADAL" clId="{2AB2DC2B-FB43-46E0-9436-50CEA6AE5FE2}" dt="2023-08-30T18:07:52.641" v="176" actId="478"/>
          <ac:spMkLst>
            <pc:docMk/>
            <pc:sldMk cId="3848572383" sldId="535"/>
            <ac:spMk id="8" creationId="{A2DC2EE7-70B7-BDC3-8CFA-93FEDCB5F47C}"/>
          </ac:spMkLst>
        </pc:spChg>
        <pc:spChg chg="mod">
          <ac:chgData name="RODOLFO GONCALVES DA SILVA" userId="d23930eb-2969-42f0-8ff5-c961023fab49" providerId="ADAL" clId="{2AB2DC2B-FB43-46E0-9436-50CEA6AE5FE2}" dt="2023-08-30T18:08:01.657" v="181" actId="1076"/>
          <ac:spMkLst>
            <pc:docMk/>
            <pc:sldMk cId="3848572383" sldId="535"/>
            <ac:spMk id="9" creationId="{39ABE9BC-FEB9-604B-C2F0-01D350C8CA97}"/>
          </ac:spMkLst>
        </pc:spChg>
        <pc:spChg chg="mod">
          <ac:chgData name="RODOLFO GONCALVES DA SILVA" userId="d23930eb-2969-42f0-8ff5-c961023fab49" providerId="ADAL" clId="{2AB2DC2B-FB43-46E0-9436-50CEA6AE5FE2}" dt="2023-08-30T18:08:06.944" v="184" actId="1076"/>
          <ac:spMkLst>
            <pc:docMk/>
            <pc:sldMk cId="3848572383" sldId="535"/>
            <ac:spMk id="10" creationId="{B0807976-499A-6AF7-62C3-5D60C4E722E5}"/>
          </ac:spMkLst>
        </pc:spChg>
        <pc:spChg chg="mod">
          <ac:chgData name="RODOLFO GONCALVES DA SILVA" userId="d23930eb-2969-42f0-8ff5-c961023fab49" providerId="ADAL" clId="{2AB2DC2B-FB43-46E0-9436-50CEA6AE5FE2}" dt="2023-08-30T18:08:10.002" v="185" actId="1076"/>
          <ac:spMkLst>
            <pc:docMk/>
            <pc:sldMk cId="3848572383" sldId="535"/>
            <ac:spMk id="11" creationId="{4D603B2E-F579-599E-AA16-1F23502F4C95}"/>
          </ac:spMkLst>
        </pc:spChg>
        <pc:spChg chg="mod">
          <ac:chgData name="RODOLFO GONCALVES DA SILVA" userId="d23930eb-2969-42f0-8ff5-c961023fab49" providerId="ADAL" clId="{2AB2DC2B-FB43-46E0-9436-50CEA6AE5FE2}" dt="2023-08-30T18:09:00.049" v="196" actId="1076"/>
          <ac:spMkLst>
            <pc:docMk/>
            <pc:sldMk cId="3848572383" sldId="535"/>
            <ac:spMk id="12" creationId="{3FB92793-941E-3DA5-34AD-A86F004DF6E4}"/>
          </ac:spMkLst>
        </pc:spChg>
        <pc:spChg chg="add mod">
          <ac:chgData name="RODOLFO GONCALVES DA SILVA" userId="d23930eb-2969-42f0-8ff5-c961023fab49" providerId="ADAL" clId="{2AB2DC2B-FB43-46E0-9436-50CEA6AE5FE2}" dt="2023-08-30T18:08:40.812" v="191" actId="123"/>
          <ac:spMkLst>
            <pc:docMk/>
            <pc:sldMk cId="3848572383" sldId="535"/>
            <ac:spMk id="13" creationId="{39768884-C37A-B41F-492E-164458EE47F7}"/>
          </ac:spMkLst>
        </pc:spChg>
        <pc:spChg chg="del">
          <ac:chgData name="RODOLFO GONCALVES DA SILVA" userId="d23930eb-2969-42f0-8ff5-c961023fab49" providerId="ADAL" clId="{2AB2DC2B-FB43-46E0-9436-50CEA6AE5FE2}" dt="2023-08-30T18:08:03.020" v="182" actId="478"/>
          <ac:spMkLst>
            <pc:docMk/>
            <pc:sldMk cId="3848572383" sldId="535"/>
            <ac:spMk id="14" creationId="{08CCC3C7-9693-05C7-8436-21230B9AC950}"/>
          </ac:spMkLst>
        </pc:spChg>
        <pc:spChg chg="del">
          <ac:chgData name="RODOLFO GONCALVES DA SILVA" userId="d23930eb-2969-42f0-8ff5-c961023fab49" providerId="ADAL" clId="{2AB2DC2B-FB43-46E0-9436-50CEA6AE5FE2}" dt="2023-08-30T18:08:04.456" v="183" actId="478"/>
          <ac:spMkLst>
            <pc:docMk/>
            <pc:sldMk cId="3848572383" sldId="535"/>
            <ac:spMk id="16" creationId="{C4916ABE-BE8F-4397-D7B0-14F357C68E95}"/>
          </ac:spMkLst>
        </pc:spChg>
        <pc:spChg chg="add mod">
          <ac:chgData name="RODOLFO GONCALVES DA SILVA" userId="d23930eb-2969-42f0-8ff5-c961023fab49" providerId="ADAL" clId="{2AB2DC2B-FB43-46E0-9436-50CEA6AE5FE2}" dt="2023-08-30T18:08:50.315" v="194" actId="20577"/>
          <ac:spMkLst>
            <pc:docMk/>
            <pc:sldMk cId="3848572383" sldId="535"/>
            <ac:spMk id="17" creationId="{C0A0471D-B887-2F7E-5695-8B9F38DAED1D}"/>
          </ac:spMkLst>
        </pc:spChg>
        <pc:spChg chg="del">
          <ac:chgData name="RODOLFO GONCALVES DA SILVA" userId="d23930eb-2969-42f0-8ff5-c961023fab49" providerId="ADAL" clId="{2AB2DC2B-FB43-46E0-9436-50CEA6AE5FE2}" dt="2023-08-30T18:07:58.952" v="180" actId="478"/>
          <ac:spMkLst>
            <pc:docMk/>
            <pc:sldMk cId="3848572383" sldId="535"/>
            <ac:spMk id="18" creationId="{C3426816-2B1D-402E-E4BD-801966ABBE7C}"/>
          </ac:spMkLst>
        </pc:spChg>
        <pc:spChg chg="add del mod">
          <ac:chgData name="RODOLFO GONCALVES DA SILVA" userId="d23930eb-2969-42f0-8ff5-c961023fab49" providerId="ADAL" clId="{2AB2DC2B-FB43-46E0-9436-50CEA6AE5FE2}" dt="2023-08-30T18:09:06.697" v="199" actId="478"/>
          <ac:spMkLst>
            <pc:docMk/>
            <pc:sldMk cId="3848572383" sldId="535"/>
            <ac:spMk id="20" creationId="{C2F2B89C-D4CC-BBC0-4CC2-27F1831B623B}"/>
          </ac:spMkLst>
        </pc:spChg>
        <pc:spChg chg="add mod">
          <ac:chgData name="RODOLFO GONCALVES DA SILVA" userId="d23930eb-2969-42f0-8ff5-c961023fab49" providerId="ADAL" clId="{2AB2DC2B-FB43-46E0-9436-50CEA6AE5FE2}" dt="2023-08-30T18:09:15.451" v="203" actId="123"/>
          <ac:spMkLst>
            <pc:docMk/>
            <pc:sldMk cId="3848572383" sldId="535"/>
            <ac:spMk id="22" creationId="{2B58FF07-740A-B6D5-601B-89296EFEEE92}"/>
          </ac:spMkLst>
        </pc:spChg>
      </pc:sldChg>
      <pc:sldChg chg="addSp delSp modSp new mod">
        <pc:chgData name="RODOLFO GONCALVES DA SILVA" userId="d23930eb-2969-42f0-8ff5-c961023fab49" providerId="ADAL" clId="{2AB2DC2B-FB43-46E0-9436-50CEA6AE5FE2}" dt="2023-08-30T18:11:21.243" v="240" actId="123"/>
        <pc:sldMkLst>
          <pc:docMk/>
          <pc:sldMk cId="3333061019" sldId="536"/>
        </pc:sldMkLst>
        <pc:spChg chg="mod">
          <ac:chgData name="RODOLFO GONCALVES DA SILVA" userId="d23930eb-2969-42f0-8ff5-c961023fab49" providerId="ADAL" clId="{2AB2DC2B-FB43-46E0-9436-50CEA6AE5FE2}" dt="2023-08-30T18:09:53.250" v="205"/>
          <ac:spMkLst>
            <pc:docMk/>
            <pc:sldMk cId="3333061019" sldId="536"/>
            <ac:spMk id="2" creationId="{1E452D16-C23D-4F37-45AD-3CF2AA8EBA86}"/>
          </ac:spMkLst>
        </pc:spChg>
        <pc:spChg chg="del">
          <ac:chgData name="RODOLFO GONCALVES DA SILVA" userId="d23930eb-2969-42f0-8ff5-c961023fab49" providerId="ADAL" clId="{2AB2DC2B-FB43-46E0-9436-50CEA6AE5FE2}" dt="2023-08-30T18:10:12.344" v="206" actId="478"/>
          <ac:spMkLst>
            <pc:docMk/>
            <pc:sldMk cId="3333061019" sldId="536"/>
            <ac:spMk id="3" creationId="{88A1BB66-D46A-E53A-9D7A-EA9C02ABF5DC}"/>
          </ac:spMkLst>
        </pc:spChg>
        <pc:spChg chg="add mod">
          <ac:chgData name="RODOLFO GONCALVES DA SILVA" userId="d23930eb-2969-42f0-8ff5-c961023fab49" providerId="ADAL" clId="{2AB2DC2B-FB43-46E0-9436-50CEA6AE5FE2}" dt="2023-08-30T18:10:43.764" v="232" actId="14100"/>
          <ac:spMkLst>
            <pc:docMk/>
            <pc:sldMk cId="3333061019" sldId="536"/>
            <ac:spMk id="4" creationId="{0F55D016-8770-B393-274E-AA5082A6670F}"/>
          </ac:spMkLst>
        </pc:spChg>
        <pc:spChg chg="add mod">
          <ac:chgData name="RODOLFO GONCALVES DA SILVA" userId="d23930eb-2969-42f0-8ff5-c961023fab49" providerId="ADAL" clId="{2AB2DC2B-FB43-46E0-9436-50CEA6AE5FE2}" dt="2023-08-30T18:10:54.331" v="235" actId="123"/>
          <ac:spMkLst>
            <pc:docMk/>
            <pc:sldMk cId="3333061019" sldId="536"/>
            <ac:spMk id="6" creationId="{176EF669-D5F3-A845-0759-E3E25EA28C16}"/>
          </ac:spMkLst>
        </pc:spChg>
        <pc:spChg chg="add mod">
          <ac:chgData name="RODOLFO GONCALVES DA SILVA" userId="d23930eb-2969-42f0-8ff5-c961023fab49" providerId="ADAL" clId="{2AB2DC2B-FB43-46E0-9436-50CEA6AE5FE2}" dt="2023-08-30T18:11:10.298" v="237"/>
          <ac:spMkLst>
            <pc:docMk/>
            <pc:sldMk cId="3333061019" sldId="536"/>
            <ac:spMk id="7" creationId="{6DB8A849-FA49-B035-62C5-8B12684D5607}"/>
          </ac:spMkLst>
        </pc:spChg>
        <pc:spChg chg="add mod">
          <ac:chgData name="RODOLFO GONCALVES DA SILVA" userId="d23930eb-2969-42f0-8ff5-c961023fab49" providerId="ADAL" clId="{2AB2DC2B-FB43-46E0-9436-50CEA6AE5FE2}" dt="2023-08-30T18:11:21.243" v="240" actId="123"/>
          <ac:spMkLst>
            <pc:docMk/>
            <pc:sldMk cId="3333061019" sldId="536"/>
            <ac:spMk id="9" creationId="{DD71ED26-C4F5-12B5-73AB-73A287CEAE62}"/>
          </ac:spMkLst>
        </pc:spChg>
      </pc:sldChg>
      <pc:sldChg chg="modSp add mod">
        <pc:chgData name="RODOLFO GONCALVES DA SILVA" userId="d23930eb-2969-42f0-8ff5-c961023fab49" providerId="ADAL" clId="{2AB2DC2B-FB43-46E0-9436-50CEA6AE5FE2}" dt="2023-08-30T18:12:15.703" v="247"/>
        <pc:sldMkLst>
          <pc:docMk/>
          <pc:sldMk cId="3057418161" sldId="537"/>
        </pc:sldMkLst>
        <pc:spChg chg="mod">
          <ac:chgData name="RODOLFO GONCALVES DA SILVA" userId="d23930eb-2969-42f0-8ff5-c961023fab49" providerId="ADAL" clId="{2AB2DC2B-FB43-46E0-9436-50CEA6AE5FE2}" dt="2023-08-30T18:11:38.946" v="242"/>
          <ac:spMkLst>
            <pc:docMk/>
            <pc:sldMk cId="3057418161" sldId="537"/>
            <ac:spMk id="4" creationId="{0F55D016-8770-B393-274E-AA5082A6670F}"/>
          </ac:spMkLst>
        </pc:spChg>
        <pc:spChg chg="mod">
          <ac:chgData name="RODOLFO GONCALVES DA SILVA" userId="d23930eb-2969-42f0-8ff5-c961023fab49" providerId="ADAL" clId="{2AB2DC2B-FB43-46E0-9436-50CEA6AE5FE2}" dt="2023-08-30T18:12:00.405" v="245"/>
          <ac:spMkLst>
            <pc:docMk/>
            <pc:sldMk cId="3057418161" sldId="537"/>
            <ac:spMk id="6" creationId="{176EF669-D5F3-A845-0759-E3E25EA28C16}"/>
          </ac:spMkLst>
        </pc:spChg>
        <pc:spChg chg="mod">
          <ac:chgData name="RODOLFO GONCALVES DA SILVA" userId="d23930eb-2969-42f0-8ff5-c961023fab49" providerId="ADAL" clId="{2AB2DC2B-FB43-46E0-9436-50CEA6AE5FE2}" dt="2023-08-30T18:12:09.106" v="246"/>
          <ac:spMkLst>
            <pc:docMk/>
            <pc:sldMk cId="3057418161" sldId="537"/>
            <ac:spMk id="7" creationId="{6DB8A849-FA49-B035-62C5-8B12684D5607}"/>
          </ac:spMkLst>
        </pc:spChg>
        <pc:spChg chg="mod">
          <ac:chgData name="RODOLFO GONCALVES DA SILVA" userId="d23930eb-2969-42f0-8ff5-c961023fab49" providerId="ADAL" clId="{2AB2DC2B-FB43-46E0-9436-50CEA6AE5FE2}" dt="2023-08-30T18:12:15.703" v="247"/>
          <ac:spMkLst>
            <pc:docMk/>
            <pc:sldMk cId="3057418161" sldId="537"/>
            <ac:spMk id="9" creationId="{DD71ED26-C4F5-12B5-73AB-73A287CEAE62}"/>
          </ac:spMkLst>
        </pc:spChg>
      </pc:sldChg>
      <pc:sldChg chg="modSp add mod">
        <pc:chgData name="RODOLFO GONCALVES DA SILVA" userId="d23930eb-2969-42f0-8ff5-c961023fab49" providerId="ADAL" clId="{2AB2DC2B-FB43-46E0-9436-50CEA6AE5FE2}" dt="2023-08-30T18:12:53.062" v="252"/>
        <pc:sldMkLst>
          <pc:docMk/>
          <pc:sldMk cId="3783495840" sldId="538"/>
        </pc:sldMkLst>
        <pc:spChg chg="mod">
          <ac:chgData name="RODOLFO GONCALVES DA SILVA" userId="d23930eb-2969-42f0-8ff5-c961023fab49" providerId="ADAL" clId="{2AB2DC2B-FB43-46E0-9436-50CEA6AE5FE2}" dt="2023-08-30T18:12:31.968" v="249"/>
          <ac:spMkLst>
            <pc:docMk/>
            <pc:sldMk cId="3783495840" sldId="538"/>
            <ac:spMk id="4" creationId="{0F55D016-8770-B393-274E-AA5082A6670F}"/>
          </ac:spMkLst>
        </pc:spChg>
        <pc:spChg chg="mod">
          <ac:chgData name="RODOLFO GONCALVES DA SILVA" userId="d23930eb-2969-42f0-8ff5-c961023fab49" providerId="ADAL" clId="{2AB2DC2B-FB43-46E0-9436-50CEA6AE5FE2}" dt="2023-08-30T18:12:39.423" v="250"/>
          <ac:spMkLst>
            <pc:docMk/>
            <pc:sldMk cId="3783495840" sldId="538"/>
            <ac:spMk id="6" creationId="{176EF669-D5F3-A845-0759-E3E25EA28C16}"/>
          </ac:spMkLst>
        </pc:spChg>
        <pc:spChg chg="mod">
          <ac:chgData name="RODOLFO GONCALVES DA SILVA" userId="d23930eb-2969-42f0-8ff5-c961023fab49" providerId="ADAL" clId="{2AB2DC2B-FB43-46E0-9436-50CEA6AE5FE2}" dt="2023-08-30T18:12:47.474" v="251"/>
          <ac:spMkLst>
            <pc:docMk/>
            <pc:sldMk cId="3783495840" sldId="538"/>
            <ac:spMk id="7" creationId="{6DB8A849-FA49-B035-62C5-8B12684D5607}"/>
          </ac:spMkLst>
        </pc:spChg>
        <pc:spChg chg="mod">
          <ac:chgData name="RODOLFO GONCALVES DA SILVA" userId="d23930eb-2969-42f0-8ff5-c961023fab49" providerId="ADAL" clId="{2AB2DC2B-FB43-46E0-9436-50CEA6AE5FE2}" dt="2023-08-30T18:12:53.062" v="252"/>
          <ac:spMkLst>
            <pc:docMk/>
            <pc:sldMk cId="3783495840" sldId="538"/>
            <ac:spMk id="9" creationId="{DD71ED26-C4F5-12B5-73AB-73A287CEAE62}"/>
          </ac:spMkLst>
        </pc:spChg>
      </pc:sldChg>
      <pc:sldChg chg="modSp new mod">
        <pc:chgData name="RODOLFO GONCALVES DA SILVA" userId="d23930eb-2969-42f0-8ff5-c961023fab49" providerId="ADAL" clId="{2AB2DC2B-FB43-46E0-9436-50CEA6AE5FE2}" dt="2023-08-30T18:24:14.989" v="301" actId="20577"/>
        <pc:sldMkLst>
          <pc:docMk/>
          <pc:sldMk cId="107973533" sldId="539"/>
        </pc:sldMkLst>
        <pc:spChg chg="mod">
          <ac:chgData name="RODOLFO GONCALVES DA SILVA" userId="d23930eb-2969-42f0-8ff5-c961023fab49" providerId="ADAL" clId="{2AB2DC2B-FB43-46E0-9436-50CEA6AE5FE2}" dt="2023-08-30T18:14:31.769" v="265" actId="20577"/>
          <ac:spMkLst>
            <pc:docMk/>
            <pc:sldMk cId="107973533" sldId="539"/>
            <ac:spMk id="2" creationId="{BCB2DE28-4350-C046-B86F-6A55E5C0E209}"/>
          </ac:spMkLst>
        </pc:spChg>
        <pc:spChg chg="mod">
          <ac:chgData name="RODOLFO GONCALVES DA SILVA" userId="d23930eb-2969-42f0-8ff5-c961023fab49" providerId="ADAL" clId="{2AB2DC2B-FB43-46E0-9436-50CEA6AE5FE2}" dt="2023-08-30T18:24:14.989" v="301" actId="20577"/>
          <ac:spMkLst>
            <pc:docMk/>
            <pc:sldMk cId="107973533" sldId="539"/>
            <ac:spMk id="3" creationId="{F66F1EE7-56B1-4CC9-6B08-87AE32A370FC}"/>
          </ac:spMkLst>
        </pc:spChg>
      </pc:sldChg>
    </pc:docChg>
  </pc:docChgLst>
  <pc:docChgLst>
    <pc:chgData name="RODOLFO GONCALVES DA SILVA" userId="d23930eb-2969-42f0-8ff5-c961023fab49" providerId="ADAL" clId="{554ABAE1-057A-4282-A5CD-6D8CDCB0B98F}"/>
    <pc:docChg chg="undo redo custSel addSld delSld modSld sldOrd">
      <pc:chgData name="RODOLFO GONCALVES DA SILVA" userId="d23930eb-2969-42f0-8ff5-c961023fab49" providerId="ADAL" clId="{554ABAE1-057A-4282-A5CD-6D8CDCB0B98F}" dt="2023-08-17T00:36:58.823" v="250" actId="47"/>
      <pc:docMkLst>
        <pc:docMk/>
      </pc:docMkLst>
      <pc:sldChg chg="modSp new mod">
        <pc:chgData name="RODOLFO GONCALVES DA SILVA" userId="d23930eb-2969-42f0-8ff5-c961023fab49" providerId="ADAL" clId="{554ABAE1-057A-4282-A5CD-6D8CDCB0B98F}" dt="2023-08-17T00:22:40.485" v="100" actId="123"/>
        <pc:sldMkLst>
          <pc:docMk/>
          <pc:sldMk cId="821412498" sldId="411"/>
        </pc:sldMkLst>
        <pc:spChg chg="mod">
          <ac:chgData name="RODOLFO GONCALVES DA SILVA" userId="d23930eb-2969-42f0-8ff5-c961023fab49" providerId="ADAL" clId="{554ABAE1-057A-4282-A5CD-6D8CDCB0B98F}" dt="2023-08-17T00:21:53.030" v="96" actId="20577"/>
          <ac:spMkLst>
            <pc:docMk/>
            <pc:sldMk cId="821412498" sldId="411"/>
            <ac:spMk id="2" creationId="{3A151A3F-A1F4-01F6-71D5-E70F3E92AD4B}"/>
          </ac:spMkLst>
        </pc:spChg>
        <pc:spChg chg="mod">
          <ac:chgData name="RODOLFO GONCALVES DA SILVA" userId="d23930eb-2969-42f0-8ff5-c961023fab49" providerId="ADAL" clId="{554ABAE1-057A-4282-A5CD-6D8CDCB0B98F}" dt="2023-08-17T00:22:40.485" v="100" actId="123"/>
          <ac:spMkLst>
            <pc:docMk/>
            <pc:sldMk cId="821412498" sldId="411"/>
            <ac:spMk id="3" creationId="{DE953507-F322-2DC0-AB3F-10791C9C9305}"/>
          </ac:spMkLst>
        </pc:spChg>
      </pc:sldChg>
      <pc:sldChg chg="addSp delSp modSp new mod delAnim modAnim">
        <pc:chgData name="RODOLFO GONCALVES DA SILVA" userId="d23930eb-2969-42f0-8ff5-c961023fab49" providerId="ADAL" clId="{554ABAE1-057A-4282-A5CD-6D8CDCB0B98F}" dt="2023-08-17T00:27:01.168" v="170" actId="22"/>
        <pc:sldMkLst>
          <pc:docMk/>
          <pc:sldMk cId="3656075386" sldId="412"/>
        </pc:sldMkLst>
        <pc:spChg chg="del">
          <ac:chgData name="RODOLFO GONCALVES DA SILVA" userId="d23930eb-2969-42f0-8ff5-c961023fab49" providerId="ADAL" clId="{554ABAE1-057A-4282-A5CD-6D8CDCB0B98F}" dt="2023-08-17T00:23:51.132" v="116" actId="478"/>
          <ac:spMkLst>
            <pc:docMk/>
            <pc:sldMk cId="3656075386" sldId="412"/>
            <ac:spMk id="2" creationId="{7A28F7A9-0B70-FA72-366C-8644DBBC10DD}"/>
          </ac:spMkLst>
        </pc:spChg>
        <pc:spChg chg="del">
          <ac:chgData name="RODOLFO GONCALVES DA SILVA" userId="d23930eb-2969-42f0-8ff5-c961023fab49" providerId="ADAL" clId="{554ABAE1-057A-4282-A5CD-6D8CDCB0B98F}" dt="2023-08-17T00:23:50.216" v="115" actId="478"/>
          <ac:spMkLst>
            <pc:docMk/>
            <pc:sldMk cId="3656075386" sldId="412"/>
            <ac:spMk id="3" creationId="{D85477C8-2716-56C7-53E5-CF55BE3F4FF8}"/>
          </ac:spMkLst>
        </pc:spChg>
        <pc:spChg chg="add mod">
          <ac:chgData name="RODOLFO GONCALVES DA SILVA" userId="d23930eb-2969-42f0-8ff5-c961023fab49" providerId="ADAL" clId="{554ABAE1-057A-4282-A5CD-6D8CDCB0B98F}" dt="2023-08-17T00:23:25.196" v="111" actId="14100"/>
          <ac:spMkLst>
            <pc:docMk/>
            <pc:sldMk cId="3656075386" sldId="412"/>
            <ac:spMk id="4" creationId="{2874E08D-5F6D-31A1-F131-A166F6CE3DCA}"/>
          </ac:spMkLst>
        </pc:spChg>
        <pc:spChg chg="add mod">
          <ac:chgData name="RODOLFO GONCALVES DA SILVA" userId="d23930eb-2969-42f0-8ff5-c961023fab49" providerId="ADAL" clId="{554ABAE1-057A-4282-A5CD-6D8CDCB0B98F}" dt="2023-08-17T00:23:44.247" v="114"/>
          <ac:spMkLst>
            <pc:docMk/>
            <pc:sldMk cId="3656075386" sldId="412"/>
            <ac:spMk id="5" creationId="{3E370A8F-A24B-31F3-A465-3B0D68ED3FC1}"/>
          </ac:spMkLst>
        </pc:spChg>
        <pc:spChg chg="add del mod">
          <ac:chgData name="RODOLFO GONCALVES DA SILVA" userId="d23930eb-2969-42f0-8ff5-c961023fab49" providerId="ADAL" clId="{554ABAE1-057A-4282-A5CD-6D8CDCB0B98F}" dt="2023-08-17T00:23:15.858" v="106" actId="478"/>
          <ac:spMkLst>
            <pc:docMk/>
            <pc:sldMk cId="3656075386" sldId="412"/>
            <ac:spMk id="6" creationId="{F405943E-6F57-3624-39EC-D3179B107379}"/>
          </ac:spMkLst>
        </pc:spChg>
        <pc:spChg chg="add del mod">
          <ac:chgData name="RODOLFO GONCALVES DA SILVA" userId="d23930eb-2969-42f0-8ff5-c961023fab49" providerId="ADAL" clId="{554ABAE1-057A-4282-A5CD-6D8CDCB0B98F}" dt="2023-08-17T00:23:14.843" v="105" actId="478"/>
          <ac:spMkLst>
            <pc:docMk/>
            <pc:sldMk cId="3656075386" sldId="412"/>
            <ac:spMk id="7" creationId="{8E6FED8C-6A81-D0F9-0487-69EAD2214F79}"/>
          </ac:spMkLst>
        </pc:spChg>
        <pc:spChg chg="add del mod">
          <ac:chgData name="RODOLFO GONCALVES DA SILVA" userId="d23930eb-2969-42f0-8ff5-c961023fab49" providerId="ADAL" clId="{554ABAE1-057A-4282-A5CD-6D8CDCB0B98F}" dt="2023-08-17T00:23:17.360" v="107" actId="478"/>
          <ac:spMkLst>
            <pc:docMk/>
            <pc:sldMk cId="3656075386" sldId="412"/>
            <ac:spMk id="8" creationId="{802B5321-DB89-5A94-43A4-7D643996C071}"/>
          </ac:spMkLst>
        </pc:spChg>
        <pc:spChg chg="add del mod">
          <ac:chgData name="RODOLFO GONCALVES DA SILVA" userId="d23930eb-2969-42f0-8ff5-c961023fab49" providerId="ADAL" clId="{554ABAE1-057A-4282-A5CD-6D8CDCB0B98F}" dt="2023-08-17T00:23:18.904" v="108" actId="478"/>
          <ac:spMkLst>
            <pc:docMk/>
            <pc:sldMk cId="3656075386" sldId="412"/>
            <ac:spMk id="9" creationId="{B1AD96F5-6893-A063-7614-FC3FA249520B}"/>
          </ac:spMkLst>
        </pc:spChg>
        <pc:spChg chg="add del mod">
          <ac:chgData name="RODOLFO GONCALVES DA SILVA" userId="d23930eb-2969-42f0-8ff5-c961023fab49" providerId="ADAL" clId="{554ABAE1-057A-4282-A5CD-6D8CDCB0B98F}" dt="2023-08-17T00:23:20.535" v="109" actId="478"/>
          <ac:spMkLst>
            <pc:docMk/>
            <pc:sldMk cId="3656075386" sldId="412"/>
            <ac:spMk id="10" creationId="{2530DD04-6030-AB1B-27B3-0D5754642DA6}"/>
          </ac:spMkLst>
        </pc:spChg>
        <pc:spChg chg="add del mod">
          <ac:chgData name="RODOLFO GONCALVES DA SILVA" userId="d23930eb-2969-42f0-8ff5-c961023fab49" providerId="ADAL" clId="{554ABAE1-057A-4282-A5CD-6D8CDCB0B98F}" dt="2023-08-17T00:23:21.985" v="110" actId="478"/>
          <ac:spMkLst>
            <pc:docMk/>
            <pc:sldMk cId="3656075386" sldId="412"/>
            <ac:spMk id="11" creationId="{1168232F-15C0-5AFE-5776-6DDFC74969A2}"/>
          </ac:spMkLst>
        </pc:spChg>
        <pc:spChg chg="add mod">
          <ac:chgData name="RODOLFO GONCALVES DA SILVA" userId="d23930eb-2969-42f0-8ff5-c961023fab49" providerId="ADAL" clId="{554ABAE1-057A-4282-A5CD-6D8CDCB0B98F}" dt="2023-08-17T00:26:25.427" v="168" actId="1076"/>
          <ac:spMkLst>
            <pc:docMk/>
            <pc:sldMk cId="3656075386" sldId="412"/>
            <ac:spMk id="12" creationId="{21E3D161-D0D1-71E2-EED8-647890CBBC5B}"/>
          </ac:spMkLst>
        </pc:spChg>
        <pc:spChg chg="add mod">
          <ac:chgData name="RODOLFO GONCALVES DA SILVA" userId="d23930eb-2969-42f0-8ff5-c961023fab49" providerId="ADAL" clId="{554ABAE1-057A-4282-A5CD-6D8CDCB0B98F}" dt="2023-08-17T00:26:25.427" v="168" actId="1076"/>
          <ac:spMkLst>
            <pc:docMk/>
            <pc:sldMk cId="3656075386" sldId="412"/>
            <ac:spMk id="13" creationId="{2D595C1D-8604-41A8-8F0B-67EE5C7E35CB}"/>
          </ac:spMkLst>
        </pc:spChg>
        <pc:spChg chg="add mod">
          <ac:chgData name="RODOLFO GONCALVES DA SILVA" userId="d23930eb-2969-42f0-8ff5-c961023fab49" providerId="ADAL" clId="{554ABAE1-057A-4282-A5CD-6D8CDCB0B98F}" dt="2023-08-17T00:26:20.173" v="167" actId="1076"/>
          <ac:spMkLst>
            <pc:docMk/>
            <pc:sldMk cId="3656075386" sldId="412"/>
            <ac:spMk id="14" creationId="{D963BCC5-9804-8219-586E-C7515B9F73D1}"/>
          </ac:spMkLst>
        </pc:spChg>
        <pc:spChg chg="add mod">
          <ac:chgData name="RODOLFO GONCALVES DA SILVA" userId="d23930eb-2969-42f0-8ff5-c961023fab49" providerId="ADAL" clId="{554ABAE1-057A-4282-A5CD-6D8CDCB0B98F}" dt="2023-08-17T00:26:20.173" v="167" actId="1076"/>
          <ac:spMkLst>
            <pc:docMk/>
            <pc:sldMk cId="3656075386" sldId="412"/>
            <ac:spMk id="15" creationId="{60A13AFF-5FD0-A2D5-1CFE-2B3CDCED0BBF}"/>
          </ac:spMkLst>
        </pc:spChg>
        <pc:spChg chg="add mod">
          <ac:chgData name="RODOLFO GONCALVES DA SILVA" userId="d23930eb-2969-42f0-8ff5-c961023fab49" providerId="ADAL" clId="{554ABAE1-057A-4282-A5CD-6D8CDCB0B98F}" dt="2023-08-17T00:26:14.335" v="166" actId="58"/>
          <ac:spMkLst>
            <pc:docMk/>
            <pc:sldMk cId="3656075386" sldId="412"/>
            <ac:spMk id="16" creationId="{8B12185F-828D-71C5-9949-574195ECFE13}"/>
          </ac:spMkLst>
        </pc:spChg>
        <pc:spChg chg="add mod">
          <ac:chgData name="RODOLFO GONCALVES DA SILVA" userId="d23930eb-2969-42f0-8ff5-c961023fab49" providerId="ADAL" clId="{554ABAE1-057A-4282-A5CD-6D8CDCB0B98F}" dt="2023-08-17T00:26:14.335" v="166" actId="58"/>
          <ac:spMkLst>
            <pc:docMk/>
            <pc:sldMk cId="3656075386" sldId="412"/>
            <ac:spMk id="17" creationId="{1AB46D43-785C-133E-D07C-62D30D50309C}"/>
          </ac:spMkLst>
        </pc:spChg>
        <pc:spChg chg="add del">
          <ac:chgData name="RODOLFO GONCALVES DA SILVA" userId="d23930eb-2969-42f0-8ff5-c961023fab49" providerId="ADAL" clId="{554ABAE1-057A-4282-A5CD-6D8CDCB0B98F}" dt="2023-08-17T00:27:01.168" v="170" actId="22"/>
          <ac:spMkLst>
            <pc:docMk/>
            <pc:sldMk cId="3656075386" sldId="412"/>
            <ac:spMk id="19" creationId="{F8D6E3D6-A944-C4A5-260C-A575F49CA170}"/>
          </ac:spMkLst>
        </pc:spChg>
      </pc:sldChg>
      <pc:sldChg chg="modSp new mod">
        <pc:chgData name="RODOLFO GONCALVES DA SILVA" userId="d23930eb-2969-42f0-8ff5-c961023fab49" providerId="ADAL" clId="{554ABAE1-057A-4282-A5CD-6D8CDCB0B98F}" dt="2023-08-17T00:27:34.408" v="184" actId="27636"/>
        <pc:sldMkLst>
          <pc:docMk/>
          <pc:sldMk cId="1457706221" sldId="413"/>
        </pc:sldMkLst>
        <pc:spChg chg="mod">
          <ac:chgData name="RODOLFO GONCALVES DA SILVA" userId="d23930eb-2969-42f0-8ff5-c961023fab49" providerId="ADAL" clId="{554ABAE1-057A-4282-A5CD-6D8CDCB0B98F}" dt="2023-08-17T00:27:12.815" v="173" actId="27636"/>
          <ac:spMkLst>
            <pc:docMk/>
            <pc:sldMk cId="1457706221" sldId="413"/>
            <ac:spMk id="2" creationId="{D4596CA7-0004-2E5A-2593-B0F6F92FE2D6}"/>
          </ac:spMkLst>
        </pc:spChg>
        <pc:spChg chg="mod">
          <ac:chgData name="RODOLFO GONCALVES DA SILVA" userId="d23930eb-2969-42f0-8ff5-c961023fab49" providerId="ADAL" clId="{554ABAE1-057A-4282-A5CD-6D8CDCB0B98F}" dt="2023-08-17T00:27:34.408" v="184" actId="27636"/>
          <ac:spMkLst>
            <pc:docMk/>
            <pc:sldMk cId="1457706221" sldId="413"/>
            <ac:spMk id="3" creationId="{1091E0C4-5BBC-DBC6-A3E4-D300386701A7}"/>
          </ac:spMkLst>
        </pc:spChg>
      </pc:sldChg>
      <pc:sldChg chg="modSp new mod">
        <pc:chgData name="RODOLFO GONCALVES DA SILVA" userId="d23930eb-2969-42f0-8ff5-c961023fab49" providerId="ADAL" clId="{554ABAE1-057A-4282-A5CD-6D8CDCB0B98F}" dt="2023-08-17T00:30:21.454" v="227" actId="20577"/>
        <pc:sldMkLst>
          <pc:docMk/>
          <pc:sldMk cId="2817746426" sldId="414"/>
        </pc:sldMkLst>
        <pc:spChg chg="mod">
          <ac:chgData name="RODOLFO GONCALVES DA SILVA" userId="d23930eb-2969-42f0-8ff5-c961023fab49" providerId="ADAL" clId="{554ABAE1-057A-4282-A5CD-6D8CDCB0B98F}" dt="2023-08-17T00:28:17.494" v="186"/>
          <ac:spMkLst>
            <pc:docMk/>
            <pc:sldMk cId="2817746426" sldId="414"/>
            <ac:spMk id="2" creationId="{17DAC561-4FCB-5D67-4BA9-38A10DC257F3}"/>
          </ac:spMkLst>
        </pc:spChg>
        <pc:spChg chg="mod">
          <ac:chgData name="RODOLFO GONCALVES DA SILVA" userId="d23930eb-2969-42f0-8ff5-c961023fab49" providerId="ADAL" clId="{554ABAE1-057A-4282-A5CD-6D8CDCB0B98F}" dt="2023-08-17T00:30:21.454" v="227" actId="20577"/>
          <ac:spMkLst>
            <pc:docMk/>
            <pc:sldMk cId="2817746426" sldId="414"/>
            <ac:spMk id="3" creationId="{25CED809-B037-BEF2-2839-CF9F33188157}"/>
          </ac:spMkLst>
        </pc:spChg>
      </pc:sldChg>
      <pc:sldChg chg="addSp delSp modSp add mod ord">
        <pc:chgData name="RODOLFO GONCALVES DA SILVA" userId="d23930eb-2969-42f0-8ff5-c961023fab49" providerId="ADAL" clId="{554ABAE1-057A-4282-A5CD-6D8CDCB0B98F}" dt="2023-08-17T00:30:54.511" v="231"/>
        <pc:sldMkLst>
          <pc:docMk/>
          <pc:sldMk cId="4163766548" sldId="415"/>
        </pc:sldMkLst>
        <pc:spChg chg="add del mod">
          <ac:chgData name="RODOLFO GONCALVES DA SILVA" userId="d23930eb-2969-42f0-8ff5-c961023fab49" providerId="ADAL" clId="{554ABAE1-057A-4282-A5CD-6D8CDCB0B98F}" dt="2023-08-17T00:29:14.466" v="204" actId="113"/>
          <ac:spMkLst>
            <pc:docMk/>
            <pc:sldMk cId="4163766548" sldId="415"/>
            <ac:spMk id="3" creationId="{25CED809-B037-BEF2-2839-CF9F33188157}"/>
          </ac:spMkLst>
        </pc:spChg>
        <pc:spChg chg="add del mod">
          <ac:chgData name="RODOLFO GONCALVES DA SILVA" userId="d23930eb-2969-42f0-8ff5-c961023fab49" providerId="ADAL" clId="{554ABAE1-057A-4282-A5CD-6D8CDCB0B98F}" dt="2023-08-17T00:28:45.183" v="191"/>
          <ac:spMkLst>
            <pc:docMk/>
            <pc:sldMk cId="4163766548" sldId="415"/>
            <ac:spMk id="4" creationId="{2A542014-44AD-7F82-0BC8-86472DFA28D6}"/>
          </ac:spMkLst>
        </pc:spChg>
      </pc:sldChg>
      <pc:sldChg chg="modSp new mod">
        <pc:chgData name="RODOLFO GONCALVES DA SILVA" userId="d23930eb-2969-42f0-8ff5-c961023fab49" providerId="ADAL" clId="{554ABAE1-057A-4282-A5CD-6D8CDCB0B98F}" dt="2023-08-17T00:29:46.304" v="210" actId="27636"/>
        <pc:sldMkLst>
          <pc:docMk/>
          <pc:sldMk cId="1292748595" sldId="416"/>
        </pc:sldMkLst>
        <pc:spChg chg="mod">
          <ac:chgData name="RODOLFO GONCALVES DA SILVA" userId="d23930eb-2969-42f0-8ff5-c961023fab49" providerId="ADAL" clId="{554ABAE1-057A-4282-A5CD-6D8CDCB0B98F}" dt="2023-08-17T00:29:46.304" v="210" actId="27636"/>
          <ac:spMkLst>
            <pc:docMk/>
            <pc:sldMk cId="1292748595" sldId="416"/>
            <ac:spMk id="2" creationId="{EE2A932A-AD3F-DC6D-912C-645733DE7559}"/>
          </ac:spMkLst>
        </pc:spChg>
        <pc:spChg chg="mod">
          <ac:chgData name="RODOLFO GONCALVES DA SILVA" userId="d23930eb-2969-42f0-8ff5-c961023fab49" providerId="ADAL" clId="{554ABAE1-057A-4282-A5CD-6D8CDCB0B98F}" dt="2023-08-17T00:29:41.004" v="208"/>
          <ac:spMkLst>
            <pc:docMk/>
            <pc:sldMk cId="1292748595" sldId="416"/>
            <ac:spMk id="3" creationId="{FCEF0DB8-BE10-83AD-2286-6FC2F5F32AE5}"/>
          </ac:spMkLst>
        </pc:spChg>
      </pc:sldChg>
      <pc:sldChg chg="addSp delSp modSp add mod">
        <pc:chgData name="RODOLFO GONCALVES DA SILVA" userId="d23930eb-2969-42f0-8ff5-c961023fab49" providerId="ADAL" clId="{554ABAE1-057A-4282-A5CD-6D8CDCB0B98F}" dt="2023-08-17T00:31:39.986" v="248" actId="20577"/>
        <pc:sldMkLst>
          <pc:docMk/>
          <pc:sldMk cId="3296787755" sldId="417"/>
        </pc:sldMkLst>
        <pc:spChg chg="add del mod">
          <ac:chgData name="RODOLFO GONCALVES DA SILVA" userId="d23930eb-2969-42f0-8ff5-c961023fab49" providerId="ADAL" clId="{554ABAE1-057A-4282-A5CD-6D8CDCB0B98F}" dt="2023-08-17T00:31:39.986" v="248" actId="20577"/>
          <ac:spMkLst>
            <pc:docMk/>
            <pc:sldMk cId="3296787755" sldId="417"/>
            <ac:spMk id="3" creationId="{FCEF0DB8-BE10-83AD-2286-6FC2F5F32AE5}"/>
          </ac:spMkLst>
        </pc:spChg>
        <pc:spChg chg="add del mod">
          <ac:chgData name="RODOLFO GONCALVES DA SILVA" userId="d23930eb-2969-42f0-8ff5-c961023fab49" providerId="ADAL" clId="{554ABAE1-057A-4282-A5CD-6D8CDCB0B98F}" dt="2023-08-17T00:31:29.083" v="234"/>
          <ac:spMkLst>
            <pc:docMk/>
            <pc:sldMk cId="3296787755" sldId="417"/>
            <ac:spMk id="4" creationId="{5CDB57D1-DA35-63EF-5A92-70A8A23B2177}"/>
          </ac:spMkLst>
        </pc:spChg>
      </pc:sldChg>
      <pc:sldChg chg="new del">
        <pc:chgData name="RODOLFO GONCALVES DA SILVA" userId="d23930eb-2969-42f0-8ff5-c961023fab49" providerId="ADAL" clId="{554ABAE1-057A-4282-A5CD-6D8CDCB0B98F}" dt="2023-08-17T00:36:58.823" v="250" actId="47"/>
        <pc:sldMkLst>
          <pc:docMk/>
          <pc:sldMk cId="3024651259" sldId="418"/>
        </pc:sldMkLst>
      </pc:sldChg>
    </pc:docChg>
  </pc:docChgLst>
  <pc:docChgLst>
    <pc:chgData name="RODOLFO GONCALVES DA SILVA" userId="d23930eb-2969-42f0-8ff5-c961023fab49" providerId="ADAL" clId="{D9FAE21A-31FD-4AC5-AE04-680952969520}"/>
    <pc:docChg chg="undo custSel addSld delSld modSld modMainMaster">
      <pc:chgData name="RODOLFO GONCALVES DA SILVA" userId="d23930eb-2969-42f0-8ff5-c961023fab49" providerId="ADAL" clId="{D9FAE21A-31FD-4AC5-AE04-680952969520}" dt="2023-08-23T12:42:04.015" v="337" actId="478"/>
      <pc:docMkLst>
        <pc:docMk/>
      </pc:docMkLst>
      <pc:sldChg chg="addSp delSp modSp add del mod modClrScheme chgLayout">
        <pc:chgData name="RODOLFO GONCALVES DA SILVA" userId="d23930eb-2969-42f0-8ff5-c961023fab49" providerId="ADAL" clId="{D9FAE21A-31FD-4AC5-AE04-680952969520}" dt="2023-08-17T17:15:02.570" v="87" actId="700"/>
        <pc:sldMkLst>
          <pc:docMk/>
          <pc:sldMk cId="0" sldId="256"/>
        </pc:sldMkLst>
        <pc:spChg chg="add del mod ord">
          <ac:chgData name="RODOLFO GONCALVES DA SILVA" userId="d23930eb-2969-42f0-8ff5-c961023fab49" providerId="ADAL" clId="{D9FAE21A-31FD-4AC5-AE04-680952969520}" dt="2023-08-17T17:15:02.570" v="87" actId="700"/>
          <ac:spMkLst>
            <pc:docMk/>
            <pc:sldMk cId="0" sldId="256"/>
            <ac:spMk id="5" creationId="{68A36C53-1E52-E191-87EB-5EC91FAFDF35}"/>
          </ac:spMkLst>
        </pc:spChg>
        <pc:spChg chg="add del mod ord">
          <ac:chgData name="RODOLFO GONCALVES DA SILVA" userId="d23930eb-2969-42f0-8ff5-c961023fab49" providerId="ADAL" clId="{D9FAE21A-31FD-4AC5-AE04-680952969520}" dt="2023-08-17T17:11:30.710" v="2" actId="700"/>
          <ac:spMkLst>
            <pc:docMk/>
            <pc:sldMk cId="0" sldId="256"/>
            <ac:spMk id="5" creationId="{FB8BC125-5B53-74DA-B68D-95AD5766FD21}"/>
          </ac:spMkLst>
        </pc:spChg>
        <pc:spChg chg="add del mod ord">
          <ac:chgData name="RODOLFO GONCALVES DA SILVA" userId="d23930eb-2969-42f0-8ff5-c961023fab49" providerId="ADAL" clId="{D9FAE21A-31FD-4AC5-AE04-680952969520}" dt="2023-08-17T17:11:30.710" v="2" actId="700"/>
          <ac:spMkLst>
            <pc:docMk/>
            <pc:sldMk cId="0" sldId="256"/>
            <ac:spMk id="6" creationId="{BDB5961D-2F92-93A6-DB93-5D7EC96B2D5A}"/>
          </ac:spMkLst>
        </pc:spChg>
        <pc:spChg chg="add del mod ord">
          <ac:chgData name="RODOLFO GONCALVES DA SILVA" userId="d23930eb-2969-42f0-8ff5-c961023fab49" providerId="ADAL" clId="{D9FAE21A-31FD-4AC5-AE04-680952969520}" dt="2023-08-17T17:15:02.570" v="87" actId="700"/>
          <ac:spMkLst>
            <pc:docMk/>
            <pc:sldMk cId="0" sldId="256"/>
            <ac:spMk id="6" creationId="{D0FF75FC-8EDF-85AD-9CE7-BA319AD728BC}"/>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58"/>
        </pc:sldMkLst>
        <pc:spChg chg="add mod ord">
          <ac:chgData name="RODOLFO GONCALVES DA SILVA" userId="d23930eb-2969-42f0-8ff5-c961023fab49" providerId="ADAL" clId="{D9FAE21A-31FD-4AC5-AE04-680952969520}" dt="2023-08-17T17:12:02.808" v="5" actId="700"/>
          <ac:spMkLst>
            <pc:docMk/>
            <pc:sldMk cId="0" sldId="258"/>
            <ac:spMk id="22" creationId="{A564ECE7-DAEF-3CD6-2C3F-554AD0EA9CCF}"/>
          </ac:spMkLst>
        </pc:spChg>
        <pc:spChg chg="add del mod ord">
          <ac:chgData name="RODOLFO GONCALVES DA SILVA" userId="d23930eb-2969-42f0-8ff5-c961023fab49" providerId="ADAL" clId="{D9FAE21A-31FD-4AC5-AE04-680952969520}" dt="2023-08-17T17:11:30.710" v="2" actId="700"/>
          <ac:spMkLst>
            <pc:docMk/>
            <pc:sldMk cId="0" sldId="258"/>
            <ac:spMk id="22" creationId="{D93880B9-EF54-B0C6-AF45-433D0CAD056C}"/>
          </ac:spMkLst>
        </pc:spChg>
        <pc:spChg chg="add mod ord">
          <ac:chgData name="RODOLFO GONCALVES DA SILVA" userId="d23930eb-2969-42f0-8ff5-c961023fab49" providerId="ADAL" clId="{D9FAE21A-31FD-4AC5-AE04-680952969520}" dt="2023-08-17T17:12:02.808" v="5" actId="700"/>
          <ac:spMkLst>
            <pc:docMk/>
            <pc:sldMk cId="0" sldId="258"/>
            <ac:spMk id="23" creationId="{D46F3AC1-BC97-6C8D-E7A1-11A9C025434F}"/>
          </ac:spMkLst>
        </pc:spChg>
        <pc:spChg chg="add del mod ord">
          <ac:chgData name="RODOLFO GONCALVES DA SILVA" userId="d23930eb-2969-42f0-8ff5-c961023fab49" providerId="ADAL" clId="{D9FAE21A-31FD-4AC5-AE04-680952969520}" dt="2023-08-17T17:11:30.710" v="2" actId="700"/>
          <ac:spMkLst>
            <pc:docMk/>
            <pc:sldMk cId="0" sldId="258"/>
            <ac:spMk id="23" creationId="{F50DAECD-F4FA-1E22-6A8C-F2A4E9C73E74}"/>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66"/>
        </pc:sldMkLst>
        <pc:spChg chg="add del mod ord">
          <ac:chgData name="RODOLFO GONCALVES DA SILVA" userId="d23930eb-2969-42f0-8ff5-c961023fab49" providerId="ADAL" clId="{D9FAE21A-31FD-4AC5-AE04-680952969520}" dt="2023-08-17T17:11:30.710" v="2" actId="700"/>
          <ac:spMkLst>
            <pc:docMk/>
            <pc:sldMk cId="0" sldId="266"/>
            <ac:spMk id="3" creationId="{5FD129CF-27B6-165D-FC3D-5AFAF01A06A3}"/>
          </ac:spMkLst>
        </pc:spChg>
        <pc:spChg chg="add mod ord">
          <ac:chgData name="RODOLFO GONCALVES DA SILVA" userId="d23930eb-2969-42f0-8ff5-c961023fab49" providerId="ADAL" clId="{D9FAE21A-31FD-4AC5-AE04-680952969520}" dt="2023-08-17T17:12:02.808" v="5" actId="700"/>
          <ac:spMkLst>
            <pc:docMk/>
            <pc:sldMk cId="0" sldId="266"/>
            <ac:spMk id="3" creationId="{BA997209-11E4-D8A8-CF6A-4A4257A7F328}"/>
          </ac:spMkLst>
        </pc:spChg>
        <pc:spChg chg="add mod ord">
          <ac:chgData name="RODOLFO GONCALVES DA SILVA" userId="d23930eb-2969-42f0-8ff5-c961023fab49" providerId="ADAL" clId="{D9FAE21A-31FD-4AC5-AE04-680952969520}" dt="2023-08-17T17:12:02.808" v="5" actId="700"/>
          <ac:spMkLst>
            <pc:docMk/>
            <pc:sldMk cId="0" sldId="266"/>
            <ac:spMk id="4" creationId="{0809DDE6-7093-29D0-32B3-585DFB2E46DE}"/>
          </ac:spMkLst>
        </pc:spChg>
        <pc:spChg chg="add del mod ord">
          <ac:chgData name="RODOLFO GONCALVES DA SILVA" userId="d23930eb-2969-42f0-8ff5-c961023fab49" providerId="ADAL" clId="{D9FAE21A-31FD-4AC5-AE04-680952969520}" dt="2023-08-17T17:11:30.710" v="2" actId="700"/>
          <ac:spMkLst>
            <pc:docMk/>
            <pc:sldMk cId="0" sldId="266"/>
            <ac:spMk id="4" creationId="{BCC47D81-C10C-8357-61CE-106DDC1BAFDE}"/>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67"/>
        </pc:sldMkLst>
        <pc:spChg chg="add del mod ord">
          <ac:chgData name="RODOLFO GONCALVES DA SILVA" userId="d23930eb-2969-42f0-8ff5-c961023fab49" providerId="ADAL" clId="{D9FAE21A-31FD-4AC5-AE04-680952969520}" dt="2023-08-17T17:11:30.710" v="2" actId="700"/>
          <ac:spMkLst>
            <pc:docMk/>
            <pc:sldMk cId="0" sldId="267"/>
            <ac:spMk id="3" creationId="{04931B7C-8200-223C-A986-1DC59C20A305}"/>
          </ac:spMkLst>
        </pc:spChg>
        <pc:spChg chg="add mod ord">
          <ac:chgData name="RODOLFO GONCALVES DA SILVA" userId="d23930eb-2969-42f0-8ff5-c961023fab49" providerId="ADAL" clId="{D9FAE21A-31FD-4AC5-AE04-680952969520}" dt="2023-08-17T17:12:02.808" v="5" actId="700"/>
          <ac:spMkLst>
            <pc:docMk/>
            <pc:sldMk cId="0" sldId="267"/>
            <ac:spMk id="3" creationId="{64BE160B-987F-98A1-BEDF-3FD077FEA46E}"/>
          </ac:spMkLst>
        </pc:spChg>
        <pc:spChg chg="add mod ord">
          <ac:chgData name="RODOLFO GONCALVES DA SILVA" userId="d23930eb-2969-42f0-8ff5-c961023fab49" providerId="ADAL" clId="{D9FAE21A-31FD-4AC5-AE04-680952969520}" dt="2023-08-17T17:12:02.808" v="5" actId="700"/>
          <ac:spMkLst>
            <pc:docMk/>
            <pc:sldMk cId="0" sldId="267"/>
            <ac:spMk id="4" creationId="{6019B83C-19B0-E4E6-0BE5-B6470F3893F8}"/>
          </ac:spMkLst>
        </pc:spChg>
        <pc:spChg chg="add del mod ord">
          <ac:chgData name="RODOLFO GONCALVES DA SILVA" userId="d23930eb-2969-42f0-8ff5-c961023fab49" providerId="ADAL" clId="{D9FAE21A-31FD-4AC5-AE04-680952969520}" dt="2023-08-17T17:11:30.710" v="2" actId="700"/>
          <ac:spMkLst>
            <pc:docMk/>
            <pc:sldMk cId="0" sldId="267"/>
            <ac:spMk id="4" creationId="{FFEBC63D-71EC-7AC5-60F6-94E1C05724B1}"/>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68"/>
        </pc:sldMkLst>
        <pc:spChg chg="add mod ord">
          <ac:chgData name="RODOLFO GONCALVES DA SILVA" userId="d23930eb-2969-42f0-8ff5-c961023fab49" providerId="ADAL" clId="{D9FAE21A-31FD-4AC5-AE04-680952969520}" dt="2023-08-17T17:12:02.808" v="5" actId="700"/>
          <ac:spMkLst>
            <pc:docMk/>
            <pc:sldMk cId="0" sldId="268"/>
            <ac:spMk id="3" creationId="{E772E6EE-70F1-1F4D-4887-EDA5A889496C}"/>
          </ac:spMkLst>
        </pc:spChg>
        <pc:spChg chg="add del mod ord">
          <ac:chgData name="RODOLFO GONCALVES DA SILVA" userId="d23930eb-2969-42f0-8ff5-c961023fab49" providerId="ADAL" clId="{D9FAE21A-31FD-4AC5-AE04-680952969520}" dt="2023-08-17T17:11:30.710" v="2" actId="700"/>
          <ac:spMkLst>
            <pc:docMk/>
            <pc:sldMk cId="0" sldId="268"/>
            <ac:spMk id="3" creationId="{E8652E32-4465-CDFA-0EF6-C972272D021E}"/>
          </ac:spMkLst>
        </pc:spChg>
        <pc:spChg chg="add del mod ord">
          <ac:chgData name="RODOLFO GONCALVES DA SILVA" userId="d23930eb-2969-42f0-8ff5-c961023fab49" providerId="ADAL" clId="{D9FAE21A-31FD-4AC5-AE04-680952969520}" dt="2023-08-17T17:11:30.710" v="2" actId="700"/>
          <ac:spMkLst>
            <pc:docMk/>
            <pc:sldMk cId="0" sldId="268"/>
            <ac:spMk id="4" creationId="{43332345-338B-BC06-BAB4-A43B32CB4CCA}"/>
          </ac:spMkLst>
        </pc:spChg>
        <pc:spChg chg="add mod ord">
          <ac:chgData name="RODOLFO GONCALVES DA SILVA" userId="d23930eb-2969-42f0-8ff5-c961023fab49" providerId="ADAL" clId="{D9FAE21A-31FD-4AC5-AE04-680952969520}" dt="2023-08-17T17:12:02.808" v="5" actId="700"/>
          <ac:spMkLst>
            <pc:docMk/>
            <pc:sldMk cId="0" sldId="268"/>
            <ac:spMk id="4" creationId="{7BCBC580-5A7C-86E9-211B-85F816C7353F}"/>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69"/>
        </pc:sldMkLst>
        <pc:spChg chg="add mod ord">
          <ac:chgData name="RODOLFO GONCALVES DA SILVA" userId="d23930eb-2969-42f0-8ff5-c961023fab49" providerId="ADAL" clId="{D9FAE21A-31FD-4AC5-AE04-680952969520}" dt="2023-08-17T17:12:02.808" v="5" actId="700"/>
          <ac:spMkLst>
            <pc:docMk/>
            <pc:sldMk cId="0" sldId="269"/>
            <ac:spMk id="3" creationId="{4F9FE8EC-CFED-52A6-6905-5610E075CF50}"/>
          </ac:spMkLst>
        </pc:spChg>
        <pc:spChg chg="add del mod ord">
          <ac:chgData name="RODOLFO GONCALVES DA SILVA" userId="d23930eb-2969-42f0-8ff5-c961023fab49" providerId="ADAL" clId="{D9FAE21A-31FD-4AC5-AE04-680952969520}" dt="2023-08-17T17:11:30.710" v="2" actId="700"/>
          <ac:spMkLst>
            <pc:docMk/>
            <pc:sldMk cId="0" sldId="269"/>
            <ac:spMk id="3" creationId="{D7D36F59-8C41-4E93-F2FC-3056D4DD6549}"/>
          </ac:spMkLst>
        </pc:spChg>
        <pc:spChg chg="add mod ord">
          <ac:chgData name="RODOLFO GONCALVES DA SILVA" userId="d23930eb-2969-42f0-8ff5-c961023fab49" providerId="ADAL" clId="{D9FAE21A-31FD-4AC5-AE04-680952969520}" dt="2023-08-17T17:12:02.808" v="5" actId="700"/>
          <ac:spMkLst>
            <pc:docMk/>
            <pc:sldMk cId="0" sldId="269"/>
            <ac:spMk id="4" creationId="{9185CA04-E9B4-9A68-D6A9-C1F1B16F51F8}"/>
          </ac:spMkLst>
        </pc:spChg>
        <pc:spChg chg="add del mod ord">
          <ac:chgData name="RODOLFO GONCALVES DA SILVA" userId="d23930eb-2969-42f0-8ff5-c961023fab49" providerId="ADAL" clId="{D9FAE21A-31FD-4AC5-AE04-680952969520}" dt="2023-08-17T17:11:30.710" v="2" actId="700"/>
          <ac:spMkLst>
            <pc:docMk/>
            <pc:sldMk cId="0" sldId="269"/>
            <ac:spMk id="4" creationId="{92A1AEC3-AFCB-4BD7-EDAF-FD527865681D}"/>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70"/>
        </pc:sldMkLst>
        <pc:spChg chg="add del mod ord">
          <ac:chgData name="RODOLFO GONCALVES DA SILVA" userId="d23930eb-2969-42f0-8ff5-c961023fab49" providerId="ADAL" clId="{D9FAE21A-31FD-4AC5-AE04-680952969520}" dt="2023-08-17T17:11:30.710" v="2" actId="700"/>
          <ac:spMkLst>
            <pc:docMk/>
            <pc:sldMk cId="0" sldId="270"/>
            <ac:spMk id="3" creationId="{45BC769A-B779-1691-1C26-913DEE86F978}"/>
          </ac:spMkLst>
        </pc:spChg>
        <pc:spChg chg="add mod ord">
          <ac:chgData name="RODOLFO GONCALVES DA SILVA" userId="d23930eb-2969-42f0-8ff5-c961023fab49" providerId="ADAL" clId="{D9FAE21A-31FD-4AC5-AE04-680952969520}" dt="2023-08-17T17:12:02.808" v="5" actId="700"/>
          <ac:spMkLst>
            <pc:docMk/>
            <pc:sldMk cId="0" sldId="270"/>
            <ac:spMk id="3" creationId="{94FE009D-FEB5-DD61-DE9F-70C5A7A60433}"/>
          </ac:spMkLst>
        </pc:spChg>
        <pc:spChg chg="add del mod ord">
          <ac:chgData name="RODOLFO GONCALVES DA SILVA" userId="d23930eb-2969-42f0-8ff5-c961023fab49" providerId="ADAL" clId="{D9FAE21A-31FD-4AC5-AE04-680952969520}" dt="2023-08-17T17:11:30.710" v="2" actId="700"/>
          <ac:spMkLst>
            <pc:docMk/>
            <pc:sldMk cId="0" sldId="270"/>
            <ac:spMk id="4" creationId="{665AA623-9208-CD73-DE30-FBCCEC41E660}"/>
          </ac:spMkLst>
        </pc:spChg>
        <pc:spChg chg="add mod ord">
          <ac:chgData name="RODOLFO GONCALVES DA SILVA" userId="d23930eb-2969-42f0-8ff5-c961023fab49" providerId="ADAL" clId="{D9FAE21A-31FD-4AC5-AE04-680952969520}" dt="2023-08-17T17:12:02.808" v="5" actId="700"/>
          <ac:spMkLst>
            <pc:docMk/>
            <pc:sldMk cId="0" sldId="270"/>
            <ac:spMk id="4" creationId="{8A42D60A-9341-2B7D-1345-CE2EA13D151E}"/>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72"/>
        </pc:sldMkLst>
        <pc:spChg chg="add mod ord">
          <ac:chgData name="RODOLFO GONCALVES DA SILVA" userId="d23930eb-2969-42f0-8ff5-c961023fab49" providerId="ADAL" clId="{D9FAE21A-31FD-4AC5-AE04-680952969520}" dt="2023-08-17T17:12:02.808" v="5" actId="700"/>
          <ac:spMkLst>
            <pc:docMk/>
            <pc:sldMk cId="0" sldId="272"/>
            <ac:spMk id="3" creationId="{102F14F2-0A35-B8AB-DEA9-D067BC5A7A83}"/>
          </ac:spMkLst>
        </pc:spChg>
        <pc:spChg chg="add del mod ord">
          <ac:chgData name="RODOLFO GONCALVES DA SILVA" userId="d23930eb-2969-42f0-8ff5-c961023fab49" providerId="ADAL" clId="{D9FAE21A-31FD-4AC5-AE04-680952969520}" dt="2023-08-17T17:11:30.710" v="2" actId="700"/>
          <ac:spMkLst>
            <pc:docMk/>
            <pc:sldMk cId="0" sldId="272"/>
            <ac:spMk id="3" creationId="{5C4F8534-8B85-E441-B75B-BEB7EEA99FF8}"/>
          </ac:spMkLst>
        </pc:spChg>
        <pc:spChg chg="add mod ord">
          <ac:chgData name="RODOLFO GONCALVES DA SILVA" userId="d23930eb-2969-42f0-8ff5-c961023fab49" providerId="ADAL" clId="{D9FAE21A-31FD-4AC5-AE04-680952969520}" dt="2023-08-17T17:12:02.808" v="5" actId="700"/>
          <ac:spMkLst>
            <pc:docMk/>
            <pc:sldMk cId="0" sldId="272"/>
            <ac:spMk id="4" creationId="{4183DE23-DDB6-5A93-B5A6-9241FF2D3259}"/>
          </ac:spMkLst>
        </pc:spChg>
        <pc:spChg chg="add del mod ord">
          <ac:chgData name="RODOLFO GONCALVES DA SILVA" userId="d23930eb-2969-42f0-8ff5-c961023fab49" providerId="ADAL" clId="{D9FAE21A-31FD-4AC5-AE04-680952969520}" dt="2023-08-17T17:11:30.710" v="2" actId="700"/>
          <ac:spMkLst>
            <pc:docMk/>
            <pc:sldMk cId="0" sldId="272"/>
            <ac:spMk id="4" creationId="{511C7F1D-7A9E-1E4C-A213-0F8E6CF97DA1}"/>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73"/>
        </pc:sldMkLst>
        <pc:spChg chg="add del mod ord">
          <ac:chgData name="RODOLFO GONCALVES DA SILVA" userId="d23930eb-2969-42f0-8ff5-c961023fab49" providerId="ADAL" clId="{D9FAE21A-31FD-4AC5-AE04-680952969520}" dt="2023-08-17T17:11:30.710" v="2" actId="700"/>
          <ac:spMkLst>
            <pc:docMk/>
            <pc:sldMk cId="0" sldId="273"/>
            <ac:spMk id="3" creationId="{67B17616-FD9A-E771-C731-2BD57DBA49CB}"/>
          </ac:spMkLst>
        </pc:spChg>
        <pc:spChg chg="add mod ord">
          <ac:chgData name="RODOLFO GONCALVES DA SILVA" userId="d23930eb-2969-42f0-8ff5-c961023fab49" providerId="ADAL" clId="{D9FAE21A-31FD-4AC5-AE04-680952969520}" dt="2023-08-17T17:12:02.808" v="5" actId="700"/>
          <ac:spMkLst>
            <pc:docMk/>
            <pc:sldMk cId="0" sldId="273"/>
            <ac:spMk id="3" creationId="{C10A4CA8-B2EB-1C94-BB12-306882F9D0BF}"/>
          </ac:spMkLst>
        </pc:spChg>
        <pc:spChg chg="add mod ord">
          <ac:chgData name="RODOLFO GONCALVES DA SILVA" userId="d23930eb-2969-42f0-8ff5-c961023fab49" providerId="ADAL" clId="{D9FAE21A-31FD-4AC5-AE04-680952969520}" dt="2023-08-17T17:12:02.808" v="5" actId="700"/>
          <ac:spMkLst>
            <pc:docMk/>
            <pc:sldMk cId="0" sldId="273"/>
            <ac:spMk id="4" creationId="{8E19CC6B-61DE-03AB-7182-7848EA7789C1}"/>
          </ac:spMkLst>
        </pc:spChg>
        <pc:spChg chg="add del mod ord">
          <ac:chgData name="RODOLFO GONCALVES DA SILVA" userId="d23930eb-2969-42f0-8ff5-c961023fab49" providerId="ADAL" clId="{D9FAE21A-31FD-4AC5-AE04-680952969520}" dt="2023-08-17T17:11:30.710" v="2" actId="700"/>
          <ac:spMkLst>
            <pc:docMk/>
            <pc:sldMk cId="0" sldId="273"/>
            <ac:spMk id="4" creationId="{DCD76513-7116-8FDC-1947-E12D716B4347}"/>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74"/>
        </pc:sldMkLst>
        <pc:spChg chg="add mod ord">
          <ac:chgData name="RODOLFO GONCALVES DA SILVA" userId="d23930eb-2969-42f0-8ff5-c961023fab49" providerId="ADAL" clId="{D9FAE21A-31FD-4AC5-AE04-680952969520}" dt="2023-08-17T17:12:02.808" v="5" actId="700"/>
          <ac:spMkLst>
            <pc:docMk/>
            <pc:sldMk cId="0" sldId="274"/>
            <ac:spMk id="3" creationId="{1150F260-7975-B0EF-4B2D-8E7568563EC5}"/>
          </ac:spMkLst>
        </pc:spChg>
        <pc:spChg chg="add del mod ord">
          <ac:chgData name="RODOLFO GONCALVES DA SILVA" userId="d23930eb-2969-42f0-8ff5-c961023fab49" providerId="ADAL" clId="{D9FAE21A-31FD-4AC5-AE04-680952969520}" dt="2023-08-17T17:11:30.710" v="2" actId="700"/>
          <ac:spMkLst>
            <pc:docMk/>
            <pc:sldMk cId="0" sldId="274"/>
            <ac:spMk id="3" creationId="{C0C61EF6-2244-0C71-DFA1-9C064DA4D3F5}"/>
          </ac:spMkLst>
        </pc:spChg>
        <pc:spChg chg="add del mod ord">
          <ac:chgData name="RODOLFO GONCALVES DA SILVA" userId="d23930eb-2969-42f0-8ff5-c961023fab49" providerId="ADAL" clId="{D9FAE21A-31FD-4AC5-AE04-680952969520}" dt="2023-08-17T17:11:30.710" v="2" actId="700"/>
          <ac:spMkLst>
            <pc:docMk/>
            <pc:sldMk cId="0" sldId="274"/>
            <ac:spMk id="4" creationId="{28556D9A-A148-C239-46E3-669C1F2BD70E}"/>
          </ac:spMkLst>
        </pc:spChg>
        <pc:spChg chg="add mod ord">
          <ac:chgData name="RODOLFO GONCALVES DA SILVA" userId="d23930eb-2969-42f0-8ff5-c961023fab49" providerId="ADAL" clId="{D9FAE21A-31FD-4AC5-AE04-680952969520}" dt="2023-08-17T17:12:02.808" v="5" actId="700"/>
          <ac:spMkLst>
            <pc:docMk/>
            <pc:sldMk cId="0" sldId="274"/>
            <ac:spMk id="4" creationId="{CBF58834-2D29-AE5E-2E2F-DB7B0D95A18E}"/>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75"/>
        </pc:sldMkLst>
        <pc:spChg chg="add mod ord">
          <ac:chgData name="RODOLFO GONCALVES DA SILVA" userId="d23930eb-2969-42f0-8ff5-c961023fab49" providerId="ADAL" clId="{D9FAE21A-31FD-4AC5-AE04-680952969520}" dt="2023-08-17T17:12:02.808" v="5" actId="700"/>
          <ac:spMkLst>
            <pc:docMk/>
            <pc:sldMk cId="0" sldId="275"/>
            <ac:spMk id="3" creationId="{159E561C-ED44-C87F-651B-A47858CB9B44}"/>
          </ac:spMkLst>
        </pc:spChg>
        <pc:spChg chg="add del mod ord">
          <ac:chgData name="RODOLFO GONCALVES DA SILVA" userId="d23930eb-2969-42f0-8ff5-c961023fab49" providerId="ADAL" clId="{D9FAE21A-31FD-4AC5-AE04-680952969520}" dt="2023-08-17T17:11:30.710" v="2" actId="700"/>
          <ac:spMkLst>
            <pc:docMk/>
            <pc:sldMk cId="0" sldId="275"/>
            <ac:spMk id="3" creationId="{FA71F3BF-CA90-F3D9-4C3C-02E8DB945A70}"/>
          </ac:spMkLst>
        </pc:spChg>
        <pc:spChg chg="add mod ord">
          <ac:chgData name="RODOLFO GONCALVES DA SILVA" userId="d23930eb-2969-42f0-8ff5-c961023fab49" providerId="ADAL" clId="{D9FAE21A-31FD-4AC5-AE04-680952969520}" dt="2023-08-17T17:12:02.808" v="5" actId="700"/>
          <ac:spMkLst>
            <pc:docMk/>
            <pc:sldMk cId="0" sldId="275"/>
            <ac:spMk id="4" creationId="{707C7084-724C-F906-D7A7-B985A8164AA9}"/>
          </ac:spMkLst>
        </pc:spChg>
        <pc:spChg chg="add del mod ord">
          <ac:chgData name="RODOLFO GONCALVES DA SILVA" userId="d23930eb-2969-42f0-8ff5-c961023fab49" providerId="ADAL" clId="{D9FAE21A-31FD-4AC5-AE04-680952969520}" dt="2023-08-17T17:11:30.710" v="2" actId="700"/>
          <ac:spMkLst>
            <pc:docMk/>
            <pc:sldMk cId="0" sldId="275"/>
            <ac:spMk id="4" creationId="{C9BFC33C-2A84-F947-2129-27CAF04DE0D3}"/>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76"/>
        </pc:sldMkLst>
        <pc:spChg chg="add del mod ord">
          <ac:chgData name="RODOLFO GONCALVES DA SILVA" userId="d23930eb-2969-42f0-8ff5-c961023fab49" providerId="ADAL" clId="{D9FAE21A-31FD-4AC5-AE04-680952969520}" dt="2023-08-17T17:11:30.710" v="2" actId="700"/>
          <ac:spMkLst>
            <pc:docMk/>
            <pc:sldMk cId="0" sldId="276"/>
            <ac:spMk id="3" creationId="{863337AF-2D2E-DF6D-A738-1E2A2238F155}"/>
          </ac:spMkLst>
        </pc:spChg>
        <pc:spChg chg="add mod ord">
          <ac:chgData name="RODOLFO GONCALVES DA SILVA" userId="d23930eb-2969-42f0-8ff5-c961023fab49" providerId="ADAL" clId="{D9FAE21A-31FD-4AC5-AE04-680952969520}" dt="2023-08-17T17:12:02.808" v="5" actId="700"/>
          <ac:spMkLst>
            <pc:docMk/>
            <pc:sldMk cId="0" sldId="276"/>
            <ac:spMk id="3" creationId="{BE798B04-97AE-AB19-267E-BCF4DBB35B5C}"/>
          </ac:spMkLst>
        </pc:spChg>
        <pc:spChg chg="add mod ord">
          <ac:chgData name="RODOLFO GONCALVES DA SILVA" userId="d23930eb-2969-42f0-8ff5-c961023fab49" providerId="ADAL" clId="{D9FAE21A-31FD-4AC5-AE04-680952969520}" dt="2023-08-17T17:12:02.808" v="5" actId="700"/>
          <ac:spMkLst>
            <pc:docMk/>
            <pc:sldMk cId="0" sldId="276"/>
            <ac:spMk id="4" creationId="{81F45ABD-FFFD-93F1-9AE5-49CB9E0F6D5C}"/>
          </ac:spMkLst>
        </pc:spChg>
        <pc:spChg chg="add del mod ord">
          <ac:chgData name="RODOLFO GONCALVES DA SILVA" userId="d23930eb-2969-42f0-8ff5-c961023fab49" providerId="ADAL" clId="{D9FAE21A-31FD-4AC5-AE04-680952969520}" dt="2023-08-17T17:11:30.710" v="2" actId="700"/>
          <ac:spMkLst>
            <pc:docMk/>
            <pc:sldMk cId="0" sldId="276"/>
            <ac:spMk id="4" creationId="{FC84592E-F42E-C692-DF47-44B32BEFD667}"/>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77"/>
        </pc:sldMkLst>
        <pc:spChg chg="add mod ord">
          <ac:chgData name="RODOLFO GONCALVES DA SILVA" userId="d23930eb-2969-42f0-8ff5-c961023fab49" providerId="ADAL" clId="{D9FAE21A-31FD-4AC5-AE04-680952969520}" dt="2023-08-17T17:12:02.808" v="5" actId="700"/>
          <ac:spMkLst>
            <pc:docMk/>
            <pc:sldMk cId="0" sldId="277"/>
            <ac:spMk id="3" creationId="{4D0E903B-BC5C-F975-05AA-849D71CDEC0B}"/>
          </ac:spMkLst>
        </pc:spChg>
        <pc:spChg chg="add del mod ord">
          <ac:chgData name="RODOLFO GONCALVES DA SILVA" userId="d23930eb-2969-42f0-8ff5-c961023fab49" providerId="ADAL" clId="{D9FAE21A-31FD-4AC5-AE04-680952969520}" dt="2023-08-17T17:11:30.710" v="2" actId="700"/>
          <ac:spMkLst>
            <pc:docMk/>
            <pc:sldMk cId="0" sldId="277"/>
            <ac:spMk id="3" creationId="{8124869B-846E-163E-348A-8A84E55008F8}"/>
          </ac:spMkLst>
        </pc:spChg>
        <pc:spChg chg="add del mod ord">
          <ac:chgData name="RODOLFO GONCALVES DA SILVA" userId="d23930eb-2969-42f0-8ff5-c961023fab49" providerId="ADAL" clId="{D9FAE21A-31FD-4AC5-AE04-680952969520}" dt="2023-08-17T17:11:30.710" v="2" actId="700"/>
          <ac:spMkLst>
            <pc:docMk/>
            <pc:sldMk cId="0" sldId="277"/>
            <ac:spMk id="4" creationId="{1E11197A-5C88-7399-293C-D5E3FB6F2117}"/>
          </ac:spMkLst>
        </pc:spChg>
        <pc:spChg chg="add mod ord">
          <ac:chgData name="RODOLFO GONCALVES DA SILVA" userId="d23930eb-2969-42f0-8ff5-c961023fab49" providerId="ADAL" clId="{D9FAE21A-31FD-4AC5-AE04-680952969520}" dt="2023-08-17T17:12:02.808" v="5" actId="700"/>
          <ac:spMkLst>
            <pc:docMk/>
            <pc:sldMk cId="0" sldId="277"/>
            <ac:spMk id="4" creationId="{7A51CF65-CEAA-7DCB-B369-EC5CB129FFE2}"/>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78"/>
        </pc:sldMkLst>
        <pc:spChg chg="add del mod ord">
          <ac:chgData name="RODOLFO GONCALVES DA SILVA" userId="d23930eb-2969-42f0-8ff5-c961023fab49" providerId="ADAL" clId="{D9FAE21A-31FD-4AC5-AE04-680952969520}" dt="2023-08-17T17:11:30.710" v="2" actId="700"/>
          <ac:spMkLst>
            <pc:docMk/>
            <pc:sldMk cId="0" sldId="278"/>
            <ac:spMk id="3" creationId="{7DBBF135-D0A0-497D-9522-7F5844A1E9AB}"/>
          </ac:spMkLst>
        </pc:spChg>
        <pc:spChg chg="add mod ord">
          <ac:chgData name="RODOLFO GONCALVES DA SILVA" userId="d23930eb-2969-42f0-8ff5-c961023fab49" providerId="ADAL" clId="{D9FAE21A-31FD-4AC5-AE04-680952969520}" dt="2023-08-17T17:12:02.808" v="5" actId="700"/>
          <ac:spMkLst>
            <pc:docMk/>
            <pc:sldMk cId="0" sldId="278"/>
            <ac:spMk id="3" creationId="{8CEB3D87-AE6C-829F-39E9-C12360B9E1F1}"/>
          </ac:spMkLst>
        </pc:spChg>
        <pc:spChg chg="add del mod ord">
          <ac:chgData name="RODOLFO GONCALVES DA SILVA" userId="d23930eb-2969-42f0-8ff5-c961023fab49" providerId="ADAL" clId="{D9FAE21A-31FD-4AC5-AE04-680952969520}" dt="2023-08-17T17:11:30.710" v="2" actId="700"/>
          <ac:spMkLst>
            <pc:docMk/>
            <pc:sldMk cId="0" sldId="278"/>
            <ac:spMk id="4" creationId="{778D4DAC-9273-B3B1-68EF-38A7C1AEDB8C}"/>
          </ac:spMkLst>
        </pc:spChg>
        <pc:spChg chg="add mod ord">
          <ac:chgData name="RODOLFO GONCALVES DA SILVA" userId="d23930eb-2969-42f0-8ff5-c961023fab49" providerId="ADAL" clId="{D9FAE21A-31FD-4AC5-AE04-680952969520}" dt="2023-08-17T17:12:02.808" v="5" actId="700"/>
          <ac:spMkLst>
            <pc:docMk/>
            <pc:sldMk cId="0" sldId="278"/>
            <ac:spMk id="4" creationId="{9B265A15-18EF-5A63-B271-0CEE075D8F10}"/>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79"/>
        </pc:sldMkLst>
        <pc:spChg chg="add mod ord">
          <ac:chgData name="RODOLFO GONCALVES DA SILVA" userId="d23930eb-2969-42f0-8ff5-c961023fab49" providerId="ADAL" clId="{D9FAE21A-31FD-4AC5-AE04-680952969520}" dt="2023-08-17T17:12:02.808" v="5" actId="700"/>
          <ac:spMkLst>
            <pc:docMk/>
            <pc:sldMk cId="0" sldId="279"/>
            <ac:spMk id="3" creationId="{64AC6E53-4B70-6D13-3C42-79A1887D9021}"/>
          </ac:spMkLst>
        </pc:spChg>
        <pc:spChg chg="add del mod ord">
          <ac:chgData name="RODOLFO GONCALVES DA SILVA" userId="d23930eb-2969-42f0-8ff5-c961023fab49" providerId="ADAL" clId="{D9FAE21A-31FD-4AC5-AE04-680952969520}" dt="2023-08-17T17:11:30.710" v="2" actId="700"/>
          <ac:spMkLst>
            <pc:docMk/>
            <pc:sldMk cId="0" sldId="279"/>
            <ac:spMk id="3" creationId="{E2CAB924-901B-A7F3-A250-8F9C46DFE56F}"/>
          </ac:spMkLst>
        </pc:spChg>
        <pc:spChg chg="add mod ord">
          <ac:chgData name="RODOLFO GONCALVES DA SILVA" userId="d23930eb-2969-42f0-8ff5-c961023fab49" providerId="ADAL" clId="{D9FAE21A-31FD-4AC5-AE04-680952969520}" dt="2023-08-17T17:12:02.808" v="5" actId="700"/>
          <ac:spMkLst>
            <pc:docMk/>
            <pc:sldMk cId="0" sldId="279"/>
            <ac:spMk id="4" creationId="{3CFAAC16-54F9-E074-64A2-C9B0FD2A99D8}"/>
          </ac:spMkLst>
        </pc:spChg>
        <pc:spChg chg="add del mod ord">
          <ac:chgData name="RODOLFO GONCALVES DA SILVA" userId="d23930eb-2969-42f0-8ff5-c961023fab49" providerId="ADAL" clId="{D9FAE21A-31FD-4AC5-AE04-680952969520}" dt="2023-08-17T17:11:30.710" v="2" actId="700"/>
          <ac:spMkLst>
            <pc:docMk/>
            <pc:sldMk cId="0" sldId="279"/>
            <ac:spMk id="4" creationId="{FA7DECCD-E81D-1602-5481-B60F51C53DC0}"/>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0"/>
        </pc:sldMkLst>
        <pc:spChg chg="add mod ord">
          <ac:chgData name="RODOLFO GONCALVES DA SILVA" userId="d23930eb-2969-42f0-8ff5-c961023fab49" providerId="ADAL" clId="{D9FAE21A-31FD-4AC5-AE04-680952969520}" dt="2023-08-17T17:12:02.808" v="5" actId="700"/>
          <ac:spMkLst>
            <pc:docMk/>
            <pc:sldMk cId="0" sldId="280"/>
            <ac:spMk id="3" creationId="{8E404A30-E373-E0AD-F9C0-AE76BE4643A1}"/>
          </ac:spMkLst>
        </pc:spChg>
        <pc:spChg chg="add del mod ord">
          <ac:chgData name="RODOLFO GONCALVES DA SILVA" userId="d23930eb-2969-42f0-8ff5-c961023fab49" providerId="ADAL" clId="{D9FAE21A-31FD-4AC5-AE04-680952969520}" dt="2023-08-17T17:11:30.710" v="2" actId="700"/>
          <ac:spMkLst>
            <pc:docMk/>
            <pc:sldMk cId="0" sldId="280"/>
            <ac:spMk id="3" creationId="{9BB183D2-E8BE-41AA-C111-C6A6C0D4D60F}"/>
          </ac:spMkLst>
        </pc:spChg>
        <pc:spChg chg="add mod ord">
          <ac:chgData name="RODOLFO GONCALVES DA SILVA" userId="d23930eb-2969-42f0-8ff5-c961023fab49" providerId="ADAL" clId="{D9FAE21A-31FD-4AC5-AE04-680952969520}" dt="2023-08-17T17:12:02.808" v="5" actId="700"/>
          <ac:spMkLst>
            <pc:docMk/>
            <pc:sldMk cId="0" sldId="280"/>
            <ac:spMk id="4" creationId="{0830F74D-A124-4A04-151A-E91EFE058279}"/>
          </ac:spMkLst>
        </pc:spChg>
        <pc:spChg chg="add del mod ord">
          <ac:chgData name="RODOLFO GONCALVES DA SILVA" userId="d23930eb-2969-42f0-8ff5-c961023fab49" providerId="ADAL" clId="{D9FAE21A-31FD-4AC5-AE04-680952969520}" dt="2023-08-17T17:11:30.710" v="2" actId="700"/>
          <ac:spMkLst>
            <pc:docMk/>
            <pc:sldMk cId="0" sldId="280"/>
            <ac:spMk id="4" creationId="{591D8577-EFE0-CB8F-A37C-F80C87CAC76F}"/>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1"/>
        </pc:sldMkLst>
        <pc:spChg chg="add del mod ord">
          <ac:chgData name="RODOLFO GONCALVES DA SILVA" userId="d23930eb-2969-42f0-8ff5-c961023fab49" providerId="ADAL" clId="{D9FAE21A-31FD-4AC5-AE04-680952969520}" dt="2023-08-17T17:11:30.710" v="2" actId="700"/>
          <ac:spMkLst>
            <pc:docMk/>
            <pc:sldMk cId="0" sldId="281"/>
            <ac:spMk id="3" creationId="{9696633B-6CAD-12FB-AACE-7AA44E326216}"/>
          </ac:spMkLst>
        </pc:spChg>
        <pc:spChg chg="add mod ord">
          <ac:chgData name="RODOLFO GONCALVES DA SILVA" userId="d23930eb-2969-42f0-8ff5-c961023fab49" providerId="ADAL" clId="{D9FAE21A-31FD-4AC5-AE04-680952969520}" dt="2023-08-17T17:12:02.808" v="5" actId="700"/>
          <ac:spMkLst>
            <pc:docMk/>
            <pc:sldMk cId="0" sldId="281"/>
            <ac:spMk id="3" creationId="{C32D8024-B7C0-89C4-09DE-28FB9E5C9809}"/>
          </ac:spMkLst>
        </pc:spChg>
        <pc:spChg chg="add del mod ord">
          <ac:chgData name="RODOLFO GONCALVES DA SILVA" userId="d23930eb-2969-42f0-8ff5-c961023fab49" providerId="ADAL" clId="{D9FAE21A-31FD-4AC5-AE04-680952969520}" dt="2023-08-17T17:11:30.710" v="2" actId="700"/>
          <ac:spMkLst>
            <pc:docMk/>
            <pc:sldMk cId="0" sldId="281"/>
            <ac:spMk id="4" creationId="{967F6CB6-F354-D155-A991-7126809357ED}"/>
          </ac:spMkLst>
        </pc:spChg>
        <pc:spChg chg="add mod ord">
          <ac:chgData name="RODOLFO GONCALVES DA SILVA" userId="d23930eb-2969-42f0-8ff5-c961023fab49" providerId="ADAL" clId="{D9FAE21A-31FD-4AC5-AE04-680952969520}" dt="2023-08-17T17:12:02.808" v="5" actId="700"/>
          <ac:spMkLst>
            <pc:docMk/>
            <pc:sldMk cId="0" sldId="281"/>
            <ac:spMk id="4" creationId="{E40D1B39-81A3-34B1-0C46-E9FBD95AF048}"/>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2"/>
        </pc:sldMkLst>
        <pc:spChg chg="add del mod ord">
          <ac:chgData name="RODOLFO GONCALVES DA SILVA" userId="d23930eb-2969-42f0-8ff5-c961023fab49" providerId="ADAL" clId="{D9FAE21A-31FD-4AC5-AE04-680952969520}" dt="2023-08-17T17:11:30.710" v="2" actId="700"/>
          <ac:spMkLst>
            <pc:docMk/>
            <pc:sldMk cId="0" sldId="282"/>
            <ac:spMk id="3" creationId="{B7255E62-4E3B-9307-F3AC-B15F58AE783B}"/>
          </ac:spMkLst>
        </pc:spChg>
        <pc:spChg chg="add mod ord">
          <ac:chgData name="RODOLFO GONCALVES DA SILVA" userId="d23930eb-2969-42f0-8ff5-c961023fab49" providerId="ADAL" clId="{D9FAE21A-31FD-4AC5-AE04-680952969520}" dt="2023-08-17T17:12:02.808" v="5" actId="700"/>
          <ac:spMkLst>
            <pc:docMk/>
            <pc:sldMk cId="0" sldId="282"/>
            <ac:spMk id="3" creationId="{BF722B00-EEC0-3728-DD0C-54F66E02BAE7}"/>
          </ac:spMkLst>
        </pc:spChg>
        <pc:spChg chg="add mod ord">
          <ac:chgData name="RODOLFO GONCALVES DA SILVA" userId="d23930eb-2969-42f0-8ff5-c961023fab49" providerId="ADAL" clId="{D9FAE21A-31FD-4AC5-AE04-680952969520}" dt="2023-08-17T17:12:02.808" v="5" actId="700"/>
          <ac:spMkLst>
            <pc:docMk/>
            <pc:sldMk cId="0" sldId="282"/>
            <ac:spMk id="4" creationId="{7D41C8FE-C992-F2EE-1103-C00A8AD4C67D}"/>
          </ac:spMkLst>
        </pc:spChg>
        <pc:spChg chg="add del mod ord">
          <ac:chgData name="RODOLFO GONCALVES DA SILVA" userId="d23930eb-2969-42f0-8ff5-c961023fab49" providerId="ADAL" clId="{D9FAE21A-31FD-4AC5-AE04-680952969520}" dt="2023-08-17T17:11:30.710" v="2" actId="700"/>
          <ac:spMkLst>
            <pc:docMk/>
            <pc:sldMk cId="0" sldId="282"/>
            <ac:spMk id="4" creationId="{848042D1-86E5-C04B-0DDB-9E413340E4C8}"/>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3"/>
        </pc:sldMkLst>
        <pc:spChg chg="add del mod ord">
          <ac:chgData name="RODOLFO GONCALVES DA SILVA" userId="d23930eb-2969-42f0-8ff5-c961023fab49" providerId="ADAL" clId="{D9FAE21A-31FD-4AC5-AE04-680952969520}" dt="2023-08-17T17:11:30.710" v="2" actId="700"/>
          <ac:spMkLst>
            <pc:docMk/>
            <pc:sldMk cId="0" sldId="283"/>
            <ac:spMk id="3" creationId="{5B4EB3EF-69FE-5BB1-D7EB-B5CAA17D8661}"/>
          </ac:spMkLst>
        </pc:spChg>
        <pc:spChg chg="add mod ord">
          <ac:chgData name="RODOLFO GONCALVES DA SILVA" userId="d23930eb-2969-42f0-8ff5-c961023fab49" providerId="ADAL" clId="{D9FAE21A-31FD-4AC5-AE04-680952969520}" dt="2023-08-17T17:12:02.808" v="5" actId="700"/>
          <ac:spMkLst>
            <pc:docMk/>
            <pc:sldMk cId="0" sldId="283"/>
            <ac:spMk id="3" creationId="{642C10AB-6913-3B28-D73F-251C04E1D170}"/>
          </ac:spMkLst>
        </pc:spChg>
        <pc:spChg chg="add del mod ord">
          <ac:chgData name="RODOLFO GONCALVES DA SILVA" userId="d23930eb-2969-42f0-8ff5-c961023fab49" providerId="ADAL" clId="{D9FAE21A-31FD-4AC5-AE04-680952969520}" dt="2023-08-17T17:11:30.710" v="2" actId="700"/>
          <ac:spMkLst>
            <pc:docMk/>
            <pc:sldMk cId="0" sldId="283"/>
            <ac:spMk id="4" creationId="{B8E2C075-3060-E0A7-D43F-2AABAFE4AC83}"/>
          </ac:spMkLst>
        </pc:spChg>
        <pc:spChg chg="add mod ord">
          <ac:chgData name="RODOLFO GONCALVES DA SILVA" userId="d23930eb-2969-42f0-8ff5-c961023fab49" providerId="ADAL" clId="{D9FAE21A-31FD-4AC5-AE04-680952969520}" dt="2023-08-17T17:12:02.808" v="5" actId="700"/>
          <ac:spMkLst>
            <pc:docMk/>
            <pc:sldMk cId="0" sldId="283"/>
            <ac:spMk id="4" creationId="{D9B59739-6214-D57F-4CAD-0521D81EFC92}"/>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4"/>
        </pc:sldMkLst>
        <pc:spChg chg="add mod ord">
          <ac:chgData name="RODOLFO GONCALVES DA SILVA" userId="d23930eb-2969-42f0-8ff5-c961023fab49" providerId="ADAL" clId="{D9FAE21A-31FD-4AC5-AE04-680952969520}" dt="2023-08-17T17:12:02.808" v="5" actId="700"/>
          <ac:spMkLst>
            <pc:docMk/>
            <pc:sldMk cId="0" sldId="284"/>
            <ac:spMk id="3" creationId="{559085FD-E095-D996-1051-49F928327EB8}"/>
          </ac:spMkLst>
        </pc:spChg>
        <pc:spChg chg="add del mod ord">
          <ac:chgData name="RODOLFO GONCALVES DA SILVA" userId="d23930eb-2969-42f0-8ff5-c961023fab49" providerId="ADAL" clId="{D9FAE21A-31FD-4AC5-AE04-680952969520}" dt="2023-08-17T17:11:30.710" v="2" actId="700"/>
          <ac:spMkLst>
            <pc:docMk/>
            <pc:sldMk cId="0" sldId="284"/>
            <ac:spMk id="3" creationId="{9C8B6D6E-7781-7943-8162-20AFF14EF94F}"/>
          </ac:spMkLst>
        </pc:spChg>
        <pc:spChg chg="add del mod ord">
          <ac:chgData name="RODOLFO GONCALVES DA SILVA" userId="d23930eb-2969-42f0-8ff5-c961023fab49" providerId="ADAL" clId="{D9FAE21A-31FD-4AC5-AE04-680952969520}" dt="2023-08-17T17:11:30.710" v="2" actId="700"/>
          <ac:spMkLst>
            <pc:docMk/>
            <pc:sldMk cId="0" sldId="284"/>
            <ac:spMk id="4" creationId="{9DB3D204-C8F8-2D1D-D0B9-9921CAE8BA71}"/>
          </ac:spMkLst>
        </pc:spChg>
        <pc:spChg chg="add mod ord">
          <ac:chgData name="RODOLFO GONCALVES DA SILVA" userId="d23930eb-2969-42f0-8ff5-c961023fab49" providerId="ADAL" clId="{D9FAE21A-31FD-4AC5-AE04-680952969520}" dt="2023-08-17T17:12:02.808" v="5" actId="700"/>
          <ac:spMkLst>
            <pc:docMk/>
            <pc:sldMk cId="0" sldId="284"/>
            <ac:spMk id="4" creationId="{B5DF22AB-8B69-0AA3-7D41-AB1012EBD48E}"/>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5"/>
        </pc:sldMkLst>
        <pc:spChg chg="add mod ord">
          <ac:chgData name="RODOLFO GONCALVES DA SILVA" userId="d23930eb-2969-42f0-8ff5-c961023fab49" providerId="ADAL" clId="{D9FAE21A-31FD-4AC5-AE04-680952969520}" dt="2023-08-17T17:12:02.808" v="5" actId="700"/>
          <ac:spMkLst>
            <pc:docMk/>
            <pc:sldMk cId="0" sldId="285"/>
            <ac:spMk id="3" creationId="{43F24613-B6B3-54AC-7CA7-16C8C2D3F298}"/>
          </ac:spMkLst>
        </pc:spChg>
        <pc:spChg chg="add del mod ord">
          <ac:chgData name="RODOLFO GONCALVES DA SILVA" userId="d23930eb-2969-42f0-8ff5-c961023fab49" providerId="ADAL" clId="{D9FAE21A-31FD-4AC5-AE04-680952969520}" dt="2023-08-17T17:11:30.710" v="2" actId="700"/>
          <ac:spMkLst>
            <pc:docMk/>
            <pc:sldMk cId="0" sldId="285"/>
            <ac:spMk id="3" creationId="{7D02A4D8-71A2-A2D0-6EB3-8DEC44505797}"/>
          </ac:spMkLst>
        </pc:spChg>
        <pc:spChg chg="add mod ord">
          <ac:chgData name="RODOLFO GONCALVES DA SILVA" userId="d23930eb-2969-42f0-8ff5-c961023fab49" providerId="ADAL" clId="{D9FAE21A-31FD-4AC5-AE04-680952969520}" dt="2023-08-17T17:12:02.808" v="5" actId="700"/>
          <ac:spMkLst>
            <pc:docMk/>
            <pc:sldMk cId="0" sldId="285"/>
            <ac:spMk id="4" creationId="{08ACEBFF-2139-AF12-281E-747B8A776F75}"/>
          </ac:spMkLst>
        </pc:spChg>
        <pc:spChg chg="add del mod ord">
          <ac:chgData name="RODOLFO GONCALVES DA SILVA" userId="d23930eb-2969-42f0-8ff5-c961023fab49" providerId="ADAL" clId="{D9FAE21A-31FD-4AC5-AE04-680952969520}" dt="2023-08-17T17:11:30.710" v="2" actId="700"/>
          <ac:spMkLst>
            <pc:docMk/>
            <pc:sldMk cId="0" sldId="285"/>
            <ac:spMk id="4" creationId="{FC1EF5EB-7ECF-29EC-08D5-63CBD0A370BE}"/>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6"/>
        </pc:sldMkLst>
        <pc:spChg chg="add del mod ord">
          <ac:chgData name="RODOLFO GONCALVES DA SILVA" userId="d23930eb-2969-42f0-8ff5-c961023fab49" providerId="ADAL" clId="{D9FAE21A-31FD-4AC5-AE04-680952969520}" dt="2023-08-17T17:11:30.710" v="2" actId="700"/>
          <ac:spMkLst>
            <pc:docMk/>
            <pc:sldMk cId="0" sldId="286"/>
            <ac:spMk id="3" creationId="{6BC45D1D-F310-20E3-BA55-60F0ACA7B2BB}"/>
          </ac:spMkLst>
        </pc:spChg>
        <pc:spChg chg="add mod ord">
          <ac:chgData name="RODOLFO GONCALVES DA SILVA" userId="d23930eb-2969-42f0-8ff5-c961023fab49" providerId="ADAL" clId="{D9FAE21A-31FD-4AC5-AE04-680952969520}" dt="2023-08-17T17:12:02.808" v="5" actId="700"/>
          <ac:spMkLst>
            <pc:docMk/>
            <pc:sldMk cId="0" sldId="286"/>
            <ac:spMk id="3" creationId="{D24105B9-D9A4-6531-4846-4B3B47DE915B}"/>
          </ac:spMkLst>
        </pc:spChg>
        <pc:spChg chg="add mod ord">
          <ac:chgData name="RODOLFO GONCALVES DA SILVA" userId="d23930eb-2969-42f0-8ff5-c961023fab49" providerId="ADAL" clId="{D9FAE21A-31FD-4AC5-AE04-680952969520}" dt="2023-08-17T17:12:02.808" v="5" actId="700"/>
          <ac:spMkLst>
            <pc:docMk/>
            <pc:sldMk cId="0" sldId="286"/>
            <ac:spMk id="4" creationId="{139A8434-A1A2-2504-D3EF-9C2738D78C2A}"/>
          </ac:spMkLst>
        </pc:spChg>
        <pc:spChg chg="add del mod ord">
          <ac:chgData name="RODOLFO GONCALVES DA SILVA" userId="d23930eb-2969-42f0-8ff5-c961023fab49" providerId="ADAL" clId="{D9FAE21A-31FD-4AC5-AE04-680952969520}" dt="2023-08-17T17:11:30.710" v="2" actId="700"/>
          <ac:spMkLst>
            <pc:docMk/>
            <pc:sldMk cId="0" sldId="286"/>
            <ac:spMk id="4" creationId="{AE294C9F-F41C-7139-F4DB-5DF439D63434}"/>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7"/>
        </pc:sldMkLst>
        <pc:spChg chg="add del mod ord">
          <ac:chgData name="RODOLFO GONCALVES DA SILVA" userId="d23930eb-2969-42f0-8ff5-c961023fab49" providerId="ADAL" clId="{D9FAE21A-31FD-4AC5-AE04-680952969520}" dt="2023-08-17T17:11:30.710" v="2" actId="700"/>
          <ac:spMkLst>
            <pc:docMk/>
            <pc:sldMk cId="0" sldId="287"/>
            <ac:spMk id="3" creationId="{9E4664A4-2EBA-C67F-99EA-BF777CC82EA5}"/>
          </ac:spMkLst>
        </pc:spChg>
        <pc:spChg chg="add mod ord">
          <ac:chgData name="RODOLFO GONCALVES DA SILVA" userId="d23930eb-2969-42f0-8ff5-c961023fab49" providerId="ADAL" clId="{D9FAE21A-31FD-4AC5-AE04-680952969520}" dt="2023-08-17T17:12:02.808" v="5" actId="700"/>
          <ac:spMkLst>
            <pc:docMk/>
            <pc:sldMk cId="0" sldId="287"/>
            <ac:spMk id="3" creationId="{A987D3D5-C0A5-6D5B-8FB9-F502129DF0A9}"/>
          </ac:spMkLst>
        </pc:spChg>
        <pc:spChg chg="add del mod ord">
          <ac:chgData name="RODOLFO GONCALVES DA SILVA" userId="d23930eb-2969-42f0-8ff5-c961023fab49" providerId="ADAL" clId="{D9FAE21A-31FD-4AC5-AE04-680952969520}" dt="2023-08-17T17:11:30.710" v="2" actId="700"/>
          <ac:spMkLst>
            <pc:docMk/>
            <pc:sldMk cId="0" sldId="287"/>
            <ac:spMk id="4" creationId="{A6588451-05FE-67E7-0848-2B1171063AEB}"/>
          </ac:spMkLst>
        </pc:spChg>
        <pc:spChg chg="add mod ord">
          <ac:chgData name="RODOLFO GONCALVES DA SILVA" userId="d23930eb-2969-42f0-8ff5-c961023fab49" providerId="ADAL" clId="{D9FAE21A-31FD-4AC5-AE04-680952969520}" dt="2023-08-17T17:12:02.808" v="5" actId="700"/>
          <ac:spMkLst>
            <pc:docMk/>
            <pc:sldMk cId="0" sldId="287"/>
            <ac:spMk id="4" creationId="{FF1C5270-446A-F660-42D7-D531D5273CA5}"/>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8"/>
        </pc:sldMkLst>
        <pc:spChg chg="add del mod ord">
          <ac:chgData name="RODOLFO GONCALVES DA SILVA" userId="d23930eb-2969-42f0-8ff5-c961023fab49" providerId="ADAL" clId="{D9FAE21A-31FD-4AC5-AE04-680952969520}" dt="2023-08-17T17:11:30.710" v="2" actId="700"/>
          <ac:spMkLst>
            <pc:docMk/>
            <pc:sldMk cId="0" sldId="288"/>
            <ac:spMk id="3" creationId="{AEF5A99A-D5A0-CC26-EDF1-0277B63D341B}"/>
          </ac:spMkLst>
        </pc:spChg>
        <pc:spChg chg="add mod ord">
          <ac:chgData name="RODOLFO GONCALVES DA SILVA" userId="d23930eb-2969-42f0-8ff5-c961023fab49" providerId="ADAL" clId="{D9FAE21A-31FD-4AC5-AE04-680952969520}" dt="2023-08-17T17:12:02.808" v="5" actId="700"/>
          <ac:spMkLst>
            <pc:docMk/>
            <pc:sldMk cId="0" sldId="288"/>
            <ac:spMk id="3" creationId="{D9AC660A-D93D-8052-AD76-3BCD24E5696B}"/>
          </ac:spMkLst>
        </pc:spChg>
        <pc:spChg chg="add del mod ord">
          <ac:chgData name="RODOLFO GONCALVES DA SILVA" userId="d23930eb-2969-42f0-8ff5-c961023fab49" providerId="ADAL" clId="{D9FAE21A-31FD-4AC5-AE04-680952969520}" dt="2023-08-17T17:11:30.710" v="2" actId="700"/>
          <ac:spMkLst>
            <pc:docMk/>
            <pc:sldMk cId="0" sldId="288"/>
            <ac:spMk id="4" creationId="{1D6B71B6-2A4E-3E7D-DBAB-CCC051F2EF99}"/>
          </ac:spMkLst>
        </pc:spChg>
        <pc:spChg chg="add mod ord">
          <ac:chgData name="RODOLFO GONCALVES DA SILVA" userId="d23930eb-2969-42f0-8ff5-c961023fab49" providerId="ADAL" clId="{D9FAE21A-31FD-4AC5-AE04-680952969520}" dt="2023-08-17T17:12:02.808" v="5" actId="700"/>
          <ac:spMkLst>
            <pc:docMk/>
            <pc:sldMk cId="0" sldId="288"/>
            <ac:spMk id="4" creationId="{BC20927D-CC4D-70FB-8164-9229CC65E29C}"/>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89"/>
        </pc:sldMkLst>
        <pc:spChg chg="add mod ord">
          <ac:chgData name="RODOLFO GONCALVES DA SILVA" userId="d23930eb-2969-42f0-8ff5-c961023fab49" providerId="ADAL" clId="{D9FAE21A-31FD-4AC5-AE04-680952969520}" dt="2023-08-17T17:12:02.808" v="5" actId="700"/>
          <ac:spMkLst>
            <pc:docMk/>
            <pc:sldMk cId="0" sldId="289"/>
            <ac:spMk id="3" creationId="{D08589D4-6450-459D-AD4D-393E57199573}"/>
          </ac:spMkLst>
        </pc:spChg>
        <pc:spChg chg="add del mod ord">
          <ac:chgData name="RODOLFO GONCALVES DA SILVA" userId="d23930eb-2969-42f0-8ff5-c961023fab49" providerId="ADAL" clId="{D9FAE21A-31FD-4AC5-AE04-680952969520}" dt="2023-08-17T17:11:30.710" v="2" actId="700"/>
          <ac:spMkLst>
            <pc:docMk/>
            <pc:sldMk cId="0" sldId="289"/>
            <ac:spMk id="3" creationId="{E47CAB83-773B-AEBA-337B-3BF94E8F2449}"/>
          </ac:spMkLst>
        </pc:spChg>
        <pc:spChg chg="add del mod ord">
          <ac:chgData name="RODOLFO GONCALVES DA SILVA" userId="d23930eb-2969-42f0-8ff5-c961023fab49" providerId="ADAL" clId="{D9FAE21A-31FD-4AC5-AE04-680952969520}" dt="2023-08-17T17:11:30.710" v="2" actId="700"/>
          <ac:spMkLst>
            <pc:docMk/>
            <pc:sldMk cId="0" sldId="289"/>
            <ac:spMk id="4" creationId="{AA37813D-720F-8F49-F669-CF16B770826E}"/>
          </ac:spMkLst>
        </pc:spChg>
        <pc:spChg chg="add mod ord">
          <ac:chgData name="RODOLFO GONCALVES DA SILVA" userId="d23930eb-2969-42f0-8ff5-c961023fab49" providerId="ADAL" clId="{D9FAE21A-31FD-4AC5-AE04-680952969520}" dt="2023-08-17T17:12:02.808" v="5" actId="700"/>
          <ac:spMkLst>
            <pc:docMk/>
            <pc:sldMk cId="0" sldId="289"/>
            <ac:spMk id="4" creationId="{C2F35292-E683-1610-33E1-D912EDE838BD}"/>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90"/>
        </pc:sldMkLst>
        <pc:spChg chg="add mod ord">
          <ac:chgData name="RODOLFO GONCALVES DA SILVA" userId="d23930eb-2969-42f0-8ff5-c961023fab49" providerId="ADAL" clId="{D9FAE21A-31FD-4AC5-AE04-680952969520}" dt="2023-08-17T17:12:02.808" v="5" actId="700"/>
          <ac:spMkLst>
            <pc:docMk/>
            <pc:sldMk cId="0" sldId="290"/>
            <ac:spMk id="3" creationId="{CDED5037-C5D7-85D8-70EB-7393D6331B11}"/>
          </ac:spMkLst>
        </pc:spChg>
        <pc:spChg chg="add del mod ord">
          <ac:chgData name="RODOLFO GONCALVES DA SILVA" userId="d23930eb-2969-42f0-8ff5-c961023fab49" providerId="ADAL" clId="{D9FAE21A-31FD-4AC5-AE04-680952969520}" dt="2023-08-17T17:11:30.710" v="2" actId="700"/>
          <ac:spMkLst>
            <pc:docMk/>
            <pc:sldMk cId="0" sldId="290"/>
            <ac:spMk id="3" creationId="{CE353646-9864-D3D1-13E6-E3CD87228157}"/>
          </ac:spMkLst>
        </pc:spChg>
        <pc:spChg chg="add mod ord">
          <ac:chgData name="RODOLFO GONCALVES DA SILVA" userId="d23930eb-2969-42f0-8ff5-c961023fab49" providerId="ADAL" clId="{D9FAE21A-31FD-4AC5-AE04-680952969520}" dt="2023-08-17T17:12:02.808" v="5" actId="700"/>
          <ac:spMkLst>
            <pc:docMk/>
            <pc:sldMk cId="0" sldId="290"/>
            <ac:spMk id="4" creationId="{5555A04F-A2E4-11EA-5E1D-7F07A2D6EFD2}"/>
          </ac:spMkLst>
        </pc:spChg>
        <pc:spChg chg="add del mod ord">
          <ac:chgData name="RODOLFO GONCALVES DA SILVA" userId="d23930eb-2969-42f0-8ff5-c961023fab49" providerId="ADAL" clId="{D9FAE21A-31FD-4AC5-AE04-680952969520}" dt="2023-08-17T17:11:30.710" v="2" actId="700"/>
          <ac:spMkLst>
            <pc:docMk/>
            <pc:sldMk cId="0" sldId="290"/>
            <ac:spMk id="4" creationId="{B0EC3B0D-F174-6024-F296-2828E5B0A37A}"/>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91"/>
        </pc:sldMkLst>
        <pc:spChg chg="add del mod ord">
          <ac:chgData name="RODOLFO GONCALVES DA SILVA" userId="d23930eb-2969-42f0-8ff5-c961023fab49" providerId="ADAL" clId="{D9FAE21A-31FD-4AC5-AE04-680952969520}" dt="2023-08-17T17:11:30.710" v="2" actId="700"/>
          <ac:spMkLst>
            <pc:docMk/>
            <pc:sldMk cId="0" sldId="291"/>
            <ac:spMk id="3" creationId="{D2D5C0D9-27FF-81EF-D895-3A391CB5BF20}"/>
          </ac:spMkLst>
        </pc:spChg>
        <pc:spChg chg="add mod ord">
          <ac:chgData name="RODOLFO GONCALVES DA SILVA" userId="d23930eb-2969-42f0-8ff5-c961023fab49" providerId="ADAL" clId="{D9FAE21A-31FD-4AC5-AE04-680952969520}" dt="2023-08-17T17:12:02.808" v="5" actId="700"/>
          <ac:spMkLst>
            <pc:docMk/>
            <pc:sldMk cId="0" sldId="291"/>
            <ac:spMk id="3" creationId="{ED85BCCC-DD51-23A2-9D8C-F7B5E51461CC}"/>
          </ac:spMkLst>
        </pc:spChg>
        <pc:spChg chg="add del mod ord">
          <ac:chgData name="RODOLFO GONCALVES DA SILVA" userId="d23930eb-2969-42f0-8ff5-c961023fab49" providerId="ADAL" clId="{D9FAE21A-31FD-4AC5-AE04-680952969520}" dt="2023-08-17T17:11:30.710" v="2" actId="700"/>
          <ac:spMkLst>
            <pc:docMk/>
            <pc:sldMk cId="0" sldId="291"/>
            <ac:spMk id="4" creationId="{0CFD18F5-EA3E-9045-923F-10F06A0A3866}"/>
          </ac:spMkLst>
        </pc:spChg>
        <pc:spChg chg="add mod ord">
          <ac:chgData name="RODOLFO GONCALVES DA SILVA" userId="d23930eb-2969-42f0-8ff5-c961023fab49" providerId="ADAL" clId="{D9FAE21A-31FD-4AC5-AE04-680952969520}" dt="2023-08-17T17:12:02.808" v="5" actId="700"/>
          <ac:spMkLst>
            <pc:docMk/>
            <pc:sldMk cId="0" sldId="291"/>
            <ac:spMk id="4" creationId="{F6F91193-9E10-AFF1-C175-B5E54BDB9266}"/>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92"/>
        </pc:sldMkLst>
        <pc:spChg chg="add del mod ord">
          <ac:chgData name="RODOLFO GONCALVES DA SILVA" userId="d23930eb-2969-42f0-8ff5-c961023fab49" providerId="ADAL" clId="{D9FAE21A-31FD-4AC5-AE04-680952969520}" dt="2023-08-17T17:11:30.710" v="2" actId="700"/>
          <ac:spMkLst>
            <pc:docMk/>
            <pc:sldMk cId="0" sldId="292"/>
            <ac:spMk id="3" creationId="{C0F5D959-8BE9-0FAF-11C1-7F3FE2B8D04E}"/>
          </ac:spMkLst>
        </pc:spChg>
        <pc:spChg chg="add mod ord">
          <ac:chgData name="RODOLFO GONCALVES DA SILVA" userId="d23930eb-2969-42f0-8ff5-c961023fab49" providerId="ADAL" clId="{D9FAE21A-31FD-4AC5-AE04-680952969520}" dt="2023-08-17T17:12:02.808" v="5" actId="700"/>
          <ac:spMkLst>
            <pc:docMk/>
            <pc:sldMk cId="0" sldId="292"/>
            <ac:spMk id="3" creationId="{F1A0DCE0-0DDE-B3E0-D1AF-5AB3C7A78AC7}"/>
          </ac:spMkLst>
        </pc:spChg>
        <pc:spChg chg="add mod ord">
          <ac:chgData name="RODOLFO GONCALVES DA SILVA" userId="d23930eb-2969-42f0-8ff5-c961023fab49" providerId="ADAL" clId="{D9FAE21A-31FD-4AC5-AE04-680952969520}" dt="2023-08-17T17:12:02.808" v="5" actId="700"/>
          <ac:spMkLst>
            <pc:docMk/>
            <pc:sldMk cId="0" sldId="292"/>
            <ac:spMk id="4" creationId="{88483647-EA24-80EF-2B96-C485E2093259}"/>
          </ac:spMkLst>
        </pc:spChg>
        <pc:spChg chg="add del mod ord">
          <ac:chgData name="RODOLFO GONCALVES DA SILVA" userId="d23930eb-2969-42f0-8ff5-c961023fab49" providerId="ADAL" clId="{D9FAE21A-31FD-4AC5-AE04-680952969520}" dt="2023-08-17T17:11:30.710" v="2" actId="700"/>
          <ac:spMkLst>
            <pc:docMk/>
            <pc:sldMk cId="0" sldId="292"/>
            <ac:spMk id="4" creationId="{D04B6BAE-2195-AE54-9719-EE84E4BCC1BD}"/>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93"/>
        </pc:sldMkLst>
        <pc:spChg chg="add mod ord">
          <ac:chgData name="RODOLFO GONCALVES DA SILVA" userId="d23930eb-2969-42f0-8ff5-c961023fab49" providerId="ADAL" clId="{D9FAE21A-31FD-4AC5-AE04-680952969520}" dt="2023-08-17T17:12:02.808" v="5" actId="700"/>
          <ac:spMkLst>
            <pc:docMk/>
            <pc:sldMk cId="0" sldId="293"/>
            <ac:spMk id="3" creationId="{60342968-D396-790F-5705-E5DAB8A4D4C1}"/>
          </ac:spMkLst>
        </pc:spChg>
        <pc:spChg chg="add del mod ord">
          <ac:chgData name="RODOLFO GONCALVES DA SILVA" userId="d23930eb-2969-42f0-8ff5-c961023fab49" providerId="ADAL" clId="{D9FAE21A-31FD-4AC5-AE04-680952969520}" dt="2023-08-17T17:11:30.710" v="2" actId="700"/>
          <ac:spMkLst>
            <pc:docMk/>
            <pc:sldMk cId="0" sldId="293"/>
            <ac:spMk id="3" creationId="{DE144657-0161-BACE-CEB6-E30029146A03}"/>
          </ac:spMkLst>
        </pc:spChg>
        <pc:spChg chg="add mod ord">
          <ac:chgData name="RODOLFO GONCALVES DA SILVA" userId="d23930eb-2969-42f0-8ff5-c961023fab49" providerId="ADAL" clId="{D9FAE21A-31FD-4AC5-AE04-680952969520}" dt="2023-08-17T17:12:02.808" v="5" actId="700"/>
          <ac:spMkLst>
            <pc:docMk/>
            <pc:sldMk cId="0" sldId="293"/>
            <ac:spMk id="4" creationId="{BD34A9D0-0D18-8092-A10E-DF3165184950}"/>
          </ac:spMkLst>
        </pc:spChg>
        <pc:spChg chg="add del mod ord">
          <ac:chgData name="RODOLFO GONCALVES DA SILVA" userId="d23930eb-2969-42f0-8ff5-c961023fab49" providerId="ADAL" clId="{D9FAE21A-31FD-4AC5-AE04-680952969520}" dt="2023-08-17T17:11:30.710" v="2" actId="700"/>
          <ac:spMkLst>
            <pc:docMk/>
            <pc:sldMk cId="0" sldId="293"/>
            <ac:spMk id="4" creationId="{ED7B48F8-3D14-F5E2-D9FD-49A6B34CF191}"/>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94"/>
        </pc:sldMkLst>
        <pc:spChg chg="add mod ord">
          <ac:chgData name="RODOLFO GONCALVES DA SILVA" userId="d23930eb-2969-42f0-8ff5-c961023fab49" providerId="ADAL" clId="{D9FAE21A-31FD-4AC5-AE04-680952969520}" dt="2023-08-17T17:12:02.808" v="5" actId="700"/>
          <ac:spMkLst>
            <pc:docMk/>
            <pc:sldMk cId="0" sldId="294"/>
            <ac:spMk id="3" creationId="{313D234C-0EFC-81FA-A284-7F49491DFC64}"/>
          </ac:spMkLst>
        </pc:spChg>
        <pc:spChg chg="add del mod ord">
          <ac:chgData name="RODOLFO GONCALVES DA SILVA" userId="d23930eb-2969-42f0-8ff5-c961023fab49" providerId="ADAL" clId="{D9FAE21A-31FD-4AC5-AE04-680952969520}" dt="2023-08-17T17:11:30.710" v="2" actId="700"/>
          <ac:spMkLst>
            <pc:docMk/>
            <pc:sldMk cId="0" sldId="294"/>
            <ac:spMk id="3" creationId="{DFA4752F-6835-2E3F-238D-9582F0935700}"/>
          </ac:spMkLst>
        </pc:spChg>
        <pc:spChg chg="add mod ord">
          <ac:chgData name="RODOLFO GONCALVES DA SILVA" userId="d23930eb-2969-42f0-8ff5-c961023fab49" providerId="ADAL" clId="{D9FAE21A-31FD-4AC5-AE04-680952969520}" dt="2023-08-17T17:12:02.808" v="5" actId="700"/>
          <ac:spMkLst>
            <pc:docMk/>
            <pc:sldMk cId="0" sldId="294"/>
            <ac:spMk id="4" creationId="{15BE1A91-CE8E-1718-490F-5F47E57FB6D4}"/>
          </ac:spMkLst>
        </pc:spChg>
        <pc:spChg chg="add del mod ord">
          <ac:chgData name="RODOLFO GONCALVES DA SILVA" userId="d23930eb-2969-42f0-8ff5-c961023fab49" providerId="ADAL" clId="{D9FAE21A-31FD-4AC5-AE04-680952969520}" dt="2023-08-17T17:11:30.710" v="2" actId="700"/>
          <ac:spMkLst>
            <pc:docMk/>
            <pc:sldMk cId="0" sldId="294"/>
            <ac:spMk id="4" creationId="{29F19952-7840-4C05-3088-446C6A0475C3}"/>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299"/>
        </pc:sldMkLst>
        <pc:spChg chg="add del mod ord">
          <ac:chgData name="RODOLFO GONCALVES DA SILVA" userId="d23930eb-2969-42f0-8ff5-c961023fab49" providerId="ADAL" clId="{D9FAE21A-31FD-4AC5-AE04-680952969520}" dt="2023-08-17T17:11:30.710" v="2" actId="700"/>
          <ac:spMkLst>
            <pc:docMk/>
            <pc:sldMk cId="0" sldId="299"/>
            <ac:spMk id="3" creationId="{3463CC98-C16A-9BF2-3407-615D318612F9}"/>
          </ac:spMkLst>
        </pc:spChg>
        <pc:spChg chg="add mod ord">
          <ac:chgData name="RODOLFO GONCALVES DA SILVA" userId="d23930eb-2969-42f0-8ff5-c961023fab49" providerId="ADAL" clId="{D9FAE21A-31FD-4AC5-AE04-680952969520}" dt="2023-08-17T17:12:02.808" v="5" actId="700"/>
          <ac:spMkLst>
            <pc:docMk/>
            <pc:sldMk cId="0" sldId="299"/>
            <ac:spMk id="3" creationId="{57EA8465-82C7-848C-E55F-7F2A3920D5FE}"/>
          </ac:spMkLst>
        </pc:spChg>
        <pc:spChg chg="add del mod ord">
          <ac:chgData name="RODOLFO GONCALVES DA SILVA" userId="d23930eb-2969-42f0-8ff5-c961023fab49" providerId="ADAL" clId="{D9FAE21A-31FD-4AC5-AE04-680952969520}" dt="2023-08-17T17:11:30.710" v="2" actId="700"/>
          <ac:spMkLst>
            <pc:docMk/>
            <pc:sldMk cId="0" sldId="299"/>
            <ac:spMk id="4" creationId="{A61FE6C7-ABB3-D142-E189-72BB3B786E27}"/>
          </ac:spMkLst>
        </pc:spChg>
        <pc:spChg chg="add mod ord">
          <ac:chgData name="RODOLFO GONCALVES DA SILVA" userId="d23930eb-2969-42f0-8ff5-c961023fab49" providerId="ADAL" clId="{D9FAE21A-31FD-4AC5-AE04-680952969520}" dt="2023-08-17T17:12:02.808" v="5" actId="700"/>
          <ac:spMkLst>
            <pc:docMk/>
            <pc:sldMk cId="0" sldId="299"/>
            <ac:spMk id="4" creationId="{E3192A33-51F0-201D-098C-D998FC6CD9E5}"/>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00"/>
        </pc:sldMkLst>
        <pc:spChg chg="add del mod ord">
          <ac:chgData name="RODOLFO GONCALVES DA SILVA" userId="d23930eb-2969-42f0-8ff5-c961023fab49" providerId="ADAL" clId="{D9FAE21A-31FD-4AC5-AE04-680952969520}" dt="2023-08-17T17:11:30.710" v="2" actId="700"/>
          <ac:spMkLst>
            <pc:docMk/>
            <pc:sldMk cId="0" sldId="300"/>
            <ac:spMk id="3" creationId="{4912286C-E473-BEAB-DC62-3CD2804E2B3E}"/>
          </ac:spMkLst>
        </pc:spChg>
        <pc:spChg chg="add mod ord">
          <ac:chgData name="RODOLFO GONCALVES DA SILVA" userId="d23930eb-2969-42f0-8ff5-c961023fab49" providerId="ADAL" clId="{D9FAE21A-31FD-4AC5-AE04-680952969520}" dt="2023-08-17T17:12:02.808" v="5" actId="700"/>
          <ac:spMkLst>
            <pc:docMk/>
            <pc:sldMk cId="0" sldId="300"/>
            <ac:spMk id="3" creationId="{5A36BFCF-1521-CDD2-53A2-93FF1D423D1D}"/>
          </ac:spMkLst>
        </pc:spChg>
        <pc:spChg chg="add del mod ord">
          <ac:chgData name="RODOLFO GONCALVES DA SILVA" userId="d23930eb-2969-42f0-8ff5-c961023fab49" providerId="ADAL" clId="{D9FAE21A-31FD-4AC5-AE04-680952969520}" dt="2023-08-17T17:11:30.710" v="2" actId="700"/>
          <ac:spMkLst>
            <pc:docMk/>
            <pc:sldMk cId="0" sldId="300"/>
            <ac:spMk id="4" creationId="{767B24E1-ADCF-0CF5-6337-A901899E4EF5}"/>
          </ac:spMkLst>
        </pc:spChg>
        <pc:spChg chg="add mod ord">
          <ac:chgData name="RODOLFO GONCALVES DA SILVA" userId="d23930eb-2969-42f0-8ff5-c961023fab49" providerId="ADAL" clId="{D9FAE21A-31FD-4AC5-AE04-680952969520}" dt="2023-08-17T17:12:02.808" v="5" actId="700"/>
          <ac:spMkLst>
            <pc:docMk/>
            <pc:sldMk cId="0" sldId="300"/>
            <ac:spMk id="4" creationId="{7CFBBA1F-EA36-D1AE-3403-1E45B4CD4DBA}"/>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03"/>
        </pc:sldMkLst>
        <pc:spChg chg="add del mod ord">
          <ac:chgData name="RODOLFO GONCALVES DA SILVA" userId="d23930eb-2969-42f0-8ff5-c961023fab49" providerId="ADAL" clId="{D9FAE21A-31FD-4AC5-AE04-680952969520}" dt="2023-08-17T17:11:30.710" v="2" actId="700"/>
          <ac:spMkLst>
            <pc:docMk/>
            <pc:sldMk cId="0" sldId="303"/>
            <ac:spMk id="3" creationId="{53C3AB22-63B0-DB2D-FAFF-F7C135B5AE84}"/>
          </ac:spMkLst>
        </pc:spChg>
        <pc:spChg chg="add mod ord">
          <ac:chgData name="RODOLFO GONCALVES DA SILVA" userId="d23930eb-2969-42f0-8ff5-c961023fab49" providerId="ADAL" clId="{D9FAE21A-31FD-4AC5-AE04-680952969520}" dt="2023-08-17T17:12:02.808" v="5" actId="700"/>
          <ac:spMkLst>
            <pc:docMk/>
            <pc:sldMk cId="0" sldId="303"/>
            <ac:spMk id="3" creationId="{7EFAA431-8CFE-54CC-02E7-66966AA22599}"/>
          </ac:spMkLst>
        </pc:spChg>
        <pc:spChg chg="add del mod ord">
          <ac:chgData name="RODOLFO GONCALVES DA SILVA" userId="d23930eb-2969-42f0-8ff5-c961023fab49" providerId="ADAL" clId="{D9FAE21A-31FD-4AC5-AE04-680952969520}" dt="2023-08-17T17:11:30.710" v="2" actId="700"/>
          <ac:spMkLst>
            <pc:docMk/>
            <pc:sldMk cId="0" sldId="303"/>
            <ac:spMk id="4" creationId="{0FE72CBE-F0D8-7AE8-D4E6-11D305F19129}"/>
          </ac:spMkLst>
        </pc:spChg>
        <pc:spChg chg="add mod ord">
          <ac:chgData name="RODOLFO GONCALVES DA SILVA" userId="d23930eb-2969-42f0-8ff5-c961023fab49" providerId="ADAL" clId="{D9FAE21A-31FD-4AC5-AE04-680952969520}" dt="2023-08-17T17:12:02.808" v="5" actId="700"/>
          <ac:spMkLst>
            <pc:docMk/>
            <pc:sldMk cId="0" sldId="303"/>
            <ac:spMk id="4" creationId="{95CE78A0-B2C1-6C26-35C7-227601320DC6}"/>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07"/>
        </pc:sldMkLst>
        <pc:spChg chg="add mod ord">
          <ac:chgData name="RODOLFO GONCALVES DA SILVA" userId="d23930eb-2969-42f0-8ff5-c961023fab49" providerId="ADAL" clId="{D9FAE21A-31FD-4AC5-AE04-680952969520}" dt="2023-08-17T17:12:02.808" v="5" actId="700"/>
          <ac:spMkLst>
            <pc:docMk/>
            <pc:sldMk cId="0" sldId="307"/>
            <ac:spMk id="3" creationId="{30CCBB31-6C51-99A4-6F8B-AE939F81C52D}"/>
          </ac:spMkLst>
        </pc:spChg>
        <pc:spChg chg="add del mod ord">
          <ac:chgData name="RODOLFO GONCALVES DA SILVA" userId="d23930eb-2969-42f0-8ff5-c961023fab49" providerId="ADAL" clId="{D9FAE21A-31FD-4AC5-AE04-680952969520}" dt="2023-08-17T17:11:30.710" v="2" actId="700"/>
          <ac:spMkLst>
            <pc:docMk/>
            <pc:sldMk cId="0" sldId="307"/>
            <ac:spMk id="3" creationId="{C65BC6E7-CBC2-1A53-6927-3A69741CA9C8}"/>
          </ac:spMkLst>
        </pc:spChg>
        <pc:spChg chg="add mod ord">
          <ac:chgData name="RODOLFO GONCALVES DA SILVA" userId="d23930eb-2969-42f0-8ff5-c961023fab49" providerId="ADAL" clId="{D9FAE21A-31FD-4AC5-AE04-680952969520}" dt="2023-08-17T17:12:02.808" v="5" actId="700"/>
          <ac:spMkLst>
            <pc:docMk/>
            <pc:sldMk cId="0" sldId="307"/>
            <ac:spMk id="4" creationId="{4BF235D3-15CF-5709-D180-580D5213C0CB}"/>
          </ac:spMkLst>
        </pc:spChg>
        <pc:spChg chg="add del mod ord">
          <ac:chgData name="RODOLFO GONCALVES DA SILVA" userId="d23930eb-2969-42f0-8ff5-c961023fab49" providerId="ADAL" clId="{D9FAE21A-31FD-4AC5-AE04-680952969520}" dt="2023-08-17T17:11:30.710" v="2" actId="700"/>
          <ac:spMkLst>
            <pc:docMk/>
            <pc:sldMk cId="0" sldId="307"/>
            <ac:spMk id="4" creationId="{E5CFFAE5-B5B1-0DC9-8BAF-F2850F997998}"/>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19"/>
        </pc:sldMkLst>
        <pc:spChg chg="add mod ord">
          <ac:chgData name="RODOLFO GONCALVES DA SILVA" userId="d23930eb-2969-42f0-8ff5-c961023fab49" providerId="ADAL" clId="{D9FAE21A-31FD-4AC5-AE04-680952969520}" dt="2023-08-17T17:12:02.808" v="5" actId="700"/>
          <ac:spMkLst>
            <pc:docMk/>
            <pc:sldMk cId="0" sldId="319"/>
            <ac:spMk id="3" creationId="{3A886FC4-8DA5-D0CD-7DD1-722CDF07D99F}"/>
          </ac:spMkLst>
        </pc:spChg>
        <pc:spChg chg="add del mod ord">
          <ac:chgData name="RODOLFO GONCALVES DA SILVA" userId="d23930eb-2969-42f0-8ff5-c961023fab49" providerId="ADAL" clId="{D9FAE21A-31FD-4AC5-AE04-680952969520}" dt="2023-08-17T17:11:30.710" v="2" actId="700"/>
          <ac:spMkLst>
            <pc:docMk/>
            <pc:sldMk cId="0" sldId="319"/>
            <ac:spMk id="3" creationId="{5BE11C75-9122-775A-0B33-88BF5174E834}"/>
          </ac:spMkLst>
        </pc:spChg>
        <pc:spChg chg="add mod ord">
          <ac:chgData name="RODOLFO GONCALVES DA SILVA" userId="d23930eb-2969-42f0-8ff5-c961023fab49" providerId="ADAL" clId="{D9FAE21A-31FD-4AC5-AE04-680952969520}" dt="2023-08-17T17:12:02.808" v="5" actId="700"/>
          <ac:spMkLst>
            <pc:docMk/>
            <pc:sldMk cId="0" sldId="319"/>
            <ac:spMk id="4" creationId="{4E8133AD-4215-3C69-311F-1B67DDD0FA10}"/>
          </ac:spMkLst>
        </pc:spChg>
        <pc:spChg chg="add del mod ord">
          <ac:chgData name="RODOLFO GONCALVES DA SILVA" userId="d23930eb-2969-42f0-8ff5-c961023fab49" providerId="ADAL" clId="{D9FAE21A-31FD-4AC5-AE04-680952969520}" dt="2023-08-17T17:11:30.710" v="2" actId="700"/>
          <ac:spMkLst>
            <pc:docMk/>
            <pc:sldMk cId="0" sldId="319"/>
            <ac:spMk id="4" creationId="{F137E1CD-2BE6-8863-C801-01BBC101B7CD}"/>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20"/>
        </pc:sldMkLst>
        <pc:spChg chg="add mod ord">
          <ac:chgData name="RODOLFO GONCALVES DA SILVA" userId="d23930eb-2969-42f0-8ff5-c961023fab49" providerId="ADAL" clId="{D9FAE21A-31FD-4AC5-AE04-680952969520}" dt="2023-08-17T17:12:02.808" v="5" actId="700"/>
          <ac:spMkLst>
            <pc:docMk/>
            <pc:sldMk cId="0" sldId="320"/>
            <ac:spMk id="3" creationId="{6E1F0D74-678A-3F6C-8405-43EB01A157D2}"/>
          </ac:spMkLst>
        </pc:spChg>
        <pc:spChg chg="add del mod ord">
          <ac:chgData name="RODOLFO GONCALVES DA SILVA" userId="d23930eb-2969-42f0-8ff5-c961023fab49" providerId="ADAL" clId="{D9FAE21A-31FD-4AC5-AE04-680952969520}" dt="2023-08-17T17:11:30.710" v="2" actId="700"/>
          <ac:spMkLst>
            <pc:docMk/>
            <pc:sldMk cId="0" sldId="320"/>
            <ac:spMk id="3" creationId="{7C4F950D-445A-C153-B28A-EA8BB9FB75CD}"/>
          </ac:spMkLst>
        </pc:spChg>
        <pc:spChg chg="add mod ord">
          <ac:chgData name="RODOLFO GONCALVES DA SILVA" userId="d23930eb-2969-42f0-8ff5-c961023fab49" providerId="ADAL" clId="{D9FAE21A-31FD-4AC5-AE04-680952969520}" dt="2023-08-17T17:12:02.808" v="5" actId="700"/>
          <ac:spMkLst>
            <pc:docMk/>
            <pc:sldMk cId="0" sldId="320"/>
            <ac:spMk id="4" creationId="{65A790D3-0C1B-F999-A376-4DB24645FDA1}"/>
          </ac:spMkLst>
        </pc:spChg>
        <pc:spChg chg="add del mod ord">
          <ac:chgData name="RODOLFO GONCALVES DA SILVA" userId="d23930eb-2969-42f0-8ff5-c961023fab49" providerId="ADAL" clId="{D9FAE21A-31FD-4AC5-AE04-680952969520}" dt="2023-08-17T17:11:30.710" v="2" actId="700"/>
          <ac:spMkLst>
            <pc:docMk/>
            <pc:sldMk cId="0" sldId="320"/>
            <ac:spMk id="4" creationId="{B33BA4AD-4EFE-6796-0C20-FB171528180D}"/>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21"/>
        </pc:sldMkLst>
        <pc:spChg chg="add mod ord">
          <ac:chgData name="RODOLFO GONCALVES DA SILVA" userId="d23930eb-2969-42f0-8ff5-c961023fab49" providerId="ADAL" clId="{D9FAE21A-31FD-4AC5-AE04-680952969520}" dt="2023-08-17T17:12:02.808" v="5" actId="700"/>
          <ac:spMkLst>
            <pc:docMk/>
            <pc:sldMk cId="0" sldId="321"/>
            <ac:spMk id="3" creationId="{44A7D179-B7BF-1BF3-7564-4E4F0651FD31}"/>
          </ac:spMkLst>
        </pc:spChg>
        <pc:spChg chg="add del mod ord">
          <ac:chgData name="RODOLFO GONCALVES DA SILVA" userId="d23930eb-2969-42f0-8ff5-c961023fab49" providerId="ADAL" clId="{D9FAE21A-31FD-4AC5-AE04-680952969520}" dt="2023-08-17T17:11:30.710" v="2" actId="700"/>
          <ac:spMkLst>
            <pc:docMk/>
            <pc:sldMk cId="0" sldId="321"/>
            <ac:spMk id="3" creationId="{6B6069B5-831E-1930-AFC6-ABDCFF46867D}"/>
          </ac:spMkLst>
        </pc:spChg>
        <pc:spChg chg="add mod ord">
          <ac:chgData name="RODOLFO GONCALVES DA SILVA" userId="d23930eb-2969-42f0-8ff5-c961023fab49" providerId="ADAL" clId="{D9FAE21A-31FD-4AC5-AE04-680952969520}" dt="2023-08-17T17:12:02.808" v="5" actId="700"/>
          <ac:spMkLst>
            <pc:docMk/>
            <pc:sldMk cId="0" sldId="321"/>
            <ac:spMk id="4" creationId="{0AFE3D4F-68F5-C53F-94FA-963B26FED63D}"/>
          </ac:spMkLst>
        </pc:spChg>
        <pc:spChg chg="add del mod ord">
          <ac:chgData name="RODOLFO GONCALVES DA SILVA" userId="d23930eb-2969-42f0-8ff5-c961023fab49" providerId="ADAL" clId="{D9FAE21A-31FD-4AC5-AE04-680952969520}" dt="2023-08-17T17:11:30.710" v="2" actId="700"/>
          <ac:spMkLst>
            <pc:docMk/>
            <pc:sldMk cId="0" sldId="321"/>
            <ac:spMk id="4" creationId="{1B29E885-9AA5-E9CA-E8CC-0DEB42EE73F5}"/>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22"/>
        </pc:sldMkLst>
        <pc:spChg chg="add mod ord">
          <ac:chgData name="RODOLFO GONCALVES DA SILVA" userId="d23930eb-2969-42f0-8ff5-c961023fab49" providerId="ADAL" clId="{D9FAE21A-31FD-4AC5-AE04-680952969520}" dt="2023-08-17T17:12:02.808" v="5" actId="700"/>
          <ac:spMkLst>
            <pc:docMk/>
            <pc:sldMk cId="0" sldId="322"/>
            <ac:spMk id="3" creationId="{6D86F380-F8C0-BBC9-8F6F-5227CD6D67A5}"/>
          </ac:spMkLst>
        </pc:spChg>
        <pc:spChg chg="add del mod ord">
          <ac:chgData name="RODOLFO GONCALVES DA SILVA" userId="d23930eb-2969-42f0-8ff5-c961023fab49" providerId="ADAL" clId="{D9FAE21A-31FD-4AC5-AE04-680952969520}" dt="2023-08-17T17:11:30.710" v="2" actId="700"/>
          <ac:spMkLst>
            <pc:docMk/>
            <pc:sldMk cId="0" sldId="322"/>
            <ac:spMk id="3" creationId="{D74C1889-FE9E-2FB0-080E-02AB31584C67}"/>
          </ac:spMkLst>
        </pc:spChg>
        <pc:spChg chg="add mod ord">
          <ac:chgData name="RODOLFO GONCALVES DA SILVA" userId="d23930eb-2969-42f0-8ff5-c961023fab49" providerId="ADAL" clId="{D9FAE21A-31FD-4AC5-AE04-680952969520}" dt="2023-08-17T17:12:02.808" v="5" actId="700"/>
          <ac:spMkLst>
            <pc:docMk/>
            <pc:sldMk cId="0" sldId="322"/>
            <ac:spMk id="4" creationId="{458BB52C-8FC1-D993-F8B3-609B8557AF16}"/>
          </ac:spMkLst>
        </pc:spChg>
        <pc:spChg chg="add del mod ord">
          <ac:chgData name="RODOLFO GONCALVES DA SILVA" userId="d23930eb-2969-42f0-8ff5-c961023fab49" providerId="ADAL" clId="{D9FAE21A-31FD-4AC5-AE04-680952969520}" dt="2023-08-17T17:11:30.710" v="2" actId="700"/>
          <ac:spMkLst>
            <pc:docMk/>
            <pc:sldMk cId="0" sldId="322"/>
            <ac:spMk id="4" creationId="{786025BE-BAAB-396D-E6E9-DD634AD72615}"/>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23"/>
        </pc:sldMkLst>
        <pc:spChg chg="add del mod ord">
          <ac:chgData name="RODOLFO GONCALVES DA SILVA" userId="d23930eb-2969-42f0-8ff5-c961023fab49" providerId="ADAL" clId="{D9FAE21A-31FD-4AC5-AE04-680952969520}" dt="2023-08-17T17:11:30.710" v="2" actId="700"/>
          <ac:spMkLst>
            <pc:docMk/>
            <pc:sldMk cId="0" sldId="323"/>
            <ac:spMk id="3" creationId="{4C902B2B-AE87-11E8-2F3D-EDFAAB7EBFE5}"/>
          </ac:spMkLst>
        </pc:spChg>
        <pc:spChg chg="add mod ord">
          <ac:chgData name="RODOLFO GONCALVES DA SILVA" userId="d23930eb-2969-42f0-8ff5-c961023fab49" providerId="ADAL" clId="{D9FAE21A-31FD-4AC5-AE04-680952969520}" dt="2023-08-17T17:12:02.808" v="5" actId="700"/>
          <ac:spMkLst>
            <pc:docMk/>
            <pc:sldMk cId="0" sldId="323"/>
            <ac:spMk id="3" creationId="{A2E4C0F8-E86F-5222-1E7F-DCFFB600936E}"/>
          </ac:spMkLst>
        </pc:spChg>
        <pc:spChg chg="add mod ord">
          <ac:chgData name="RODOLFO GONCALVES DA SILVA" userId="d23930eb-2969-42f0-8ff5-c961023fab49" providerId="ADAL" clId="{D9FAE21A-31FD-4AC5-AE04-680952969520}" dt="2023-08-17T17:12:02.808" v="5" actId="700"/>
          <ac:spMkLst>
            <pc:docMk/>
            <pc:sldMk cId="0" sldId="323"/>
            <ac:spMk id="4" creationId="{44696EF8-AC03-67C9-7E9E-A49E2AD09434}"/>
          </ac:spMkLst>
        </pc:spChg>
        <pc:spChg chg="add del mod ord">
          <ac:chgData name="RODOLFO GONCALVES DA SILVA" userId="d23930eb-2969-42f0-8ff5-c961023fab49" providerId="ADAL" clId="{D9FAE21A-31FD-4AC5-AE04-680952969520}" dt="2023-08-17T17:11:30.710" v="2" actId="700"/>
          <ac:spMkLst>
            <pc:docMk/>
            <pc:sldMk cId="0" sldId="323"/>
            <ac:spMk id="4" creationId="{4D2E7B2A-6D5A-706C-C183-6220F3844B0F}"/>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24"/>
        </pc:sldMkLst>
        <pc:spChg chg="add del mod ord">
          <ac:chgData name="RODOLFO GONCALVES DA SILVA" userId="d23930eb-2969-42f0-8ff5-c961023fab49" providerId="ADAL" clId="{D9FAE21A-31FD-4AC5-AE04-680952969520}" dt="2023-08-17T17:11:30.710" v="2" actId="700"/>
          <ac:spMkLst>
            <pc:docMk/>
            <pc:sldMk cId="0" sldId="324"/>
            <ac:spMk id="3" creationId="{8A47B633-E263-69C3-10C3-E9AD6E395791}"/>
          </ac:spMkLst>
        </pc:spChg>
        <pc:spChg chg="add mod ord">
          <ac:chgData name="RODOLFO GONCALVES DA SILVA" userId="d23930eb-2969-42f0-8ff5-c961023fab49" providerId="ADAL" clId="{D9FAE21A-31FD-4AC5-AE04-680952969520}" dt="2023-08-17T17:12:02.808" v="5" actId="700"/>
          <ac:spMkLst>
            <pc:docMk/>
            <pc:sldMk cId="0" sldId="324"/>
            <ac:spMk id="3" creationId="{9B0CC679-B17A-2CB1-6106-C49CA54AC6AC}"/>
          </ac:spMkLst>
        </pc:spChg>
        <pc:spChg chg="add del mod ord">
          <ac:chgData name="RODOLFO GONCALVES DA SILVA" userId="d23930eb-2969-42f0-8ff5-c961023fab49" providerId="ADAL" clId="{D9FAE21A-31FD-4AC5-AE04-680952969520}" dt="2023-08-17T17:11:30.710" v="2" actId="700"/>
          <ac:spMkLst>
            <pc:docMk/>
            <pc:sldMk cId="0" sldId="324"/>
            <ac:spMk id="4" creationId="{38833698-221F-AF48-6238-668CDA14320C}"/>
          </ac:spMkLst>
        </pc:spChg>
        <pc:spChg chg="add mod ord">
          <ac:chgData name="RODOLFO GONCALVES DA SILVA" userId="d23930eb-2969-42f0-8ff5-c961023fab49" providerId="ADAL" clId="{D9FAE21A-31FD-4AC5-AE04-680952969520}" dt="2023-08-17T17:12:02.808" v="5" actId="700"/>
          <ac:spMkLst>
            <pc:docMk/>
            <pc:sldMk cId="0" sldId="324"/>
            <ac:spMk id="4" creationId="{B33789FE-DA81-505D-6DC3-F0A94CA59109}"/>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25"/>
        </pc:sldMkLst>
        <pc:spChg chg="add mod ord">
          <ac:chgData name="RODOLFO GONCALVES DA SILVA" userId="d23930eb-2969-42f0-8ff5-c961023fab49" providerId="ADAL" clId="{D9FAE21A-31FD-4AC5-AE04-680952969520}" dt="2023-08-17T17:12:02.808" v="5" actId="700"/>
          <ac:spMkLst>
            <pc:docMk/>
            <pc:sldMk cId="0" sldId="325"/>
            <ac:spMk id="3" creationId="{3067D6D4-3C8F-94B9-F733-D5B68BED4DD3}"/>
          </ac:spMkLst>
        </pc:spChg>
        <pc:spChg chg="add del mod ord">
          <ac:chgData name="RODOLFO GONCALVES DA SILVA" userId="d23930eb-2969-42f0-8ff5-c961023fab49" providerId="ADAL" clId="{D9FAE21A-31FD-4AC5-AE04-680952969520}" dt="2023-08-17T17:11:30.710" v="2" actId="700"/>
          <ac:spMkLst>
            <pc:docMk/>
            <pc:sldMk cId="0" sldId="325"/>
            <ac:spMk id="3" creationId="{F7CD04F9-4B66-EB43-79C6-FE262436EB11}"/>
          </ac:spMkLst>
        </pc:spChg>
        <pc:spChg chg="add del mod ord">
          <ac:chgData name="RODOLFO GONCALVES DA SILVA" userId="d23930eb-2969-42f0-8ff5-c961023fab49" providerId="ADAL" clId="{D9FAE21A-31FD-4AC5-AE04-680952969520}" dt="2023-08-17T17:11:30.710" v="2" actId="700"/>
          <ac:spMkLst>
            <pc:docMk/>
            <pc:sldMk cId="0" sldId="325"/>
            <ac:spMk id="4" creationId="{618477F4-8F81-42CF-6B77-DB3E8D747450}"/>
          </ac:spMkLst>
        </pc:spChg>
        <pc:spChg chg="add mod ord">
          <ac:chgData name="RODOLFO GONCALVES DA SILVA" userId="d23930eb-2969-42f0-8ff5-c961023fab49" providerId="ADAL" clId="{D9FAE21A-31FD-4AC5-AE04-680952969520}" dt="2023-08-17T17:12:02.808" v="5" actId="700"/>
          <ac:spMkLst>
            <pc:docMk/>
            <pc:sldMk cId="0" sldId="325"/>
            <ac:spMk id="4" creationId="{BF88FC42-430D-9B05-01AF-09F88521ABD8}"/>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26"/>
        </pc:sldMkLst>
        <pc:spChg chg="add mod ord">
          <ac:chgData name="RODOLFO GONCALVES DA SILVA" userId="d23930eb-2969-42f0-8ff5-c961023fab49" providerId="ADAL" clId="{D9FAE21A-31FD-4AC5-AE04-680952969520}" dt="2023-08-17T17:12:02.808" v="5" actId="700"/>
          <ac:spMkLst>
            <pc:docMk/>
            <pc:sldMk cId="0" sldId="326"/>
            <ac:spMk id="3" creationId="{350DAAA4-C09C-5A93-976F-996EB039235F}"/>
          </ac:spMkLst>
        </pc:spChg>
        <pc:spChg chg="add del mod ord">
          <ac:chgData name="RODOLFO GONCALVES DA SILVA" userId="d23930eb-2969-42f0-8ff5-c961023fab49" providerId="ADAL" clId="{D9FAE21A-31FD-4AC5-AE04-680952969520}" dt="2023-08-17T17:11:30.710" v="2" actId="700"/>
          <ac:spMkLst>
            <pc:docMk/>
            <pc:sldMk cId="0" sldId="326"/>
            <ac:spMk id="3" creationId="{F9C9927F-87E7-78F4-84C4-3811A93E99E4}"/>
          </ac:spMkLst>
        </pc:spChg>
        <pc:spChg chg="add del mod ord">
          <ac:chgData name="RODOLFO GONCALVES DA SILVA" userId="d23930eb-2969-42f0-8ff5-c961023fab49" providerId="ADAL" clId="{D9FAE21A-31FD-4AC5-AE04-680952969520}" dt="2023-08-17T17:11:30.710" v="2" actId="700"/>
          <ac:spMkLst>
            <pc:docMk/>
            <pc:sldMk cId="0" sldId="326"/>
            <ac:spMk id="4" creationId="{9E44E050-2340-45DE-6BAB-6121FB9EAC34}"/>
          </ac:spMkLst>
        </pc:spChg>
        <pc:spChg chg="add mod ord">
          <ac:chgData name="RODOLFO GONCALVES DA SILVA" userId="d23930eb-2969-42f0-8ff5-c961023fab49" providerId="ADAL" clId="{D9FAE21A-31FD-4AC5-AE04-680952969520}" dt="2023-08-17T17:12:02.808" v="5" actId="700"/>
          <ac:spMkLst>
            <pc:docMk/>
            <pc:sldMk cId="0" sldId="326"/>
            <ac:spMk id="4" creationId="{C2C11F2A-4891-CBA2-40E8-2E29232D6D61}"/>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27"/>
        </pc:sldMkLst>
        <pc:spChg chg="add mod ord">
          <ac:chgData name="RODOLFO GONCALVES DA SILVA" userId="d23930eb-2969-42f0-8ff5-c961023fab49" providerId="ADAL" clId="{D9FAE21A-31FD-4AC5-AE04-680952969520}" dt="2023-08-17T17:12:02.808" v="5" actId="700"/>
          <ac:spMkLst>
            <pc:docMk/>
            <pc:sldMk cId="0" sldId="327"/>
            <ac:spMk id="3" creationId="{57F4B3C6-9426-F5E7-7A80-EAE04BDFB647}"/>
          </ac:spMkLst>
        </pc:spChg>
        <pc:spChg chg="add del mod ord">
          <ac:chgData name="RODOLFO GONCALVES DA SILVA" userId="d23930eb-2969-42f0-8ff5-c961023fab49" providerId="ADAL" clId="{D9FAE21A-31FD-4AC5-AE04-680952969520}" dt="2023-08-17T17:11:30.710" v="2" actId="700"/>
          <ac:spMkLst>
            <pc:docMk/>
            <pc:sldMk cId="0" sldId="327"/>
            <ac:spMk id="3" creationId="{803DAD1A-D93E-3C0D-ACE1-A0C88880354A}"/>
          </ac:spMkLst>
        </pc:spChg>
        <pc:spChg chg="add mod ord">
          <ac:chgData name="RODOLFO GONCALVES DA SILVA" userId="d23930eb-2969-42f0-8ff5-c961023fab49" providerId="ADAL" clId="{D9FAE21A-31FD-4AC5-AE04-680952969520}" dt="2023-08-17T17:12:02.808" v="5" actId="700"/>
          <ac:spMkLst>
            <pc:docMk/>
            <pc:sldMk cId="0" sldId="327"/>
            <ac:spMk id="4" creationId="{34134208-6DF3-3CE9-C191-1053F6D2F802}"/>
          </ac:spMkLst>
        </pc:spChg>
        <pc:spChg chg="add del mod ord">
          <ac:chgData name="RODOLFO GONCALVES DA SILVA" userId="d23930eb-2969-42f0-8ff5-c961023fab49" providerId="ADAL" clId="{D9FAE21A-31FD-4AC5-AE04-680952969520}" dt="2023-08-17T17:11:30.710" v="2" actId="700"/>
          <ac:spMkLst>
            <pc:docMk/>
            <pc:sldMk cId="0" sldId="327"/>
            <ac:spMk id="4" creationId="{E83A342B-29FC-B5B9-5CA3-F7F37ED7A1A3}"/>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328"/>
        </pc:sldMkLst>
        <pc:spChg chg="add del mod ord">
          <ac:chgData name="RODOLFO GONCALVES DA SILVA" userId="d23930eb-2969-42f0-8ff5-c961023fab49" providerId="ADAL" clId="{D9FAE21A-31FD-4AC5-AE04-680952969520}" dt="2023-08-17T17:11:30.710" v="2" actId="700"/>
          <ac:spMkLst>
            <pc:docMk/>
            <pc:sldMk cId="0" sldId="328"/>
            <ac:spMk id="3" creationId="{977B09AC-D407-90DC-B25A-4794FED49B6C}"/>
          </ac:spMkLst>
        </pc:spChg>
        <pc:spChg chg="add mod ord">
          <ac:chgData name="RODOLFO GONCALVES DA SILVA" userId="d23930eb-2969-42f0-8ff5-c961023fab49" providerId="ADAL" clId="{D9FAE21A-31FD-4AC5-AE04-680952969520}" dt="2023-08-17T17:12:02.808" v="5" actId="700"/>
          <ac:spMkLst>
            <pc:docMk/>
            <pc:sldMk cId="0" sldId="328"/>
            <ac:spMk id="3" creationId="{98D5D8B0-CCA1-F4E5-0375-E25E4EDA9EC7}"/>
          </ac:spMkLst>
        </pc:spChg>
        <pc:spChg chg="add del mod ord">
          <ac:chgData name="RODOLFO GONCALVES DA SILVA" userId="d23930eb-2969-42f0-8ff5-c961023fab49" providerId="ADAL" clId="{D9FAE21A-31FD-4AC5-AE04-680952969520}" dt="2023-08-17T17:11:30.710" v="2" actId="700"/>
          <ac:spMkLst>
            <pc:docMk/>
            <pc:sldMk cId="0" sldId="328"/>
            <ac:spMk id="4" creationId="{37128FF2-5CC7-A1FD-F2F6-97AAD59FFC24}"/>
          </ac:spMkLst>
        </pc:spChg>
        <pc:spChg chg="add mod ord">
          <ac:chgData name="RODOLFO GONCALVES DA SILVA" userId="d23930eb-2969-42f0-8ff5-c961023fab49" providerId="ADAL" clId="{D9FAE21A-31FD-4AC5-AE04-680952969520}" dt="2023-08-17T17:12:02.808" v="5" actId="700"/>
          <ac:spMkLst>
            <pc:docMk/>
            <pc:sldMk cId="0" sldId="328"/>
            <ac:spMk id="4" creationId="{52C4DB0C-DB60-074F-36CA-94B8C983D30E}"/>
          </ac:spMkLst>
        </pc:spChg>
      </pc:sldChg>
      <pc:sldChg chg="add">
        <pc:chgData name="RODOLFO GONCALVES DA SILVA" userId="d23930eb-2969-42f0-8ff5-c961023fab49" providerId="ADAL" clId="{D9FAE21A-31FD-4AC5-AE04-680952969520}" dt="2023-08-17T19:54:14.519" v="237"/>
        <pc:sldMkLst>
          <pc:docMk/>
          <pc:sldMk cId="0" sldId="329"/>
        </pc:sldMkLst>
      </pc:sldChg>
      <pc:sldChg chg="add">
        <pc:chgData name="RODOLFO GONCALVES DA SILVA" userId="d23930eb-2969-42f0-8ff5-c961023fab49" providerId="ADAL" clId="{D9FAE21A-31FD-4AC5-AE04-680952969520}" dt="2023-08-17T19:54:14.519" v="237"/>
        <pc:sldMkLst>
          <pc:docMk/>
          <pc:sldMk cId="0" sldId="330"/>
        </pc:sldMkLst>
      </pc:sldChg>
      <pc:sldChg chg="add">
        <pc:chgData name="RODOLFO GONCALVES DA SILVA" userId="d23930eb-2969-42f0-8ff5-c961023fab49" providerId="ADAL" clId="{D9FAE21A-31FD-4AC5-AE04-680952969520}" dt="2023-08-17T19:54:14.519" v="237"/>
        <pc:sldMkLst>
          <pc:docMk/>
          <pc:sldMk cId="0" sldId="331"/>
        </pc:sldMkLst>
      </pc:sldChg>
      <pc:sldChg chg="add">
        <pc:chgData name="RODOLFO GONCALVES DA SILVA" userId="d23930eb-2969-42f0-8ff5-c961023fab49" providerId="ADAL" clId="{D9FAE21A-31FD-4AC5-AE04-680952969520}" dt="2023-08-17T19:54:14.519" v="237"/>
        <pc:sldMkLst>
          <pc:docMk/>
          <pc:sldMk cId="0" sldId="332"/>
        </pc:sldMkLst>
      </pc:sldChg>
      <pc:sldChg chg="add">
        <pc:chgData name="RODOLFO GONCALVES DA SILVA" userId="d23930eb-2969-42f0-8ff5-c961023fab49" providerId="ADAL" clId="{D9FAE21A-31FD-4AC5-AE04-680952969520}" dt="2023-08-17T19:54:14.519" v="237"/>
        <pc:sldMkLst>
          <pc:docMk/>
          <pc:sldMk cId="0" sldId="333"/>
        </pc:sldMkLst>
      </pc:sldChg>
      <pc:sldChg chg="add">
        <pc:chgData name="RODOLFO GONCALVES DA SILVA" userId="d23930eb-2969-42f0-8ff5-c961023fab49" providerId="ADAL" clId="{D9FAE21A-31FD-4AC5-AE04-680952969520}" dt="2023-08-17T19:54:14.519" v="237"/>
        <pc:sldMkLst>
          <pc:docMk/>
          <pc:sldMk cId="0" sldId="334"/>
        </pc:sldMkLst>
      </pc:sldChg>
      <pc:sldChg chg="add">
        <pc:chgData name="RODOLFO GONCALVES DA SILVA" userId="d23930eb-2969-42f0-8ff5-c961023fab49" providerId="ADAL" clId="{D9FAE21A-31FD-4AC5-AE04-680952969520}" dt="2023-08-17T19:54:14.519" v="237"/>
        <pc:sldMkLst>
          <pc:docMk/>
          <pc:sldMk cId="0" sldId="335"/>
        </pc:sldMkLst>
      </pc:sldChg>
      <pc:sldChg chg="add">
        <pc:chgData name="RODOLFO GONCALVES DA SILVA" userId="d23930eb-2969-42f0-8ff5-c961023fab49" providerId="ADAL" clId="{D9FAE21A-31FD-4AC5-AE04-680952969520}" dt="2023-08-17T19:54:14.519" v="237"/>
        <pc:sldMkLst>
          <pc:docMk/>
          <pc:sldMk cId="0" sldId="336"/>
        </pc:sldMkLst>
      </pc:sldChg>
      <pc:sldChg chg="add">
        <pc:chgData name="RODOLFO GONCALVES DA SILVA" userId="d23930eb-2969-42f0-8ff5-c961023fab49" providerId="ADAL" clId="{D9FAE21A-31FD-4AC5-AE04-680952969520}" dt="2023-08-17T19:54:14.519" v="237"/>
        <pc:sldMkLst>
          <pc:docMk/>
          <pc:sldMk cId="0" sldId="337"/>
        </pc:sldMkLst>
      </pc:sldChg>
      <pc:sldChg chg="add">
        <pc:chgData name="RODOLFO GONCALVES DA SILVA" userId="d23930eb-2969-42f0-8ff5-c961023fab49" providerId="ADAL" clId="{D9FAE21A-31FD-4AC5-AE04-680952969520}" dt="2023-08-17T19:54:14.519" v="237"/>
        <pc:sldMkLst>
          <pc:docMk/>
          <pc:sldMk cId="0" sldId="338"/>
        </pc:sldMkLst>
      </pc:sldChg>
      <pc:sldChg chg="add">
        <pc:chgData name="RODOLFO GONCALVES DA SILVA" userId="d23930eb-2969-42f0-8ff5-c961023fab49" providerId="ADAL" clId="{D9FAE21A-31FD-4AC5-AE04-680952969520}" dt="2023-08-17T19:54:14.519" v="237"/>
        <pc:sldMkLst>
          <pc:docMk/>
          <pc:sldMk cId="0" sldId="339"/>
        </pc:sldMkLst>
      </pc:sldChg>
      <pc:sldChg chg="add">
        <pc:chgData name="RODOLFO GONCALVES DA SILVA" userId="d23930eb-2969-42f0-8ff5-c961023fab49" providerId="ADAL" clId="{D9FAE21A-31FD-4AC5-AE04-680952969520}" dt="2023-08-17T19:54:14.519" v="237"/>
        <pc:sldMkLst>
          <pc:docMk/>
          <pc:sldMk cId="0" sldId="340"/>
        </pc:sldMkLst>
      </pc:sldChg>
      <pc:sldChg chg="add">
        <pc:chgData name="RODOLFO GONCALVES DA SILVA" userId="d23930eb-2969-42f0-8ff5-c961023fab49" providerId="ADAL" clId="{D9FAE21A-31FD-4AC5-AE04-680952969520}" dt="2023-08-17T19:54:14.519" v="237"/>
        <pc:sldMkLst>
          <pc:docMk/>
          <pc:sldMk cId="0" sldId="341"/>
        </pc:sldMkLst>
      </pc:sldChg>
      <pc:sldChg chg="add">
        <pc:chgData name="RODOLFO GONCALVES DA SILVA" userId="d23930eb-2969-42f0-8ff5-c961023fab49" providerId="ADAL" clId="{D9FAE21A-31FD-4AC5-AE04-680952969520}" dt="2023-08-17T19:54:14.519" v="237"/>
        <pc:sldMkLst>
          <pc:docMk/>
          <pc:sldMk cId="0" sldId="342"/>
        </pc:sldMkLst>
      </pc:sldChg>
      <pc:sldChg chg="add">
        <pc:chgData name="RODOLFO GONCALVES DA SILVA" userId="d23930eb-2969-42f0-8ff5-c961023fab49" providerId="ADAL" clId="{D9FAE21A-31FD-4AC5-AE04-680952969520}" dt="2023-08-17T19:54:14.519" v="237"/>
        <pc:sldMkLst>
          <pc:docMk/>
          <pc:sldMk cId="0" sldId="343"/>
        </pc:sldMkLst>
      </pc:sldChg>
      <pc:sldChg chg="add">
        <pc:chgData name="RODOLFO GONCALVES DA SILVA" userId="d23930eb-2969-42f0-8ff5-c961023fab49" providerId="ADAL" clId="{D9FAE21A-31FD-4AC5-AE04-680952969520}" dt="2023-08-17T19:54:14.519" v="237"/>
        <pc:sldMkLst>
          <pc:docMk/>
          <pc:sldMk cId="0" sldId="344"/>
        </pc:sldMkLst>
      </pc:sldChg>
      <pc:sldChg chg="add">
        <pc:chgData name="RODOLFO GONCALVES DA SILVA" userId="d23930eb-2969-42f0-8ff5-c961023fab49" providerId="ADAL" clId="{D9FAE21A-31FD-4AC5-AE04-680952969520}" dt="2023-08-17T19:54:14.519" v="237"/>
        <pc:sldMkLst>
          <pc:docMk/>
          <pc:sldMk cId="0" sldId="345"/>
        </pc:sldMkLst>
      </pc:sldChg>
      <pc:sldChg chg="add">
        <pc:chgData name="RODOLFO GONCALVES DA SILVA" userId="d23930eb-2969-42f0-8ff5-c961023fab49" providerId="ADAL" clId="{D9FAE21A-31FD-4AC5-AE04-680952969520}" dt="2023-08-17T19:54:14.519" v="237"/>
        <pc:sldMkLst>
          <pc:docMk/>
          <pc:sldMk cId="0" sldId="346"/>
        </pc:sldMkLst>
      </pc:sldChg>
      <pc:sldChg chg="add">
        <pc:chgData name="RODOLFO GONCALVES DA SILVA" userId="d23930eb-2969-42f0-8ff5-c961023fab49" providerId="ADAL" clId="{D9FAE21A-31FD-4AC5-AE04-680952969520}" dt="2023-08-17T19:54:14.519" v="237"/>
        <pc:sldMkLst>
          <pc:docMk/>
          <pc:sldMk cId="0" sldId="347"/>
        </pc:sldMkLst>
      </pc:sldChg>
      <pc:sldChg chg="add">
        <pc:chgData name="RODOLFO GONCALVES DA SILVA" userId="d23930eb-2969-42f0-8ff5-c961023fab49" providerId="ADAL" clId="{D9FAE21A-31FD-4AC5-AE04-680952969520}" dt="2023-08-17T19:54:14.519" v="237"/>
        <pc:sldMkLst>
          <pc:docMk/>
          <pc:sldMk cId="0" sldId="348"/>
        </pc:sldMkLst>
      </pc:sldChg>
      <pc:sldChg chg="add">
        <pc:chgData name="RODOLFO GONCALVES DA SILVA" userId="d23930eb-2969-42f0-8ff5-c961023fab49" providerId="ADAL" clId="{D9FAE21A-31FD-4AC5-AE04-680952969520}" dt="2023-08-17T19:54:14.519" v="237"/>
        <pc:sldMkLst>
          <pc:docMk/>
          <pc:sldMk cId="0" sldId="349"/>
        </pc:sldMkLst>
      </pc:sldChg>
      <pc:sldChg chg="add">
        <pc:chgData name="RODOLFO GONCALVES DA SILVA" userId="d23930eb-2969-42f0-8ff5-c961023fab49" providerId="ADAL" clId="{D9FAE21A-31FD-4AC5-AE04-680952969520}" dt="2023-08-17T19:54:14.519" v="237"/>
        <pc:sldMkLst>
          <pc:docMk/>
          <pc:sldMk cId="0" sldId="350"/>
        </pc:sldMkLst>
      </pc:sldChg>
      <pc:sldChg chg="add">
        <pc:chgData name="RODOLFO GONCALVES DA SILVA" userId="d23930eb-2969-42f0-8ff5-c961023fab49" providerId="ADAL" clId="{D9FAE21A-31FD-4AC5-AE04-680952969520}" dt="2023-08-17T19:54:14.519" v="237"/>
        <pc:sldMkLst>
          <pc:docMk/>
          <pc:sldMk cId="0" sldId="351"/>
        </pc:sldMkLst>
      </pc:sldChg>
      <pc:sldChg chg="modSp add mod">
        <pc:chgData name="RODOLFO GONCALVES DA SILVA" userId="d23930eb-2969-42f0-8ff5-c961023fab49" providerId="ADAL" clId="{D9FAE21A-31FD-4AC5-AE04-680952969520}" dt="2023-08-17T20:07:30.893" v="330" actId="6549"/>
        <pc:sldMkLst>
          <pc:docMk/>
          <pc:sldMk cId="0" sldId="352"/>
        </pc:sldMkLst>
        <pc:spChg chg="mod">
          <ac:chgData name="RODOLFO GONCALVES DA SILVA" userId="d23930eb-2969-42f0-8ff5-c961023fab49" providerId="ADAL" clId="{D9FAE21A-31FD-4AC5-AE04-680952969520}" dt="2023-08-17T20:06:59.461" v="311" actId="1076"/>
          <ac:spMkLst>
            <pc:docMk/>
            <pc:sldMk cId="0" sldId="352"/>
            <ac:spMk id="2" creationId="{00000000-0000-0000-0000-000000000000}"/>
          </ac:spMkLst>
        </pc:spChg>
        <pc:spChg chg="mod">
          <ac:chgData name="RODOLFO GONCALVES DA SILVA" userId="d23930eb-2969-42f0-8ff5-c961023fab49" providerId="ADAL" clId="{D9FAE21A-31FD-4AC5-AE04-680952969520}" dt="2023-08-17T20:07:30.893" v="330" actId="6549"/>
          <ac:spMkLst>
            <pc:docMk/>
            <pc:sldMk cId="0" sldId="352"/>
            <ac:spMk id="3" creationId="{00000000-0000-0000-0000-000000000000}"/>
          </ac:spMkLst>
        </pc:spChg>
      </pc:sldChg>
      <pc:sldChg chg="modSp add mod">
        <pc:chgData name="RODOLFO GONCALVES DA SILVA" userId="d23930eb-2969-42f0-8ff5-c961023fab49" providerId="ADAL" clId="{D9FAE21A-31FD-4AC5-AE04-680952969520}" dt="2023-08-17T20:07:38.829" v="331" actId="123"/>
        <pc:sldMkLst>
          <pc:docMk/>
          <pc:sldMk cId="0" sldId="353"/>
        </pc:sldMkLst>
        <pc:spChg chg="mod">
          <ac:chgData name="RODOLFO GONCALVES DA SILVA" userId="d23930eb-2969-42f0-8ff5-c961023fab49" providerId="ADAL" clId="{D9FAE21A-31FD-4AC5-AE04-680952969520}" dt="2023-08-17T20:07:38.829" v="331" actId="123"/>
          <ac:spMkLst>
            <pc:docMk/>
            <pc:sldMk cId="0" sldId="353"/>
            <ac:spMk id="2" creationId="{00000000-0000-0000-0000-000000000000}"/>
          </ac:spMkLst>
        </pc:spChg>
      </pc:sldChg>
      <pc:sldChg chg="add">
        <pc:chgData name="RODOLFO GONCALVES DA SILVA" userId="d23930eb-2969-42f0-8ff5-c961023fab49" providerId="ADAL" clId="{D9FAE21A-31FD-4AC5-AE04-680952969520}" dt="2023-08-17T19:54:14.519" v="237"/>
        <pc:sldMkLst>
          <pc:docMk/>
          <pc:sldMk cId="0" sldId="354"/>
        </pc:sldMkLst>
      </pc:sldChg>
      <pc:sldChg chg="modSp add mod">
        <pc:chgData name="RODOLFO GONCALVES DA SILVA" userId="d23930eb-2969-42f0-8ff5-c961023fab49" providerId="ADAL" clId="{D9FAE21A-31FD-4AC5-AE04-680952969520}" dt="2023-08-17T20:07:58.375" v="332" actId="1076"/>
        <pc:sldMkLst>
          <pc:docMk/>
          <pc:sldMk cId="0" sldId="355"/>
        </pc:sldMkLst>
        <pc:spChg chg="mod">
          <ac:chgData name="RODOLFO GONCALVES DA SILVA" userId="d23930eb-2969-42f0-8ff5-c961023fab49" providerId="ADAL" clId="{D9FAE21A-31FD-4AC5-AE04-680952969520}" dt="2023-08-17T20:07:58.375" v="332" actId="1076"/>
          <ac:spMkLst>
            <pc:docMk/>
            <pc:sldMk cId="0" sldId="355"/>
            <ac:spMk id="2" creationId="{00000000-0000-0000-0000-000000000000}"/>
          </ac:spMkLst>
        </pc:spChg>
        <pc:spChg chg="mod">
          <ac:chgData name="RODOLFO GONCALVES DA SILVA" userId="d23930eb-2969-42f0-8ff5-c961023fab49" providerId="ADAL" clId="{D9FAE21A-31FD-4AC5-AE04-680952969520}" dt="2023-08-17T20:07:58.375" v="332" actId="1076"/>
          <ac:spMkLst>
            <pc:docMk/>
            <pc:sldMk cId="0" sldId="355"/>
            <ac:spMk id="3" creationId="{00000000-0000-0000-0000-000000000000}"/>
          </ac:spMkLst>
        </pc:spChg>
      </pc:sldChg>
      <pc:sldChg chg="add">
        <pc:chgData name="RODOLFO GONCALVES DA SILVA" userId="d23930eb-2969-42f0-8ff5-c961023fab49" providerId="ADAL" clId="{D9FAE21A-31FD-4AC5-AE04-680952969520}" dt="2023-08-17T19:54:14.519" v="237"/>
        <pc:sldMkLst>
          <pc:docMk/>
          <pc:sldMk cId="0" sldId="356"/>
        </pc:sldMkLst>
      </pc:sldChg>
      <pc:sldChg chg="modSp add mod">
        <pc:chgData name="RODOLFO GONCALVES DA SILVA" userId="d23930eb-2969-42f0-8ff5-c961023fab49" providerId="ADAL" clId="{D9FAE21A-31FD-4AC5-AE04-680952969520}" dt="2023-08-17T20:08:21.780" v="333" actId="1076"/>
        <pc:sldMkLst>
          <pc:docMk/>
          <pc:sldMk cId="0" sldId="357"/>
        </pc:sldMkLst>
        <pc:spChg chg="mod">
          <ac:chgData name="RODOLFO GONCALVES DA SILVA" userId="d23930eb-2969-42f0-8ff5-c961023fab49" providerId="ADAL" clId="{D9FAE21A-31FD-4AC5-AE04-680952969520}" dt="2023-08-17T20:08:21.780" v="333" actId="1076"/>
          <ac:spMkLst>
            <pc:docMk/>
            <pc:sldMk cId="0" sldId="357"/>
            <ac:spMk id="2" creationId="{00000000-0000-0000-0000-000000000000}"/>
          </ac:spMkLst>
        </pc:spChg>
        <pc:spChg chg="mod">
          <ac:chgData name="RODOLFO GONCALVES DA SILVA" userId="d23930eb-2969-42f0-8ff5-c961023fab49" providerId="ADAL" clId="{D9FAE21A-31FD-4AC5-AE04-680952969520}" dt="2023-08-17T20:08:21.780" v="333" actId="1076"/>
          <ac:spMkLst>
            <pc:docMk/>
            <pc:sldMk cId="0" sldId="357"/>
            <ac:spMk id="3" creationId="{00000000-0000-0000-0000-000000000000}"/>
          </ac:spMkLst>
        </pc:spChg>
      </pc:sldChg>
      <pc:sldChg chg="add">
        <pc:chgData name="RODOLFO GONCALVES DA SILVA" userId="d23930eb-2969-42f0-8ff5-c961023fab49" providerId="ADAL" clId="{D9FAE21A-31FD-4AC5-AE04-680952969520}" dt="2023-08-17T19:54:14.519" v="237"/>
        <pc:sldMkLst>
          <pc:docMk/>
          <pc:sldMk cId="0" sldId="358"/>
        </pc:sldMkLst>
      </pc:sldChg>
      <pc:sldChg chg="add">
        <pc:chgData name="RODOLFO GONCALVES DA SILVA" userId="d23930eb-2969-42f0-8ff5-c961023fab49" providerId="ADAL" clId="{D9FAE21A-31FD-4AC5-AE04-680952969520}" dt="2023-08-17T19:54:14.519" v="237"/>
        <pc:sldMkLst>
          <pc:docMk/>
          <pc:sldMk cId="0" sldId="359"/>
        </pc:sldMkLst>
      </pc:sldChg>
      <pc:sldChg chg="add">
        <pc:chgData name="RODOLFO GONCALVES DA SILVA" userId="d23930eb-2969-42f0-8ff5-c961023fab49" providerId="ADAL" clId="{D9FAE21A-31FD-4AC5-AE04-680952969520}" dt="2023-08-17T19:54:14.519" v="237"/>
        <pc:sldMkLst>
          <pc:docMk/>
          <pc:sldMk cId="0" sldId="360"/>
        </pc:sldMkLst>
      </pc:sldChg>
      <pc:sldChg chg="add">
        <pc:chgData name="RODOLFO GONCALVES DA SILVA" userId="d23930eb-2969-42f0-8ff5-c961023fab49" providerId="ADAL" clId="{D9FAE21A-31FD-4AC5-AE04-680952969520}" dt="2023-08-17T19:54:14.519" v="237"/>
        <pc:sldMkLst>
          <pc:docMk/>
          <pc:sldMk cId="0" sldId="361"/>
        </pc:sldMkLst>
      </pc:sldChg>
      <pc:sldChg chg="add">
        <pc:chgData name="RODOLFO GONCALVES DA SILVA" userId="d23930eb-2969-42f0-8ff5-c961023fab49" providerId="ADAL" clId="{D9FAE21A-31FD-4AC5-AE04-680952969520}" dt="2023-08-17T19:54:14.519" v="237"/>
        <pc:sldMkLst>
          <pc:docMk/>
          <pc:sldMk cId="0" sldId="362"/>
        </pc:sldMkLst>
      </pc:sldChg>
      <pc:sldChg chg="add">
        <pc:chgData name="RODOLFO GONCALVES DA SILVA" userId="d23930eb-2969-42f0-8ff5-c961023fab49" providerId="ADAL" clId="{D9FAE21A-31FD-4AC5-AE04-680952969520}" dt="2023-08-17T19:54:14.519" v="237"/>
        <pc:sldMkLst>
          <pc:docMk/>
          <pc:sldMk cId="0" sldId="363"/>
        </pc:sldMkLst>
      </pc:sldChg>
      <pc:sldChg chg="add">
        <pc:chgData name="RODOLFO GONCALVES DA SILVA" userId="d23930eb-2969-42f0-8ff5-c961023fab49" providerId="ADAL" clId="{D9FAE21A-31FD-4AC5-AE04-680952969520}" dt="2023-08-17T19:54:14.519" v="237"/>
        <pc:sldMkLst>
          <pc:docMk/>
          <pc:sldMk cId="0" sldId="364"/>
        </pc:sldMkLst>
      </pc:sldChg>
      <pc:sldChg chg="add">
        <pc:chgData name="RODOLFO GONCALVES DA SILVA" userId="d23930eb-2969-42f0-8ff5-c961023fab49" providerId="ADAL" clId="{D9FAE21A-31FD-4AC5-AE04-680952969520}" dt="2023-08-17T19:54:14.519" v="237"/>
        <pc:sldMkLst>
          <pc:docMk/>
          <pc:sldMk cId="0" sldId="365"/>
        </pc:sldMkLst>
      </pc:sldChg>
      <pc:sldChg chg="add">
        <pc:chgData name="RODOLFO GONCALVES DA SILVA" userId="d23930eb-2969-42f0-8ff5-c961023fab49" providerId="ADAL" clId="{D9FAE21A-31FD-4AC5-AE04-680952969520}" dt="2023-08-17T19:54:14.519" v="237"/>
        <pc:sldMkLst>
          <pc:docMk/>
          <pc:sldMk cId="0" sldId="366"/>
        </pc:sldMkLst>
      </pc:sldChg>
      <pc:sldChg chg="add">
        <pc:chgData name="RODOLFO GONCALVES DA SILVA" userId="d23930eb-2969-42f0-8ff5-c961023fab49" providerId="ADAL" clId="{D9FAE21A-31FD-4AC5-AE04-680952969520}" dt="2023-08-17T19:54:14.519" v="237"/>
        <pc:sldMkLst>
          <pc:docMk/>
          <pc:sldMk cId="0" sldId="367"/>
        </pc:sldMkLst>
      </pc:sldChg>
      <pc:sldChg chg="add">
        <pc:chgData name="RODOLFO GONCALVES DA SILVA" userId="d23930eb-2969-42f0-8ff5-c961023fab49" providerId="ADAL" clId="{D9FAE21A-31FD-4AC5-AE04-680952969520}" dt="2023-08-17T19:54:14.519" v="237"/>
        <pc:sldMkLst>
          <pc:docMk/>
          <pc:sldMk cId="0" sldId="368"/>
        </pc:sldMkLst>
      </pc:sldChg>
      <pc:sldChg chg="add">
        <pc:chgData name="RODOLFO GONCALVES DA SILVA" userId="d23930eb-2969-42f0-8ff5-c961023fab49" providerId="ADAL" clId="{D9FAE21A-31FD-4AC5-AE04-680952969520}" dt="2023-08-17T19:54:14.519" v="237"/>
        <pc:sldMkLst>
          <pc:docMk/>
          <pc:sldMk cId="0" sldId="369"/>
        </pc:sldMkLst>
      </pc:sldChg>
      <pc:sldChg chg="add">
        <pc:chgData name="RODOLFO GONCALVES DA SILVA" userId="d23930eb-2969-42f0-8ff5-c961023fab49" providerId="ADAL" clId="{D9FAE21A-31FD-4AC5-AE04-680952969520}" dt="2023-08-17T19:54:14.519" v="237"/>
        <pc:sldMkLst>
          <pc:docMk/>
          <pc:sldMk cId="0" sldId="370"/>
        </pc:sldMkLst>
      </pc:sldChg>
      <pc:sldChg chg="add">
        <pc:chgData name="RODOLFO GONCALVES DA SILVA" userId="d23930eb-2969-42f0-8ff5-c961023fab49" providerId="ADAL" clId="{D9FAE21A-31FD-4AC5-AE04-680952969520}" dt="2023-08-17T19:54:14.519" v="237"/>
        <pc:sldMkLst>
          <pc:docMk/>
          <pc:sldMk cId="0" sldId="371"/>
        </pc:sldMkLst>
      </pc:sldChg>
      <pc:sldChg chg="add">
        <pc:chgData name="RODOLFO GONCALVES DA SILVA" userId="d23930eb-2969-42f0-8ff5-c961023fab49" providerId="ADAL" clId="{D9FAE21A-31FD-4AC5-AE04-680952969520}" dt="2023-08-17T19:54:14.519" v="237"/>
        <pc:sldMkLst>
          <pc:docMk/>
          <pc:sldMk cId="0" sldId="372"/>
        </pc:sldMkLst>
      </pc:sldChg>
      <pc:sldChg chg="add">
        <pc:chgData name="RODOLFO GONCALVES DA SILVA" userId="d23930eb-2969-42f0-8ff5-c961023fab49" providerId="ADAL" clId="{D9FAE21A-31FD-4AC5-AE04-680952969520}" dt="2023-08-17T19:54:14.519" v="237"/>
        <pc:sldMkLst>
          <pc:docMk/>
          <pc:sldMk cId="0" sldId="373"/>
        </pc:sldMkLst>
      </pc:sldChg>
      <pc:sldChg chg="add">
        <pc:chgData name="RODOLFO GONCALVES DA SILVA" userId="d23930eb-2969-42f0-8ff5-c961023fab49" providerId="ADAL" clId="{D9FAE21A-31FD-4AC5-AE04-680952969520}" dt="2023-08-17T19:54:14.519" v="237"/>
        <pc:sldMkLst>
          <pc:docMk/>
          <pc:sldMk cId="0" sldId="374"/>
        </pc:sldMkLst>
      </pc:sldChg>
      <pc:sldChg chg="add">
        <pc:chgData name="RODOLFO GONCALVES DA SILVA" userId="d23930eb-2969-42f0-8ff5-c961023fab49" providerId="ADAL" clId="{D9FAE21A-31FD-4AC5-AE04-680952969520}" dt="2023-08-17T19:54:14.519" v="237"/>
        <pc:sldMkLst>
          <pc:docMk/>
          <pc:sldMk cId="0" sldId="380"/>
        </pc:sldMkLst>
      </pc:sldChg>
      <pc:sldChg chg="modSp mod">
        <pc:chgData name="RODOLFO GONCALVES DA SILVA" userId="d23930eb-2969-42f0-8ff5-c961023fab49" providerId="ADAL" clId="{D9FAE21A-31FD-4AC5-AE04-680952969520}" dt="2023-08-17T17:20:58.550" v="89" actId="20577"/>
        <pc:sldMkLst>
          <pc:docMk/>
          <pc:sldMk cId="710468382" sldId="382"/>
        </pc:sldMkLst>
        <pc:spChg chg="mod">
          <ac:chgData name="RODOLFO GONCALVES DA SILVA" userId="d23930eb-2969-42f0-8ff5-c961023fab49" providerId="ADAL" clId="{D9FAE21A-31FD-4AC5-AE04-680952969520}" dt="2023-08-17T17:20:58.550" v="89" actId="20577"/>
          <ac:spMkLst>
            <pc:docMk/>
            <pc:sldMk cId="710468382" sldId="382"/>
            <ac:spMk id="10" creationId="{1732D47B-7DF9-1209-E11A-F2C78B0A0AFA}"/>
          </ac:spMkLst>
        </pc:spChg>
      </pc:sldChg>
      <pc:sldChg chg="modSp mod">
        <pc:chgData name="RODOLFO GONCALVES DA SILVA" userId="d23930eb-2969-42f0-8ff5-c961023fab49" providerId="ADAL" clId="{D9FAE21A-31FD-4AC5-AE04-680952969520}" dt="2023-08-17T17:22:26.588" v="97"/>
        <pc:sldMkLst>
          <pc:docMk/>
          <pc:sldMk cId="3717369538" sldId="383"/>
        </pc:sldMkLst>
        <pc:spChg chg="mod">
          <ac:chgData name="RODOLFO GONCALVES DA SILVA" userId="d23930eb-2969-42f0-8ff5-c961023fab49" providerId="ADAL" clId="{D9FAE21A-31FD-4AC5-AE04-680952969520}" dt="2023-08-17T17:22:17.912" v="96"/>
          <ac:spMkLst>
            <pc:docMk/>
            <pc:sldMk cId="3717369538" sldId="383"/>
            <ac:spMk id="4" creationId="{B1C3BDA3-10CA-FA29-3CC5-FB8EFB0F31D9}"/>
          </ac:spMkLst>
        </pc:spChg>
        <pc:spChg chg="mod">
          <ac:chgData name="RODOLFO GONCALVES DA SILVA" userId="d23930eb-2969-42f0-8ff5-c961023fab49" providerId="ADAL" clId="{D9FAE21A-31FD-4AC5-AE04-680952969520}" dt="2023-08-17T17:22:26.588" v="97"/>
          <ac:spMkLst>
            <pc:docMk/>
            <pc:sldMk cId="3717369538" sldId="383"/>
            <ac:spMk id="5" creationId="{073B4A8F-6536-6C43-F4A5-4A3AB7C16E3B}"/>
          </ac:spMkLst>
        </pc:spChg>
        <pc:spChg chg="mod">
          <ac:chgData name="RODOLFO GONCALVES DA SILVA" userId="d23930eb-2969-42f0-8ff5-c961023fab49" providerId="ADAL" clId="{D9FAE21A-31FD-4AC5-AE04-680952969520}" dt="2023-08-17T17:21:57.926" v="95" actId="20577"/>
          <ac:spMkLst>
            <pc:docMk/>
            <pc:sldMk cId="3717369538" sldId="383"/>
            <ac:spMk id="10" creationId="{1732D47B-7DF9-1209-E11A-F2C78B0A0AFA}"/>
          </ac:spMkLst>
        </pc:spChg>
      </pc:sldChg>
      <pc:sldChg chg="modSp mod">
        <pc:chgData name="RODOLFO GONCALVES DA SILVA" userId="d23930eb-2969-42f0-8ff5-c961023fab49" providerId="ADAL" clId="{D9FAE21A-31FD-4AC5-AE04-680952969520}" dt="2023-08-17T17:21:44.451" v="93" actId="27636"/>
        <pc:sldMkLst>
          <pc:docMk/>
          <pc:sldMk cId="3862075500" sldId="384"/>
        </pc:sldMkLst>
        <pc:spChg chg="mod">
          <ac:chgData name="RODOLFO GONCALVES DA SILVA" userId="d23930eb-2969-42f0-8ff5-c961023fab49" providerId="ADAL" clId="{D9FAE21A-31FD-4AC5-AE04-680952969520}" dt="2023-08-17T17:21:44.451" v="93" actId="27636"/>
          <ac:spMkLst>
            <pc:docMk/>
            <pc:sldMk cId="3862075500" sldId="384"/>
            <ac:spMk id="5" creationId="{073B4A8F-6536-6C43-F4A5-4A3AB7C16E3B}"/>
          </ac:spMkLst>
        </pc:spChg>
        <pc:spChg chg="mod">
          <ac:chgData name="RODOLFO GONCALVES DA SILVA" userId="d23930eb-2969-42f0-8ff5-c961023fab49" providerId="ADAL" clId="{D9FAE21A-31FD-4AC5-AE04-680952969520}" dt="2023-08-17T17:21:26.991" v="91" actId="20577"/>
          <ac:spMkLst>
            <pc:docMk/>
            <pc:sldMk cId="3862075500" sldId="384"/>
            <ac:spMk id="10" creationId="{1732D47B-7DF9-1209-E11A-F2C78B0A0AFA}"/>
          </ac:spMkLst>
        </pc:spChg>
      </pc:sldChg>
      <pc:sldChg chg="add">
        <pc:chgData name="RODOLFO GONCALVES DA SILVA" userId="d23930eb-2969-42f0-8ff5-c961023fab49" providerId="ADAL" clId="{D9FAE21A-31FD-4AC5-AE04-680952969520}" dt="2023-08-17T19:54:14.519" v="237"/>
        <pc:sldMkLst>
          <pc:docMk/>
          <pc:sldMk cId="0" sldId="385"/>
        </pc:sldMkLst>
      </pc:sldChg>
      <pc:sldChg chg="modSp mod">
        <pc:chgData name="RODOLFO GONCALVES DA SILVA" userId="d23930eb-2969-42f0-8ff5-c961023fab49" providerId="ADAL" clId="{D9FAE21A-31FD-4AC5-AE04-680952969520}" dt="2023-08-17T19:25:18.856" v="235" actId="27636"/>
        <pc:sldMkLst>
          <pc:docMk/>
          <pc:sldMk cId="1318730556" sldId="404"/>
        </pc:sldMkLst>
        <pc:spChg chg="mod">
          <ac:chgData name="RODOLFO GONCALVES DA SILVA" userId="d23930eb-2969-42f0-8ff5-c961023fab49" providerId="ADAL" clId="{D9FAE21A-31FD-4AC5-AE04-680952969520}" dt="2023-08-17T19:25:18.856" v="235" actId="27636"/>
          <ac:spMkLst>
            <pc:docMk/>
            <pc:sldMk cId="1318730556" sldId="404"/>
            <ac:spMk id="3" creationId="{5647EFC3-34F0-D350-730E-B154BF347BF5}"/>
          </ac:spMkLst>
        </pc:spChg>
      </pc:sldChg>
      <pc:sldChg chg="modSp mod">
        <pc:chgData name="RODOLFO GONCALVES DA SILVA" userId="d23930eb-2969-42f0-8ff5-c961023fab49" providerId="ADAL" clId="{D9FAE21A-31FD-4AC5-AE04-680952969520}" dt="2023-08-17T19:21:11.912" v="197" actId="12"/>
        <pc:sldMkLst>
          <pc:docMk/>
          <pc:sldMk cId="1548898331" sldId="406"/>
        </pc:sldMkLst>
        <pc:spChg chg="mod">
          <ac:chgData name="RODOLFO GONCALVES DA SILVA" userId="d23930eb-2969-42f0-8ff5-c961023fab49" providerId="ADAL" clId="{D9FAE21A-31FD-4AC5-AE04-680952969520}" dt="2023-08-17T19:21:11.912" v="197" actId="12"/>
          <ac:spMkLst>
            <pc:docMk/>
            <pc:sldMk cId="1548898331" sldId="406"/>
            <ac:spMk id="3" creationId="{7905C316-04C3-9FEE-1E79-ED5241AF45ED}"/>
          </ac:spMkLst>
        </pc:spChg>
      </pc:sldChg>
      <pc:sldChg chg="modSp mod">
        <pc:chgData name="RODOLFO GONCALVES DA SILVA" userId="d23930eb-2969-42f0-8ff5-c961023fab49" providerId="ADAL" clId="{D9FAE21A-31FD-4AC5-AE04-680952969520}" dt="2023-08-17T19:21:21.844" v="198" actId="404"/>
        <pc:sldMkLst>
          <pc:docMk/>
          <pc:sldMk cId="1685488275" sldId="409"/>
        </pc:sldMkLst>
        <pc:spChg chg="mod">
          <ac:chgData name="RODOLFO GONCALVES DA SILVA" userId="d23930eb-2969-42f0-8ff5-c961023fab49" providerId="ADAL" clId="{D9FAE21A-31FD-4AC5-AE04-680952969520}" dt="2023-08-17T19:21:21.844" v="198" actId="404"/>
          <ac:spMkLst>
            <pc:docMk/>
            <pc:sldMk cId="1685488275" sldId="409"/>
            <ac:spMk id="2" creationId="{541BC64C-C10B-999E-C42C-60FF133CEC45}"/>
          </ac:spMkLst>
        </pc:spChg>
      </pc:sldChg>
      <pc:sldChg chg="modSp mod">
        <pc:chgData name="RODOLFO GONCALVES DA SILVA" userId="d23930eb-2969-42f0-8ff5-c961023fab49" providerId="ADAL" clId="{D9FAE21A-31FD-4AC5-AE04-680952969520}" dt="2023-08-17T19:22:31.668" v="211" actId="1076"/>
        <pc:sldMkLst>
          <pc:docMk/>
          <pc:sldMk cId="1457706221" sldId="413"/>
        </pc:sldMkLst>
        <pc:spChg chg="mod">
          <ac:chgData name="RODOLFO GONCALVES DA SILVA" userId="d23930eb-2969-42f0-8ff5-c961023fab49" providerId="ADAL" clId="{D9FAE21A-31FD-4AC5-AE04-680952969520}" dt="2023-08-17T19:22:31.668" v="211" actId="1076"/>
          <ac:spMkLst>
            <pc:docMk/>
            <pc:sldMk cId="1457706221" sldId="413"/>
            <ac:spMk id="2" creationId="{D4596CA7-0004-2E5A-2593-B0F6F92FE2D6}"/>
          </ac:spMkLst>
        </pc:spChg>
        <pc:spChg chg="mod">
          <ac:chgData name="RODOLFO GONCALVES DA SILVA" userId="d23930eb-2969-42f0-8ff5-c961023fab49" providerId="ADAL" clId="{D9FAE21A-31FD-4AC5-AE04-680952969520}" dt="2023-08-17T19:22:29.239" v="210" actId="1076"/>
          <ac:spMkLst>
            <pc:docMk/>
            <pc:sldMk cId="1457706221" sldId="413"/>
            <ac:spMk id="3" creationId="{1091E0C4-5BBC-DBC6-A3E4-D300386701A7}"/>
          </ac:spMkLst>
        </pc:spChg>
      </pc:sldChg>
      <pc:sldChg chg="modSp mod">
        <pc:chgData name="RODOLFO GONCALVES DA SILVA" userId="d23930eb-2969-42f0-8ff5-c961023fab49" providerId="ADAL" clId="{D9FAE21A-31FD-4AC5-AE04-680952969520}" dt="2023-08-17T19:22:58.456" v="217" actId="123"/>
        <pc:sldMkLst>
          <pc:docMk/>
          <pc:sldMk cId="2817746426" sldId="414"/>
        </pc:sldMkLst>
        <pc:spChg chg="mod">
          <ac:chgData name="RODOLFO GONCALVES DA SILVA" userId="d23930eb-2969-42f0-8ff5-c961023fab49" providerId="ADAL" clId="{D9FAE21A-31FD-4AC5-AE04-680952969520}" dt="2023-08-17T19:22:39.392" v="214" actId="1076"/>
          <ac:spMkLst>
            <pc:docMk/>
            <pc:sldMk cId="2817746426" sldId="414"/>
            <ac:spMk id="2" creationId="{17DAC561-4FCB-5D67-4BA9-38A10DC257F3}"/>
          </ac:spMkLst>
        </pc:spChg>
        <pc:spChg chg="mod">
          <ac:chgData name="RODOLFO GONCALVES DA SILVA" userId="d23930eb-2969-42f0-8ff5-c961023fab49" providerId="ADAL" clId="{D9FAE21A-31FD-4AC5-AE04-680952969520}" dt="2023-08-17T19:22:58.456" v="217" actId="123"/>
          <ac:spMkLst>
            <pc:docMk/>
            <pc:sldMk cId="2817746426" sldId="414"/>
            <ac:spMk id="3" creationId="{25CED809-B037-BEF2-2839-CF9F33188157}"/>
          </ac:spMkLst>
        </pc:spChg>
      </pc:sldChg>
      <pc:sldChg chg="modSp mod">
        <pc:chgData name="RODOLFO GONCALVES DA SILVA" userId="d23930eb-2969-42f0-8ff5-c961023fab49" providerId="ADAL" clId="{D9FAE21A-31FD-4AC5-AE04-680952969520}" dt="2023-08-17T19:23:25.121" v="225" actId="12"/>
        <pc:sldMkLst>
          <pc:docMk/>
          <pc:sldMk cId="4163766548" sldId="415"/>
        </pc:sldMkLst>
        <pc:spChg chg="mod">
          <ac:chgData name="RODOLFO GONCALVES DA SILVA" userId="d23930eb-2969-42f0-8ff5-c961023fab49" providerId="ADAL" clId="{D9FAE21A-31FD-4AC5-AE04-680952969520}" dt="2023-08-17T19:23:06.470" v="220" actId="1076"/>
          <ac:spMkLst>
            <pc:docMk/>
            <pc:sldMk cId="4163766548" sldId="415"/>
            <ac:spMk id="2" creationId="{17DAC561-4FCB-5D67-4BA9-38A10DC257F3}"/>
          </ac:spMkLst>
        </pc:spChg>
        <pc:spChg chg="mod">
          <ac:chgData name="RODOLFO GONCALVES DA SILVA" userId="d23930eb-2969-42f0-8ff5-c961023fab49" providerId="ADAL" clId="{D9FAE21A-31FD-4AC5-AE04-680952969520}" dt="2023-08-17T19:23:25.121" v="225" actId="12"/>
          <ac:spMkLst>
            <pc:docMk/>
            <pc:sldMk cId="4163766548" sldId="415"/>
            <ac:spMk id="3" creationId="{25CED809-B037-BEF2-2839-CF9F33188157}"/>
          </ac:spMkLst>
        </pc:spChg>
      </pc:sldChg>
      <pc:sldChg chg="modSp mod">
        <pc:chgData name="RODOLFO GONCALVES DA SILVA" userId="d23930eb-2969-42f0-8ff5-c961023fab49" providerId="ADAL" clId="{D9FAE21A-31FD-4AC5-AE04-680952969520}" dt="2023-08-17T19:23:38.043" v="228" actId="5793"/>
        <pc:sldMkLst>
          <pc:docMk/>
          <pc:sldMk cId="1292748595" sldId="416"/>
        </pc:sldMkLst>
        <pc:spChg chg="mod">
          <ac:chgData name="RODOLFO GONCALVES DA SILVA" userId="d23930eb-2969-42f0-8ff5-c961023fab49" providerId="ADAL" clId="{D9FAE21A-31FD-4AC5-AE04-680952969520}" dt="2023-08-17T19:23:32.429" v="227" actId="404"/>
          <ac:spMkLst>
            <pc:docMk/>
            <pc:sldMk cId="1292748595" sldId="416"/>
            <ac:spMk id="2" creationId="{EE2A932A-AD3F-DC6D-912C-645733DE7559}"/>
          </ac:spMkLst>
        </pc:spChg>
        <pc:spChg chg="mod">
          <ac:chgData name="RODOLFO GONCALVES DA SILVA" userId="d23930eb-2969-42f0-8ff5-c961023fab49" providerId="ADAL" clId="{D9FAE21A-31FD-4AC5-AE04-680952969520}" dt="2023-08-17T19:23:38.043" v="228" actId="5793"/>
          <ac:spMkLst>
            <pc:docMk/>
            <pc:sldMk cId="1292748595" sldId="416"/>
            <ac:spMk id="3" creationId="{FCEF0DB8-BE10-83AD-2286-6FC2F5F32AE5}"/>
          </ac:spMkLst>
        </pc:spChg>
      </pc:sldChg>
      <pc:sldChg chg="modSp mod">
        <pc:chgData name="RODOLFO GONCALVES DA SILVA" userId="d23930eb-2969-42f0-8ff5-c961023fab49" providerId="ADAL" clId="{D9FAE21A-31FD-4AC5-AE04-680952969520}" dt="2023-08-17T19:24:22.642" v="233" actId="123"/>
        <pc:sldMkLst>
          <pc:docMk/>
          <pc:sldMk cId="3296787755" sldId="417"/>
        </pc:sldMkLst>
        <pc:spChg chg="mod">
          <ac:chgData name="RODOLFO GONCALVES DA SILVA" userId="d23930eb-2969-42f0-8ff5-c961023fab49" providerId="ADAL" clId="{D9FAE21A-31FD-4AC5-AE04-680952969520}" dt="2023-08-17T19:23:57.318" v="230" actId="404"/>
          <ac:spMkLst>
            <pc:docMk/>
            <pc:sldMk cId="3296787755" sldId="417"/>
            <ac:spMk id="2" creationId="{EE2A932A-AD3F-DC6D-912C-645733DE7559}"/>
          </ac:spMkLst>
        </pc:spChg>
        <pc:spChg chg="mod">
          <ac:chgData name="RODOLFO GONCALVES DA SILVA" userId="d23930eb-2969-42f0-8ff5-c961023fab49" providerId="ADAL" clId="{D9FAE21A-31FD-4AC5-AE04-680952969520}" dt="2023-08-17T19:24:22.642" v="233" actId="123"/>
          <ac:spMkLst>
            <pc:docMk/>
            <pc:sldMk cId="3296787755" sldId="417"/>
            <ac:spMk id="3" creationId="{FCEF0DB8-BE10-83AD-2286-6FC2F5F32AE5}"/>
          </ac:spMkLst>
        </pc:spChg>
      </pc:sldChg>
      <pc:sldChg chg="addSp delSp modSp add del mod modClrScheme chgLayout">
        <pc:chgData name="RODOLFO GONCALVES DA SILVA" userId="d23930eb-2969-42f0-8ff5-c961023fab49" providerId="ADAL" clId="{D9FAE21A-31FD-4AC5-AE04-680952969520}" dt="2023-08-17T17:15:02.570" v="87" actId="700"/>
        <pc:sldMkLst>
          <pc:docMk/>
          <pc:sldMk cId="0" sldId="418"/>
        </pc:sldMkLst>
        <pc:spChg chg="add del mod ord">
          <ac:chgData name="RODOLFO GONCALVES DA SILVA" userId="d23930eb-2969-42f0-8ff5-c961023fab49" providerId="ADAL" clId="{D9FAE21A-31FD-4AC5-AE04-680952969520}" dt="2023-08-17T17:11:30.710" v="2" actId="700"/>
          <ac:spMkLst>
            <pc:docMk/>
            <pc:sldMk cId="0" sldId="418"/>
            <ac:spMk id="5" creationId="{2D068EE2-13D7-70B1-C928-8419BD2F5A92}"/>
          </ac:spMkLst>
        </pc:spChg>
        <pc:spChg chg="add del mod ord">
          <ac:chgData name="RODOLFO GONCALVES DA SILVA" userId="d23930eb-2969-42f0-8ff5-c961023fab49" providerId="ADAL" clId="{D9FAE21A-31FD-4AC5-AE04-680952969520}" dt="2023-08-17T17:15:02.570" v="87" actId="700"/>
          <ac:spMkLst>
            <pc:docMk/>
            <pc:sldMk cId="0" sldId="418"/>
            <ac:spMk id="5" creationId="{63488173-1C0F-F06E-ABC4-4C98C635921F}"/>
          </ac:spMkLst>
        </pc:spChg>
        <pc:spChg chg="add del mod ord">
          <ac:chgData name="RODOLFO GONCALVES DA SILVA" userId="d23930eb-2969-42f0-8ff5-c961023fab49" providerId="ADAL" clId="{D9FAE21A-31FD-4AC5-AE04-680952969520}" dt="2023-08-17T17:11:30.710" v="2" actId="700"/>
          <ac:spMkLst>
            <pc:docMk/>
            <pc:sldMk cId="0" sldId="418"/>
            <ac:spMk id="6" creationId="{0C08814E-F252-0D09-CA86-9CEA31F75A16}"/>
          </ac:spMkLst>
        </pc:spChg>
        <pc:spChg chg="add del mod ord">
          <ac:chgData name="RODOLFO GONCALVES DA SILVA" userId="d23930eb-2969-42f0-8ff5-c961023fab49" providerId="ADAL" clId="{D9FAE21A-31FD-4AC5-AE04-680952969520}" dt="2023-08-17T17:15:02.570" v="87" actId="700"/>
          <ac:spMkLst>
            <pc:docMk/>
            <pc:sldMk cId="0" sldId="418"/>
            <ac:spMk id="6" creationId="{35EC889F-F537-1518-CB58-6A1E629D87DB}"/>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19"/>
        </pc:sldMkLst>
        <pc:spChg chg="add mod ord">
          <ac:chgData name="RODOLFO GONCALVES DA SILVA" userId="d23930eb-2969-42f0-8ff5-c961023fab49" providerId="ADAL" clId="{D9FAE21A-31FD-4AC5-AE04-680952969520}" dt="2023-08-17T17:12:02.808" v="5" actId="700"/>
          <ac:spMkLst>
            <pc:docMk/>
            <pc:sldMk cId="0" sldId="419"/>
            <ac:spMk id="22" creationId="{95C6AF2D-A98B-28F6-3163-8C7275307461}"/>
          </ac:spMkLst>
        </pc:spChg>
        <pc:spChg chg="add del mod ord">
          <ac:chgData name="RODOLFO GONCALVES DA SILVA" userId="d23930eb-2969-42f0-8ff5-c961023fab49" providerId="ADAL" clId="{D9FAE21A-31FD-4AC5-AE04-680952969520}" dt="2023-08-17T17:11:30.710" v="2" actId="700"/>
          <ac:spMkLst>
            <pc:docMk/>
            <pc:sldMk cId="0" sldId="419"/>
            <ac:spMk id="22" creationId="{F2E1AEF1-ADD6-7CE6-9256-5473C6287CF8}"/>
          </ac:spMkLst>
        </pc:spChg>
        <pc:spChg chg="add del mod ord">
          <ac:chgData name="RODOLFO GONCALVES DA SILVA" userId="d23930eb-2969-42f0-8ff5-c961023fab49" providerId="ADAL" clId="{D9FAE21A-31FD-4AC5-AE04-680952969520}" dt="2023-08-17T17:11:30.710" v="2" actId="700"/>
          <ac:spMkLst>
            <pc:docMk/>
            <pc:sldMk cId="0" sldId="419"/>
            <ac:spMk id="23" creationId="{BA32D4F7-7E4F-9DAC-E123-0B018C110C50}"/>
          </ac:spMkLst>
        </pc:spChg>
        <pc:spChg chg="add mod ord">
          <ac:chgData name="RODOLFO GONCALVES DA SILVA" userId="d23930eb-2969-42f0-8ff5-c961023fab49" providerId="ADAL" clId="{D9FAE21A-31FD-4AC5-AE04-680952969520}" dt="2023-08-17T17:12:02.808" v="5" actId="700"/>
          <ac:spMkLst>
            <pc:docMk/>
            <pc:sldMk cId="0" sldId="419"/>
            <ac:spMk id="23" creationId="{C10BBA74-6749-0D65-8299-10DAB8548581}"/>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0"/>
        </pc:sldMkLst>
        <pc:spChg chg="add del mod ord">
          <ac:chgData name="RODOLFO GONCALVES DA SILVA" userId="d23930eb-2969-42f0-8ff5-c961023fab49" providerId="ADAL" clId="{D9FAE21A-31FD-4AC5-AE04-680952969520}" dt="2023-08-17T17:11:30.710" v="2" actId="700"/>
          <ac:spMkLst>
            <pc:docMk/>
            <pc:sldMk cId="0" sldId="420"/>
            <ac:spMk id="11" creationId="{4E90D747-1863-17E3-3876-1FBC3D60FAC0}"/>
          </ac:spMkLst>
        </pc:spChg>
        <pc:spChg chg="add mod ord">
          <ac:chgData name="RODOLFO GONCALVES DA SILVA" userId="d23930eb-2969-42f0-8ff5-c961023fab49" providerId="ADAL" clId="{D9FAE21A-31FD-4AC5-AE04-680952969520}" dt="2023-08-17T17:12:02.808" v="5" actId="700"/>
          <ac:spMkLst>
            <pc:docMk/>
            <pc:sldMk cId="0" sldId="420"/>
            <ac:spMk id="11" creationId="{B6817DFB-7723-3589-EE46-BD300FE4A1F4}"/>
          </ac:spMkLst>
        </pc:spChg>
        <pc:spChg chg="add del mod ord">
          <ac:chgData name="RODOLFO GONCALVES DA SILVA" userId="d23930eb-2969-42f0-8ff5-c961023fab49" providerId="ADAL" clId="{D9FAE21A-31FD-4AC5-AE04-680952969520}" dt="2023-08-17T17:11:30.710" v="2" actId="700"/>
          <ac:spMkLst>
            <pc:docMk/>
            <pc:sldMk cId="0" sldId="420"/>
            <ac:spMk id="12" creationId="{4D142BD1-400B-5D96-0DBC-34BABE2AE3CF}"/>
          </ac:spMkLst>
        </pc:spChg>
        <pc:spChg chg="add mod ord">
          <ac:chgData name="RODOLFO GONCALVES DA SILVA" userId="d23930eb-2969-42f0-8ff5-c961023fab49" providerId="ADAL" clId="{D9FAE21A-31FD-4AC5-AE04-680952969520}" dt="2023-08-17T17:12:02.808" v="5" actId="700"/>
          <ac:spMkLst>
            <pc:docMk/>
            <pc:sldMk cId="0" sldId="420"/>
            <ac:spMk id="12" creationId="{F101AAFC-58ED-3477-E575-578171103BE7}"/>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1"/>
        </pc:sldMkLst>
        <pc:spChg chg="add del mod ord">
          <ac:chgData name="RODOLFO GONCALVES DA SILVA" userId="d23930eb-2969-42f0-8ff5-c961023fab49" providerId="ADAL" clId="{D9FAE21A-31FD-4AC5-AE04-680952969520}" dt="2023-08-17T17:11:30.710" v="2" actId="700"/>
          <ac:spMkLst>
            <pc:docMk/>
            <pc:sldMk cId="0" sldId="421"/>
            <ac:spMk id="10" creationId="{9D5638E0-3A80-2086-7F58-ABF7C1A58CFC}"/>
          </ac:spMkLst>
        </pc:spChg>
        <pc:spChg chg="add mod ord">
          <ac:chgData name="RODOLFO GONCALVES DA SILVA" userId="d23930eb-2969-42f0-8ff5-c961023fab49" providerId="ADAL" clId="{D9FAE21A-31FD-4AC5-AE04-680952969520}" dt="2023-08-17T17:12:02.808" v="5" actId="700"/>
          <ac:spMkLst>
            <pc:docMk/>
            <pc:sldMk cId="0" sldId="421"/>
            <ac:spMk id="10" creationId="{D37DBB42-FA88-D24A-BEF4-51ECA92BFEFE}"/>
          </ac:spMkLst>
        </pc:spChg>
        <pc:spChg chg="add del mod ord">
          <ac:chgData name="RODOLFO GONCALVES DA SILVA" userId="d23930eb-2969-42f0-8ff5-c961023fab49" providerId="ADAL" clId="{D9FAE21A-31FD-4AC5-AE04-680952969520}" dt="2023-08-17T17:11:30.710" v="2" actId="700"/>
          <ac:spMkLst>
            <pc:docMk/>
            <pc:sldMk cId="0" sldId="421"/>
            <ac:spMk id="11" creationId="{242AFE63-79FE-E4CC-DCA0-1B99C0CCB1DD}"/>
          </ac:spMkLst>
        </pc:spChg>
        <pc:spChg chg="add mod ord">
          <ac:chgData name="RODOLFO GONCALVES DA SILVA" userId="d23930eb-2969-42f0-8ff5-c961023fab49" providerId="ADAL" clId="{D9FAE21A-31FD-4AC5-AE04-680952969520}" dt="2023-08-17T17:12:02.808" v="5" actId="700"/>
          <ac:spMkLst>
            <pc:docMk/>
            <pc:sldMk cId="0" sldId="421"/>
            <ac:spMk id="11" creationId="{8B22E59E-ACC7-EEA0-28FB-17F189E81FA5}"/>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2"/>
        </pc:sldMkLst>
        <pc:spChg chg="add mod ord">
          <ac:chgData name="RODOLFO GONCALVES DA SILVA" userId="d23930eb-2969-42f0-8ff5-c961023fab49" providerId="ADAL" clId="{D9FAE21A-31FD-4AC5-AE04-680952969520}" dt="2023-08-17T17:12:02.808" v="5" actId="700"/>
          <ac:spMkLst>
            <pc:docMk/>
            <pc:sldMk cId="0" sldId="422"/>
            <ac:spMk id="11" creationId="{2F22209B-1B90-2B50-681A-D33D40AF5449}"/>
          </ac:spMkLst>
        </pc:spChg>
        <pc:spChg chg="add del mod ord">
          <ac:chgData name="RODOLFO GONCALVES DA SILVA" userId="d23930eb-2969-42f0-8ff5-c961023fab49" providerId="ADAL" clId="{D9FAE21A-31FD-4AC5-AE04-680952969520}" dt="2023-08-17T17:11:30.710" v="2" actId="700"/>
          <ac:spMkLst>
            <pc:docMk/>
            <pc:sldMk cId="0" sldId="422"/>
            <ac:spMk id="11" creationId="{A6A4DE67-2461-F3B3-B368-DF25DBCB1972}"/>
          </ac:spMkLst>
        </pc:spChg>
        <pc:spChg chg="add del mod ord">
          <ac:chgData name="RODOLFO GONCALVES DA SILVA" userId="d23930eb-2969-42f0-8ff5-c961023fab49" providerId="ADAL" clId="{D9FAE21A-31FD-4AC5-AE04-680952969520}" dt="2023-08-17T17:11:30.710" v="2" actId="700"/>
          <ac:spMkLst>
            <pc:docMk/>
            <pc:sldMk cId="0" sldId="422"/>
            <ac:spMk id="12" creationId="{6A1CB365-79C5-5872-A8BC-7E1C15565336}"/>
          </ac:spMkLst>
        </pc:spChg>
        <pc:spChg chg="add mod ord">
          <ac:chgData name="RODOLFO GONCALVES DA SILVA" userId="d23930eb-2969-42f0-8ff5-c961023fab49" providerId="ADAL" clId="{D9FAE21A-31FD-4AC5-AE04-680952969520}" dt="2023-08-17T17:12:02.808" v="5" actId="700"/>
          <ac:spMkLst>
            <pc:docMk/>
            <pc:sldMk cId="0" sldId="422"/>
            <ac:spMk id="12" creationId="{BB69E4F4-4C89-0155-F829-F9E03EABAEC8}"/>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3"/>
        </pc:sldMkLst>
        <pc:spChg chg="add del mod ord">
          <ac:chgData name="RODOLFO GONCALVES DA SILVA" userId="d23930eb-2969-42f0-8ff5-c961023fab49" providerId="ADAL" clId="{D9FAE21A-31FD-4AC5-AE04-680952969520}" dt="2023-08-17T17:11:30.710" v="2" actId="700"/>
          <ac:spMkLst>
            <pc:docMk/>
            <pc:sldMk cId="0" sldId="423"/>
            <ac:spMk id="3" creationId="{AA40E939-8FE7-2984-A2BC-79C6CF2703CD}"/>
          </ac:spMkLst>
        </pc:spChg>
        <pc:spChg chg="add mod ord">
          <ac:chgData name="RODOLFO GONCALVES DA SILVA" userId="d23930eb-2969-42f0-8ff5-c961023fab49" providerId="ADAL" clId="{D9FAE21A-31FD-4AC5-AE04-680952969520}" dt="2023-08-17T17:12:02.808" v="5" actId="700"/>
          <ac:spMkLst>
            <pc:docMk/>
            <pc:sldMk cId="0" sldId="423"/>
            <ac:spMk id="3" creationId="{BA0E0C84-F467-094B-ADC9-032DD9790FC2}"/>
          </ac:spMkLst>
        </pc:spChg>
        <pc:spChg chg="add mod ord">
          <ac:chgData name="RODOLFO GONCALVES DA SILVA" userId="d23930eb-2969-42f0-8ff5-c961023fab49" providerId="ADAL" clId="{D9FAE21A-31FD-4AC5-AE04-680952969520}" dt="2023-08-17T17:12:02.808" v="5" actId="700"/>
          <ac:spMkLst>
            <pc:docMk/>
            <pc:sldMk cId="0" sldId="423"/>
            <ac:spMk id="4" creationId="{0E336C65-4BCC-0791-1F33-1D7A3AD1EA81}"/>
          </ac:spMkLst>
        </pc:spChg>
        <pc:spChg chg="add del mod ord">
          <ac:chgData name="RODOLFO GONCALVES DA SILVA" userId="d23930eb-2969-42f0-8ff5-c961023fab49" providerId="ADAL" clId="{D9FAE21A-31FD-4AC5-AE04-680952969520}" dt="2023-08-17T17:11:30.710" v="2" actId="700"/>
          <ac:spMkLst>
            <pc:docMk/>
            <pc:sldMk cId="0" sldId="423"/>
            <ac:spMk id="4" creationId="{3D390A70-1C35-FD0A-F4F0-804B9536EA7C}"/>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4"/>
        </pc:sldMkLst>
        <pc:spChg chg="add mod ord">
          <ac:chgData name="RODOLFO GONCALVES DA SILVA" userId="d23930eb-2969-42f0-8ff5-c961023fab49" providerId="ADAL" clId="{D9FAE21A-31FD-4AC5-AE04-680952969520}" dt="2023-08-17T17:12:02.808" v="5" actId="700"/>
          <ac:spMkLst>
            <pc:docMk/>
            <pc:sldMk cId="0" sldId="424"/>
            <ac:spMk id="3" creationId="{5D743B02-7597-0865-21A0-6B80D56BE727}"/>
          </ac:spMkLst>
        </pc:spChg>
        <pc:spChg chg="add del mod ord">
          <ac:chgData name="RODOLFO GONCALVES DA SILVA" userId="d23930eb-2969-42f0-8ff5-c961023fab49" providerId="ADAL" clId="{D9FAE21A-31FD-4AC5-AE04-680952969520}" dt="2023-08-17T17:11:30.710" v="2" actId="700"/>
          <ac:spMkLst>
            <pc:docMk/>
            <pc:sldMk cId="0" sldId="424"/>
            <ac:spMk id="3" creationId="{B0AB3015-C861-A467-40B6-0656A79962AB}"/>
          </ac:spMkLst>
        </pc:spChg>
        <pc:spChg chg="add mod ord">
          <ac:chgData name="RODOLFO GONCALVES DA SILVA" userId="d23930eb-2969-42f0-8ff5-c961023fab49" providerId="ADAL" clId="{D9FAE21A-31FD-4AC5-AE04-680952969520}" dt="2023-08-17T17:12:02.808" v="5" actId="700"/>
          <ac:spMkLst>
            <pc:docMk/>
            <pc:sldMk cId="0" sldId="424"/>
            <ac:spMk id="4" creationId="{39AC854F-DA39-C3C5-DF02-94B6D5AFFA69}"/>
          </ac:spMkLst>
        </pc:spChg>
        <pc:spChg chg="add del mod ord">
          <ac:chgData name="RODOLFO GONCALVES DA SILVA" userId="d23930eb-2969-42f0-8ff5-c961023fab49" providerId="ADAL" clId="{D9FAE21A-31FD-4AC5-AE04-680952969520}" dt="2023-08-17T17:11:30.710" v="2" actId="700"/>
          <ac:spMkLst>
            <pc:docMk/>
            <pc:sldMk cId="0" sldId="424"/>
            <ac:spMk id="4" creationId="{6361414C-DBBC-616E-7DEA-435F14D768AC}"/>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5"/>
        </pc:sldMkLst>
        <pc:spChg chg="add del mod ord">
          <ac:chgData name="RODOLFO GONCALVES DA SILVA" userId="d23930eb-2969-42f0-8ff5-c961023fab49" providerId="ADAL" clId="{D9FAE21A-31FD-4AC5-AE04-680952969520}" dt="2023-08-17T17:11:30.710" v="2" actId="700"/>
          <ac:spMkLst>
            <pc:docMk/>
            <pc:sldMk cId="0" sldId="425"/>
            <ac:spMk id="3" creationId="{5B90817F-47BF-90D6-9D9E-666D186D060D}"/>
          </ac:spMkLst>
        </pc:spChg>
        <pc:spChg chg="add mod ord">
          <ac:chgData name="RODOLFO GONCALVES DA SILVA" userId="d23930eb-2969-42f0-8ff5-c961023fab49" providerId="ADAL" clId="{D9FAE21A-31FD-4AC5-AE04-680952969520}" dt="2023-08-17T17:12:02.808" v="5" actId="700"/>
          <ac:spMkLst>
            <pc:docMk/>
            <pc:sldMk cId="0" sldId="425"/>
            <ac:spMk id="3" creationId="{CCC2C335-74D9-6BE7-D70B-EAB727461480}"/>
          </ac:spMkLst>
        </pc:spChg>
        <pc:spChg chg="add mod ord">
          <ac:chgData name="RODOLFO GONCALVES DA SILVA" userId="d23930eb-2969-42f0-8ff5-c961023fab49" providerId="ADAL" clId="{D9FAE21A-31FD-4AC5-AE04-680952969520}" dt="2023-08-17T17:12:02.808" v="5" actId="700"/>
          <ac:spMkLst>
            <pc:docMk/>
            <pc:sldMk cId="0" sldId="425"/>
            <ac:spMk id="4" creationId="{274F7577-B25C-BEF0-40A4-89CA8C17670D}"/>
          </ac:spMkLst>
        </pc:spChg>
        <pc:spChg chg="add del mod ord">
          <ac:chgData name="RODOLFO GONCALVES DA SILVA" userId="d23930eb-2969-42f0-8ff5-c961023fab49" providerId="ADAL" clId="{D9FAE21A-31FD-4AC5-AE04-680952969520}" dt="2023-08-17T17:11:30.710" v="2" actId="700"/>
          <ac:spMkLst>
            <pc:docMk/>
            <pc:sldMk cId="0" sldId="425"/>
            <ac:spMk id="4" creationId="{53A17370-86BD-AA54-3329-A949506CF1B2}"/>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6"/>
        </pc:sldMkLst>
        <pc:spChg chg="add mod ord">
          <ac:chgData name="RODOLFO GONCALVES DA SILVA" userId="d23930eb-2969-42f0-8ff5-c961023fab49" providerId="ADAL" clId="{D9FAE21A-31FD-4AC5-AE04-680952969520}" dt="2023-08-17T17:12:02.808" v="5" actId="700"/>
          <ac:spMkLst>
            <pc:docMk/>
            <pc:sldMk cId="0" sldId="426"/>
            <ac:spMk id="3" creationId="{A3176288-CBBE-DDD4-A05D-70B3CDA286F7}"/>
          </ac:spMkLst>
        </pc:spChg>
        <pc:spChg chg="add del mod ord">
          <ac:chgData name="RODOLFO GONCALVES DA SILVA" userId="d23930eb-2969-42f0-8ff5-c961023fab49" providerId="ADAL" clId="{D9FAE21A-31FD-4AC5-AE04-680952969520}" dt="2023-08-17T17:11:30.710" v="2" actId="700"/>
          <ac:spMkLst>
            <pc:docMk/>
            <pc:sldMk cId="0" sldId="426"/>
            <ac:spMk id="3" creationId="{CE6B2A9E-7CA0-4934-E920-48E153557B4C}"/>
          </ac:spMkLst>
        </pc:spChg>
        <pc:spChg chg="add mod ord">
          <ac:chgData name="RODOLFO GONCALVES DA SILVA" userId="d23930eb-2969-42f0-8ff5-c961023fab49" providerId="ADAL" clId="{D9FAE21A-31FD-4AC5-AE04-680952969520}" dt="2023-08-17T17:12:02.808" v="5" actId="700"/>
          <ac:spMkLst>
            <pc:docMk/>
            <pc:sldMk cId="0" sldId="426"/>
            <ac:spMk id="4" creationId="{B46D7898-D3B5-0895-F71A-229C9BF994C1}"/>
          </ac:spMkLst>
        </pc:spChg>
        <pc:spChg chg="add del mod ord">
          <ac:chgData name="RODOLFO GONCALVES DA SILVA" userId="d23930eb-2969-42f0-8ff5-c961023fab49" providerId="ADAL" clId="{D9FAE21A-31FD-4AC5-AE04-680952969520}" dt="2023-08-17T17:11:30.710" v="2" actId="700"/>
          <ac:spMkLst>
            <pc:docMk/>
            <pc:sldMk cId="0" sldId="426"/>
            <ac:spMk id="4" creationId="{E327E9AE-10AC-E378-507C-A5737F23297B}"/>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7"/>
        </pc:sldMkLst>
        <pc:spChg chg="add mod ord">
          <ac:chgData name="RODOLFO GONCALVES DA SILVA" userId="d23930eb-2969-42f0-8ff5-c961023fab49" providerId="ADAL" clId="{D9FAE21A-31FD-4AC5-AE04-680952969520}" dt="2023-08-17T17:12:02.808" v="5" actId="700"/>
          <ac:spMkLst>
            <pc:docMk/>
            <pc:sldMk cId="0" sldId="427"/>
            <ac:spMk id="3" creationId="{4E7A3EB3-0761-0882-FF10-F864EA3D1966}"/>
          </ac:spMkLst>
        </pc:spChg>
        <pc:spChg chg="add del mod ord">
          <ac:chgData name="RODOLFO GONCALVES DA SILVA" userId="d23930eb-2969-42f0-8ff5-c961023fab49" providerId="ADAL" clId="{D9FAE21A-31FD-4AC5-AE04-680952969520}" dt="2023-08-17T17:11:30.710" v="2" actId="700"/>
          <ac:spMkLst>
            <pc:docMk/>
            <pc:sldMk cId="0" sldId="427"/>
            <ac:spMk id="3" creationId="{DB45542D-8774-B7CD-C065-C9F02AD6A71B}"/>
          </ac:spMkLst>
        </pc:spChg>
        <pc:spChg chg="add del mod ord">
          <ac:chgData name="RODOLFO GONCALVES DA SILVA" userId="d23930eb-2969-42f0-8ff5-c961023fab49" providerId="ADAL" clId="{D9FAE21A-31FD-4AC5-AE04-680952969520}" dt="2023-08-17T17:11:30.710" v="2" actId="700"/>
          <ac:spMkLst>
            <pc:docMk/>
            <pc:sldMk cId="0" sldId="427"/>
            <ac:spMk id="4" creationId="{81F9456A-B2C7-5EC3-860F-E79A84BA44C2}"/>
          </ac:spMkLst>
        </pc:spChg>
        <pc:spChg chg="add mod ord">
          <ac:chgData name="RODOLFO GONCALVES DA SILVA" userId="d23930eb-2969-42f0-8ff5-c961023fab49" providerId="ADAL" clId="{D9FAE21A-31FD-4AC5-AE04-680952969520}" dt="2023-08-17T17:12:02.808" v="5" actId="700"/>
          <ac:spMkLst>
            <pc:docMk/>
            <pc:sldMk cId="0" sldId="427"/>
            <ac:spMk id="4" creationId="{B99D433F-79B4-ACC3-C741-F7C47E24559B}"/>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8"/>
        </pc:sldMkLst>
        <pc:spChg chg="add del mod ord">
          <ac:chgData name="RODOLFO GONCALVES DA SILVA" userId="d23930eb-2969-42f0-8ff5-c961023fab49" providerId="ADAL" clId="{D9FAE21A-31FD-4AC5-AE04-680952969520}" dt="2023-08-17T17:11:30.710" v="2" actId="700"/>
          <ac:spMkLst>
            <pc:docMk/>
            <pc:sldMk cId="0" sldId="428"/>
            <ac:spMk id="3" creationId="{12038B80-4096-F231-CD6A-D4134F4E474F}"/>
          </ac:spMkLst>
        </pc:spChg>
        <pc:spChg chg="add mod ord">
          <ac:chgData name="RODOLFO GONCALVES DA SILVA" userId="d23930eb-2969-42f0-8ff5-c961023fab49" providerId="ADAL" clId="{D9FAE21A-31FD-4AC5-AE04-680952969520}" dt="2023-08-17T17:12:02.808" v="5" actId="700"/>
          <ac:spMkLst>
            <pc:docMk/>
            <pc:sldMk cId="0" sldId="428"/>
            <ac:spMk id="3" creationId="{871B8694-7E5B-7EDE-811F-CF71BD342972}"/>
          </ac:spMkLst>
        </pc:spChg>
        <pc:spChg chg="add mod ord">
          <ac:chgData name="RODOLFO GONCALVES DA SILVA" userId="d23930eb-2969-42f0-8ff5-c961023fab49" providerId="ADAL" clId="{D9FAE21A-31FD-4AC5-AE04-680952969520}" dt="2023-08-17T17:12:02.808" v="5" actId="700"/>
          <ac:spMkLst>
            <pc:docMk/>
            <pc:sldMk cId="0" sldId="428"/>
            <ac:spMk id="4" creationId="{1895643C-5535-2EE6-FF22-1BFD9923AB13}"/>
          </ac:spMkLst>
        </pc:spChg>
        <pc:spChg chg="add del mod ord">
          <ac:chgData name="RODOLFO GONCALVES DA SILVA" userId="d23930eb-2969-42f0-8ff5-c961023fab49" providerId="ADAL" clId="{D9FAE21A-31FD-4AC5-AE04-680952969520}" dt="2023-08-17T17:11:30.710" v="2" actId="700"/>
          <ac:spMkLst>
            <pc:docMk/>
            <pc:sldMk cId="0" sldId="428"/>
            <ac:spMk id="4" creationId="{29F50406-F015-1A5D-8083-3EBB53B0851F}"/>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29"/>
        </pc:sldMkLst>
        <pc:spChg chg="add del mod ord">
          <ac:chgData name="RODOLFO GONCALVES DA SILVA" userId="d23930eb-2969-42f0-8ff5-c961023fab49" providerId="ADAL" clId="{D9FAE21A-31FD-4AC5-AE04-680952969520}" dt="2023-08-17T17:11:30.710" v="2" actId="700"/>
          <ac:spMkLst>
            <pc:docMk/>
            <pc:sldMk cId="0" sldId="429"/>
            <ac:spMk id="3" creationId="{9CAAFFC6-4FDA-1BDA-FF78-0E2954D8208D}"/>
          </ac:spMkLst>
        </pc:spChg>
        <pc:spChg chg="add mod ord">
          <ac:chgData name="RODOLFO GONCALVES DA SILVA" userId="d23930eb-2969-42f0-8ff5-c961023fab49" providerId="ADAL" clId="{D9FAE21A-31FD-4AC5-AE04-680952969520}" dt="2023-08-17T17:12:02.808" v="5" actId="700"/>
          <ac:spMkLst>
            <pc:docMk/>
            <pc:sldMk cId="0" sldId="429"/>
            <ac:spMk id="3" creationId="{B6613581-811A-D5AB-5A1A-B6290BB4038C}"/>
          </ac:spMkLst>
        </pc:spChg>
        <pc:spChg chg="add del mod ord">
          <ac:chgData name="RODOLFO GONCALVES DA SILVA" userId="d23930eb-2969-42f0-8ff5-c961023fab49" providerId="ADAL" clId="{D9FAE21A-31FD-4AC5-AE04-680952969520}" dt="2023-08-17T17:11:30.710" v="2" actId="700"/>
          <ac:spMkLst>
            <pc:docMk/>
            <pc:sldMk cId="0" sldId="429"/>
            <ac:spMk id="4" creationId="{68E9356A-8A4D-E4DB-E42C-2A8C845D814A}"/>
          </ac:spMkLst>
        </pc:spChg>
        <pc:spChg chg="add mod ord">
          <ac:chgData name="RODOLFO GONCALVES DA SILVA" userId="d23930eb-2969-42f0-8ff5-c961023fab49" providerId="ADAL" clId="{D9FAE21A-31FD-4AC5-AE04-680952969520}" dt="2023-08-17T17:12:02.808" v="5" actId="700"/>
          <ac:spMkLst>
            <pc:docMk/>
            <pc:sldMk cId="0" sldId="429"/>
            <ac:spMk id="4" creationId="{A3660B5A-B01D-F964-6AF6-558DB4E171DE}"/>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30"/>
        </pc:sldMkLst>
        <pc:spChg chg="add mod ord">
          <ac:chgData name="RODOLFO GONCALVES DA SILVA" userId="d23930eb-2969-42f0-8ff5-c961023fab49" providerId="ADAL" clId="{D9FAE21A-31FD-4AC5-AE04-680952969520}" dt="2023-08-17T17:12:02.808" v="5" actId="700"/>
          <ac:spMkLst>
            <pc:docMk/>
            <pc:sldMk cId="0" sldId="430"/>
            <ac:spMk id="3" creationId="{9C525A82-067F-3F55-07B3-85C8DE03BCA9}"/>
          </ac:spMkLst>
        </pc:spChg>
        <pc:spChg chg="add del mod ord">
          <ac:chgData name="RODOLFO GONCALVES DA SILVA" userId="d23930eb-2969-42f0-8ff5-c961023fab49" providerId="ADAL" clId="{D9FAE21A-31FD-4AC5-AE04-680952969520}" dt="2023-08-17T17:11:30.710" v="2" actId="700"/>
          <ac:spMkLst>
            <pc:docMk/>
            <pc:sldMk cId="0" sldId="430"/>
            <ac:spMk id="3" creationId="{AA73E54B-CF81-123D-CBA0-98722F0C3E25}"/>
          </ac:spMkLst>
        </pc:spChg>
        <pc:spChg chg="add mod ord">
          <ac:chgData name="RODOLFO GONCALVES DA SILVA" userId="d23930eb-2969-42f0-8ff5-c961023fab49" providerId="ADAL" clId="{D9FAE21A-31FD-4AC5-AE04-680952969520}" dt="2023-08-17T17:12:02.808" v="5" actId="700"/>
          <ac:spMkLst>
            <pc:docMk/>
            <pc:sldMk cId="0" sldId="430"/>
            <ac:spMk id="4" creationId="{024F6C15-4083-B2E4-8D0C-93E0D26235CA}"/>
          </ac:spMkLst>
        </pc:spChg>
        <pc:spChg chg="add del mod ord">
          <ac:chgData name="RODOLFO GONCALVES DA SILVA" userId="d23930eb-2969-42f0-8ff5-c961023fab49" providerId="ADAL" clId="{D9FAE21A-31FD-4AC5-AE04-680952969520}" dt="2023-08-17T17:11:30.710" v="2" actId="700"/>
          <ac:spMkLst>
            <pc:docMk/>
            <pc:sldMk cId="0" sldId="430"/>
            <ac:spMk id="4" creationId="{5537861B-3CD1-DF98-AEE9-FC1F197924B2}"/>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31"/>
        </pc:sldMkLst>
        <pc:spChg chg="add mod ord">
          <ac:chgData name="RODOLFO GONCALVES DA SILVA" userId="d23930eb-2969-42f0-8ff5-c961023fab49" providerId="ADAL" clId="{D9FAE21A-31FD-4AC5-AE04-680952969520}" dt="2023-08-17T17:12:02.808" v="5" actId="700"/>
          <ac:spMkLst>
            <pc:docMk/>
            <pc:sldMk cId="0" sldId="431"/>
            <ac:spMk id="3" creationId="{2DEDAE49-FB0E-0E65-6E8C-B52735867591}"/>
          </ac:spMkLst>
        </pc:spChg>
        <pc:spChg chg="add del mod ord">
          <ac:chgData name="RODOLFO GONCALVES DA SILVA" userId="d23930eb-2969-42f0-8ff5-c961023fab49" providerId="ADAL" clId="{D9FAE21A-31FD-4AC5-AE04-680952969520}" dt="2023-08-17T17:11:30.710" v="2" actId="700"/>
          <ac:spMkLst>
            <pc:docMk/>
            <pc:sldMk cId="0" sldId="431"/>
            <ac:spMk id="3" creationId="{E3D5C53E-08C4-B55E-397F-AB55A065D717}"/>
          </ac:spMkLst>
        </pc:spChg>
        <pc:spChg chg="add mod ord">
          <ac:chgData name="RODOLFO GONCALVES DA SILVA" userId="d23930eb-2969-42f0-8ff5-c961023fab49" providerId="ADAL" clId="{D9FAE21A-31FD-4AC5-AE04-680952969520}" dt="2023-08-17T17:12:02.808" v="5" actId="700"/>
          <ac:spMkLst>
            <pc:docMk/>
            <pc:sldMk cId="0" sldId="431"/>
            <ac:spMk id="4" creationId="{336E4D51-3CDF-5B42-F7B1-C41297541CDC}"/>
          </ac:spMkLst>
        </pc:spChg>
        <pc:spChg chg="add del mod ord">
          <ac:chgData name="RODOLFO GONCALVES DA SILVA" userId="d23930eb-2969-42f0-8ff5-c961023fab49" providerId="ADAL" clId="{D9FAE21A-31FD-4AC5-AE04-680952969520}" dt="2023-08-17T17:11:30.710" v="2" actId="700"/>
          <ac:spMkLst>
            <pc:docMk/>
            <pc:sldMk cId="0" sldId="431"/>
            <ac:spMk id="4" creationId="{BF80DC7D-6EA9-5547-B32E-2AFD3C0FA993}"/>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32"/>
        </pc:sldMkLst>
        <pc:spChg chg="add mod ord">
          <ac:chgData name="RODOLFO GONCALVES DA SILVA" userId="d23930eb-2969-42f0-8ff5-c961023fab49" providerId="ADAL" clId="{D9FAE21A-31FD-4AC5-AE04-680952969520}" dt="2023-08-17T17:12:02.808" v="5" actId="700"/>
          <ac:spMkLst>
            <pc:docMk/>
            <pc:sldMk cId="0" sldId="432"/>
            <ac:spMk id="3" creationId="{8B0D01C8-0D22-0824-A466-5910574406AA}"/>
          </ac:spMkLst>
        </pc:spChg>
        <pc:spChg chg="add del mod ord">
          <ac:chgData name="RODOLFO GONCALVES DA SILVA" userId="d23930eb-2969-42f0-8ff5-c961023fab49" providerId="ADAL" clId="{D9FAE21A-31FD-4AC5-AE04-680952969520}" dt="2023-08-17T17:11:30.710" v="2" actId="700"/>
          <ac:spMkLst>
            <pc:docMk/>
            <pc:sldMk cId="0" sldId="432"/>
            <ac:spMk id="3" creationId="{D1A3D8BE-C2B8-7F24-C6A4-83663FDFB7D4}"/>
          </ac:spMkLst>
        </pc:spChg>
        <pc:spChg chg="add mod ord">
          <ac:chgData name="RODOLFO GONCALVES DA SILVA" userId="d23930eb-2969-42f0-8ff5-c961023fab49" providerId="ADAL" clId="{D9FAE21A-31FD-4AC5-AE04-680952969520}" dt="2023-08-17T17:12:02.808" v="5" actId="700"/>
          <ac:spMkLst>
            <pc:docMk/>
            <pc:sldMk cId="0" sldId="432"/>
            <ac:spMk id="4" creationId="{3722D096-3AF3-6014-39B8-E625552E226E}"/>
          </ac:spMkLst>
        </pc:spChg>
        <pc:spChg chg="add del mod ord">
          <ac:chgData name="RODOLFO GONCALVES DA SILVA" userId="d23930eb-2969-42f0-8ff5-c961023fab49" providerId="ADAL" clId="{D9FAE21A-31FD-4AC5-AE04-680952969520}" dt="2023-08-17T17:11:30.710" v="2" actId="700"/>
          <ac:spMkLst>
            <pc:docMk/>
            <pc:sldMk cId="0" sldId="432"/>
            <ac:spMk id="4" creationId="{76E8B37B-3C88-CC69-1576-EE8A1487A985}"/>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33"/>
        </pc:sldMkLst>
        <pc:spChg chg="add del mod ord">
          <ac:chgData name="RODOLFO GONCALVES DA SILVA" userId="d23930eb-2969-42f0-8ff5-c961023fab49" providerId="ADAL" clId="{D9FAE21A-31FD-4AC5-AE04-680952969520}" dt="2023-08-17T17:11:30.710" v="2" actId="700"/>
          <ac:spMkLst>
            <pc:docMk/>
            <pc:sldMk cId="0" sldId="433"/>
            <ac:spMk id="3" creationId="{1A5B0E56-B174-F552-8FFD-32390CB45E76}"/>
          </ac:spMkLst>
        </pc:spChg>
        <pc:spChg chg="add mod ord">
          <ac:chgData name="RODOLFO GONCALVES DA SILVA" userId="d23930eb-2969-42f0-8ff5-c961023fab49" providerId="ADAL" clId="{D9FAE21A-31FD-4AC5-AE04-680952969520}" dt="2023-08-17T17:12:02.808" v="5" actId="700"/>
          <ac:spMkLst>
            <pc:docMk/>
            <pc:sldMk cId="0" sldId="433"/>
            <ac:spMk id="3" creationId="{2432108F-9C44-4C23-1BEE-0A8160CB6B04}"/>
          </ac:spMkLst>
        </pc:spChg>
        <pc:spChg chg="add del mod ord">
          <ac:chgData name="RODOLFO GONCALVES DA SILVA" userId="d23930eb-2969-42f0-8ff5-c961023fab49" providerId="ADAL" clId="{D9FAE21A-31FD-4AC5-AE04-680952969520}" dt="2023-08-17T17:11:30.710" v="2" actId="700"/>
          <ac:spMkLst>
            <pc:docMk/>
            <pc:sldMk cId="0" sldId="433"/>
            <ac:spMk id="4" creationId="{36E9C8A7-3A40-C453-AA8D-231B893A3C18}"/>
          </ac:spMkLst>
        </pc:spChg>
        <pc:spChg chg="add mod ord">
          <ac:chgData name="RODOLFO GONCALVES DA SILVA" userId="d23930eb-2969-42f0-8ff5-c961023fab49" providerId="ADAL" clId="{D9FAE21A-31FD-4AC5-AE04-680952969520}" dt="2023-08-17T17:12:02.808" v="5" actId="700"/>
          <ac:spMkLst>
            <pc:docMk/>
            <pc:sldMk cId="0" sldId="433"/>
            <ac:spMk id="4" creationId="{595AFB81-BC29-486B-BBD6-3F94C68E50AE}"/>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34"/>
        </pc:sldMkLst>
        <pc:spChg chg="add mod ord">
          <ac:chgData name="RODOLFO GONCALVES DA SILVA" userId="d23930eb-2969-42f0-8ff5-c961023fab49" providerId="ADAL" clId="{D9FAE21A-31FD-4AC5-AE04-680952969520}" dt="2023-08-17T17:12:02.808" v="5" actId="700"/>
          <ac:spMkLst>
            <pc:docMk/>
            <pc:sldMk cId="0" sldId="434"/>
            <ac:spMk id="3" creationId="{0F06FE10-AAEB-A7FF-1A7C-AAF2F256F14C}"/>
          </ac:spMkLst>
        </pc:spChg>
        <pc:spChg chg="add del mod ord">
          <ac:chgData name="RODOLFO GONCALVES DA SILVA" userId="d23930eb-2969-42f0-8ff5-c961023fab49" providerId="ADAL" clId="{D9FAE21A-31FD-4AC5-AE04-680952969520}" dt="2023-08-17T17:11:30.710" v="2" actId="700"/>
          <ac:spMkLst>
            <pc:docMk/>
            <pc:sldMk cId="0" sldId="434"/>
            <ac:spMk id="3" creationId="{E0CD54A8-1BEC-84ED-BD47-2DE0164F46A4}"/>
          </ac:spMkLst>
        </pc:spChg>
        <pc:spChg chg="add del mod ord">
          <ac:chgData name="RODOLFO GONCALVES DA SILVA" userId="d23930eb-2969-42f0-8ff5-c961023fab49" providerId="ADAL" clId="{D9FAE21A-31FD-4AC5-AE04-680952969520}" dt="2023-08-17T17:11:30.710" v="2" actId="700"/>
          <ac:spMkLst>
            <pc:docMk/>
            <pc:sldMk cId="0" sldId="434"/>
            <ac:spMk id="4" creationId="{4DA6CDD9-9DDC-6A0B-8206-57F4DAC00657}"/>
          </ac:spMkLst>
        </pc:spChg>
        <pc:spChg chg="add mod ord">
          <ac:chgData name="RODOLFO GONCALVES DA SILVA" userId="d23930eb-2969-42f0-8ff5-c961023fab49" providerId="ADAL" clId="{D9FAE21A-31FD-4AC5-AE04-680952969520}" dt="2023-08-17T17:12:02.808" v="5" actId="700"/>
          <ac:spMkLst>
            <pc:docMk/>
            <pc:sldMk cId="0" sldId="434"/>
            <ac:spMk id="4" creationId="{6853C5CB-5423-BEF7-E762-D0107E5950C5}"/>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35"/>
        </pc:sldMkLst>
        <pc:spChg chg="add mod ord">
          <ac:chgData name="RODOLFO GONCALVES DA SILVA" userId="d23930eb-2969-42f0-8ff5-c961023fab49" providerId="ADAL" clId="{D9FAE21A-31FD-4AC5-AE04-680952969520}" dt="2023-08-17T17:12:02.808" v="5" actId="700"/>
          <ac:spMkLst>
            <pc:docMk/>
            <pc:sldMk cId="0" sldId="435"/>
            <ac:spMk id="3" creationId="{32822131-692A-58B9-CBD5-17ABC5B0794E}"/>
          </ac:spMkLst>
        </pc:spChg>
        <pc:spChg chg="add del mod ord">
          <ac:chgData name="RODOLFO GONCALVES DA SILVA" userId="d23930eb-2969-42f0-8ff5-c961023fab49" providerId="ADAL" clId="{D9FAE21A-31FD-4AC5-AE04-680952969520}" dt="2023-08-17T17:11:30.710" v="2" actId="700"/>
          <ac:spMkLst>
            <pc:docMk/>
            <pc:sldMk cId="0" sldId="435"/>
            <ac:spMk id="3" creationId="{F597BCD7-8311-B710-0C34-D531D8E96C69}"/>
          </ac:spMkLst>
        </pc:spChg>
        <pc:spChg chg="add del mod ord">
          <ac:chgData name="RODOLFO GONCALVES DA SILVA" userId="d23930eb-2969-42f0-8ff5-c961023fab49" providerId="ADAL" clId="{D9FAE21A-31FD-4AC5-AE04-680952969520}" dt="2023-08-17T17:11:30.710" v="2" actId="700"/>
          <ac:spMkLst>
            <pc:docMk/>
            <pc:sldMk cId="0" sldId="435"/>
            <ac:spMk id="4" creationId="{7E5D9F78-3444-EB3E-E3EE-005A5F4A858D}"/>
          </ac:spMkLst>
        </pc:spChg>
        <pc:spChg chg="add mod ord">
          <ac:chgData name="RODOLFO GONCALVES DA SILVA" userId="d23930eb-2969-42f0-8ff5-c961023fab49" providerId="ADAL" clId="{D9FAE21A-31FD-4AC5-AE04-680952969520}" dt="2023-08-17T17:12:02.808" v="5" actId="700"/>
          <ac:spMkLst>
            <pc:docMk/>
            <pc:sldMk cId="0" sldId="435"/>
            <ac:spMk id="4" creationId="{B32F1D4F-D052-FAC1-AC03-7770FBC2B42C}"/>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36"/>
        </pc:sldMkLst>
        <pc:spChg chg="add del mod ord">
          <ac:chgData name="RODOLFO GONCALVES DA SILVA" userId="d23930eb-2969-42f0-8ff5-c961023fab49" providerId="ADAL" clId="{D9FAE21A-31FD-4AC5-AE04-680952969520}" dt="2023-08-17T17:11:30.710" v="2" actId="700"/>
          <ac:spMkLst>
            <pc:docMk/>
            <pc:sldMk cId="0" sldId="436"/>
            <ac:spMk id="3" creationId="{99566590-B6BE-E0E2-0D5C-FAE1425BE967}"/>
          </ac:spMkLst>
        </pc:spChg>
        <pc:spChg chg="add mod ord">
          <ac:chgData name="RODOLFO GONCALVES DA SILVA" userId="d23930eb-2969-42f0-8ff5-c961023fab49" providerId="ADAL" clId="{D9FAE21A-31FD-4AC5-AE04-680952969520}" dt="2023-08-17T17:12:02.808" v="5" actId="700"/>
          <ac:spMkLst>
            <pc:docMk/>
            <pc:sldMk cId="0" sldId="436"/>
            <ac:spMk id="3" creationId="{DBD81E35-92AA-336B-E293-310979F65B69}"/>
          </ac:spMkLst>
        </pc:spChg>
        <pc:spChg chg="add del mod ord">
          <ac:chgData name="RODOLFO GONCALVES DA SILVA" userId="d23930eb-2969-42f0-8ff5-c961023fab49" providerId="ADAL" clId="{D9FAE21A-31FD-4AC5-AE04-680952969520}" dt="2023-08-17T17:11:30.710" v="2" actId="700"/>
          <ac:spMkLst>
            <pc:docMk/>
            <pc:sldMk cId="0" sldId="436"/>
            <ac:spMk id="4" creationId="{65AF6ABA-8A24-262E-1957-7C12CC41BF73}"/>
          </ac:spMkLst>
        </pc:spChg>
        <pc:spChg chg="add mod ord">
          <ac:chgData name="RODOLFO GONCALVES DA SILVA" userId="d23930eb-2969-42f0-8ff5-c961023fab49" providerId="ADAL" clId="{D9FAE21A-31FD-4AC5-AE04-680952969520}" dt="2023-08-17T17:12:02.808" v="5" actId="700"/>
          <ac:spMkLst>
            <pc:docMk/>
            <pc:sldMk cId="0" sldId="436"/>
            <ac:spMk id="4" creationId="{A3798B31-8CDD-2004-34DA-0BAE860710E2}"/>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37"/>
        </pc:sldMkLst>
        <pc:spChg chg="add mod ord">
          <ac:chgData name="RODOLFO GONCALVES DA SILVA" userId="d23930eb-2969-42f0-8ff5-c961023fab49" providerId="ADAL" clId="{D9FAE21A-31FD-4AC5-AE04-680952969520}" dt="2023-08-17T17:12:02.808" v="5" actId="700"/>
          <ac:spMkLst>
            <pc:docMk/>
            <pc:sldMk cId="0" sldId="437"/>
            <ac:spMk id="3" creationId="{AC2EAE32-43D7-7CB9-C4AA-3DD77BD5020F}"/>
          </ac:spMkLst>
        </pc:spChg>
        <pc:spChg chg="add del mod ord">
          <ac:chgData name="RODOLFO GONCALVES DA SILVA" userId="d23930eb-2969-42f0-8ff5-c961023fab49" providerId="ADAL" clId="{D9FAE21A-31FD-4AC5-AE04-680952969520}" dt="2023-08-17T17:11:30.710" v="2" actId="700"/>
          <ac:spMkLst>
            <pc:docMk/>
            <pc:sldMk cId="0" sldId="437"/>
            <ac:spMk id="3" creationId="{AF345D46-835B-67BC-E40F-71930A5EB550}"/>
          </ac:spMkLst>
        </pc:spChg>
        <pc:spChg chg="add mod ord">
          <ac:chgData name="RODOLFO GONCALVES DA SILVA" userId="d23930eb-2969-42f0-8ff5-c961023fab49" providerId="ADAL" clId="{D9FAE21A-31FD-4AC5-AE04-680952969520}" dt="2023-08-17T17:12:02.808" v="5" actId="700"/>
          <ac:spMkLst>
            <pc:docMk/>
            <pc:sldMk cId="0" sldId="437"/>
            <ac:spMk id="4" creationId="{4EFA8C50-36AA-A74E-41D6-D8AEB28A9BBD}"/>
          </ac:spMkLst>
        </pc:spChg>
        <pc:spChg chg="add del mod ord">
          <ac:chgData name="RODOLFO GONCALVES DA SILVA" userId="d23930eb-2969-42f0-8ff5-c961023fab49" providerId="ADAL" clId="{D9FAE21A-31FD-4AC5-AE04-680952969520}" dt="2023-08-17T17:11:30.710" v="2" actId="700"/>
          <ac:spMkLst>
            <pc:docMk/>
            <pc:sldMk cId="0" sldId="437"/>
            <ac:spMk id="4" creationId="{B660AFEA-0A15-FF4F-E63E-AC53077E3FD8}"/>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38"/>
        </pc:sldMkLst>
        <pc:spChg chg="add del mod ord">
          <ac:chgData name="RODOLFO GONCALVES DA SILVA" userId="d23930eb-2969-42f0-8ff5-c961023fab49" providerId="ADAL" clId="{D9FAE21A-31FD-4AC5-AE04-680952969520}" dt="2023-08-17T17:11:30.710" v="2" actId="700"/>
          <ac:spMkLst>
            <pc:docMk/>
            <pc:sldMk cId="0" sldId="438"/>
            <ac:spMk id="3" creationId="{08E5179D-B3AE-2A86-12AA-4EDCA2EF9FFE}"/>
          </ac:spMkLst>
        </pc:spChg>
        <pc:spChg chg="add mod ord">
          <ac:chgData name="RODOLFO GONCALVES DA SILVA" userId="d23930eb-2969-42f0-8ff5-c961023fab49" providerId="ADAL" clId="{D9FAE21A-31FD-4AC5-AE04-680952969520}" dt="2023-08-17T17:12:02.808" v="5" actId="700"/>
          <ac:spMkLst>
            <pc:docMk/>
            <pc:sldMk cId="0" sldId="438"/>
            <ac:spMk id="3" creationId="{3E6C89FB-0879-F208-B2FA-602BAC339BC2}"/>
          </ac:spMkLst>
        </pc:spChg>
        <pc:spChg chg="add mod ord">
          <ac:chgData name="RODOLFO GONCALVES DA SILVA" userId="d23930eb-2969-42f0-8ff5-c961023fab49" providerId="ADAL" clId="{D9FAE21A-31FD-4AC5-AE04-680952969520}" dt="2023-08-17T17:12:02.808" v="5" actId="700"/>
          <ac:spMkLst>
            <pc:docMk/>
            <pc:sldMk cId="0" sldId="438"/>
            <ac:spMk id="4" creationId="{2338B7B7-4CF5-EC16-F79C-E884D0E42E6F}"/>
          </ac:spMkLst>
        </pc:spChg>
        <pc:spChg chg="add del mod ord">
          <ac:chgData name="RODOLFO GONCALVES DA SILVA" userId="d23930eb-2969-42f0-8ff5-c961023fab49" providerId="ADAL" clId="{D9FAE21A-31FD-4AC5-AE04-680952969520}" dt="2023-08-17T17:11:30.710" v="2" actId="700"/>
          <ac:spMkLst>
            <pc:docMk/>
            <pc:sldMk cId="0" sldId="438"/>
            <ac:spMk id="4" creationId="{D8BD60CC-D777-9A22-AE1E-49990E5A91C1}"/>
          </ac:spMkLst>
        </pc:spChg>
      </pc:sldChg>
      <pc:sldChg chg="addSp delSp modSp add del mod modClrScheme chgLayout">
        <pc:chgData name="RODOLFO GONCALVES DA SILVA" userId="d23930eb-2969-42f0-8ff5-c961023fab49" providerId="ADAL" clId="{D9FAE21A-31FD-4AC5-AE04-680952969520}" dt="2023-08-17T17:13:19.876" v="77" actId="1035"/>
        <pc:sldMkLst>
          <pc:docMk/>
          <pc:sldMk cId="0" sldId="439"/>
        </pc:sldMkLst>
        <pc:spChg chg="add del mod ord">
          <ac:chgData name="RODOLFO GONCALVES DA SILVA" userId="d23930eb-2969-42f0-8ff5-c961023fab49" providerId="ADAL" clId="{D9FAE21A-31FD-4AC5-AE04-680952969520}" dt="2023-08-17T17:11:30.710" v="2" actId="700"/>
          <ac:spMkLst>
            <pc:docMk/>
            <pc:sldMk cId="0" sldId="439"/>
            <ac:spMk id="3" creationId="{8C08912D-0318-94D3-6813-303D495F4300}"/>
          </ac:spMkLst>
        </pc:spChg>
        <pc:spChg chg="add del mod ord">
          <ac:chgData name="RODOLFO GONCALVES DA SILVA" userId="d23930eb-2969-42f0-8ff5-c961023fab49" providerId="ADAL" clId="{D9FAE21A-31FD-4AC5-AE04-680952969520}" dt="2023-08-17T17:12:59.398" v="7" actId="478"/>
          <ac:spMkLst>
            <pc:docMk/>
            <pc:sldMk cId="0" sldId="439"/>
            <ac:spMk id="3" creationId="{96226D16-BA9E-2564-084D-3C4B7F0794D0}"/>
          </ac:spMkLst>
        </pc:spChg>
        <pc:spChg chg="add del mod ord">
          <ac:chgData name="RODOLFO GONCALVES DA SILVA" userId="d23930eb-2969-42f0-8ff5-c961023fab49" providerId="ADAL" clId="{D9FAE21A-31FD-4AC5-AE04-680952969520}" dt="2023-08-17T17:11:30.710" v="2" actId="700"/>
          <ac:spMkLst>
            <pc:docMk/>
            <pc:sldMk cId="0" sldId="439"/>
            <ac:spMk id="4" creationId="{7FB1A327-4F70-413E-910D-450D8565554B}"/>
          </ac:spMkLst>
        </pc:spChg>
        <pc:spChg chg="add del mod ord">
          <ac:chgData name="RODOLFO GONCALVES DA SILVA" userId="d23930eb-2969-42f0-8ff5-c961023fab49" providerId="ADAL" clId="{D9FAE21A-31FD-4AC5-AE04-680952969520}" dt="2023-08-17T17:12:57.782" v="6" actId="478"/>
          <ac:spMkLst>
            <pc:docMk/>
            <pc:sldMk cId="0" sldId="439"/>
            <ac:spMk id="4" creationId="{F5AB3180-0B5D-C17F-D3CD-A49AF4E95BF6}"/>
          </ac:spMkLst>
        </pc:spChg>
        <pc:spChg chg="mod">
          <ac:chgData name="RODOLFO GONCALVES DA SILVA" userId="d23930eb-2969-42f0-8ff5-c961023fab49" providerId="ADAL" clId="{D9FAE21A-31FD-4AC5-AE04-680952969520}" dt="2023-08-17T17:13:19.876" v="77" actId="1035"/>
          <ac:spMkLst>
            <pc:docMk/>
            <pc:sldMk cId="0" sldId="439"/>
            <ac:spMk id="5"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6"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7"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10"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11"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12"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13"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23"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24"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25"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27"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28"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29"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31"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32"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33"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35"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36"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37"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38"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39"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41"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42"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43"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55"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71"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78" creationId="{00000000-0000-0000-0000-000000000000}"/>
          </ac:spMkLst>
        </pc:spChg>
        <pc:spChg chg="mod">
          <ac:chgData name="RODOLFO GONCALVES DA SILVA" userId="d23930eb-2969-42f0-8ff5-c961023fab49" providerId="ADAL" clId="{D9FAE21A-31FD-4AC5-AE04-680952969520}" dt="2023-08-17T17:13:19.876" v="77" actId="1035"/>
          <ac:spMkLst>
            <pc:docMk/>
            <pc:sldMk cId="0" sldId="439"/>
            <ac:spMk id="94" creationId="{00000000-0000-0000-0000-000000000000}"/>
          </ac:spMkLst>
        </pc:spChg>
        <pc:grpChg chg="mod">
          <ac:chgData name="RODOLFO GONCALVES DA SILVA" userId="d23930eb-2969-42f0-8ff5-c961023fab49" providerId="ADAL" clId="{D9FAE21A-31FD-4AC5-AE04-680952969520}" dt="2023-08-17T17:13:19.876" v="77" actId="1035"/>
          <ac:grpSpMkLst>
            <pc:docMk/>
            <pc:sldMk cId="0" sldId="439"/>
            <ac:grpSpMk id="14" creationId="{00000000-0000-0000-0000-000000000000}"/>
          </ac:grpSpMkLst>
        </pc:grpChg>
        <pc:grpChg chg="mod">
          <ac:chgData name="RODOLFO GONCALVES DA SILVA" userId="d23930eb-2969-42f0-8ff5-c961023fab49" providerId="ADAL" clId="{D9FAE21A-31FD-4AC5-AE04-680952969520}" dt="2023-08-17T17:13:19.876" v="77" actId="1035"/>
          <ac:grpSpMkLst>
            <pc:docMk/>
            <pc:sldMk cId="0" sldId="439"/>
            <ac:grpSpMk id="19" creationId="{00000000-0000-0000-0000-000000000000}"/>
          </ac:grpSpMkLst>
        </pc:grpChg>
        <pc:grpChg chg="mod">
          <ac:chgData name="RODOLFO GONCALVES DA SILVA" userId="d23930eb-2969-42f0-8ff5-c961023fab49" providerId="ADAL" clId="{D9FAE21A-31FD-4AC5-AE04-680952969520}" dt="2023-08-17T17:13:19.876" v="77" actId="1035"/>
          <ac:grpSpMkLst>
            <pc:docMk/>
            <pc:sldMk cId="0" sldId="439"/>
            <ac:grpSpMk id="44" creationId="{00000000-0000-0000-0000-000000000000}"/>
          </ac:grpSpMkLst>
        </pc:grpChg>
        <pc:grpChg chg="mod">
          <ac:chgData name="RODOLFO GONCALVES DA SILVA" userId="d23930eb-2969-42f0-8ff5-c961023fab49" providerId="ADAL" clId="{D9FAE21A-31FD-4AC5-AE04-680952969520}" dt="2023-08-17T17:13:19.876" v="77" actId="1035"/>
          <ac:grpSpMkLst>
            <pc:docMk/>
            <pc:sldMk cId="0" sldId="439"/>
            <ac:grpSpMk id="48" creationId="{00000000-0000-0000-0000-000000000000}"/>
          </ac:grpSpMkLst>
        </pc:grpChg>
        <pc:grpChg chg="mod">
          <ac:chgData name="RODOLFO GONCALVES DA SILVA" userId="d23930eb-2969-42f0-8ff5-c961023fab49" providerId="ADAL" clId="{D9FAE21A-31FD-4AC5-AE04-680952969520}" dt="2023-08-17T17:13:19.876" v="77" actId="1035"/>
          <ac:grpSpMkLst>
            <pc:docMk/>
            <pc:sldMk cId="0" sldId="439"/>
            <ac:grpSpMk id="87" creationId="{00000000-0000-0000-0000-000000000000}"/>
          </ac:grpSpMkLst>
        </pc:grpChg>
        <pc:graphicFrameChg chg="mod">
          <ac:chgData name="RODOLFO GONCALVES DA SILVA" userId="d23930eb-2969-42f0-8ff5-c961023fab49" providerId="ADAL" clId="{D9FAE21A-31FD-4AC5-AE04-680952969520}" dt="2023-08-17T17:13:19.876" v="77" actId="1035"/>
          <ac:graphicFrameMkLst>
            <pc:docMk/>
            <pc:sldMk cId="0" sldId="439"/>
            <ac:graphicFrameMk id="52" creationId="{00000000-0000-0000-0000-000000000000}"/>
          </ac:graphicFrameMkLst>
        </pc:graphicFrameChg>
        <pc:picChg chg="mod">
          <ac:chgData name="RODOLFO GONCALVES DA SILVA" userId="d23930eb-2969-42f0-8ff5-c961023fab49" providerId="ADAL" clId="{D9FAE21A-31FD-4AC5-AE04-680952969520}" dt="2023-08-17T17:13:19.876" v="77" actId="1035"/>
          <ac:picMkLst>
            <pc:docMk/>
            <pc:sldMk cId="0" sldId="439"/>
            <ac:picMk id="8"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18"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26"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30"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34"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40"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53"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54"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56"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57"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58"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59"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0"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1"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2"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3"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4"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5"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6"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7"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8"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69"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70"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72"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73"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74"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75"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76"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77"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79"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80"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81"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82"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83"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84"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85"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86"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92" creationId="{00000000-0000-0000-0000-000000000000}"/>
          </ac:picMkLst>
        </pc:picChg>
        <pc:picChg chg="mod">
          <ac:chgData name="RODOLFO GONCALVES DA SILVA" userId="d23930eb-2969-42f0-8ff5-c961023fab49" providerId="ADAL" clId="{D9FAE21A-31FD-4AC5-AE04-680952969520}" dt="2023-08-17T17:13:19.876" v="77" actId="1035"/>
          <ac:picMkLst>
            <pc:docMk/>
            <pc:sldMk cId="0" sldId="439"/>
            <ac:picMk id="93" creationId="{00000000-0000-0000-0000-000000000000}"/>
          </ac:picMkLst>
        </pc:picChg>
      </pc:sldChg>
      <pc:sldChg chg="addSp delSp modSp add del mod modClrScheme chgLayout">
        <pc:chgData name="RODOLFO GONCALVES DA SILVA" userId="d23930eb-2969-42f0-8ff5-c961023fab49" providerId="ADAL" clId="{D9FAE21A-31FD-4AC5-AE04-680952969520}" dt="2023-08-17T17:13:32.227" v="79" actId="478"/>
        <pc:sldMkLst>
          <pc:docMk/>
          <pc:sldMk cId="0" sldId="440"/>
        </pc:sldMkLst>
        <pc:spChg chg="add del mod ord">
          <ac:chgData name="RODOLFO GONCALVES DA SILVA" userId="d23930eb-2969-42f0-8ff5-c961023fab49" providerId="ADAL" clId="{D9FAE21A-31FD-4AC5-AE04-680952969520}" dt="2023-08-17T17:11:30.710" v="2" actId="700"/>
          <ac:spMkLst>
            <pc:docMk/>
            <pc:sldMk cId="0" sldId="440"/>
            <ac:spMk id="3" creationId="{35AFF91C-3B4E-8370-6DB8-1FD0579E8C10}"/>
          </ac:spMkLst>
        </pc:spChg>
        <pc:spChg chg="add del mod ord">
          <ac:chgData name="RODOLFO GONCALVES DA SILVA" userId="d23930eb-2969-42f0-8ff5-c961023fab49" providerId="ADAL" clId="{D9FAE21A-31FD-4AC5-AE04-680952969520}" dt="2023-08-17T17:13:30.914" v="78" actId="478"/>
          <ac:spMkLst>
            <pc:docMk/>
            <pc:sldMk cId="0" sldId="440"/>
            <ac:spMk id="3" creationId="{BB608F11-CE47-8D11-D877-BA23E2D1B8BD}"/>
          </ac:spMkLst>
        </pc:spChg>
        <pc:spChg chg="add del mod ord">
          <ac:chgData name="RODOLFO GONCALVES DA SILVA" userId="d23930eb-2969-42f0-8ff5-c961023fab49" providerId="ADAL" clId="{D9FAE21A-31FD-4AC5-AE04-680952969520}" dt="2023-08-17T17:13:32.227" v="79" actId="478"/>
          <ac:spMkLst>
            <pc:docMk/>
            <pc:sldMk cId="0" sldId="440"/>
            <ac:spMk id="4" creationId="{A5BD2EF1-D567-8518-68E5-56AE4EF5BD99}"/>
          </ac:spMkLst>
        </pc:spChg>
        <pc:spChg chg="add del mod ord">
          <ac:chgData name="RODOLFO GONCALVES DA SILVA" userId="d23930eb-2969-42f0-8ff5-c961023fab49" providerId="ADAL" clId="{D9FAE21A-31FD-4AC5-AE04-680952969520}" dt="2023-08-17T17:11:30.710" v="2" actId="700"/>
          <ac:spMkLst>
            <pc:docMk/>
            <pc:sldMk cId="0" sldId="440"/>
            <ac:spMk id="4" creationId="{F4FE7AAB-B78D-4862-32A0-D2B2F746F23A}"/>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41"/>
        </pc:sldMkLst>
        <pc:spChg chg="add del mod ord">
          <ac:chgData name="RODOLFO GONCALVES DA SILVA" userId="d23930eb-2969-42f0-8ff5-c961023fab49" providerId="ADAL" clId="{D9FAE21A-31FD-4AC5-AE04-680952969520}" dt="2023-08-17T17:11:30.710" v="2" actId="700"/>
          <ac:spMkLst>
            <pc:docMk/>
            <pc:sldMk cId="0" sldId="441"/>
            <ac:spMk id="3" creationId="{83C9D09C-C625-E6D0-E39D-A2AD79EAB445}"/>
          </ac:spMkLst>
        </pc:spChg>
        <pc:spChg chg="add mod ord">
          <ac:chgData name="RODOLFO GONCALVES DA SILVA" userId="d23930eb-2969-42f0-8ff5-c961023fab49" providerId="ADAL" clId="{D9FAE21A-31FD-4AC5-AE04-680952969520}" dt="2023-08-17T17:12:02.808" v="5" actId="700"/>
          <ac:spMkLst>
            <pc:docMk/>
            <pc:sldMk cId="0" sldId="441"/>
            <ac:spMk id="3" creationId="{F16CA1B7-35A2-A830-B513-9931E5F783BA}"/>
          </ac:spMkLst>
        </pc:spChg>
        <pc:spChg chg="add del mod ord">
          <ac:chgData name="RODOLFO GONCALVES DA SILVA" userId="d23930eb-2969-42f0-8ff5-c961023fab49" providerId="ADAL" clId="{D9FAE21A-31FD-4AC5-AE04-680952969520}" dt="2023-08-17T17:11:30.710" v="2" actId="700"/>
          <ac:spMkLst>
            <pc:docMk/>
            <pc:sldMk cId="0" sldId="441"/>
            <ac:spMk id="4" creationId="{2A0F0E97-80AF-DDBF-756A-5DD76D5446A4}"/>
          </ac:spMkLst>
        </pc:spChg>
        <pc:spChg chg="add mod ord">
          <ac:chgData name="RODOLFO GONCALVES DA SILVA" userId="d23930eb-2969-42f0-8ff5-c961023fab49" providerId="ADAL" clId="{D9FAE21A-31FD-4AC5-AE04-680952969520}" dt="2023-08-17T17:12:02.808" v="5" actId="700"/>
          <ac:spMkLst>
            <pc:docMk/>
            <pc:sldMk cId="0" sldId="441"/>
            <ac:spMk id="4" creationId="{B95157DE-A971-BAD7-8304-34C271E70BE5}"/>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42"/>
        </pc:sldMkLst>
        <pc:spChg chg="add mod ord">
          <ac:chgData name="RODOLFO GONCALVES DA SILVA" userId="d23930eb-2969-42f0-8ff5-c961023fab49" providerId="ADAL" clId="{D9FAE21A-31FD-4AC5-AE04-680952969520}" dt="2023-08-17T17:12:02.808" v="5" actId="700"/>
          <ac:spMkLst>
            <pc:docMk/>
            <pc:sldMk cId="0" sldId="442"/>
            <ac:spMk id="3" creationId="{B0F58359-27B5-AECB-A252-4F5737936A84}"/>
          </ac:spMkLst>
        </pc:spChg>
        <pc:spChg chg="add del mod ord">
          <ac:chgData name="RODOLFO GONCALVES DA SILVA" userId="d23930eb-2969-42f0-8ff5-c961023fab49" providerId="ADAL" clId="{D9FAE21A-31FD-4AC5-AE04-680952969520}" dt="2023-08-17T17:11:30.710" v="2" actId="700"/>
          <ac:spMkLst>
            <pc:docMk/>
            <pc:sldMk cId="0" sldId="442"/>
            <ac:spMk id="3" creationId="{FB474869-8B14-A642-AD3D-67C8EB3CE9E1}"/>
          </ac:spMkLst>
        </pc:spChg>
        <pc:spChg chg="add del mod ord">
          <ac:chgData name="RODOLFO GONCALVES DA SILVA" userId="d23930eb-2969-42f0-8ff5-c961023fab49" providerId="ADAL" clId="{D9FAE21A-31FD-4AC5-AE04-680952969520}" dt="2023-08-17T17:11:30.710" v="2" actId="700"/>
          <ac:spMkLst>
            <pc:docMk/>
            <pc:sldMk cId="0" sldId="442"/>
            <ac:spMk id="4" creationId="{420532D0-98F9-49E7-554F-1EADDD0FAEC5}"/>
          </ac:spMkLst>
        </pc:spChg>
        <pc:spChg chg="add mod ord">
          <ac:chgData name="RODOLFO GONCALVES DA SILVA" userId="d23930eb-2969-42f0-8ff5-c961023fab49" providerId="ADAL" clId="{D9FAE21A-31FD-4AC5-AE04-680952969520}" dt="2023-08-17T17:12:02.808" v="5" actId="700"/>
          <ac:spMkLst>
            <pc:docMk/>
            <pc:sldMk cId="0" sldId="442"/>
            <ac:spMk id="4" creationId="{B183CD8C-A219-0358-963F-3E4F6EE21B3D}"/>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43"/>
        </pc:sldMkLst>
        <pc:spChg chg="add mod ord">
          <ac:chgData name="RODOLFO GONCALVES DA SILVA" userId="d23930eb-2969-42f0-8ff5-c961023fab49" providerId="ADAL" clId="{D9FAE21A-31FD-4AC5-AE04-680952969520}" dt="2023-08-17T17:12:02.808" v="5" actId="700"/>
          <ac:spMkLst>
            <pc:docMk/>
            <pc:sldMk cId="0" sldId="443"/>
            <ac:spMk id="3" creationId="{B822D566-9ED3-BCFA-13DC-DA70E4293297}"/>
          </ac:spMkLst>
        </pc:spChg>
        <pc:spChg chg="add del mod ord">
          <ac:chgData name="RODOLFO GONCALVES DA SILVA" userId="d23930eb-2969-42f0-8ff5-c961023fab49" providerId="ADAL" clId="{D9FAE21A-31FD-4AC5-AE04-680952969520}" dt="2023-08-17T17:11:30.710" v="2" actId="700"/>
          <ac:spMkLst>
            <pc:docMk/>
            <pc:sldMk cId="0" sldId="443"/>
            <ac:spMk id="3" creationId="{EF5A1D0D-A72B-F2DA-2CA2-127E6DB86797}"/>
          </ac:spMkLst>
        </pc:spChg>
        <pc:spChg chg="add mod ord">
          <ac:chgData name="RODOLFO GONCALVES DA SILVA" userId="d23930eb-2969-42f0-8ff5-c961023fab49" providerId="ADAL" clId="{D9FAE21A-31FD-4AC5-AE04-680952969520}" dt="2023-08-17T17:12:02.808" v="5" actId="700"/>
          <ac:spMkLst>
            <pc:docMk/>
            <pc:sldMk cId="0" sldId="443"/>
            <ac:spMk id="4" creationId="{E4B461C5-75A9-9EBB-EDFD-0C8C396132E6}"/>
          </ac:spMkLst>
        </pc:spChg>
        <pc:spChg chg="add del mod ord">
          <ac:chgData name="RODOLFO GONCALVES DA SILVA" userId="d23930eb-2969-42f0-8ff5-c961023fab49" providerId="ADAL" clId="{D9FAE21A-31FD-4AC5-AE04-680952969520}" dt="2023-08-17T17:11:30.710" v="2" actId="700"/>
          <ac:spMkLst>
            <pc:docMk/>
            <pc:sldMk cId="0" sldId="443"/>
            <ac:spMk id="4" creationId="{EAB9B29D-223B-D867-7454-E04FF0E87167}"/>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44"/>
        </pc:sldMkLst>
        <pc:spChg chg="add mod ord">
          <ac:chgData name="RODOLFO GONCALVES DA SILVA" userId="d23930eb-2969-42f0-8ff5-c961023fab49" providerId="ADAL" clId="{D9FAE21A-31FD-4AC5-AE04-680952969520}" dt="2023-08-17T17:12:02.808" v="5" actId="700"/>
          <ac:spMkLst>
            <pc:docMk/>
            <pc:sldMk cId="0" sldId="444"/>
            <ac:spMk id="3" creationId="{9CDF364D-0610-3FCF-C111-AC4EA9EDE951}"/>
          </ac:spMkLst>
        </pc:spChg>
        <pc:spChg chg="add del mod ord">
          <ac:chgData name="RODOLFO GONCALVES DA SILVA" userId="d23930eb-2969-42f0-8ff5-c961023fab49" providerId="ADAL" clId="{D9FAE21A-31FD-4AC5-AE04-680952969520}" dt="2023-08-17T17:11:30.710" v="2" actId="700"/>
          <ac:spMkLst>
            <pc:docMk/>
            <pc:sldMk cId="0" sldId="444"/>
            <ac:spMk id="3" creationId="{FC60170D-45AD-3065-4362-DC9EFF362447}"/>
          </ac:spMkLst>
        </pc:spChg>
        <pc:spChg chg="add mod ord">
          <ac:chgData name="RODOLFO GONCALVES DA SILVA" userId="d23930eb-2969-42f0-8ff5-c961023fab49" providerId="ADAL" clId="{D9FAE21A-31FD-4AC5-AE04-680952969520}" dt="2023-08-17T17:12:02.808" v="5" actId="700"/>
          <ac:spMkLst>
            <pc:docMk/>
            <pc:sldMk cId="0" sldId="444"/>
            <ac:spMk id="4" creationId="{ABC9D217-C7AD-F995-03B2-0741FB43E089}"/>
          </ac:spMkLst>
        </pc:spChg>
        <pc:spChg chg="add del mod ord">
          <ac:chgData name="RODOLFO GONCALVES DA SILVA" userId="d23930eb-2969-42f0-8ff5-c961023fab49" providerId="ADAL" clId="{D9FAE21A-31FD-4AC5-AE04-680952969520}" dt="2023-08-17T17:11:30.710" v="2" actId="700"/>
          <ac:spMkLst>
            <pc:docMk/>
            <pc:sldMk cId="0" sldId="444"/>
            <ac:spMk id="4" creationId="{FBE687D0-A2E9-9E1D-F9CE-07A791602BA3}"/>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45"/>
        </pc:sldMkLst>
        <pc:spChg chg="add mod ord">
          <ac:chgData name="RODOLFO GONCALVES DA SILVA" userId="d23930eb-2969-42f0-8ff5-c961023fab49" providerId="ADAL" clId="{D9FAE21A-31FD-4AC5-AE04-680952969520}" dt="2023-08-17T17:12:02.808" v="5" actId="700"/>
          <ac:spMkLst>
            <pc:docMk/>
            <pc:sldMk cId="0" sldId="445"/>
            <ac:spMk id="3" creationId="{80F4969F-B7DC-9C05-4B5C-4201E35E84AA}"/>
          </ac:spMkLst>
        </pc:spChg>
        <pc:spChg chg="add del mod ord">
          <ac:chgData name="RODOLFO GONCALVES DA SILVA" userId="d23930eb-2969-42f0-8ff5-c961023fab49" providerId="ADAL" clId="{D9FAE21A-31FD-4AC5-AE04-680952969520}" dt="2023-08-17T17:11:30.710" v="2" actId="700"/>
          <ac:spMkLst>
            <pc:docMk/>
            <pc:sldMk cId="0" sldId="445"/>
            <ac:spMk id="3" creationId="{F8B95543-0E75-34E6-9842-F430D2A8F7EB}"/>
          </ac:spMkLst>
        </pc:spChg>
        <pc:spChg chg="add del mod ord">
          <ac:chgData name="RODOLFO GONCALVES DA SILVA" userId="d23930eb-2969-42f0-8ff5-c961023fab49" providerId="ADAL" clId="{D9FAE21A-31FD-4AC5-AE04-680952969520}" dt="2023-08-17T17:11:30.710" v="2" actId="700"/>
          <ac:spMkLst>
            <pc:docMk/>
            <pc:sldMk cId="0" sldId="445"/>
            <ac:spMk id="4" creationId="{2FAB1DB0-52C3-7DDA-688B-AEAC0AAF1AC3}"/>
          </ac:spMkLst>
        </pc:spChg>
        <pc:spChg chg="add mod ord">
          <ac:chgData name="RODOLFO GONCALVES DA SILVA" userId="d23930eb-2969-42f0-8ff5-c961023fab49" providerId="ADAL" clId="{D9FAE21A-31FD-4AC5-AE04-680952969520}" dt="2023-08-17T17:12:02.808" v="5" actId="700"/>
          <ac:spMkLst>
            <pc:docMk/>
            <pc:sldMk cId="0" sldId="445"/>
            <ac:spMk id="4" creationId="{7D173373-4FCE-97F7-9E28-0F9655E580BC}"/>
          </ac:spMkLst>
        </pc:spChg>
      </pc:sldChg>
      <pc:sldChg chg="addSp delSp modSp add del mod modClrScheme chgLayout">
        <pc:chgData name="RODOLFO GONCALVES DA SILVA" userId="d23930eb-2969-42f0-8ff5-c961023fab49" providerId="ADAL" clId="{D9FAE21A-31FD-4AC5-AE04-680952969520}" dt="2023-08-17T17:12:02.808" v="5" actId="700"/>
        <pc:sldMkLst>
          <pc:docMk/>
          <pc:sldMk cId="0" sldId="446"/>
        </pc:sldMkLst>
        <pc:spChg chg="add mod ord">
          <ac:chgData name="RODOLFO GONCALVES DA SILVA" userId="d23930eb-2969-42f0-8ff5-c961023fab49" providerId="ADAL" clId="{D9FAE21A-31FD-4AC5-AE04-680952969520}" dt="2023-08-17T17:12:02.808" v="5" actId="700"/>
          <ac:spMkLst>
            <pc:docMk/>
            <pc:sldMk cId="0" sldId="446"/>
            <ac:spMk id="7" creationId="{07D99815-C0FC-46BA-0CCD-3D718EA81ECA}"/>
          </ac:spMkLst>
        </pc:spChg>
        <pc:spChg chg="add del mod ord">
          <ac:chgData name="RODOLFO GONCALVES DA SILVA" userId="d23930eb-2969-42f0-8ff5-c961023fab49" providerId="ADAL" clId="{D9FAE21A-31FD-4AC5-AE04-680952969520}" dt="2023-08-17T17:11:30.710" v="2" actId="700"/>
          <ac:spMkLst>
            <pc:docMk/>
            <pc:sldMk cId="0" sldId="446"/>
            <ac:spMk id="7" creationId="{BE15B49F-78F9-B126-2306-01BA5F6BEFC0}"/>
          </ac:spMkLst>
        </pc:spChg>
        <pc:spChg chg="add del mod ord">
          <ac:chgData name="RODOLFO GONCALVES DA SILVA" userId="d23930eb-2969-42f0-8ff5-c961023fab49" providerId="ADAL" clId="{D9FAE21A-31FD-4AC5-AE04-680952969520}" dt="2023-08-17T17:11:30.710" v="2" actId="700"/>
          <ac:spMkLst>
            <pc:docMk/>
            <pc:sldMk cId="0" sldId="446"/>
            <ac:spMk id="8" creationId="{53F60B45-3E44-1543-CF0C-37454BC0ECF3}"/>
          </ac:spMkLst>
        </pc:spChg>
        <pc:spChg chg="add mod ord">
          <ac:chgData name="RODOLFO GONCALVES DA SILVA" userId="d23930eb-2969-42f0-8ff5-c961023fab49" providerId="ADAL" clId="{D9FAE21A-31FD-4AC5-AE04-680952969520}" dt="2023-08-17T17:12:02.808" v="5" actId="700"/>
          <ac:spMkLst>
            <pc:docMk/>
            <pc:sldMk cId="0" sldId="446"/>
            <ac:spMk id="8" creationId="{EFED1BFD-3C98-D6A9-2186-4D52B8DBF94A}"/>
          </ac:spMkLst>
        </pc:spChg>
      </pc:sldChg>
      <pc:sldChg chg="addSp delSp modSp new mod modClrScheme modAnim chgLayout">
        <pc:chgData name="RODOLFO GONCALVES DA SILVA" userId="d23930eb-2969-42f0-8ff5-c961023fab49" providerId="ADAL" clId="{D9FAE21A-31FD-4AC5-AE04-680952969520}" dt="2023-08-17T17:56:44.082" v="153" actId="123"/>
        <pc:sldMkLst>
          <pc:docMk/>
          <pc:sldMk cId="3026976536" sldId="447"/>
        </pc:sldMkLst>
        <pc:spChg chg="del mod ord">
          <ac:chgData name="RODOLFO GONCALVES DA SILVA" userId="d23930eb-2969-42f0-8ff5-c961023fab49" providerId="ADAL" clId="{D9FAE21A-31FD-4AC5-AE04-680952969520}" dt="2023-08-17T17:47:02.875" v="98" actId="700"/>
          <ac:spMkLst>
            <pc:docMk/>
            <pc:sldMk cId="3026976536" sldId="447"/>
            <ac:spMk id="2" creationId="{EB68C669-26DE-0068-CE27-613AB1083546}"/>
          </ac:spMkLst>
        </pc:spChg>
        <pc:spChg chg="del mod ord">
          <ac:chgData name="RODOLFO GONCALVES DA SILVA" userId="d23930eb-2969-42f0-8ff5-c961023fab49" providerId="ADAL" clId="{D9FAE21A-31FD-4AC5-AE04-680952969520}" dt="2023-08-17T17:47:02.875" v="98" actId="700"/>
          <ac:spMkLst>
            <pc:docMk/>
            <pc:sldMk cId="3026976536" sldId="447"/>
            <ac:spMk id="3" creationId="{B1AA5A89-3BE3-C848-8584-2E063A6FC7DE}"/>
          </ac:spMkLst>
        </pc:spChg>
        <pc:spChg chg="add mod ord">
          <ac:chgData name="RODOLFO GONCALVES DA SILVA" userId="d23930eb-2969-42f0-8ff5-c961023fab49" providerId="ADAL" clId="{D9FAE21A-31FD-4AC5-AE04-680952969520}" dt="2023-08-17T17:47:24.809" v="105" actId="14100"/>
          <ac:spMkLst>
            <pc:docMk/>
            <pc:sldMk cId="3026976536" sldId="447"/>
            <ac:spMk id="4" creationId="{82862329-4D49-6AA1-A3E0-EC2686608066}"/>
          </ac:spMkLst>
        </pc:spChg>
        <pc:spChg chg="add del mod ord">
          <ac:chgData name="RODOLFO GONCALVES DA SILVA" userId="d23930eb-2969-42f0-8ff5-c961023fab49" providerId="ADAL" clId="{D9FAE21A-31FD-4AC5-AE04-680952969520}" dt="2023-08-17T17:49:02.716" v="107" actId="478"/>
          <ac:spMkLst>
            <pc:docMk/>
            <pc:sldMk cId="3026976536" sldId="447"/>
            <ac:spMk id="5" creationId="{F36EC9A9-C66B-2836-A89F-15CF890FC379}"/>
          </ac:spMkLst>
        </pc:spChg>
        <pc:spChg chg="add mod">
          <ac:chgData name="RODOLFO GONCALVES DA SILVA" userId="d23930eb-2969-42f0-8ff5-c961023fab49" providerId="ADAL" clId="{D9FAE21A-31FD-4AC5-AE04-680952969520}" dt="2023-08-17T17:49:25.272" v="142" actId="14100"/>
          <ac:spMkLst>
            <pc:docMk/>
            <pc:sldMk cId="3026976536" sldId="447"/>
            <ac:spMk id="6" creationId="{7840B8BB-A28E-5DBA-EC4A-652CA2F52081}"/>
          </ac:spMkLst>
        </pc:spChg>
        <pc:spChg chg="add mod">
          <ac:chgData name="RODOLFO GONCALVES DA SILVA" userId="d23930eb-2969-42f0-8ff5-c961023fab49" providerId="ADAL" clId="{D9FAE21A-31FD-4AC5-AE04-680952969520}" dt="2023-08-17T17:51:46.003" v="147" actId="1076"/>
          <ac:spMkLst>
            <pc:docMk/>
            <pc:sldMk cId="3026976536" sldId="447"/>
            <ac:spMk id="8" creationId="{E7B80290-E3A7-AAA1-1752-7F9668B586BB}"/>
          </ac:spMkLst>
        </pc:spChg>
        <pc:spChg chg="add mod">
          <ac:chgData name="RODOLFO GONCALVES DA SILVA" userId="d23930eb-2969-42f0-8ff5-c961023fab49" providerId="ADAL" clId="{D9FAE21A-31FD-4AC5-AE04-680952969520}" dt="2023-08-17T17:56:05.821" v="149"/>
          <ac:spMkLst>
            <pc:docMk/>
            <pc:sldMk cId="3026976536" sldId="447"/>
            <ac:spMk id="9" creationId="{4FA3ABCF-E329-7326-B75C-05D70C2F9988}"/>
          </ac:spMkLst>
        </pc:spChg>
        <pc:spChg chg="add mod">
          <ac:chgData name="RODOLFO GONCALVES DA SILVA" userId="d23930eb-2969-42f0-8ff5-c961023fab49" providerId="ADAL" clId="{D9FAE21A-31FD-4AC5-AE04-680952969520}" dt="2023-08-17T17:56:44.082" v="153" actId="123"/>
          <ac:spMkLst>
            <pc:docMk/>
            <pc:sldMk cId="3026976536" sldId="447"/>
            <ac:spMk id="11" creationId="{319817FF-0AC9-0148-DD7F-A82B1D3921E2}"/>
          </ac:spMkLst>
        </pc:spChg>
      </pc:sldChg>
      <pc:sldChg chg="new">
        <pc:chgData name="RODOLFO GONCALVES DA SILVA" userId="d23930eb-2969-42f0-8ff5-c961023fab49" providerId="ADAL" clId="{D9FAE21A-31FD-4AC5-AE04-680952969520}" dt="2023-08-17T19:26:49.741" v="236" actId="680"/>
        <pc:sldMkLst>
          <pc:docMk/>
          <pc:sldMk cId="1939854413" sldId="448"/>
        </pc:sldMkLst>
      </pc:sldChg>
      <pc:sldChg chg="add del">
        <pc:chgData name="RODOLFO GONCALVES DA SILVA" userId="d23930eb-2969-42f0-8ff5-c961023fab49" providerId="ADAL" clId="{D9FAE21A-31FD-4AC5-AE04-680952969520}" dt="2023-08-17T19:54:20.942" v="238" actId="47"/>
        <pc:sldMkLst>
          <pc:docMk/>
          <pc:sldMk cId="0" sldId="449"/>
        </pc:sldMkLst>
      </pc:sldChg>
      <pc:sldChg chg="add del">
        <pc:chgData name="RODOLFO GONCALVES DA SILVA" userId="d23930eb-2969-42f0-8ff5-c961023fab49" providerId="ADAL" clId="{D9FAE21A-31FD-4AC5-AE04-680952969520}" dt="2023-08-17T19:54:24.024" v="239" actId="47"/>
        <pc:sldMkLst>
          <pc:docMk/>
          <pc:sldMk cId="0" sldId="450"/>
        </pc:sldMkLst>
      </pc:sldChg>
      <pc:sldChg chg="add del">
        <pc:chgData name="RODOLFO GONCALVES DA SILVA" userId="d23930eb-2969-42f0-8ff5-c961023fab49" providerId="ADAL" clId="{D9FAE21A-31FD-4AC5-AE04-680952969520}" dt="2023-08-17T19:54:26.104" v="240" actId="47"/>
        <pc:sldMkLst>
          <pc:docMk/>
          <pc:sldMk cId="0" sldId="451"/>
        </pc:sldMkLst>
      </pc:sldChg>
      <pc:sldChg chg="addSp delSp modSp add mod">
        <pc:chgData name="RODOLFO GONCALVES DA SILVA" userId="d23930eb-2969-42f0-8ff5-c961023fab49" providerId="ADAL" clId="{D9FAE21A-31FD-4AC5-AE04-680952969520}" dt="2023-08-17T19:54:35.499" v="243" actId="478"/>
        <pc:sldMkLst>
          <pc:docMk/>
          <pc:sldMk cId="0" sldId="452"/>
        </pc:sldMkLst>
        <pc:spChg chg="del">
          <ac:chgData name="RODOLFO GONCALVES DA SILVA" userId="d23930eb-2969-42f0-8ff5-c961023fab49" providerId="ADAL" clId="{D9FAE21A-31FD-4AC5-AE04-680952969520}" dt="2023-08-17T19:54:31.799" v="241" actId="478"/>
          <ac:spMkLst>
            <pc:docMk/>
            <pc:sldMk cId="0" sldId="452"/>
            <ac:spMk id="46" creationId="{00000000-0000-0000-0000-000000000000}"/>
          </ac:spMkLst>
        </pc:spChg>
        <pc:spChg chg="add del mod">
          <ac:chgData name="RODOLFO GONCALVES DA SILVA" userId="d23930eb-2969-42f0-8ff5-c961023fab49" providerId="ADAL" clId="{D9FAE21A-31FD-4AC5-AE04-680952969520}" dt="2023-08-17T19:54:34.345" v="242" actId="478"/>
          <ac:spMkLst>
            <pc:docMk/>
            <pc:sldMk cId="0" sldId="452"/>
            <ac:spMk id="48" creationId="{683DF0FD-9FE7-BBC0-0522-D28950B68217}"/>
          </ac:spMkLst>
        </pc:spChg>
        <pc:grpChg chg="del">
          <ac:chgData name="RODOLFO GONCALVES DA SILVA" userId="d23930eb-2969-42f0-8ff5-c961023fab49" providerId="ADAL" clId="{D9FAE21A-31FD-4AC5-AE04-680952969520}" dt="2023-08-17T19:54:35.499" v="243" actId="478"/>
          <ac:grpSpMkLst>
            <pc:docMk/>
            <pc:sldMk cId="0" sldId="452"/>
            <ac:grpSpMk id="43" creationId="{00000000-0000-0000-0000-000000000000}"/>
          </ac:grpSpMkLst>
        </pc:grpChg>
      </pc:sldChg>
      <pc:sldChg chg="modSp add del mod">
        <pc:chgData name="RODOLFO GONCALVES DA SILVA" userId="d23930eb-2969-42f0-8ff5-c961023fab49" providerId="ADAL" clId="{D9FAE21A-31FD-4AC5-AE04-680952969520}" dt="2023-08-17T19:54:45.638" v="245" actId="47"/>
        <pc:sldMkLst>
          <pc:docMk/>
          <pc:sldMk cId="0" sldId="453"/>
        </pc:sldMkLst>
        <pc:spChg chg="mod">
          <ac:chgData name="RODOLFO GONCALVES DA SILVA" userId="d23930eb-2969-42f0-8ff5-c961023fab49" providerId="ADAL" clId="{D9FAE21A-31FD-4AC5-AE04-680952969520}" dt="2023-08-17T19:54:41.533" v="244" actId="1076"/>
          <ac:spMkLst>
            <pc:docMk/>
            <pc:sldMk cId="0" sldId="453"/>
            <ac:spMk id="3" creationId="{00000000-0000-0000-0000-000000000000}"/>
          </ac:spMkLst>
        </pc:spChg>
      </pc:sldChg>
      <pc:sldChg chg="add">
        <pc:chgData name="RODOLFO GONCALVES DA SILVA" userId="d23930eb-2969-42f0-8ff5-c961023fab49" providerId="ADAL" clId="{D9FAE21A-31FD-4AC5-AE04-680952969520}" dt="2023-08-17T19:54:14.519" v="237"/>
        <pc:sldMkLst>
          <pc:docMk/>
          <pc:sldMk cId="0" sldId="454"/>
        </pc:sldMkLst>
      </pc:sldChg>
      <pc:sldChg chg="add">
        <pc:chgData name="RODOLFO GONCALVES DA SILVA" userId="d23930eb-2969-42f0-8ff5-c961023fab49" providerId="ADAL" clId="{D9FAE21A-31FD-4AC5-AE04-680952969520}" dt="2023-08-17T19:54:14.519" v="237"/>
        <pc:sldMkLst>
          <pc:docMk/>
          <pc:sldMk cId="0" sldId="455"/>
        </pc:sldMkLst>
      </pc:sldChg>
      <pc:sldChg chg="add">
        <pc:chgData name="RODOLFO GONCALVES DA SILVA" userId="d23930eb-2969-42f0-8ff5-c961023fab49" providerId="ADAL" clId="{D9FAE21A-31FD-4AC5-AE04-680952969520}" dt="2023-08-17T19:54:14.519" v="237"/>
        <pc:sldMkLst>
          <pc:docMk/>
          <pc:sldMk cId="0" sldId="456"/>
        </pc:sldMkLst>
      </pc:sldChg>
      <pc:sldChg chg="add">
        <pc:chgData name="RODOLFO GONCALVES DA SILVA" userId="d23930eb-2969-42f0-8ff5-c961023fab49" providerId="ADAL" clId="{D9FAE21A-31FD-4AC5-AE04-680952969520}" dt="2023-08-17T19:54:14.519" v="237"/>
        <pc:sldMkLst>
          <pc:docMk/>
          <pc:sldMk cId="0" sldId="457"/>
        </pc:sldMkLst>
      </pc:sldChg>
      <pc:sldChg chg="add">
        <pc:chgData name="RODOLFO GONCALVES DA SILVA" userId="d23930eb-2969-42f0-8ff5-c961023fab49" providerId="ADAL" clId="{D9FAE21A-31FD-4AC5-AE04-680952969520}" dt="2023-08-17T19:54:14.519" v="237"/>
        <pc:sldMkLst>
          <pc:docMk/>
          <pc:sldMk cId="0" sldId="458"/>
        </pc:sldMkLst>
      </pc:sldChg>
      <pc:sldChg chg="add">
        <pc:chgData name="RODOLFO GONCALVES DA SILVA" userId="d23930eb-2969-42f0-8ff5-c961023fab49" providerId="ADAL" clId="{D9FAE21A-31FD-4AC5-AE04-680952969520}" dt="2023-08-17T19:54:14.519" v="237"/>
        <pc:sldMkLst>
          <pc:docMk/>
          <pc:sldMk cId="0" sldId="459"/>
        </pc:sldMkLst>
      </pc:sldChg>
      <pc:sldChg chg="add">
        <pc:chgData name="RODOLFO GONCALVES DA SILVA" userId="d23930eb-2969-42f0-8ff5-c961023fab49" providerId="ADAL" clId="{D9FAE21A-31FD-4AC5-AE04-680952969520}" dt="2023-08-17T19:54:14.519" v="237"/>
        <pc:sldMkLst>
          <pc:docMk/>
          <pc:sldMk cId="0" sldId="460"/>
        </pc:sldMkLst>
      </pc:sldChg>
      <pc:sldChg chg="add">
        <pc:chgData name="RODOLFO GONCALVES DA SILVA" userId="d23930eb-2969-42f0-8ff5-c961023fab49" providerId="ADAL" clId="{D9FAE21A-31FD-4AC5-AE04-680952969520}" dt="2023-08-17T19:54:14.519" v="237"/>
        <pc:sldMkLst>
          <pc:docMk/>
          <pc:sldMk cId="0" sldId="461"/>
        </pc:sldMkLst>
      </pc:sldChg>
      <pc:sldChg chg="add">
        <pc:chgData name="RODOLFO GONCALVES DA SILVA" userId="d23930eb-2969-42f0-8ff5-c961023fab49" providerId="ADAL" clId="{D9FAE21A-31FD-4AC5-AE04-680952969520}" dt="2023-08-17T19:54:14.519" v="237"/>
        <pc:sldMkLst>
          <pc:docMk/>
          <pc:sldMk cId="0" sldId="462"/>
        </pc:sldMkLst>
      </pc:sldChg>
      <pc:sldChg chg="add">
        <pc:chgData name="RODOLFO GONCALVES DA SILVA" userId="d23930eb-2969-42f0-8ff5-c961023fab49" providerId="ADAL" clId="{D9FAE21A-31FD-4AC5-AE04-680952969520}" dt="2023-08-17T19:54:14.519" v="237"/>
        <pc:sldMkLst>
          <pc:docMk/>
          <pc:sldMk cId="0" sldId="463"/>
        </pc:sldMkLst>
      </pc:sldChg>
      <pc:sldChg chg="modSp add mod">
        <pc:chgData name="RODOLFO GONCALVES DA SILVA" userId="d23930eb-2969-42f0-8ff5-c961023fab49" providerId="ADAL" clId="{D9FAE21A-31FD-4AC5-AE04-680952969520}" dt="2023-08-17T19:55:33.119" v="247" actId="1076"/>
        <pc:sldMkLst>
          <pc:docMk/>
          <pc:sldMk cId="0" sldId="464"/>
        </pc:sldMkLst>
        <pc:grpChg chg="mod">
          <ac:chgData name="RODOLFO GONCALVES DA SILVA" userId="d23930eb-2969-42f0-8ff5-c961023fab49" providerId="ADAL" clId="{D9FAE21A-31FD-4AC5-AE04-680952969520}" dt="2023-08-17T19:55:33.119" v="247" actId="1076"/>
          <ac:grpSpMkLst>
            <pc:docMk/>
            <pc:sldMk cId="0" sldId="464"/>
            <ac:grpSpMk id="2" creationId="{00000000-0000-0000-0000-000000000000}"/>
          </ac:grpSpMkLst>
        </pc:grpChg>
      </pc:sldChg>
      <pc:sldChg chg="modSp add mod">
        <pc:chgData name="RODOLFO GONCALVES DA SILVA" userId="d23930eb-2969-42f0-8ff5-c961023fab49" providerId="ADAL" clId="{D9FAE21A-31FD-4AC5-AE04-680952969520}" dt="2023-08-17T19:56:07.607" v="273" actId="20577"/>
        <pc:sldMkLst>
          <pc:docMk/>
          <pc:sldMk cId="0" sldId="465"/>
        </pc:sldMkLst>
        <pc:spChg chg="mod">
          <ac:chgData name="RODOLFO GONCALVES DA SILVA" userId="d23930eb-2969-42f0-8ff5-c961023fab49" providerId="ADAL" clId="{D9FAE21A-31FD-4AC5-AE04-680952969520}" dt="2023-08-17T19:55:59.353" v="270" actId="14100"/>
          <ac:spMkLst>
            <pc:docMk/>
            <pc:sldMk cId="0" sldId="465"/>
            <ac:spMk id="2" creationId="{00000000-0000-0000-0000-000000000000}"/>
          </ac:spMkLst>
        </pc:spChg>
        <pc:spChg chg="mod">
          <ac:chgData name="RODOLFO GONCALVES DA SILVA" userId="d23930eb-2969-42f0-8ff5-c961023fab49" providerId="ADAL" clId="{D9FAE21A-31FD-4AC5-AE04-680952969520}" dt="2023-08-17T19:56:07.607" v="273" actId="20577"/>
          <ac:spMkLst>
            <pc:docMk/>
            <pc:sldMk cId="0" sldId="465"/>
            <ac:spMk id="3" creationId="{00000000-0000-0000-0000-000000000000}"/>
          </ac:spMkLst>
        </pc:spChg>
      </pc:sldChg>
      <pc:sldChg chg="modSp add mod">
        <pc:chgData name="RODOLFO GONCALVES DA SILVA" userId="d23930eb-2969-42f0-8ff5-c961023fab49" providerId="ADAL" clId="{D9FAE21A-31FD-4AC5-AE04-680952969520}" dt="2023-08-17T19:56:19.941" v="277" actId="1076"/>
        <pc:sldMkLst>
          <pc:docMk/>
          <pc:sldMk cId="0" sldId="466"/>
        </pc:sldMkLst>
        <pc:spChg chg="mod">
          <ac:chgData name="RODOLFO GONCALVES DA SILVA" userId="d23930eb-2969-42f0-8ff5-c961023fab49" providerId="ADAL" clId="{D9FAE21A-31FD-4AC5-AE04-680952969520}" dt="2023-08-17T19:56:16.600" v="275" actId="1076"/>
          <ac:spMkLst>
            <pc:docMk/>
            <pc:sldMk cId="0" sldId="466"/>
            <ac:spMk id="2" creationId="{00000000-0000-0000-0000-000000000000}"/>
          </ac:spMkLst>
        </pc:spChg>
        <pc:picChg chg="mod">
          <ac:chgData name="RODOLFO GONCALVES DA SILVA" userId="d23930eb-2969-42f0-8ff5-c961023fab49" providerId="ADAL" clId="{D9FAE21A-31FD-4AC5-AE04-680952969520}" dt="2023-08-17T19:56:19.941" v="277" actId="1076"/>
          <ac:picMkLst>
            <pc:docMk/>
            <pc:sldMk cId="0" sldId="466"/>
            <ac:picMk id="3" creationId="{00000000-0000-0000-0000-000000000000}"/>
          </ac:picMkLst>
        </pc:picChg>
      </pc:sldChg>
      <pc:sldChg chg="add">
        <pc:chgData name="RODOLFO GONCALVES DA SILVA" userId="d23930eb-2969-42f0-8ff5-c961023fab49" providerId="ADAL" clId="{D9FAE21A-31FD-4AC5-AE04-680952969520}" dt="2023-08-17T19:54:14.519" v="237"/>
        <pc:sldMkLst>
          <pc:docMk/>
          <pc:sldMk cId="0" sldId="467"/>
        </pc:sldMkLst>
      </pc:sldChg>
      <pc:sldChg chg="add">
        <pc:chgData name="RODOLFO GONCALVES DA SILVA" userId="d23930eb-2969-42f0-8ff5-c961023fab49" providerId="ADAL" clId="{D9FAE21A-31FD-4AC5-AE04-680952969520}" dt="2023-08-17T19:54:14.519" v="237"/>
        <pc:sldMkLst>
          <pc:docMk/>
          <pc:sldMk cId="0" sldId="468"/>
        </pc:sldMkLst>
      </pc:sldChg>
      <pc:sldChg chg="add">
        <pc:chgData name="RODOLFO GONCALVES DA SILVA" userId="d23930eb-2969-42f0-8ff5-c961023fab49" providerId="ADAL" clId="{D9FAE21A-31FD-4AC5-AE04-680952969520}" dt="2023-08-17T19:54:14.519" v="237"/>
        <pc:sldMkLst>
          <pc:docMk/>
          <pc:sldMk cId="0" sldId="469"/>
        </pc:sldMkLst>
      </pc:sldChg>
      <pc:sldChg chg="add">
        <pc:chgData name="RODOLFO GONCALVES DA SILVA" userId="d23930eb-2969-42f0-8ff5-c961023fab49" providerId="ADAL" clId="{D9FAE21A-31FD-4AC5-AE04-680952969520}" dt="2023-08-17T19:54:14.519" v="237"/>
        <pc:sldMkLst>
          <pc:docMk/>
          <pc:sldMk cId="0" sldId="470"/>
        </pc:sldMkLst>
      </pc:sldChg>
      <pc:sldChg chg="modSp add mod">
        <pc:chgData name="RODOLFO GONCALVES DA SILVA" userId="d23930eb-2969-42f0-8ff5-c961023fab49" providerId="ADAL" clId="{D9FAE21A-31FD-4AC5-AE04-680952969520}" dt="2023-08-17T19:56:51.862" v="280" actId="1076"/>
        <pc:sldMkLst>
          <pc:docMk/>
          <pc:sldMk cId="0" sldId="471"/>
        </pc:sldMkLst>
        <pc:spChg chg="mod">
          <ac:chgData name="RODOLFO GONCALVES DA SILVA" userId="d23930eb-2969-42f0-8ff5-c961023fab49" providerId="ADAL" clId="{D9FAE21A-31FD-4AC5-AE04-680952969520}" dt="2023-08-17T19:56:51.862" v="280" actId="1076"/>
          <ac:spMkLst>
            <pc:docMk/>
            <pc:sldMk cId="0" sldId="471"/>
            <ac:spMk id="2" creationId="{00000000-0000-0000-0000-000000000000}"/>
          </ac:spMkLst>
        </pc:spChg>
      </pc:sldChg>
      <pc:sldChg chg="add">
        <pc:chgData name="RODOLFO GONCALVES DA SILVA" userId="d23930eb-2969-42f0-8ff5-c961023fab49" providerId="ADAL" clId="{D9FAE21A-31FD-4AC5-AE04-680952969520}" dt="2023-08-17T19:54:14.519" v="237"/>
        <pc:sldMkLst>
          <pc:docMk/>
          <pc:sldMk cId="0" sldId="472"/>
        </pc:sldMkLst>
      </pc:sldChg>
      <pc:sldChg chg="add del">
        <pc:chgData name="RODOLFO GONCALVES DA SILVA" userId="d23930eb-2969-42f0-8ff5-c961023fab49" providerId="ADAL" clId="{D9FAE21A-31FD-4AC5-AE04-680952969520}" dt="2023-08-17T20:00:56.186" v="291" actId="47"/>
        <pc:sldMkLst>
          <pc:docMk/>
          <pc:sldMk cId="0" sldId="473"/>
        </pc:sldMkLst>
      </pc:sldChg>
      <pc:sldChg chg="modSp add del mod">
        <pc:chgData name="RODOLFO GONCALVES DA SILVA" userId="d23930eb-2969-42f0-8ff5-c961023fab49" providerId="ADAL" clId="{D9FAE21A-31FD-4AC5-AE04-680952969520}" dt="2023-08-17T20:00:53.143" v="290" actId="47"/>
        <pc:sldMkLst>
          <pc:docMk/>
          <pc:sldMk cId="0" sldId="474"/>
        </pc:sldMkLst>
        <pc:spChg chg="mod">
          <ac:chgData name="RODOLFO GONCALVES DA SILVA" userId="d23930eb-2969-42f0-8ff5-c961023fab49" providerId="ADAL" clId="{D9FAE21A-31FD-4AC5-AE04-680952969520}" dt="2023-08-17T19:57:03.616" v="284" actId="20577"/>
          <ac:spMkLst>
            <pc:docMk/>
            <pc:sldMk cId="0" sldId="474"/>
            <ac:spMk id="2" creationId="{00000000-0000-0000-0000-000000000000}"/>
          </ac:spMkLst>
        </pc:spChg>
      </pc:sldChg>
      <pc:sldChg chg="add del">
        <pc:chgData name="RODOLFO GONCALVES DA SILVA" userId="d23930eb-2969-42f0-8ff5-c961023fab49" providerId="ADAL" clId="{D9FAE21A-31FD-4AC5-AE04-680952969520}" dt="2023-08-17T20:00:53.143" v="290" actId="47"/>
        <pc:sldMkLst>
          <pc:docMk/>
          <pc:sldMk cId="0" sldId="475"/>
        </pc:sldMkLst>
      </pc:sldChg>
      <pc:sldChg chg="modSp add del mod">
        <pc:chgData name="RODOLFO GONCALVES DA SILVA" userId="d23930eb-2969-42f0-8ff5-c961023fab49" providerId="ADAL" clId="{D9FAE21A-31FD-4AC5-AE04-680952969520}" dt="2023-08-17T20:00:53.143" v="290" actId="47"/>
        <pc:sldMkLst>
          <pc:docMk/>
          <pc:sldMk cId="0" sldId="476"/>
        </pc:sldMkLst>
        <pc:spChg chg="mod">
          <ac:chgData name="RODOLFO GONCALVES DA SILVA" userId="d23930eb-2969-42f0-8ff5-c961023fab49" providerId="ADAL" clId="{D9FAE21A-31FD-4AC5-AE04-680952969520}" dt="2023-08-17T19:57:53.489" v="288" actId="1076"/>
          <ac:spMkLst>
            <pc:docMk/>
            <pc:sldMk cId="0" sldId="476"/>
            <ac:spMk id="5" creationId="{00000000-0000-0000-0000-000000000000}"/>
          </ac:spMkLst>
        </pc:spChg>
        <pc:spChg chg="mod">
          <ac:chgData name="RODOLFO GONCALVES DA SILVA" userId="d23930eb-2969-42f0-8ff5-c961023fab49" providerId="ADAL" clId="{D9FAE21A-31FD-4AC5-AE04-680952969520}" dt="2023-08-17T19:57:49.192" v="287" actId="1076"/>
          <ac:spMkLst>
            <pc:docMk/>
            <pc:sldMk cId="0" sldId="476"/>
            <ac:spMk id="6" creationId="{00000000-0000-0000-0000-000000000000}"/>
          </ac:spMkLst>
        </pc:spChg>
      </pc:sldChg>
      <pc:sldChg chg="modSp add del mod">
        <pc:chgData name="RODOLFO GONCALVES DA SILVA" userId="d23930eb-2969-42f0-8ff5-c961023fab49" providerId="ADAL" clId="{D9FAE21A-31FD-4AC5-AE04-680952969520}" dt="2023-08-17T20:00:53.143" v="290" actId="47"/>
        <pc:sldMkLst>
          <pc:docMk/>
          <pc:sldMk cId="0" sldId="477"/>
        </pc:sldMkLst>
        <pc:spChg chg="mod">
          <ac:chgData name="RODOLFO GONCALVES DA SILVA" userId="d23930eb-2969-42f0-8ff5-c961023fab49" providerId="ADAL" clId="{D9FAE21A-31FD-4AC5-AE04-680952969520}" dt="2023-08-17T19:58:16.309" v="289" actId="123"/>
          <ac:spMkLst>
            <pc:docMk/>
            <pc:sldMk cId="0" sldId="477"/>
            <ac:spMk id="2" creationId="{00000000-0000-0000-0000-000000000000}"/>
          </ac:spMkLst>
        </pc:spChg>
      </pc:sldChg>
      <pc:sldChg chg="add del">
        <pc:chgData name="RODOLFO GONCALVES DA SILVA" userId="d23930eb-2969-42f0-8ff5-c961023fab49" providerId="ADAL" clId="{D9FAE21A-31FD-4AC5-AE04-680952969520}" dt="2023-08-17T20:00:53.143" v="290" actId="47"/>
        <pc:sldMkLst>
          <pc:docMk/>
          <pc:sldMk cId="0" sldId="478"/>
        </pc:sldMkLst>
      </pc:sldChg>
      <pc:sldChg chg="add del">
        <pc:chgData name="RODOLFO GONCALVES DA SILVA" userId="d23930eb-2969-42f0-8ff5-c961023fab49" providerId="ADAL" clId="{D9FAE21A-31FD-4AC5-AE04-680952969520}" dt="2023-08-17T20:00:53.143" v="290" actId="47"/>
        <pc:sldMkLst>
          <pc:docMk/>
          <pc:sldMk cId="0" sldId="479"/>
        </pc:sldMkLst>
      </pc:sldChg>
      <pc:sldChg chg="add del">
        <pc:chgData name="RODOLFO GONCALVES DA SILVA" userId="d23930eb-2969-42f0-8ff5-c961023fab49" providerId="ADAL" clId="{D9FAE21A-31FD-4AC5-AE04-680952969520}" dt="2023-08-17T20:00:53.143" v="290" actId="47"/>
        <pc:sldMkLst>
          <pc:docMk/>
          <pc:sldMk cId="0" sldId="480"/>
        </pc:sldMkLst>
      </pc:sldChg>
      <pc:sldChg chg="add del">
        <pc:chgData name="RODOLFO GONCALVES DA SILVA" userId="d23930eb-2969-42f0-8ff5-c961023fab49" providerId="ADAL" clId="{D9FAE21A-31FD-4AC5-AE04-680952969520}" dt="2023-08-17T20:00:53.143" v="290" actId="47"/>
        <pc:sldMkLst>
          <pc:docMk/>
          <pc:sldMk cId="0" sldId="481"/>
        </pc:sldMkLst>
      </pc:sldChg>
      <pc:sldChg chg="add del">
        <pc:chgData name="RODOLFO GONCALVES DA SILVA" userId="d23930eb-2969-42f0-8ff5-c961023fab49" providerId="ADAL" clId="{D9FAE21A-31FD-4AC5-AE04-680952969520}" dt="2023-08-17T20:00:53.143" v="290" actId="47"/>
        <pc:sldMkLst>
          <pc:docMk/>
          <pc:sldMk cId="0" sldId="482"/>
        </pc:sldMkLst>
      </pc:sldChg>
      <pc:sldChg chg="add del">
        <pc:chgData name="RODOLFO GONCALVES DA SILVA" userId="d23930eb-2969-42f0-8ff5-c961023fab49" providerId="ADAL" clId="{D9FAE21A-31FD-4AC5-AE04-680952969520}" dt="2023-08-17T20:00:53.143" v="290" actId="47"/>
        <pc:sldMkLst>
          <pc:docMk/>
          <pc:sldMk cId="0" sldId="483"/>
        </pc:sldMkLst>
      </pc:sldChg>
      <pc:sldChg chg="add del">
        <pc:chgData name="RODOLFO GONCALVES DA SILVA" userId="d23930eb-2969-42f0-8ff5-c961023fab49" providerId="ADAL" clId="{D9FAE21A-31FD-4AC5-AE04-680952969520}" dt="2023-08-17T20:00:53.143" v="290" actId="47"/>
        <pc:sldMkLst>
          <pc:docMk/>
          <pc:sldMk cId="0" sldId="484"/>
        </pc:sldMkLst>
      </pc:sldChg>
      <pc:sldChg chg="add del">
        <pc:chgData name="RODOLFO GONCALVES DA SILVA" userId="d23930eb-2969-42f0-8ff5-c961023fab49" providerId="ADAL" clId="{D9FAE21A-31FD-4AC5-AE04-680952969520}" dt="2023-08-17T20:00:53.143" v="290" actId="47"/>
        <pc:sldMkLst>
          <pc:docMk/>
          <pc:sldMk cId="0" sldId="485"/>
        </pc:sldMkLst>
      </pc:sldChg>
      <pc:sldChg chg="add del">
        <pc:chgData name="RODOLFO GONCALVES DA SILVA" userId="d23930eb-2969-42f0-8ff5-c961023fab49" providerId="ADAL" clId="{D9FAE21A-31FD-4AC5-AE04-680952969520}" dt="2023-08-17T20:00:53.143" v="290" actId="47"/>
        <pc:sldMkLst>
          <pc:docMk/>
          <pc:sldMk cId="0" sldId="486"/>
        </pc:sldMkLst>
      </pc:sldChg>
      <pc:sldChg chg="delSp add mod">
        <pc:chgData name="RODOLFO GONCALVES DA SILVA" userId="d23930eb-2969-42f0-8ff5-c961023fab49" providerId="ADAL" clId="{D9FAE21A-31FD-4AC5-AE04-680952969520}" dt="2023-08-17T20:01:01.767" v="292" actId="478"/>
        <pc:sldMkLst>
          <pc:docMk/>
          <pc:sldMk cId="0" sldId="487"/>
        </pc:sldMkLst>
        <pc:picChg chg="del">
          <ac:chgData name="RODOLFO GONCALVES DA SILVA" userId="d23930eb-2969-42f0-8ff5-c961023fab49" providerId="ADAL" clId="{D9FAE21A-31FD-4AC5-AE04-680952969520}" dt="2023-08-17T20:01:01.767" v="292" actId="478"/>
          <ac:picMkLst>
            <pc:docMk/>
            <pc:sldMk cId="0" sldId="487"/>
            <ac:picMk id="3" creationId="{00000000-0000-0000-0000-000000000000}"/>
          </ac:picMkLst>
        </pc:picChg>
      </pc:sldChg>
      <pc:sldChg chg="add">
        <pc:chgData name="RODOLFO GONCALVES DA SILVA" userId="d23930eb-2969-42f0-8ff5-c961023fab49" providerId="ADAL" clId="{D9FAE21A-31FD-4AC5-AE04-680952969520}" dt="2023-08-17T19:54:14.519" v="237"/>
        <pc:sldMkLst>
          <pc:docMk/>
          <pc:sldMk cId="0" sldId="488"/>
        </pc:sldMkLst>
      </pc:sldChg>
      <pc:sldChg chg="modSp add mod">
        <pc:chgData name="RODOLFO GONCALVES DA SILVA" userId="d23930eb-2969-42f0-8ff5-c961023fab49" providerId="ADAL" clId="{D9FAE21A-31FD-4AC5-AE04-680952969520}" dt="2023-08-17T20:01:18.567" v="293" actId="123"/>
        <pc:sldMkLst>
          <pc:docMk/>
          <pc:sldMk cId="0" sldId="489"/>
        </pc:sldMkLst>
        <pc:spChg chg="mod">
          <ac:chgData name="RODOLFO GONCALVES DA SILVA" userId="d23930eb-2969-42f0-8ff5-c961023fab49" providerId="ADAL" clId="{D9FAE21A-31FD-4AC5-AE04-680952969520}" dt="2023-08-17T20:01:18.567" v="293" actId="123"/>
          <ac:spMkLst>
            <pc:docMk/>
            <pc:sldMk cId="0" sldId="489"/>
            <ac:spMk id="3" creationId="{00000000-0000-0000-0000-000000000000}"/>
          </ac:spMkLst>
        </pc:spChg>
      </pc:sldChg>
      <pc:sldChg chg="add">
        <pc:chgData name="RODOLFO GONCALVES DA SILVA" userId="d23930eb-2969-42f0-8ff5-c961023fab49" providerId="ADAL" clId="{D9FAE21A-31FD-4AC5-AE04-680952969520}" dt="2023-08-17T19:54:14.519" v="237"/>
        <pc:sldMkLst>
          <pc:docMk/>
          <pc:sldMk cId="0" sldId="490"/>
        </pc:sldMkLst>
      </pc:sldChg>
      <pc:sldChg chg="add">
        <pc:chgData name="RODOLFO GONCALVES DA SILVA" userId="d23930eb-2969-42f0-8ff5-c961023fab49" providerId="ADAL" clId="{D9FAE21A-31FD-4AC5-AE04-680952969520}" dt="2023-08-17T19:54:14.519" v="237"/>
        <pc:sldMkLst>
          <pc:docMk/>
          <pc:sldMk cId="0" sldId="491"/>
        </pc:sldMkLst>
      </pc:sldChg>
      <pc:sldChg chg="modSp add mod">
        <pc:chgData name="RODOLFO GONCALVES DA SILVA" userId="d23930eb-2969-42f0-8ff5-c961023fab49" providerId="ADAL" clId="{D9FAE21A-31FD-4AC5-AE04-680952969520}" dt="2023-08-17T20:01:47.938" v="294" actId="123"/>
        <pc:sldMkLst>
          <pc:docMk/>
          <pc:sldMk cId="0" sldId="492"/>
        </pc:sldMkLst>
        <pc:spChg chg="mod">
          <ac:chgData name="RODOLFO GONCALVES DA SILVA" userId="d23930eb-2969-42f0-8ff5-c961023fab49" providerId="ADAL" clId="{D9FAE21A-31FD-4AC5-AE04-680952969520}" dt="2023-08-17T20:01:47.938" v="294" actId="123"/>
          <ac:spMkLst>
            <pc:docMk/>
            <pc:sldMk cId="0" sldId="492"/>
            <ac:spMk id="2" creationId="{00000000-0000-0000-0000-000000000000}"/>
          </ac:spMkLst>
        </pc:spChg>
      </pc:sldChg>
      <pc:sldChg chg="add del">
        <pc:chgData name="RODOLFO GONCALVES DA SILVA" userId="d23930eb-2969-42f0-8ff5-c961023fab49" providerId="ADAL" clId="{D9FAE21A-31FD-4AC5-AE04-680952969520}" dt="2023-08-17T20:02:27.877" v="297" actId="47"/>
        <pc:sldMkLst>
          <pc:docMk/>
          <pc:sldMk cId="0" sldId="493"/>
        </pc:sldMkLst>
      </pc:sldChg>
      <pc:sldChg chg="add del">
        <pc:chgData name="RODOLFO GONCALVES DA SILVA" userId="d23930eb-2969-42f0-8ff5-c961023fab49" providerId="ADAL" clId="{D9FAE21A-31FD-4AC5-AE04-680952969520}" dt="2023-08-17T20:02:29.926" v="298" actId="47"/>
        <pc:sldMkLst>
          <pc:docMk/>
          <pc:sldMk cId="0" sldId="494"/>
        </pc:sldMkLst>
      </pc:sldChg>
      <pc:sldChg chg="add del">
        <pc:chgData name="RODOLFO GONCALVES DA SILVA" userId="d23930eb-2969-42f0-8ff5-c961023fab49" providerId="ADAL" clId="{D9FAE21A-31FD-4AC5-AE04-680952969520}" dt="2023-08-17T20:02:33.005" v="299" actId="47"/>
        <pc:sldMkLst>
          <pc:docMk/>
          <pc:sldMk cId="0" sldId="495"/>
        </pc:sldMkLst>
      </pc:sldChg>
      <pc:sldChg chg="add del">
        <pc:chgData name="RODOLFO GONCALVES DA SILVA" userId="d23930eb-2969-42f0-8ff5-c961023fab49" providerId="ADAL" clId="{D9FAE21A-31FD-4AC5-AE04-680952969520}" dt="2023-08-17T20:02:34.405" v="300" actId="47"/>
        <pc:sldMkLst>
          <pc:docMk/>
          <pc:sldMk cId="0" sldId="496"/>
        </pc:sldMkLst>
      </pc:sldChg>
      <pc:sldChg chg="add del">
        <pc:chgData name="RODOLFO GONCALVES DA SILVA" userId="d23930eb-2969-42f0-8ff5-c961023fab49" providerId="ADAL" clId="{D9FAE21A-31FD-4AC5-AE04-680952969520}" dt="2023-08-17T20:02:35.554" v="301" actId="47"/>
        <pc:sldMkLst>
          <pc:docMk/>
          <pc:sldMk cId="0" sldId="497"/>
        </pc:sldMkLst>
      </pc:sldChg>
      <pc:sldChg chg="modSp add mod">
        <pc:chgData name="RODOLFO GONCALVES DA SILVA" userId="d23930eb-2969-42f0-8ff5-c961023fab49" providerId="ADAL" clId="{D9FAE21A-31FD-4AC5-AE04-680952969520}" dt="2023-08-17T20:03:22.891" v="310" actId="1076"/>
        <pc:sldMkLst>
          <pc:docMk/>
          <pc:sldMk cId="0" sldId="498"/>
        </pc:sldMkLst>
        <pc:spChg chg="mod">
          <ac:chgData name="RODOLFO GONCALVES DA SILVA" userId="d23930eb-2969-42f0-8ff5-c961023fab49" providerId="ADAL" clId="{D9FAE21A-31FD-4AC5-AE04-680952969520}" dt="2023-08-17T20:02:52.823" v="303" actId="404"/>
          <ac:spMkLst>
            <pc:docMk/>
            <pc:sldMk cId="0" sldId="498"/>
            <ac:spMk id="5" creationId="{00000000-0000-0000-0000-000000000000}"/>
          </ac:spMkLst>
        </pc:spChg>
        <pc:spChg chg="mod">
          <ac:chgData name="RODOLFO GONCALVES DA SILVA" userId="d23930eb-2969-42f0-8ff5-c961023fab49" providerId="ADAL" clId="{D9FAE21A-31FD-4AC5-AE04-680952969520}" dt="2023-08-17T20:03:12.666" v="309" actId="123"/>
          <ac:spMkLst>
            <pc:docMk/>
            <pc:sldMk cId="0" sldId="498"/>
            <ac:spMk id="6" creationId="{00000000-0000-0000-0000-000000000000}"/>
          </ac:spMkLst>
        </pc:spChg>
        <pc:grpChg chg="mod">
          <ac:chgData name="RODOLFO GONCALVES DA SILVA" userId="d23930eb-2969-42f0-8ff5-c961023fab49" providerId="ADAL" clId="{D9FAE21A-31FD-4AC5-AE04-680952969520}" dt="2023-08-17T20:03:22.891" v="310" actId="1076"/>
          <ac:grpSpMkLst>
            <pc:docMk/>
            <pc:sldMk cId="0" sldId="498"/>
            <ac:grpSpMk id="2" creationId="{00000000-0000-0000-0000-000000000000}"/>
          </ac:grpSpMkLst>
        </pc:grpChg>
      </pc:sldChg>
      <pc:sldChg chg="add">
        <pc:chgData name="RODOLFO GONCALVES DA SILVA" userId="d23930eb-2969-42f0-8ff5-c961023fab49" providerId="ADAL" clId="{D9FAE21A-31FD-4AC5-AE04-680952969520}" dt="2023-08-17T19:54:14.519" v="237"/>
        <pc:sldMkLst>
          <pc:docMk/>
          <pc:sldMk cId="0" sldId="499"/>
        </pc:sldMkLst>
      </pc:sldChg>
      <pc:sldChg chg="add">
        <pc:chgData name="RODOLFO GONCALVES DA SILVA" userId="d23930eb-2969-42f0-8ff5-c961023fab49" providerId="ADAL" clId="{D9FAE21A-31FD-4AC5-AE04-680952969520}" dt="2023-08-17T19:54:14.519" v="237"/>
        <pc:sldMkLst>
          <pc:docMk/>
          <pc:sldMk cId="0" sldId="500"/>
        </pc:sldMkLst>
      </pc:sldChg>
      <pc:sldChg chg="add">
        <pc:chgData name="RODOLFO GONCALVES DA SILVA" userId="d23930eb-2969-42f0-8ff5-c961023fab49" providerId="ADAL" clId="{D9FAE21A-31FD-4AC5-AE04-680952969520}" dt="2023-08-17T19:54:14.519" v="237"/>
        <pc:sldMkLst>
          <pc:docMk/>
          <pc:sldMk cId="0" sldId="501"/>
        </pc:sldMkLst>
      </pc:sldChg>
      <pc:sldChg chg="add">
        <pc:chgData name="RODOLFO GONCALVES DA SILVA" userId="d23930eb-2969-42f0-8ff5-c961023fab49" providerId="ADAL" clId="{D9FAE21A-31FD-4AC5-AE04-680952969520}" dt="2023-08-17T19:54:14.519" v="237"/>
        <pc:sldMkLst>
          <pc:docMk/>
          <pc:sldMk cId="0" sldId="502"/>
        </pc:sldMkLst>
      </pc:sldChg>
      <pc:sldChg chg="delSp add mod">
        <pc:chgData name="RODOLFO GONCALVES DA SILVA" userId="d23930eb-2969-42f0-8ff5-c961023fab49" providerId="ADAL" clId="{D9FAE21A-31FD-4AC5-AE04-680952969520}" dt="2023-08-23T12:42:04.015" v="337" actId="478"/>
        <pc:sldMkLst>
          <pc:docMk/>
          <pc:sldMk cId="0" sldId="503"/>
        </pc:sldMkLst>
        <pc:picChg chg="del">
          <ac:chgData name="RODOLFO GONCALVES DA SILVA" userId="d23930eb-2969-42f0-8ff5-c961023fab49" providerId="ADAL" clId="{D9FAE21A-31FD-4AC5-AE04-680952969520}" dt="2023-08-23T12:42:04.015" v="337" actId="478"/>
          <ac:picMkLst>
            <pc:docMk/>
            <pc:sldMk cId="0" sldId="503"/>
            <ac:picMk id="2" creationId="{00000000-0000-0000-0000-000000000000}"/>
          </ac:picMkLst>
        </pc:picChg>
      </pc:sldChg>
      <pc:sldChg chg="add">
        <pc:chgData name="RODOLFO GONCALVES DA SILVA" userId="d23930eb-2969-42f0-8ff5-c961023fab49" providerId="ADAL" clId="{D9FAE21A-31FD-4AC5-AE04-680952969520}" dt="2023-08-17T19:54:14.519" v="237"/>
        <pc:sldMkLst>
          <pc:docMk/>
          <pc:sldMk cId="0" sldId="504"/>
        </pc:sldMkLst>
      </pc:sldChg>
      <pc:sldChg chg="add">
        <pc:chgData name="RODOLFO GONCALVES DA SILVA" userId="d23930eb-2969-42f0-8ff5-c961023fab49" providerId="ADAL" clId="{D9FAE21A-31FD-4AC5-AE04-680952969520}" dt="2023-08-17T19:54:14.519" v="237"/>
        <pc:sldMkLst>
          <pc:docMk/>
          <pc:sldMk cId="0" sldId="505"/>
        </pc:sldMkLst>
      </pc:sldChg>
      <pc:sldChg chg="add">
        <pc:chgData name="RODOLFO GONCALVES DA SILVA" userId="d23930eb-2969-42f0-8ff5-c961023fab49" providerId="ADAL" clId="{D9FAE21A-31FD-4AC5-AE04-680952969520}" dt="2023-08-17T19:54:14.519" v="237"/>
        <pc:sldMkLst>
          <pc:docMk/>
          <pc:sldMk cId="0" sldId="506"/>
        </pc:sldMkLst>
      </pc:sldChg>
      <pc:sldChg chg="add">
        <pc:chgData name="RODOLFO GONCALVES DA SILVA" userId="d23930eb-2969-42f0-8ff5-c961023fab49" providerId="ADAL" clId="{D9FAE21A-31FD-4AC5-AE04-680952969520}" dt="2023-08-17T19:54:14.519" v="237"/>
        <pc:sldMkLst>
          <pc:docMk/>
          <pc:sldMk cId="0" sldId="507"/>
        </pc:sldMkLst>
      </pc:sldChg>
      <pc:sldChg chg="add">
        <pc:chgData name="RODOLFO GONCALVES DA SILVA" userId="d23930eb-2969-42f0-8ff5-c961023fab49" providerId="ADAL" clId="{D9FAE21A-31FD-4AC5-AE04-680952969520}" dt="2023-08-17T19:54:14.519" v="237"/>
        <pc:sldMkLst>
          <pc:docMk/>
          <pc:sldMk cId="0" sldId="508"/>
        </pc:sldMkLst>
      </pc:sldChg>
      <pc:sldChg chg="add">
        <pc:chgData name="RODOLFO GONCALVES DA SILVA" userId="d23930eb-2969-42f0-8ff5-c961023fab49" providerId="ADAL" clId="{D9FAE21A-31FD-4AC5-AE04-680952969520}" dt="2023-08-17T19:54:14.519" v="237"/>
        <pc:sldMkLst>
          <pc:docMk/>
          <pc:sldMk cId="0" sldId="509"/>
        </pc:sldMkLst>
      </pc:sldChg>
      <pc:sldChg chg="add">
        <pc:chgData name="RODOLFO GONCALVES DA SILVA" userId="d23930eb-2969-42f0-8ff5-c961023fab49" providerId="ADAL" clId="{D9FAE21A-31FD-4AC5-AE04-680952969520}" dt="2023-08-17T19:54:14.519" v="237"/>
        <pc:sldMkLst>
          <pc:docMk/>
          <pc:sldMk cId="0" sldId="510"/>
        </pc:sldMkLst>
      </pc:sldChg>
      <pc:sldChg chg="add">
        <pc:chgData name="RODOLFO GONCALVES DA SILVA" userId="d23930eb-2969-42f0-8ff5-c961023fab49" providerId="ADAL" clId="{D9FAE21A-31FD-4AC5-AE04-680952969520}" dt="2023-08-17T19:54:14.519" v="237"/>
        <pc:sldMkLst>
          <pc:docMk/>
          <pc:sldMk cId="0" sldId="511"/>
        </pc:sldMkLst>
      </pc:sldChg>
      <pc:sldChg chg="add">
        <pc:chgData name="RODOLFO GONCALVES DA SILVA" userId="d23930eb-2969-42f0-8ff5-c961023fab49" providerId="ADAL" clId="{D9FAE21A-31FD-4AC5-AE04-680952969520}" dt="2023-08-17T19:54:14.519" v="237"/>
        <pc:sldMkLst>
          <pc:docMk/>
          <pc:sldMk cId="0" sldId="512"/>
        </pc:sldMkLst>
      </pc:sldChg>
      <pc:sldChg chg="add">
        <pc:chgData name="RODOLFO GONCALVES DA SILVA" userId="d23930eb-2969-42f0-8ff5-c961023fab49" providerId="ADAL" clId="{D9FAE21A-31FD-4AC5-AE04-680952969520}" dt="2023-08-17T19:54:14.519" v="237"/>
        <pc:sldMkLst>
          <pc:docMk/>
          <pc:sldMk cId="0" sldId="513"/>
        </pc:sldMkLst>
      </pc:sldChg>
      <pc:sldChg chg="add">
        <pc:chgData name="RODOLFO GONCALVES DA SILVA" userId="d23930eb-2969-42f0-8ff5-c961023fab49" providerId="ADAL" clId="{D9FAE21A-31FD-4AC5-AE04-680952969520}" dt="2023-08-17T19:54:14.519" v="237"/>
        <pc:sldMkLst>
          <pc:docMk/>
          <pc:sldMk cId="0" sldId="514"/>
        </pc:sldMkLst>
      </pc:sldChg>
      <pc:sldChg chg="add">
        <pc:chgData name="RODOLFO GONCALVES DA SILVA" userId="d23930eb-2969-42f0-8ff5-c961023fab49" providerId="ADAL" clId="{D9FAE21A-31FD-4AC5-AE04-680952969520}" dt="2023-08-17T19:54:14.519" v="237"/>
        <pc:sldMkLst>
          <pc:docMk/>
          <pc:sldMk cId="0" sldId="515"/>
        </pc:sldMkLst>
      </pc:sldChg>
      <pc:sldChg chg="add">
        <pc:chgData name="RODOLFO GONCALVES DA SILVA" userId="d23930eb-2969-42f0-8ff5-c961023fab49" providerId="ADAL" clId="{D9FAE21A-31FD-4AC5-AE04-680952969520}" dt="2023-08-17T19:54:14.519" v="237"/>
        <pc:sldMkLst>
          <pc:docMk/>
          <pc:sldMk cId="0" sldId="516"/>
        </pc:sldMkLst>
      </pc:sldChg>
      <pc:sldChg chg="add">
        <pc:chgData name="RODOLFO GONCALVES DA SILVA" userId="d23930eb-2969-42f0-8ff5-c961023fab49" providerId="ADAL" clId="{D9FAE21A-31FD-4AC5-AE04-680952969520}" dt="2023-08-17T19:54:14.519" v="237"/>
        <pc:sldMkLst>
          <pc:docMk/>
          <pc:sldMk cId="0" sldId="517"/>
        </pc:sldMkLst>
      </pc:sldChg>
      <pc:sldChg chg="add">
        <pc:chgData name="RODOLFO GONCALVES DA SILVA" userId="d23930eb-2969-42f0-8ff5-c961023fab49" providerId="ADAL" clId="{D9FAE21A-31FD-4AC5-AE04-680952969520}" dt="2023-08-17T19:54:14.519" v="237"/>
        <pc:sldMkLst>
          <pc:docMk/>
          <pc:sldMk cId="0" sldId="518"/>
        </pc:sldMkLst>
      </pc:sldChg>
      <pc:sldChg chg="add">
        <pc:chgData name="RODOLFO GONCALVES DA SILVA" userId="d23930eb-2969-42f0-8ff5-c961023fab49" providerId="ADAL" clId="{D9FAE21A-31FD-4AC5-AE04-680952969520}" dt="2023-08-17T19:54:14.519" v="237"/>
        <pc:sldMkLst>
          <pc:docMk/>
          <pc:sldMk cId="0" sldId="519"/>
        </pc:sldMkLst>
      </pc:sldChg>
      <pc:sldChg chg="add">
        <pc:chgData name="RODOLFO GONCALVES DA SILVA" userId="d23930eb-2969-42f0-8ff5-c961023fab49" providerId="ADAL" clId="{D9FAE21A-31FD-4AC5-AE04-680952969520}" dt="2023-08-17T19:54:14.519" v="237"/>
        <pc:sldMkLst>
          <pc:docMk/>
          <pc:sldMk cId="0" sldId="520"/>
        </pc:sldMkLst>
      </pc:sldChg>
      <pc:sldChg chg="add">
        <pc:chgData name="RODOLFO GONCALVES DA SILVA" userId="d23930eb-2969-42f0-8ff5-c961023fab49" providerId="ADAL" clId="{D9FAE21A-31FD-4AC5-AE04-680952969520}" dt="2023-08-17T19:54:14.519" v="237"/>
        <pc:sldMkLst>
          <pc:docMk/>
          <pc:sldMk cId="0" sldId="521"/>
        </pc:sldMkLst>
      </pc:sldChg>
      <pc:sldChg chg="add">
        <pc:chgData name="RODOLFO GONCALVES DA SILVA" userId="d23930eb-2969-42f0-8ff5-c961023fab49" providerId="ADAL" clId="{D9FAE21A-31FD-4AC5-AE04-680952969520}" dt="2023-08-17T19:54:14.519" v="237"/>
        <pc:sldMkLst>
          <pc:docMk/>
          <pc:sldMk cId="0" sldId="522"/>
        </pc:sldMkLst>
      </pc:sldChg>
      <pc:sldChg chg="add">
        <pc:chgData name="RODOLFO GONCALVES DA SILVA" userId="d23930eb-2969-42f0-8ff5-c961023fab49" providerId="ADAL" clId="{D9FAE21A-31FD-4AC5-AE04-680952969520}" dt="2023-08-17T19:54:14.519" v="237"/>
        <pc:sldMkLst>
          <pc:docMk/>
          <pc:sldMk cId="0" sldId="523"/>
        </pc:sldMkLst>
      </pc:sldChg>
      <pc:sldChg chg="add">
        <pc:chgData name="RODOLFO GONCALVES DA SILVA" userId="d23930eb-2969-42f0-8ff5-c961023fab49" providerId="ADAL" clId="{D9FAE21A-31FD-4AC5-AE04-680952969520}" dt="2023-08-17T19:54:14.519" v="237"/>
        <pc:sldMkLst>
          <pc:docMk/>
          <pc:sldMk cId="0" sldId="524"/>
        </pc:sldMkLst>
      </pc:sldChg>
      <pc:sldChg chg="add">
        <pc:chgData name="RODOLFO GONCALVES DA SILVA" userId="d23930eb-2969-42f0-8ff5-c961023fab49" providerId="ADAL" clId="{D9FAE21A-31FD-4AC5-AE04-680952969520}" dt="2023-08-17T19:54:14.519" v="237"/>
        <pc:sldMkLst>
          <pc:docMk/>
          <pc:sldMk cId="0" sldId="525"/>
        </pc:sldMkLst>
      </pc:sldChg>
      <pc:sldChg chg="add">
        <pc:chgData name="RODOLFO GONCALVES DA SILVA" userId="d23930eb-2969-42f0-8ff5-c961023fab49" providerId="ADAL" clId="{D9FAE21A-31FD-4AC5-AE04-680952969520}" dt="2023-08-17T19:54:14.519" v="237"/>
        <pc:sldMkLst>
          <pc:docMk/>
          <pc:sldMk cId="0" sldId="526"/>
        </pc:sldMkLst>
      </pc:sldChg>
      <pc:sldChg chg="add">
        <pc:chgData name="RODOLFO GONCALVES DA SILVA" userId="d23930eb-2969-42f0-8ff5-c961023fab49" providerId="ADAL" clId="{D9FAE21A-31FD-4AC5-AE04-680952969520}" dt="2023-08-17T19:54:14.519" v="237"/>
        <pc:sldMkLst>
          <pc:docMk/>
          <pc:sldMk cId="0" sldId="527"/>
        </pc:sldMkLst>
      </pc:sldChg>
      <pc:sldChg chg="add">
        <pc:chgData name="RODOLFO GONCALVES DA SILVA" userId="d23930eb-2969-42f0-8ff5-c961023fab49" providerId="ADAL" clId="{D9FAE21A-31FD-4AC5-AE04-680952969520}" dt="2023-08-17T19:54:14.519" v="237"/>
        <pc:sldMkLst>
          <pc:docMk/>
          <pc:sldMk cId="0" sldId="528"/>
        </pc:sldMkLst>
      </pc:sldChg>
      <pc:sldChg chg="add">
        <pc:chgData name="RODOLFO GONCALVES DA SILVA" userId="d23930eb-2969-42f0-8ff5-c961023fab49" providerId="ADAL" clId="{D9FAE21A-31FD-4AC5-AE04-680952969520}" dt="2023-08-17T19:54:14.519" v="237"/>
        <pc:sldMkLst>
          <pc:docMk/>
          <pc:sldMk cId="0" sldId="529"/>
        </pc:sldMkLst>
      </pc:sldChg>
      <pc:sldChg chg="add">
        <pc:chgData name="RODOLFO GONCALVES DA SILVA" userId="d23930eb-2969-42f0-8ff5-c961023fab49" providerId="ADAL" clId="{D9FAE21A-31FD-4AC5-AE04-680952969520}" dt="2023-08-17T19:54:14.519" v="237"/>
        <pc:sldMkLst>
          <pc:docMk/>
          <pc:sldMk cId="0" sldId="530"/>
        </pc:sldMkLst>
      </pc:sldChg>
      <pc:sldChg chg="add">
        <pc:chgData name="RODOLFO GONCALVES DA SILVA" userId="d23930eb-2969-42f0-8ff5-c961023fab49" providerId="ADAL" clId="{D9FAE21A-31FD-4AC5-AE04-680952969520}" dt="2023-08-17T19:54:14.519" v="237"/>
        <pc:sldMkLst>
          <pc:docMk/>
          <pc:sldMk cId="0" sldId="531"/>
        </pc:sldMkLst>
      </pc:sldChg>
      <pc:sldChg chg="add">
        <pc:chgData name="RODOLFO GONCALVES DA SILVA" userId="d23930eb-2969-42f0-8ff5-c961023fab49" providerId="ADAL" clId="{D9FAE21A-31FD-4AC5-AE04-680952969520}" dt="2023-08-17T19:54:14.519" v="237"/>
        <pc:sldMkLst>
          <pc:docMk/>
          <pc:sldMk cId="0" sldId="532"/>
        </pc:sldMkLst>
      </pc:sldChg>
      <pc:sldChg chg="add del">
        <pc:chgData name="RODOLFO GONCALVES DA SILVA" userId="d23930eb-2969-42f0-8ff5-c961023fab49" providerId="ADAL" clId="{D9FAE21A-31FD-4AC5-AE04-680952969520}" dt="2023-08-17T20:09:27.403" v="336" actId="47"/>
        <pc:sldMkLst>
          <pc:docMk/>
          <pc:sldMk cId="0" sldId="533"/>
        </pc:sldMkLst>
      </pc:sldChg>
      <pc:sldMasterChg chg="addSldLayout delSldLayout modSldLayout">
        <pc:chgData name="RODOLFO GONCALVES DA SILVA" userId="d23930eb-2969-42f0-8ff5-c961023fab49" providerId="ADAL" clId="{D9FAE21A-31FD-4AC5-AE04-680952969520}" dt="2023-08-17T17:14:16.337" v="86" actId="478"/>
        <pc:sldMasterMkLst>
          <pc:docMk/>
          <pc:sldMasterMk cId="2703350355" sldId="2147483648"/>
        </pc:sldMasterMkLst>
        <pc:sldLayoutChg chg="new del mod">
          <pc:chgData name="RODOLFO GONCALVES DA SILVA" userId="d23930eb-2969-42f0-8ff5-c961023fab49" providerId="ADAL" clId="{D9FAE21A-31FD-4AC5-AE04-680952969520}" dt="2023-08-17T17:13:57.129" v="81" actId="11236"/>
          <pc:sldLayoutMkLst>
            <pc:docMk/>
            <pc:sldMasterMk cId="2703350355" sldId="2147483648"/>
            <pc:sldLayoutMk cId="1866488436" sldId="2147483664"/>
          </pc:sldLayoutMkLst>
        </pc:sldLayoutChg>
        <pc:sldLayoutChg chg="delSp mod">
          <pc:chgData name="RODOLFO GONCALVES DA SILVA" userId="d23930eb-2969-42f0-8ff5-c961023fab49" providerId="ADAL" clId="{D9FAE21A-31FD-4AC5-AE04-680952969520}" dt="2023-08-17T17:14:16.337" v="86" actId="478"/>
          <pc:sldLayoutMkLst>
            <pc:docMk/>
            <pc:sldMasterMk cId="2703350355" sldId="2147483648"/>
            <pc:sldLayoutMk cId="2572101276" sldId="2147483664"/>
          </pc:sldLayoutMkLst>
          <pc:spChg chg="del">
            <ac:chgData name="RODOLFO GONCALVES DA SILVA" userId="d23930eb-2969-42f0-8ff5-c961023fab49" providerId="ADAL" clId="{D9FAE21A-31FD-4AC5-AE04-680952969520}" dt="2023-08-17T17:14:04.659" v="82" actId="478"/>
            <ac:spMkLst>
              <pc:docMk/>
              <pc:sldMasterMk cId="2703350355" sldId="2147483648"/>
              <pc:sldLayoutMk cId="2572101276" sldId="2147483664"/>
              <ac:spMk id="2" creationId="{CDE69DBB-0AEF-3FB2-D055-EE7BB6B4B5F2}"/>
            </ac:spMkLst>
          </pc:spChg>
          <pc:spChg chg="del">
            <ac:chgData name="RODOLFO GONCALVES DA SILVA" userId="d23930eb-2969-42f0-8ff5-c961023fab49" providerId="ADAL" clId="{D9FAE21A-31FD-4AC5-AE04-680952969520}" dt="2023-08-17T17:14:08.492" v="83" actId="478"/>
            <ac:spMkLst>
              <pc:docMk/>
              <pc:sldMasterMk cId="2703350355" sldId="2147483648"/>
              <pc:sldLayoutMk cId="2572101276" sldId="2147483664"/>
              <ac:spMk id="3" creationId="{097A3983-99D5-5675-4D14-DA5E7F0E84CC}"/>
            </ac:spMkLst>
          </pc:spChg>
          <pc:spChg chg="del">
            <ac:chgData name="RODOLFO GONCALVES DA SILVA" userId="d23930eb-2969-42f0-8ff5-c961023fab49" providerId="ADAL" clId="{D9FAE21A-31FD-4AC5-AE04-680952969520}" dt="2023-08-17T17:14:12.400" v="84" actId="478"/>
            <ac:spMkLst>
              <pc:docMk/>
              <pc:sldMasterMk cId="2703350355" sldId="2147483648"/>
              <pc:sldLayoutMk cId="2572101276" sldId="2147483664"/>
              <ac:spMk id="4" creationId="{303C8006-B69E-6BB6-B322-0E1E283895DF}"/>
            </ac:spMkLst>
          </pc:spChg>
          <pc:spChg chg="del">
            <ac:chgData name="RODOLFO GONCALVES DA SILVA" userId="d23930eb-2969-42f0-8ff5-c961023fab49" providerId="ADAL" clId="{D9FAE21A-31FD-4AC5-AE04-680952969520}" dt="2023-08-17T17:14:15.260" v="85" actId="478"/>
            <ac:spMkLst>
              <pc:docMk/>
              <pc:sldMasterMk cId="2703350355" sldId="2147483648"/>
              <pc:sldLayoutMk cId="2572101276" sldId="2147483664"/>
              <ac:spMk id="5" creationId="{ECD31F76-ED1E-6DB5-2C31-0D88B304EC7F}"/>
            </ac:spMkLst>
          </pc:spChg>
          <pc:spChg chg="del">
            <ac:chgData name="RODOLFO GONCALVES DA SILVA" userId="d23930eb-2969-42f0-8ff5-c961023fab49" providerId="ADAL" clId="{D9FAE21A-31FD-4AC5-AE04-680952969520}" dt="2023-08-17T17:14:16.337" v="86" actId="478"/>
            <ac:spMkLst>
              <pc:docMk/>
              <pc:sldMasterMk cId="2703350355" sldId="2147483648"/>
              <pc:sldLayoutMk cId="2572101276" sldId="2147483664"/>
              <ac:spMk id="6" creationId="{EDE8FB47-DFBC-FC18-4818-7CB23685CCDB}"/>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2353BC-25E4-49D0-82FE-75B045AC5078}" type="datetimeFigureOut">
              <a:rPr lang="pt-BR" smtClean="0"/>
              <a:t>30/08/2023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0F72E-C5CE-4710-BE9B-4789DBE6E7AF}" type="slidenum">
              <a:rPr lang="pt-BR" smtClean="0"/>
              <a:t>‹nº›</a:t>
            </a:fld>
            <a:endParaRPr lang="pt-BR"/>
          </a:p>
        </p:txBody>
      </p:sp>
    </p:spTree>
    <p:extLst>
      <p:ext uri="{BB962C8B-B14F-4D97-AF65-F5344CB8AC3E}">
        <p14:creationId xmlns:p14="http://schemas.microsoft.com/office/powerpoint/2010/main" val="373920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F90F72E-C5CE-4710-BE9B-4789DBE6E7AF}" type="slidenum">
              <a:rPr lang="pt-BR" smtClean="0"/>
              <a:t>46</a:t>
            </a:fld>
            <a:endParaRPr lang="pt-BR"/>
          </a:p>
        </p:txBody>
      </p:sp>
    </p:spTree>
    <p:extLst>
      <p:ext uri="{BB962C8B-B14F-4D97-AF65-F5344CB8AC3E}">
        <p14:creationId xmlns:p14="http://schemas.microsoft.com/office/powerpoint/2010/main" val="1227297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EF90F72E-C5CE-4710-BE9B-4789DBE6E7AF}" type="slidenum">
              <a:rPr lang="pt-BR" smtClean="0"/>
              <a:t>128</a:t>
            </a:fld>
            <a:endParaRPr lang="pt-BR"/>
          </a:p>
        </p:txBody>
      </p:sp>
    </p:spTree>
    <p:extLst>
      <p:ext uri="{BB962C8B-B14F-4D97-AF65-F5344CB8AC3E}">
        <p14:creationId xmlns:p14="http://schemas.microsoft.com/office/powerpoint/2010/main" val="4284064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10" name="Imagem 9" descr="Homem com chapéu rosa&#10;&#10;Descrição gerada automaticamente">
            <a:extLst>
              <a:ext uri="{FF2B5EF4-FFF2-40B4-BE49-F238E27FC236}">
                <a16:creationId xmlns:a16="http://schemas.microsoft.com/office/drawing/2014/main" id="{01933EB2-9C7D-08D4-B588-6D782F6D6E12}"/>
              </a:ext>
            </a:extLst>
          </p:cNvPr>
          <p:cNvPicPr>
            <a:picLocks noChangeAspect="1"/>
          </p:cNvPicPr>
          <p:nvPr userDrawn="1"/>
        </p:nvPicPr>
        <p:blipFill>
          <a:blip r:embed="rId2"/>
          <a:stretch>
            <a:fillRect/>
          </a:stretch>
        </p:blipFill>
        <p:spPr>
          <a:xfrm>
            <a:off x="-2000509" y="244184"/>
            <a:ext cx="8840149" cy="6624218"/>
          </a:xfrm>
          <a:prstGeom prst="rect">
            <a:avLst/>
          </a:prstGeom>
        </p:spPr>
      </p:pic>
      <p:pic>
        <p:nvPicPr>
          <p:cNvPr id="11" name="Imagem 10" descr="Texto, Logotipo&#10;&#10;Descrição gerada automaticamente">
            <a:extLst>
              <a:ext uri="{FF2B5EF4-FFF2-40B4-BE49-F238E27FC236}">
                <a16:creationId xmlns:a16="http://schemas.microsoft.com/office/drawing/2014/main" id="{04922618-C530-7EC0-4561-4B3FBEC486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36509" y="958542"/>
            <a:ext cx="4940916" cy="4940916"/>
          </a:xfrm>
          <a:prstGeom prst="rect">
            <a:avLst/>
          </a:prstGeom>
        </p:spPr>
      </p:pic>
      <p:pic>
        <p:nvPicPr>
          <p:cNvPr id="5" name="Imagem 4">
            <a:extLst>
              <a:ext uri="{FF2B5EF4-FFF2-40B4-BE49-F238E27FC236}">
                <a16:creationId xmlns:a16="http://schemas.microsoft.com/office/drawing/2014/main" id="{FEE1B381-5BCD-5E84-238E-FDDA2BEC1D35}"/>
              </a:ext>
            </a:extLst>
          </p:cNvPr>
          <p:cNvPicPr>
            <a:picLocks noChangeAspect="1"/>
          </p:cNvPicPr>
          <p:nvPr userDrawn="1"/>
        </p:nvPicPr>
        <p:blipFill rotWithShape="1">
          <a:blip r:embed="rId4"/>
          <a:srcRect b="20292"/>
          <a:stretch/>
        </p:blipFill>
        <p:spPr>
          <a:xfrm>
            <a:off x="10718902" y="205441"/>
            <a:ext cx="1257300" cy="753102"/>
          </a:xfrm>
          <a:prstGeom prst="rect">
            <a:avLst/>
          </a:prstGeom>
        </p:spPr>
      </p:pic>
    </p:spTree>
    <p:extLst>
      <p:ext uri="{BB962C8B-B14F-4D97-AF65-F5344CB8AC3E}">
        <p14:creationId xmlns:p14="http://schemas.microsoft.com/office/powerpoint/2010/main" val="2725292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75EC229-B034-E336-E788-C283D227AA86}"/>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3" name="Espaço Reservado para Rodapé 2">
            <a:extLst>
              <a:ext uri="{FF2B5EF4-FFF2-40B4-BE49-F238E27FC236}">
                <a16:creationId xmlns:a16="http://schemas.microsoft.com/office/drawing/2014/main" id="{EB4975B2-435D-CA74-453E-F889457C6C2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733DFB1-1725-F5D6-BA7F-E4FC89E2EDE9}"/>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5" name="Imagem 4" descr="Texto, Logotipo&#10;&#10;Descrição gerada automaticamente">
            <a:extLst>
              <a:ext uri="{FF2B5EF4-FFF2-40B4-BE49-F238E27FC236}">
                <a16:creationId xmlns:a16="http://schemas.microsoft.com/office/drawing/2014/main" id="{C8911843-BC73-13B4-FA95-6739EB5809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7302" y="540302"/>
            <a:ext cx="5777396" cy="5777396"/>
          </a:xfrm>
          <a:prstGeom prst="rect">
            <a:avLst/>
          </a:prstGeom>
        </p:spPr>
      </p:pic>
    </p:spTree>
    <p:extLst>
      <p:ext uri="{BB962C8B-B14F-4D97-AF65-F5344CB8AC3E}">
        <p14:creationId xmlns:p14="http://schemas.microsoft.com/office/powerpoint/2010/main" val="232260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Em Branco">
    <p:spTree>
      <p:nvGrpSpPr>
        <p:cNvPr id="1" name=""/>
        <p:cNvGrpSpPr/>
        <p:nvPr/>
      </p:nvGrpSpPr>
      <p:grpSpPr>
        <a:xfrm>
          <a:off x="0" y="0"/>
          <a:ext cx="0" cy="0"/>
          <a:chOff x="0" y="0"/>
          <a:chExt cx="0" cy="0"/>
        </a:xfrm>
      </p:grpSpPr>
      <p:pic>
        <p:nvPicPr>
          <p:cNvPr id="7" name="Imagem 6" descr="Mulher com a mão no cabelo&#10;&#10;Descrição gerada automaticamente com confiança média">
            <a:extLst>
              <a:ext uri="{FF2B5EF4-FFF2-40B4-BE49-F238E27FC236}">
                <a16:creationId xmlns:a16="http://schemas.microsoft.com/office/drawing/2014/main" id="{5AEF4EB7-3FF9-6F3F-32C5-14EFC7100433}"/>
              </a:ext>
            </a:extLst>
          </p:cNvPr>
          <p:cNvPicPr>
            <a:picLocks noChangeAspect="1"/>
          </p:cNvPicPr>
          <p:nvPr userDrawn="1"/>
        </p:nvPicPr>
        <p:blipFill rotWithShape="1">
          <a:blip r:embed="rId2"/>
          <a:srcRect l="16325" r="17690"/>
          <a:stretch/>
        </p:blipFill>
        <p:spPr>
          <a:xfrm>
            <a:off x="0" y="19878"/>
            <a:ext cx="7235687" cy="6862810"/>
          </a:xfrm>
          <a:prstGeom prst="rect">
            <a:avLst/>
          </a:prstGeom>
        </p:spPr>
      </p:pic>
      <p:sp>
        <p:nvSpPr>
          <p:cNvPr id="2" name="Espaço Reservado para Data 1">
            <a:extLst>
              <a:ext uri="{FF2B5EF4-FFF2-40B4-BE49-F238E27FC236}">
                <a16:creationId xmlns:a16="http://schemas.microsoft.com/office/drawing/2014/main" id="{575EC229-B034-E336-E788-C283D227AA86}"/>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3" name="Espaço Reservado para Rodapé 2">
            <a:extLst>
              <a:ext uri="{FF2B5EF4-FFF2-40B4-BE49-F238E27FC236}">
                <a16:creationId xmlns:a16="http://schemas.microsoft.com/office/drawing/2014/main" id="{EB4975B2-435D-CA74-453E-F889457C6C2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733DFB1-1725-F5D6-BA7F-E4FC89E2EDE9}"/>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5" name="Imagem 4">
            <a:extLst>
              <a:ext uri="{FF2B5EF4-FFF2-40B4-BE49-F238E27FC236}">
                <a16:creationId xmlns:a16="http://schemas.microsoft.com/office/drawing/2014/main" id="{71EF8814-2BC9-45A5-98A6-F51B5238BDFD}"/>
              </a:ext>
            </a:extLst>
          </p:cNvPr>
          <p:cNvPicPr>
            <a:picLocks noChangeAspect="1"/>
          </p:cNvPicPr>
          <p:nvPr userDrawn="1"/>
        </p:nvPicPr>
        <p:blipFill>
          <a:blip r:embed="rId3"/>
          <a:stretch>
            <a:fillRect/>
          </a:stretch>
        </p:blipFill>
        <p:spPr>
          <a:xfrm>
            <a:off x="5600700" y="1331359"/>
            <a:ext cx="6019800" cy="3042342"/>
          </a:xfrm>
          <a:prstGeom prst="rect">
            <a:avLst/>
          </a:prstGeom>
        </p:spPr>
      </p:pic>
    </p:spTree>
    <p:extLst>
      <p:ext uri="{BB962C8B-B14F-4D97-AF65-F5344CB8AC3E}">
        <p14:creationId xmlns:p14="http://schemas.microsoft.com/office/powerpoint/2010/main" val="198884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B69693-5753-1852-9CD2-3B368CB8481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BFF559B-AEB6-AB66-6D0D-F152C38050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7680D855-A188-463F-1162-47681BB1FD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634E517-5677-3B6E-78A7-EF3C3965E83F}"/>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6" name="Espaço Reservado para Rodapé 5">
            <a:extLst>
              <a:ext uri="{FF2B5EF4-FFF2-40B4-BE49-F238E27FC236}">
                <a16:creationId xmlns:a16="http://schemas.microsoft.com/office/drawing/2014/main" id="{2369A1EF-7D5F-EEE1-118D-A8FE46D5E89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BE1B6C0-4AE9-0340-0566-0A24FFA79D3C}"/>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1850810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36CA0-6D81-B436-D6C6-C7180ED2D13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C5974A3-6E8B-EAF5-A977-EAF241F02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998B36DD-A458-9E8B-81AE-3992D0949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113D947-15DF-450F-219C-1E442456F587}"/>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6" name="Espaço Reservado para Rodapé 5">
            <a:extLst>
              <a:ext uri="{FF2B5EF4-FFF2-40B4-BE49-F238E27FC236}">
                <a16:creationId xmlns:a16="http://schemas.microsoft.com/office/drawing/2014/main" id="{BFA24C81-89AD-FEF0-5BDE-312C1FF1834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177E8C1-2E3E-2847-CAEE-96315DC46DDD}"/>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2075027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EA9C5-B530-43CF-DAB9-11DF82B5875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ABF088-F9F0-ADCC-77B1-16EE3B50EA1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EA8D58A-A7C4-E17C-3E9D-CB0F777FCC32}"/>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5" name="Espaço Reservado para Rodapé 4">
            <a:extLst>
              <a:ext uri="{FF2B5EF4-FFF2-40B4-BE49-F238E27FC236}">
                <a16:creationId xmlns:a16="http://schemas.microsoft.com/office/drawing/2014/main" id="{9F2CCC89-20E4-DA64-5C8D-4F243FC9987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AF8CB14-3EDD-031D-5E34-5C42120A9111}"/>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125268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B83BCF-0877-6902-7F9F-7C0593AA8E46}"/>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5BB78BE-9393-FDCF-B328-B022CCCA70C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4731F93-6E4B-8D7C-9269-2D259485C5E1}"/>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5" name="Espaço Reservado para Rodapé 4">
            <a:extLst>
              <a:ext uri="{FF2B5EF4-FFF2-40B4-BE49-F238E27FC236}">
                <a16:creationId xmlns:a16="http://schemas.microsoft.com/office/drawing/2014/main" id="{E86BC0B6-4EE9-C7DF-8518-107E12E2023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D599299-99B9-24F8-D10C-9D1529AEC180}"/>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522639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900827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584780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918768" y="2029539"/>
            <a:ext cx="4885055" cy="3825240"/>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4105339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26693" y="497585"/>
            <a:ext cx="2321560" cy="482600"/>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6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8/30/2023</a:t>
            </a:fld>
            <a:endParaRPr lang="en-US"/>
          </a:p>
        </p:txBody>
      </p:sp>
    </p:spTree>
    <p:extLst>
      <p:ext uri="{BB962C8B-B14F-4D97-AF65-F5344CB8AC3E}">
        <p14:creationId xmlns:p14="http://schemas.microsoft.com/office/powerpoint/2010/main" val="294653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638AF3D6-91D4-15E8-18A1-D22A2F987B83}"/>
              </a:ext>
            </a:extLst>
          </p:cNvPr>
          <p:cNvPicPr>
            <a:picLocks noChangeAspect="1"/>
          </p:cNvPicPr>
          <p:nvPr userDrawn="1"/>
        </p:nvPicPr>
        <p:blipFill rotWithShape="1">
          <a:blip r:embed="rId2"/>
          <a:srcRect l="5746" r="6521"/>
          <a:stretch/>
        </p:blipFill>
        <p:spPr>
          <a:xfrm>
            <a:off x="0" y="5744817"/>
            <a:ext cx="12192000" cy="1119715"/>
          </a:xfrm>
          <a:prstGeom prst="rect">
            <a:avLst/>
          </a:prstGeom>
        </p:spPr>
      </p:pic>
      <p:sp>
        <p:nvSpPr>
          <p:cNvPr id="2" name="Título 1">
            <a:extLst>
              <a:ext uri="{FF2B5EF4-FFF2-40B4-BE49-F238E27FC236}">
                <a16:creationId xmlns:a16="http://schemas.microsoft.com/office/drawing/2014/main" id="{CDE69DBB-0AEF-3FB2-D055-EE7BB6B4B5F2}"/>
              </a:ext>
            </a:extLst>
          </p:cNvPr>
          <p:cNvSpPr>
            <a:spLocks noGrp="1"/>
          </p:cNvSpPr>
          <p:nvPr>
            <p:ph type="title"/>
          </p:nvPr>
        </p:nvSpPr>
        <p:spPr/>
        <p:txBody>
          <a:bodyPr/>
          <a:lstStyle>
            <a:lvl1pPr>
              <a:defRPr b="1">
                <a:solidFill>
                  <a:srgbClr val="F1931D"/>
                </a:solidFill>
                <a:latin typeface="+mn-lt"/>
              </a:defRPr>
            </a:lvl1pPr>
          </a:lstStyle>
          <a:p>
            <a:r>
              <a:rPr lang="pt-BR"/>
              <a:t>Clique para editar o título Mestre</a:t>
            </a:r>
          </a:p>
        </p:txBody>
      </p:sp>
      <p:sp>
        <p:nvSpPr>
          <p:cNvPr id="3" name="Espaço Reservado para Conteúdo 2">
            <a:extLst>
              <a:ext uri="{FF2B5EF4-FFF2-40B4-BE49-F238E27FC236}">
                <a16:creationId xmlns:a16="http://schemas.microsoft.com/office/drawing/2014/main" id="{097A3983-99D5-5675-4D14-DA5E7F0E84CC}"/>
              </a:ext>
            </a:extLst>
          </p:cNvPr>
          <p:cNvSpPr>
            <a:spLocks noGrp="1"/>
          </p:cNvSpPr>
          <p:nvPr>
            <p:ph idx="1"/>
          </p:nvPr>
        </p:nvSpPr>
        <p:spPr/>
        <p:txBody>
          <a:bodyPr/>
          <a:lstStyle>
            <a:lvl1pPr>
              <a:defRPr>
                <a:solidFill>
                  <a:srgbClr val="204C86"/>
                </a:solidFill>
              </a:defRPr>
            </a:lvl1pPr>
            <a:lvl2pPr>
              <a:defRPr>
                <a:solidFill>
                  <a:srgbClr val="204C86"/>
                </a:solidFill>
              </a:defRPr>
            </a:lvl2pPr>
            <a:lvl3pPr>
              <a:defRPr>
                <a:solidFill>
                  <a:srgbClr val="204C86"/>
                </a:solidFill>
              </a:defRPr>
            </a:lvl3pPr>
            <a:lvl4pPr>
              <a:defRPr>
                <a:solidFill>
                  <a:srgbClr val="204C86"/>
                </a:solidFill>
              </a:defRPr>
            </a:lvl4pPr>
            <a:lvl5pPr>
              <a:defRPr>
                <a:solidFill>
                  <a:srgbClr val="204C86"/>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03C8006-B69E-6BB6-B322-0E1E283895DF}"/>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5" name="Espaço Reservado para Rodapé 4">
            <a:extLst>
              <a:ext uri="{FF2B5EF4-FFF2-40B4-BE49-F238E27FC236}">
                <a16:creationId xmlns:a16="http://schemas.microsoft.com/office/drawing/2014/main" id="{ECD31F76-ED1E-6DB5-2C31-0D88B304E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DE8FB47-DFBC-FC18-4818-7CB23685CCDB}"/>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12" name="Imagem 11">
            <a:extLst>
              <a:ext uri="{FF2B5EF4-FFF2-40B4-BE49-F238E27FC236}">
                <a16:creationId xmlns:a16="http://schemas.microsoft.com/office/drawing/2014/main" id="{534ECEE0-C314-2158-616F-C7D801950507}"/>
              </a:ext>
            </a:extLst>
          </p:cNvPr>
          <p:cNvPicPr>
            <a:picLocks noChangeAspect="1"/>
          </p:cNvPicPr>
          <p:nvPr userDrawn="1"/>
        </p:nvPicPr>
        <p:blipFill>
          <a:blip r:embed="rId3"/>
          <a:stretch>
            <a:fillRect/>
          </a:stretch>
        </p:blipFill>
        <p:spPr>
          <a:xfrm>
            <a:off x="10764024" y="230188"/>
            <a:ext cx="1194920" cy="762715"/>
          </a:xfrm>
          <a:prstGeom prst="rect">
            <a:avLst/>
          </a:prstGeom>
        </p:spPr>
      </p:pic>
      <p:pic>
        <p:nvPicPr>
          <p:cNvPr id="9" name="Imagem 8">
            <a:extLst>
              <a:ext uri="{FF2B5EF4-FFF2-40B4-BE49-F238E27FC236}">
                <a16:creationId xmlns:a16="http://schemas.microsoft.com/office/drawing/2014/main" id="{FCCFF6DF-4C9F-AFF1-1FE8-CC68E99DFE8E}"/>
              </a:ext>
            </a:extLst>
          </p:cNvPr>
          <p:cNvPicPr>
            <a:picLocks noChangeAspect="1"/>
          </p:cNvPicPr>
          <p:nvPr userDrawn="1"/>
        </p:nvPicPr>
        <p:blipFill rotWithShape="1">
          <a:blip r:embed="rId4"/>
          <a:srcRect b="11200"/>
          <a:stretch/>
        </p:blipFill>
        <p:spPr>
          <a:xfrm>
            <a:off x="10914718" y="5967446"/>
            <a:ext cx="1086471" cy="725018"/>
          </a:xfrm>
          <a:prstGeom prst="rect">
            <a:avLst/>
          </a:prstGeom>
        </p:spPr>
      </p:pic>
    </p:spTree>
    <p:extLst>
      <p:ext uri="{BB962C8B-B14F-4D97-AF65-F5344CB8AC3E}">
        <p14:creationId xmlns:p14="http://schemas.microsoft.com/office/powerpoint/2010/main" val="335293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638AF3D6-91D4-15E8-18A1-D22A2F987B83}"/>
              </a:ext>
            </a:extLst>
          </p:cNvPr>
          <p:cNvPicPr>
            <a:picLocks noChangeAspect="1"/>
          </p:cNvPicPr>
          <p:nvPr userDrawn="1"/>
        </p:nvPicPr>
        <p:blipFill rotWithShape="1">
          <a:blip r:embed="rId2"/>
          <a:srcRect l="5746" r="6521"/>
          <a:stretch/>
        </p:blipFill>
        <p:spPr>
          <a:xfrm>
            <a:off x="0" y="5744817"/>
            <a:ext cx="12192000" cy="1119715"/>
          </a:xfrm>
          <a:prstGeom prst="rect">
            <a:avLst/>
          </a:prstGeom>
        </p:spPr>
      </p:pic>
      <p:pic>
        <p:nvPicPr>
          <p:cNvPr id="12" name="Imagem 11">
            <a:extLst>
              <a:ext uri="{FF2B5EF4-FFF2-40B4-BE49-F238E27FC236}">
                <a16:creationId xmlns:a16="http://schemas.microsoft.com/office/drawing/2014/main" id="{534ECEE0-C314-2158-616F-C7D801950507}"/>
              </a:ext>
            </a:extLst>
          </p:cNvPr>
          <p:cNvPicPr>
            <a:picLocks noChangeAspect="1"/>
          </p:cNvPicPr>
          <p:nvPr userDrawn="1"/>
        </p:nvPicPr>
        <p:blipFill>
          <a:blip r:embed="rId3"/>
          <a:stretch>
            <a:fillRect/>
          </a:stretch>
        </p:blipFill>
        <p:spPr>
          <a:xfrm>
            <a:off x="10764024" y="230188"/>
            <a:ext cx="1194920" cy="762715"/>
          </a:xfrm>
          <a:prstGeom prst="rect">
            <a:avLst/>
          </a:prstGeom>
        </p:spPr>
      </p:pic>
      <p:pic>
        <p:nvPicPr>
          <p:cNvPr id="9" name="Imagem 8">
            <a:extLst>
              <a:ext uri="{FF2B5EF4-FFF2-40B4-BE49-F238E27FC236}">
                <a16:creationId xmlns:a16="http://schemas.microsoft.com/office/drawing/2014/main" id="{FCCFF6DF-4C9F-AFF1-1FE8-CC68E99DFE8E}"/>
              </a:ext>
            </a:extLst>
          </p:cNvPr>
          <p:cNvPicPr>
            <a:picLocks noChangeAspect="1"/>
          </p:cNvPicPr>
          <p:nvPr userDrawn="1"/>
        </p:nvPicPr>
        <p:blipFill rotWithShape="1">
          <a:blip r:embed="rId4"/>
          <a:srcRect b="11200"/>
          <a:stretch/>
        </p:blipFill>
        <p:spPr>
          <a:xfrm>
            <a:off x="10914718" y="5967446"/>
            <a:ext cx="1086471" cy="725018"/>
          </a:xfrm>
          <a:prstGeom prst="rect">
            <a:avLst/>
          </a:prstGeom>
        </p:spPr>
      </p:pic>
    </p:spTree>
    <p:extLst>
      <p:ext uri="{BB962C8B-B14F-4D97-AF65-F5344CB8AC3E}">
        <p14:creationId xmlns:p14="http://schemas.microsoft.com/office/powerpoint/2010/main" val="257210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0CC77B81-FF6E-D103-2E13-EF61126EF140}"/>
              </a:ext>
            </a:extLst>
          </p:cNvPr>
          <p:cNvPicPr>
            <a:picLocks noChangeAspect="1"/>
          </p:cNvPicPr>
          <p:nvPr userDrawn="1"/>
        </p:nvPicPr>
        <p:blipFill rotWithShape="1">
          <a:blip r:embed="rId2"/>
          <a:srcRect l="5746" r="6521"/>
          <a:stretch/>
        </p:blipFill>
        <p:spPr>
          <a:xfrm>
            <a:off x="-36444" y="-38053"/>
            <a:ext cx="12264887" cy="6934106"/>
          </a:xfrm>
          <a:prstGeom prst="rect">
            <a:avLst/>
          </a:prstGeom>
        </p:spPr>
      </p:pic>
      <p:sp>
        <p:nvSpPr>
          <p:cNvPr id="2" name="Título 1">
            <a:extLst>
              <a:ext uri="{FF2B5EF4-FFF2-40B4-BE49-F238E27FC236}">
                <a16:creationId xmlns:a16="http://schemas.microsoft.com/office/drawing/2014/main" id="{4940EE35-6649-CCED-829E-E0D243140AA6}"/>
              </a:ext>
            </a:extLst>
          </p:cNvPr>
          <p:cNvSpPr>
            <a:spLocks noGrp="1"/>
          </p:cNvSpPr>
          <p:nvPr>
            <p:ph type="title"/>
          </p:nvPr>
        </p:nvSpPr>
        <p:spPr>
          <a:xfrm>
            <a:off x="831850" y="1709738"/>
            <a:ext cx="10515600" cy="2852737"/>
          </a:xfrm>
        </p:spPr>
        <p:txBody>
          <a:bodyPr anchor="b"/>
          <a:lstStyle>
            <a:lvl1pPr>
              <a:defRPr sz="6000" b="1">
                <a:solidFill>
                  <a:schemeClr val="bg1"/>
                </a:solidFill>
                <a:latin typeface="+mn-lt"/>
              </a:defRPr>
            </a:lvl1pPr>
          </a:lstStyle>
          <a:p>
            <a:r>
              <a:rPr lang="pt-BR"/>
              <a:t>Clique para editar o título Mestre</a:t>
            </a:r>
          </a:p>
        </p:txBody>
      </p:sp>
      <p:sp>
        <p:nvSpPr>
          <p:cNvPr id="3" name="Espaço Reservado para Texto 2">
            <a:extLst>
              <a:ext uri="{FF2B5EF4-FFF2-40B4-BE49-F238E27FC236}">
                <a16:creationId xmlns:a16="http://schemas.microsoft.com/office/drawing/2014/main" id="{048BD74A-079E-9014-25C4-7706CC9F41F7}"/>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5EB6AD57-CC58-8891-427F-E480CBD7F2F6}"/>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5" name="Espaço Reservado para Rodapé 4">
            <a:extLst>
              <a:ext uri="{FF2B5EF4-FFF2-40B4-BE49-F238E27FC236}">
                <a16:creationId xmlns:a16="http://schemas.microsoft.com/office/drawing/2014/main" id="{5B59CF5A-F74D-B205-889D-80D62B13FF8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EEE9EC-BA9A-C8DC-8698-065CEE4520C0}"/>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10" name="Imagem 9">
            <a:extLst>
              <a:ext uri="{FF2B5EF4-FFF2-40B4-BE49-F238E27FC236}">
                <a16:creationId xmlns:a16="http://schemas.microsoft.com/office/drawing/2014/main" id="{97622E05-1DAE-E674-C6AF-ACB510085054}"/>
              </a:ext>
            </a:extLst>
          </p:cNvPr>
          <p:cNvPicPr>
            <a:picLocks noChangeAspect="1"/>
          </p:cNvPicPr>
          <p:nvPr userDrawn="1"/>
        </p:nvPicPr>
        <p:blipFill rotWithShape="1">
          <a:blip r:embed="rId3"/>
          <a:srcRect b="10788"/>
          <a:stretch/>
        </p:blipFill>
        <p:spPr>
          <a:xfrm>
            <a:off x="10721664" y="192113"/>
            <a:ext cx="1311586" cy="879306"/>
          </a:xfrm>
          <a:prstGeom prst="rect">
            <a:avLst/>
          </a:prstGeom>
        </p:spPr>
      </p:pic>
    </p:spTree>
    <p:extLst>
      <p:ext uri="{BB962C8B-B14F-4D97-AF65-F5344CB8AC3E}">
        <p14:creationId xmlns:p14="http://schemas.microsoft.com/office/powerpoint/2010/main" val="2683668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s Partes de Conteúdo">
    <p:spTree>
      <p:nvGrpSpPr>
        <p:cNvPr id="1" name=""/>
        <p:cNvGrpSpPr/>
        <p:nvPr/>
      </p:nvGrpSpPr>
      <p:grpSpPr>
        <a:xfrm>
          <a:off x="0" y="0"/>
          <a:ext cx="0" cy="0"/>
          <a:chOff x="0" y="0"/>
          <a:chExt cx="0" cy="0"/>
        </a:xfrm>
      </p:grpSpPr>
      <p:pic>
        <p:nvPicPr>
          <p:cNvPr id="11" name="Imagem 10" descr="Homem de camisa azul e gravata olhando para o lado&#10;&#10;Descrição gerada automaticamente">
            <a:extLst>
              <a:ext uri="{FF2B5EF4-FFF2-40B4-BE49-F238E27FC236}">
                <a16:creationId xmlns:a16="http://schemas.microsoft.com/office/drawing/2014/main" id="{74B6E76E-38CC-0B15-2A6C-AF177444DF07}"/>
              </a:ext>
            </a:extLst>
          </p:cNvPr>
          <p:cNvPicPr>
            <a:picLocks noChangeAspect="1"/>
          </p:cNvPicPr>
          <p:nvPr userDrawn="1"/>
        </p:nvPicPr>
        <p:blipFill>
          <a:blip r:embed="rId2"/>
          <a:stretch>
            <a:fillRect/>
          </a:stretch>
        </p:blipFill>
        <p:spPr>
          <a:xfrm>
            <a:off x="-512068" y="1033882"/>
            <a:ext cx="7772400" cy="5824118"/>
          </a:xfrm>
          <a:prstGeom prst="rect">
            <a:avLst/>
          </a:prstGeom>
        </p:spPr>
      </p:pic>
      <p:sp>
        <p:nvSpPr>
          <p:cNvPr id="2" name="Título 1">
            <a:extLst>
              <a:ext uri="{FF2B5EF4-FFF2-40B4-BE49-F238E27FC236}">
                <a16:creationId xmlns:a16="http://schemas.microsoft.com/office/drawing/2014/main" id="{DC958A2C-C336-9E00-CE12-756E832FFF87}"/>
              </a:ext>
            </a:extLst>
          </p:cNvPr>
          <p:cNvSpPr>
            <a:spLocks noGrp="1"/>
          </p:cNvSpPr>
          <p:nvPr>
            <p:ph type="title"/>
          </p:nvPr>
        </p:nvSpPr>
        <p:spPr/>
        <p:txBody>
          <a:bodyPr/>
          <a:lstStyle>
            <a:lvl1pPr>
              <a:defRPr b="1">
                <a:solidFill>
                  <a:srgbClr val="204C86"/>
                </a:solidFill>
                <a:latin typeface="+mn-lt"/>
              </a:defRPr>
            </a:lvl1pPr>
          </a:lstStyle>
          <a:p>
            <a:r>
              <a:rPr lang="pt-BR"/>
              <a:t>Clique para editar o título Mestre</a:t>
            </a:r>
          </a:p>
        </p:txBody>
      </p:sp>
      <p:sp>
        <p:nvSpPr>
          <p:cNvPr id="4" name="Espaço Reservado para Conteúdo 3">
            <a:extLst>
              <a:ext uri="{FF2B5EF4-FFF2-40B4-BE49-F238E27FC236}">
                <a16:creationId xmlns:a16="http://schemas.microsoft.com/office/drawing/2014/main" id="{A468B87C-5D9A-BD20-05C4-7344E0400E4D}"/>
              </a:ext>
            </a:extLst>
          </p:cNvPr>
          <p:cNvSpPr>
            <a:spLocks noGrp="1"/>
          </p:cNvSpPr>
          <p:nvPr>
            <p:ph sz="half" idx="2"/>
          </p:nvPr>
        </p:nvSpPr>
        <p:spPr>
          <a:xfrm>
            <a:off x="6172200" y="1825625"/>
            <a:ext cx="5181600" cy="4351338"/>
          </a:xfrm>
        </p:spPr>
        <p:txBody>
          <a:bodyPr/>
          <a:lstStyle>
            <a:lvl1pPr>
              <a:defRPr>
                <a:solidFill>
                  <a:srgbClr val="F1931D"/>
                </a:solidFill>
              </a:defRPr>
            </a:lvl1pPr>
            <a:lvl2pPr>
              <a:defRPr>
                <a:solidFill>
                  <a:srgbClr val="F1931D"/>
                </a:solidFill>
              </a:defRPr>
            </a:lvl2pPr>
            <a:lvl3pPr>
              <a:defRPr>
                <a:solidFill>
                  <a:srgbClr val="F1931D"/>
                </a:solidFill>
              </a:defRPr>
            </a:lvl3pPr>
            <a:lvl4pPr>
              <a:defRPr>
                <a:solidFill>
                  <a:srgbClr val="F1931D"/>
                </a:solidFill>
              </a:defRPr>
            </a:lvl4pPr>
            <a:lvl5pPr>
              <a:defRPr>
                <a:solidFill>
                  <a:srgbClr val="F1931D"/>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74E537D-13AF-F8CA-0499-E3432A336FDD}"/>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6" name="Espaço Reservado para Rodapé 5">
            <a:extLst>
              <a:ext uri="{FF2B5EF4-FFF2-40B4-BE49-F238E27FC236}">
                <a16:creationId xmlns:a16="http://schemas.microsoft.com/office/drawing/2014/main" id="{771EF6DA-4C47-1B90-24C1-4C8D2194E5F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2148F4-4E3A-FBD6-72E6-9208086AF3A3}"/>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2966933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74B6E76E-38CC-0B15-2A6C-AF177444DF07}"/>
              </a:ext>
            </a:extLst>
          </p:cNvPr>
          <p:cNvPicPr>
            <a:picLocks noChangeAspect="1"/>
          </p:cNvPicPr>
          <p:nvPr userDrawn="1"/>
        </p:nvPicPr>
        <p:blipFill>
          <a:blip r:embed="rId2"/>
          <a:srcRect/>
          <a:stretch/>
        </p:blipFill>
        <p:spPr>
          <a:xfrm>
            <a:off x="-512068" y="1033882"/>
            <a:ext cx="7772399" cy="5824118"/>
          </a:xfrm>
          <a:prstGeom prst="rect">
            <a:avLst/>
          </a:prstGeom>
        </p:spPr>
      </p:pic>
      <p:sp>
        <p:nvSpPr>
          <p:cNvPr id="2" name="Título 1">
            <a:extLst>
              <a:ext uri="{FF2B5EF4-FFF2-40B4-BE49-F238E27FC236}">
                <a16:creationId xmlns:a16="http://schemas.microsoft.com/office/drawing/2014/main" id="{DC958A2C-C336-9E00-CE12-756E832FFF87}"/>
              </a:ext>
            </a:extLst>
          </p:cNvPr>
          <p:cNvSpPr>
            <a:spLocks noGrp="1"/>
          </p:cNvSpPr>
          <p:nvPr>
            <p:ph type="title"/>
          </p:nvPr>
        </p:nvSpPr>
        <p:spPr/>
        <p:txBody>
          <a:bodyPr/>
          <a:lstStyle>
            <a:lvl1pPr>
              <a:defRPr b="1">
                <a:solidFill>
                  <a:srgbClr val="204C86"/>
                </a:solidFill>
                <a:latin typeface="+mn-lt"/>
              </a:defRPr>
            </a:lvl1pPr>
          </a:lstStyle>
          <a:p>
            <a:r>
              <a:rPr lang="pt-BR"/>
              <a:t>Clique para editar o título Mestre</a:t>
            </a:r>
          </a:p>
        </p:txBody>
      </p:sp>
      <p:sp>
        <p:nvSpPr>
          <p:cNvPr id="4" name="Espaço Reservado para Conteúdo 3">
            <a:extLst>
              <a:ext uri="{FF2B5EF4-FFF2-40B4-BE49-F238E27FC236}">
                <a16:creationId xmlns:a16="http://schemas.microsoft.com/office/drawing/2014/main" id="{A468B87C-5D9A-BD20-05C4-7344E0400E4D}"/>
              </a:ext>
            </a:extLst>
          </p:cNvPr>
          <p:cNvSpPr>
            <a:spLocks noGrp="1"/>
          </p:cNvSpPr>
          <p:nvPr>
            <p:ph sz="half" idx="2"/>
          </p:nvPr>
        </p:nvSpPr>
        <p:spPr>
          <a:xfrm>
            <a:off x="6172200" y="1825625"/>
            <a:ext cx="5181600" cy="4351338"/>
          </a:xfrm>
        </p:spPr>
        <p:txBody>
          <a:bodyPr/>
          <a:lstStyle>
            <a:lvl1pPr>
              <a:defRPr>
                <a:solidFill>
                  <a:srgbClr val="F1931D"/>
                </a:solidFill>
              </a:defRPr>
            </a:lvl1pPr>
            <a:lvl2pPr>
              <a:defRPr>
                <a:solidFill>
                  <a:srgbClr val="F1931D"/>
                </a:solidFill>
              </a:defRPr>
            </a:lvl2pPr>
            <a:lvl3pPr>
              <a:defRPr>
                <a:solidFill>
                  <a:srgbClr val="F1931D"/>
                </a:solidFill>
              </a:defRPr>
            </a:lvl3pPr>
            <a:lvl4pPr>
              <a:defRPr>
                <a:solidFill>
                  <a:srgbClr val="F1931D"/>
                </a:solidFill>
              </a:defRPr>
            </a:lvl4pPr>
            <a:lvl5pPr>
              <a:defRPr>
                <a:solidFill>
                  <a:srgbClr val="F1931D"/>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74E537D-13AF-F8CA-0499-E3432A336FDD}"/>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6" name="Espaço Reservado para Rodapé 5">
            <a:extLst>
              <a:ext uri="{FF2B5EF4-FFF2-40B4-BE49-F238E27FC236}">
                <a16:creationId xmlns:a16="http://schemas.microsoft.com/office/drawing/2014/main" id="{771EF6DA-4C47-1B90-24C1-4C8D2194E5F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2148F4-4E3A-FBD6-72E6-9208086AF3A3}"/>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3585782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F0A47D-C242-F36A-CC78-CF7662860FE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82B502F-645D-E510-CFFE-670F51402A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D1A0A9A-19B9-95B3-18BC-207AC13836A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52E8834B-2E46-1F76-FB3E-B072CC32A4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4D7F59E-413B-B73F-18F2-2A6750497C9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F876E99-6740-714D-CC62-FF3524A58C4A}"/>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8" name="Espaço Reservado para Rodapé 7">
            <a:extLst>
              <a:ext uri="{FF2B5EF4-FFF2-40B4-BE49-F238E27FC236}">
                <a16:creationId xmlns:a16="http://schemas.microsoft.com/office/drawing/2014/main" id="{83FD574B-F22B-96D2-6334-90642E8B51FE}"/>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3F6523B-C37E-B275-861F-13CFE979E1D9}"/>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2275637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017AD-EEF5-3D65-97D4-690169EC9898}"/>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C5ACD4D-45EB-1C6D-C93F-D3C0CAAB92A3}"/>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4" name="Espaço Reservado para Rodapé 3">
            <a:extLst>
              <a:ext uri="{FF2B5EF4-FFF2-40B4-BE49-F238E27FC236}">
                <a16:creationId xmlns:a16="http://schemas.microsoft.com/office/drawing/2014/main" id="{3EF1D214-3128-143F-799E-5287FF777F5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C9E7A72-1F2B-305A-3F33-4FD822BC2D77}"/>
              </a:ext>
            </a:extLst>
          </p:cNvPr>
          <p:cNvSpPr>
            <a:spLocks noGrp="1"/>
          </p:cNvSpPr>
          <p:nvPr>
            <p:ph type="sldNum" sz="quarter" idx="12"/>
          </p:nvPr>
        </p:nvSpPr>
        <p:spPr/>
        <p:txBody>
          <a:bodyPr/>
          <a:lstStyle/>
          <a:p>
            <a:fld id="{1476C5F4-FA83-0045-9394-83136A9F46DE}" type="slidenum">
              <a:rPr lang="pt-BR" smtClean="0"/>
              <a:t>‹nº›</a:t>
            </a:fld>
            <a:endParaRPr lang="pt-BR"/>
          </a:p>
        </p:txBody>
      </p:sp>
    </p:spTree>
    <p:extLst>
      <p:ext uri="{BB962C8B-B14F-4D97-AF65-F5344CB8AC3E}">
        <p14:creationId xmlns:p14="http://schemas.microsoft.com/office/powerpoint/2010/main" val="1763793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75EC229-B034-E336-E788-C283D227AA86}"/>
              </a:ext>
            </a:extLst>
          </p:cNvPr>
          <p:cNvSpPr>
            <a:spLocks noGrp="1"/>
          </p:cNvSpPr>
          <p:nvPr>
            <p:ph type="dt" sz="half" idx="10"/>
          </p:nvPr>
        </p:nvSpPr>
        <p:spPr/>
        <p:txBody>
          <a:bodyPr/>
          <a:lstStyle/>
          <a:p>
            <a:fld id="{CB362C17-0558-3B4D-AA05-8D36737C8FEE}" type="datetimeFigureOut">
              <a:rPr lang="pt-BR" smtClean="0"/>
              <a:t>30/08/2023</a:t>
            </a:fld>
            <a:endParaRPr lang="pt-BR"/>
          </a:p>
        </p:txBody>
      </p:sp>
      <p:sp>
        <p:nvSpPr>
          <p:cNvPr id="3" name="Espaço Reservado para Rodapé 2">
            <a:extLst>
              <a:ext uri="{FF2B5EF4-FFF2-40B4-BE49-F238E27FC236}">
                <a16:creationId xmlns:a16="http://schemas.microsoft.com/office/drawing/2014/main" id="{EB4975B2-435D-CA74-453E-F889457C6C2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733DFB1-1725-F5D6-BA7F-E4FC89E2EDE9}"/>
              </a:ext>
            </a:extLst>
          </p:cNvPr>
          <p:cNvSpPr>
            <a:spLocks noGrp="1"/>
          </p:cNvSpPr>
          <p:nvPr>
            <p:ph type="sldNum" sz="quarter" idx="12"/>
          </p:nvPr>
        </p:nvSpPr>
        <p:spPr/>
        <p:txBody>
          <a:bodyPr/>
          <a:lstStyle/>
          <a:p>
            <a:fld id="{1476C5F4-FA83-0045-9394-83136A9F46DE}" type="slidenum">
              <a:rPr lang="pt-BR" smtClean="0"/>
              <a:t>‹nº›</a:t>
            </a:fld>
            <a:endParaRPr lang="pt-BR"/>
          </a:p>
        </p:txBody>
      </p:sp>
      <p:pic>
        <p:nvPicPr>
          <p:cNvPr id="7" name="Imagem 6" descr="Logotipo&#10;&#10;Descrição gerada automaticamente">
            <a:extLst>
              <a:ext uri="{FF2B5EF4-FFF2-40B4-BE49-F238E27FC236}">
                <a16:creationId xmlns:a16="http://schemas.microsoft.com/office/drawing/2014/main" id="{E5667165-6C81-A6A4-975F-ACC0A2C895C2}"/>
              </a:ext>
            </a:extLst>
          </p:cNvPr>
          <p:cNvPicPr>
            <a:picLocks noChangeAspect="1"/>
          </p:cNvPicPr>
          <p:nvPr userDrawn="1"/>
        </p:nvPicPr>
        <p:blipFill>
          <a:blip r:embed="rId2"/>
          <a:stretch>
            <a:fillRect/>
          </a:stretch>
        </p:blipFill>
        <p:spPr>
          <a:xfrm>
            <a:off x="2209800" y="1309254"/>
            <a:ext cx="7772400" cy="4239491"/>
          </a:xfrm>
          <a:prstGeom prst="rect">
            <a:avLst/>
          </a:prstGeom>
        </p:spPr>
      </p:pic>
    </p:spTree>
    <p:extLst>
      <p:ext uri="{BB962C8B-B14F-4D97-AF65-F5344CB8AC3E}">
        <p14:creationId xmlns:p14="http://schemas.microsoft.com/office/powerpoint/2010/main" val="890538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15B1142E-2558-4703-326B-40F625A8C1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408CA37-89CA-348A-0226-5EB538037B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397EDC-C90F-16D2-B5F2-74D906D4EF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62C17-0558-3B4D-AA05-8D36737C8FEE}" type="datetimeFigureOut">
              <a:rPr lang="pt-BR" smtClean="0"/>
              <a:t>30/08/2023</a:t>
            </a:fld>
            <a:endParaRPr lang="pt-BR"/>
          </a:p>
        </p:txBody>
      </p:sp>
      <p:sp>
        <p:nvSpPr>
          <p:cNvPr id="5" name="Espaço Reservado para Rodapé 4">
            <a:extLst>
              <a:ext uri="{FF2B5EF4-FFF2-40B4-BE49-F238E27FC236}">
                <a16:creationId xmlns:a16="http://schemas.microsoft.com/office/drawing/2014/main" id="{FB7627AA-6D8A-A2BB-022D-59269C1248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8C868CD8-5F8D-3E78-D892-AEC41D20F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76C5F4-FA83-0045-9394-83136A9F46DE}" type="slidenum">
              <a:rPr lang="pt-BR" smtClean="0"/>
              <a:t>‹nº›</a:t>
            </a:fld>
            <a:endParaRPr lang="pt-BR"/>
          </a:p>
        </p:txBody>
      </p:sp>
    </p:spTree>
    <p:extLst>
      <p:ext uri="{BB962C8B-B14F-4D97-AF65-F5344CB8AC3E}">
        <p14:creationId xmlns:p14="http://schemas.microsoft.com/office/powerpoint/2010/main" val="2703350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2" r:id="rId5"/>
    <p:sldLayoutId id="2147483662" r:id="rId6"/>
    <p:sldLayoutId id="2147483653" r:id="rId7"/>
    <p:sldLayoutId id="2147483654" r:id="rId8"/>
    <p:sldLayoutId id="2147483655" r:id="rId9"/>
    <p:sldLayoutId id="2147483661" r:id="rId10"/>
    <p:sldLayoutId id="2147483660" r:id="rId11"/>
    <p:sldLayoutId id="2147483656" r:id="rId12"/>
    <p:sldLayoutId id="2147483657" r:id="rId13"/>
    <p:sldLayoutId id="2147483658" r:id="rId14"/>
    <p:sldLayoutId id="2147483659" r:id="rId15"/>
    <p:sldLayoutId id="2147483663"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png"/><Relationship Id="rId7" Type="http://schemas.openxmlformats.org/officeDocument/2006/relationships/image" Target="../media/image68.jp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 Id="rId9" Type="http://schemas.openxmlformats.org/officeDocument/2006/relationships/image" Target="../media/image70.png"/></Relationships>
</file>

<file path=ppt/slides/_rels/slide111.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png"/><Relationship Id="rId7" Type="http://schemas.openxmlformats.org/officeDocument/2006/relationships/image" Target="../media/image68.jp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10" Type="http://schemas.openxmlformats.org/officeDocument/2006/relationships/image" Target="../media/image71.png"/><Relationship Id="rId4" Type="http://schemas.openxmlformats.org/officeDocument/2006/relationships/image" Target="../media/image65.jpg"/><Relationship Id="rId9" Type="http://schemas.openxmlformats.org/officeDocument/2006/relationships/image" Target="../media/image7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47.png"/><Relationship Id="rId1" Type="http://schemas.openxmlformats.org/officeDocument/2006/relationships/slideLayout" Target="../slideLayouts/slideLayout16.xml"/><Relationship Id="rId5" Type="http://schemas.openxmlformats.org/officeDocument/2006/relationships/image" Target="../media/image79.jpg"/><Relationship Id="rId4" Type="http://schemas.openxmlformats.org/officeDocument/2006/relationships/image" Target="../media/image78.jpg"/></Relationships>
</file>

<file path=ppt/slides/_rels/slide12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hyperlink" Target="http://www.netflix.com/title/80988062" TargetMode="Externa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85.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6.xml"/></Relationships>
</file>

<file path=ppt/slides/_rels/slide1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6.xml"/></Relationships>
</file>

<file path=ppt/slides/_rels/slide161.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3" Type="http://schemas.openxmlformats.org/officeDocument/2006/relationships/hyperlink" Target="http://www.helpyouplay.com/" TargetMode="External"/><Relationship Id="rId2" Type="http://schemas.openxmlformats.org/officeDocument/2006/relationships/hyperlink" Target="http://www.welie.com/" TargetMode="External"/><Relationship Id="rId1" Type="http://schemas.openxmlformats.org/officeDocument/2006/relationships/slideLayout" Target="../slideLayouts/slideLayout1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0.png"/><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image" Target="../media/image119.png"/><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23" Type="http://schemas.openxmlformats.org/officeDocument/2006/relationships/image" Target="../media/image140.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s>
</file>

<file path=ppt/slides/_rels/slide18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3" Type="http://schemas.openxmlformats.org/officeDocument/2006/relationships/image" Target="../media/image119.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 Type="http://schemas.openxmlformats.org/officeDocument/2006/relationships/image" Target="../media/image141.png"/><Relationship Id="rId16" Type="http://schemas.openxmlformats.org/officeDocument/2006/relationships/image" Target="../media/image154.png"/><Relationship Id="rId20" Type="http://schemas.openxmlformats.org/officeDocument/2006/relationships/image" Target="../media/image158.png"/><Relationship Id="rId1" Type="http://schemas.openxmlformats.org/officeDocument/2006/relationships/slideLayout" Target="../slideLayouts/slideLayout3.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3.png"/><Relationship Id="rId10" Type="http://schemas.openxmlformats.org/officeDocument/2006/relationships/image" Target="../media/image148.png"/><Relationship Id="rId19" Type="http://schemas.openxmlformats.org/officeDocument/2006/relationships/image" Target="../media/image157.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s>
</file>

<file path=ppt/slides/_rels/slide18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0.png"/><Relationship Id="rId7" Type="http://schemas.openxmlformats.org/officeDocument/2006/relationships/image" Target="../media/image147.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62.png"/><Relationship Id="rId10" Type="http://schemas.openxmlformats.org/officeDocument/2006/relationships/image" Target="../media/image164.png"/><Relationship Id="rId4" Type="http://schemas.openxmlformats.org/officeDocument/2006/relationships/image" Target="../media/image161.png"/><Relationship Id="rId9" Type="http://schemas.openxmlformats.org/officeDocument/2006/relationships/image" Target="../media/image119.png"/></Relationships>
</file>

<file path=ppt/slides/_rels/slide18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2.png"/><Relationship Id="rId7" Type="http://schemas.openxmlformats.org/officeDocument/2006/relationships/image" Target="../media/image169.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171.png"/><Relationship Id="rId4" Type="http://schemas.openxmlformats.org/officeDocument/2006/relationships/image" Target="../media/image166.png"/><Relationship Id="rId9" Type="http://schemas.openxmlformats.org/officeDocument/2006/relationships/image" Target="../media/image119.png"/></Relationships>
</file>

<file path=ppt/slides/_rels/slide184.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3.png"/><Relationship Id="rId7" Type="http://schemas.openxmlformats.org/officeDocument/2006/relationships/image" Target="../media/image119.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8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 Id="rId9" Type="http://schemas.openxmlformats.org/officeDocument/2006/relationships/image" Target="../media/image184.png"/></Relationships>
</file>

<file path=ppt/slides/_rels/slide18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79.png"/><Relationship Id="rId7"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88.png"/><Relationship Id="rId4" Type="http://schemas.openxmlformats.org/officeDocument/2006/relationships/image" Target="../media/image180.png"/><Relationship Id="rId9" Type="http://schemas.openxmlformats.org/officeDocument/2006/relationships/image" Target="../media/image119.png"/></Relationships>
</file>

<file path=ppt/slides/_rels/slide187.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19.png"/><Relationship Id="rId7" Type="http://schemas.openxmlformats.org/officeDocument/2006/relationships/image" Target="../media/image193.png"/><Relationship Id="rId12" Type="http://schemas.openxmlformats.org/officeDocument/2006/relationships/image" Target="../media/image198.jp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1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6.jpg"/><Relationship Id="rId5" Type="http://schemas.openxmlformats.org/officeDocument/2006/relationships/image" Target="../media/image205.png"/><Relationship Id="rId4" Type="http://schemas.openxmlformats.org/officeDocument/2006/relationships/image" Target="../media/image20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91.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9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93.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0.png"/><Relationship Id="rId7" Type="http://schemas.openxmlformats.org/officeDocument/2006/relationships/image" Target="../media/image223.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1.png"/><Relationship Id="rId4" Type="http://schemas.openxmlformats.org/officeDocument/2006/relationships/image" Target="../media/image226.png"/></Relationships>
</file>

<file path=ppt/slides/_rels/slide195.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31.jpg"/><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1.png"/><Relationship Id="rId4" Type="http://schemas.openxmlformats.org/officeDocument/2006/relationships/image" Target="../media/image229.png"/></Relationships>
</file>

<file path=ppt/slides/_rels/slide19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jpg"/><Relationship Id="rId4" Type="http://schemas.openxmlformats.org/officeDocument/2006/relationships/image" Target="../media/image233.png"/></Relationships>
</file>

<file path=ppt/slides/_rels/slide19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19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9.png"/><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19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42.png"/><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5.png"/></Relationships>
</file>

<file path=ppt/slides/_rels/slide20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46.png"/><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7.png"/></Relationships>
</file>

<file path=ppt/slides/_rels/slide20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48.pn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0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51.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52.png"/></Relationships>
</file>

<file path=ppt/slides/_rels/slide20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55.png"/></Relationships>
</file>

<file path=ppt/slides/_rels/slide20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55.png"/></Relationships>
</file>

<file path=ppt/slides/_rels/slide20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59.png"/></Relationships>
</file>

<file path=ppt/slides/_rels/slide20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41.png"/><Relationship Id="rId4" Type="http://schemas.openxmlformats.org/officeDocument/2006/relationships/image" Target="../media/image261.png"/></Relationships>
</file>

<file path=ppt/slides/_rels/slide208.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65.png"/><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64.png"/></Relationships>
</file>

<file path=ppt/slides/_rels/slide209.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65.png"/><Relationship Id="rId2"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65.png"/><Relationship Id="rId2" Type="http://schemas.openxmlformats.org/officeDocument/2006/relationships/image" Target="../media/image268.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69.png"/></Relationships>
</file>

<file path=ppt/slides/_rels/slide211.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72.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71.png"/></Relationships>
</file>

<file path=ppt/slides/_rels/slide212.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65.png"/><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74.png"/></Relationships>
</file>

<file path=ppt/slides/_rels/slide213.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65.png"/><Relationship Id="rId2"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76.png"/></Relationships>
</file>

<file path=ppt/slides/_rels/slide214.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65.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41.png"/><Relationship Id="rId4" Type="http://schemas.openxmlformats.org/officeDocument/2006/relationships/image" Target="../media/image278.png"/></Relationships>
</file>

<file path=ppt/slides/_rels/slide215.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80.png"/><Relationship Id="rId7" Type="http://schemas.openxmlformats.org/officeDocument/2006/relationships/image" Target="../media/image283.png"/><Relationship Id="rId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38.png"/><Relationship Id="rId9" Type="http://schemas.openxmlformats.org/officeDocument/2006/relationships/image" Target="../media/image285.png"/></Relationships>
</file>

<file path=ppt/slides/_rels/slide216.xml.rels><?xml version="1.0" encoding="UTF-8" standalone="yes"?>
<Relationships xmlns="http://schemas.openxmlformats.org/package/2006/relationships"><Relationship Id="rId8" Type="http://schemas.openxmlformats.org/officeDocument/2006/relationships/image" Target="../media/image291.png"/><Relationship Id="rId13" Type="http://schemas.openxmlformats.org/officeDocument/2006/relationships/image" Target="../media/image296.png"/><Relationship Id="rId3" Type="http://schemas.openxmlformats.org/officeDocument/2006/relationships/image" Target="../media/image280.png"/><Relationship Id="rId7" Type="http://schemas.openxmlformats.org/officeDocument/2006/relationships/image" Target="../media/image290.png"/><Relationship Id="rId12" Type="http://schemas.openxmlformats.org/officeDocument/2006/relationships/image" Target="../media/image295.png"/><Relationship Id="rId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89.png"/><Relationship Id="rId11" Type="http://schemas.openxmlformats.org/officeDocument/2006/relationships/image" Target="../media/image294.png"/><Relationship Id="rId5" Type="http://schemas.openxmlformats.org/officeDocument/2006/relationships/image" Target="../media/image288.png"/><Relationship Id="rId10" Type="http://schemas.openxmlformats.org/officeDocument/2006/relationships/image" Target="../media/image293.png"/><Relationship Id="rId4" Type="http://schemas.openxmlformats.org/officeDocument/2006/relationships/image" Target="../media/image287.png"/><Relationship Id="rId9" Type="http://schemas.openxmlformats.org/officeDocument/2006/relationships/image" Target="../media/image292.png"/></Relationships>
</file>

<file path=ppt/slides/_rels/slide217.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80.png"/><Relationship Id="rId7" Type="http://schemas.openxmlformats.org/officeDocument/2006/relationships/image" Target="../media/image300.png"/><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299.jpg"/><Relationship Id="rId11" Type="http://schemas.openxmlformats.org/officeDocument/2006/relationships/image" Target="../media/image304.png"/><Relationship Id="rId5" Type="http://schemas.openxmlformats.org/officeDocument/2006/relationships/image" Target="../media/image290.png"/><Relationship Id="rId10" Type="http://schemas.openxmlformats.org/officeDocument/2006/relationships/image" Target="../media/image303.png"/><Relationship Id="rId4" Type="http://schemas.openxmlformats.org/officeDocument/2006/relationships/image" Target="../media/image298.png"/><Relationship Id="rId9" Type="http://schemas.openxmlformats.org/officeDocument/2006/relationships/image" Target="../media/image302.png"/></Relationships>
</file>

<file path=ppt/slides/_rels/slide218.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15.png"/><Relationship Id="rId18" Type="http://schemas.openxmlformats.org/officeDocument/2006/relationships/image" Target="../media/image320.png"/><Relationship Id="rId3" Type="http://schemas.openxmlformats.org/officeDocument/2006/relationships/image" Target="../media/image280.png"/><Relationship Id="rId7" Type="http://schemas.openxmlformats.org/officeDocument/2006/relationships/image" Target="../media/image309.png"/><Relationship Id="rId12" Type="http://schemas.openxmlformats.org/officeDocument/2006/relationships/image" Target="../media/image314.png"/><Relationship Id="rId17" Type="http://schemas.openxmlformats.org/officeDocument/2006/relationships/image" Target="../media/image319.png"/><Relationship Id="rId2" Type="http://schemas.openxmlformats.org/officeDocument/2006/relationships/image" Target="../media/image305.png"/><Relationship Id="rId16" Type="http://schemas.openxmlformats.org/officeDocument/2006/relationships/image" Target="../media/image318.png"/><Relationship Id="rId20" Type="http://schemas.openxmlformats.org/officeDocument/2006/relationships/image" Target="../media/image322.png"/><Relationship Id="rId1" Type="http://schemas.openxmlformats.org/officeDocument/2006/relationships/slideLayout" Target="../slideLayouts/slideLayout2.xml"/><Relationship Id="rId6" Type="http://schemas.openxmlformats.org/officeDocument/2006/relationships/image" Target="../media/image308.png"/><Relationship Id="rId11" Type="http://schemas.openxmlformats.org/officeDocument/2006/relationships/image" Target="../media/image313.png"/><Relationship Id="rId5" Type="http://schemas.openxmlformats.org/officeDocument/2006/relationships/image" Target="../media/image307.png"/><Relationship Id="rId15" Type="http://schemas.openxmlformats.org/officeDocument/2006/relationships/image" Target="../media/image317.png"/><Relationship Id="rId10" Type="http://schemas.openxmlformats.org/officeDocument/2006/relationships/image" Target="../media/image312.png"/><Relationship Id="rId19" Type="http://schemas.openxmlformats.org/officeDocument/2006/relationships/image" Target="../media/image321.png"/><Relationship Id="rId4" Type="http://schemas.openxmlformats.org/officeDocument/2006/relationships/image" Target="../media/image306.png"/><Relationship Id="rId9" Type="http://schemas.openxmlformats.org/officeDocument/2006/relationships/image" Target="../media/image311.png"/><Relationship Id="rId14" Type="http://schemas.openxmlformats.org/officeDocument/2006/relationships/image" Target="../media/image316.png"/></Relationships>
</file>

<file path=ppt/slides/_rels/slide219.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280.png"/><Relationship Id="rId7" Type="http://schemas.openxmlformats.org/officeDocument/2006/relationships/image" Target="../media/image327.png"/><Relationship Id="rId2" Type="http://schemas.openxmlformats.org/officeDocument/2006/relationships/image" Target="../media/image323.png"/><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 Id="rId9" Type="http://schemas.openxmlformats.org/officeDocument/2006/relationships/image" Target="../media/image32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335.png"/><Relationship Id="rId13" Type="http://schemas.openxmlformats.org/officeDocument/2006/relationships/image" Target="../media/image340.png"/><Relationship Id="rId3" Type="http://schemas.openxmlformats.org/officeDocument/2006/relationships/image" Target="../media/image280.png"/><Relationship Id="rId7" Type="http://schemas.openxmlformats.org/officeDocument/2006/relationships/image" Target="../media/image334.png"/><Relationship Id="rId12" Type="http://schemas.openxmlformats.org/officeDocument/2006/relationships/image" Target="../media/image339.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333.png"/><Relationship Id="rId11" Type="http://schemas.openxmlformats.org/officeDocument/2006/relationships/image" Target="../media/image338.png"/><Relationship Id="rId5" Type="http://schemas.openxmlformats.org/officeDocument/2006/relationships/image" Target="../media/image332.png"/><Relationship Id="rId10" Type="http://schemas.openxmlformats.org/officeDocument/2006/relationships/image" Target="../media/image337.png"/><Relationship Id="rId4" Type="http://schemas.openxmlformats.org/officeDocument/2006/relationships/image" Target="../media/image331.png"/><Relationship Id="rId9" Type="http://schemas.openxmlformats.org/officeDocument/2006/relationships/image" Target="../media/image336.png"/></Relationships>
</file>

<file path=ppt/slides/_rels/slide221.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image" Target="../media/image280.png"/><Relationship Id="rId7" Type="http://schemas.openxmlformats.org/officeDocument/2006/relationships/image" Target="../media/image345.png"/><Relationship Id="rId2"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10" Type="http://schemas.openxmlformats.org/officeDocument/2006/relationships/image" Target="../media/image348.png"/><Relationship Id="rId4" Type="http://schemas.openxmlformats.org/officeDocument/2006/relationships/image" Target="../media/image342.png"/><Relationship Id="rId9" Type="http://schemas.openxmlformats.org/officeDocument/2006/relationships/image" Target="../media/image347.png"/></Relationships>
</file>

<file path=ppt/slides/_rels/slide222.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50.png"/><Relationship Id="rId7" Type="http://schemas.openxmlformats.org/officeDocument/2006/relationships/image" Target="../media/image353.png"/><Relationship Id="rId2" Type="http://schemas.openxmlformats.org/officeDocument/2006/relationships/image" Target="../media/image349.png"/><Relationship Id="rId1" Type="http://schemas.openxmlformats.org/officeDocument/2006/relationships/slideLayout" Target="../slideLayouts/slideLayout2.xml"/><Relationship Id="rId6" Type="http://schemas.openxmlformats.org/officeDocument/2006/relationships/image" Target="../media/image352.png"/><Relationship Id="rId5" Type="http://schemas.openxmlformats.org/officeDocument/2006/relationships/image" Target="../media/image351.png"/><Relationship Id="rId4" Type="http://schemas.openxmlformats.org/officeDocument/2006/relationships/image" Target="../media/image238.png"/></Relationships>
</file>

<file path=ppt/slides/_rels/slide223.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365.png"/><Relationship Id="rId18" Type="http://schemas.openxmlformats.org/officeDocument/2006/relationships/image" Target="../media/image370.png"/><Relationship Id="rId3" Type="http://schemas.openxmlformats.org/officeDocument/2006/relationships/image" Target="../media/image350.png"/><Relationship Id="rId21" Type="http://schemas.openxmlformats.org/officeDocument/2006/relationships/image" Target="../media/image373.png"/><Relationship Id="rId7" Type="http://schemas.openxmlformats.org/officeDocument/2006/relationships/image" Target="../media/image359.png"/><Relationship Id="rId12" Type="http://schemas.openxmlformats.org/officeDocument/2006/relationships/image" Target="../media/image364.png"/><Relationship Id="rId17" Type="http://schemas.openxmlformats.org/officeDocument/2006/relationships/image" Target="../media/image369.png"/><Relationship Id="rId2" Type="http://schemas.openxmlformats.org/officeDocument/2006/relationships/image" Target="../media/image355.png"/><Relationship Id="rId16" Type="http://schemas.openxmlformats.org/officeDocument/2006/relationships/image" Target="../media/image368.png"/><Relationship Id="rId20"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image" Target="../media/image358.png"/><Relationship Id="rId11" Type="http://schemas.openxmlformats.org/officeDocument/2006/relationships/image" Target="../media/image363.png"/><Relationship Id="rId5" Type="http://schemas.openxmlformats.org/officeDocument/2006/relationships/image" Target="../media/image357.png"/><Relationship Id="rId15" Type="http://schemas.openxmlformats.org/officeDocument/2006/relationships/image" Target="../media/image367.png"/><Relationship Id="rId10" Type="http://schemas.openxmlformats.org/officeDocument/2006/relationships/image" Target="../media/image362.png"/><Relationship Id="rId19" Type="http://schemas.openxmlformats.org/officeDocument/2006/relationships/image" Target="../media/image371.png"/><Relationship Id="rId4" Type="http://schemas.openxmlformats.org/officeDocument/2006/relationships/image" Target="../media/image356.png"/><Relationship Id="rId9" Type="http://schemas.openxmlformats.org/officeDocument/2006/relationships/image" Target="../media/image361.png"/><Relationship Id="rId14" Type="http://schemas.openxmlformats.org/officeDocument/2006/relationships/image" Target="../media/image366.png"/></Relationships>
</file>

<file path=ppt/slides/_rels/slide22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374.png"/><Relationship Id="rId1" Type="http://schemas.openxmlformats.org/officeDocument/2006/relationships/slideLayout" Target="../slideLayouts/slideLayout2.xml"/><Relationship Id="rId4" Type="http://schemas.openxmlformats.org/officeDocument/2006/relationships/image" Target="../media/image375.png"/></Relationships>
</file>

<file path=ppt/slides/_rels/slide225.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2.xml"/><Relationship Id="rId4" Type="http://schemas.openxmlformats.org/officeDocument/2006/relationships/image" Target="../media/image378.png"/></Relationships>
</file>

<file path=ppt/slides/_rels/slide226.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image" Target="../media/image379.png"/><Relationship Id="rId1" Type="http://schemas.openxmlformats.org/officeDocument/2006/relationships/slideLayout" Target="../slideLayouts/slideLayout2.xml"/><Relationship Id="rId6" Type="http://schemas.openxmlformats.org/officeDocument/2006/relationships/image" Target="../media/image383.png"/><Relationship Id="rId11" Type="http://schemas.openxmlformats.org/officeDocument/2006/relationships/image" Target="../media/image388.png"/><Relationship Id="rId5" Type="http://schemas.openxmlformats.org/officeDocument/2006/relationships/image" Target="../media/image382.png"/><Relationship Id="rId10" Type="http://schemas.openxmlformats.org/officeDocument/2006/relationships/image" Target="../media/image387.png"/><Relationship Id="rId4" Type="http://schemas.openxmlformats.org/officeDocument/2006/relationships/image" Target="../media/image381.png"/><Relationship Id="rId9" Type="http://schemas.openxmlformats.org/officeDocument/2006/relationships/image" Target="../media/image386.png"/></Relationships>
</file>

<file path=ppt/slides/_rels/slide227.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png"/><Relationship Id="rId7" Type="http://schemas.openxmlformats.org/officeDocument/2006/relationships/image" Target="../media/image394.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228.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image" Target="../media/image407.png"/><Relationship Id="rId3" Type="http://schemas.openxmlformats.org/officeDocument/2006/relationships/image" Target="../media/image397.png"/><Relationship Id="rId7" Type="http://schemas.openxmlformats.org/officeDocument/2006/relationships/image" Target="../media/image401.png"/><Relationship Id="rId12" Type="http://schemas.openxmlformats.org/officeDocument/2006/relationships/image" Target="../media/image406.png"/><Relationship Id="rId2" Type="http://schemas.openxmlformats.org/officeDocument/2006/relationships/image" Target="../media/image396.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05.png"/><Relationship Id="rId5" Type="http://schemas.openxmlformats.org/officeDocument/2006/relationships/image" Target="../media/image399.png"/><Relationship Id="rId10" Type="http://schemas.openxmlformats.org/officeDocument/2006/relationships/image" Target="../media/image404.png"/><Relationship Id="rId4" Type="http://schemas.openxmlformats.org/officeDocument/2006/relationships/image" Target="../media/image398.png"/><Relationship Id="rId9" Type="http://schemas.openxmlformats.org/officeDocument/2006/relationships/image" Target="../media/image403.png"/></Relationships>
</file>

<file path=ppt/slides/_rels/slide229.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413.png"/><Relationship Id="rId1" Type="http://schemas.openxmlformats.org/officeDocument/2006/relationships/slideLayout" Target="../slideLayouts/slideLayout2.xml"/><Relationship Id="rId5" Type="http://schemas.openxmlformats.org/officeDocument/2006/relationships/image" Target="../media/image415.png"/><Relationship Id="rId4" Type="http://schemas.openxmlformats.org/officeDocument/2006/relationships/image" Target="../media/image414.png"/></Relationships>
</file>

<file path=ppt/slides/_rels/slide231.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2.xml"/><Relationship Id="rId5" Type="http://schemas.openxmlformats.org/officeDocument/2006/relationships/image" Target="../media/image198.jpg"/><Relationship Id="rId4" Type="http://schemas.openxmlformats.org/officeDocument/2006/relationships/image" Target="../media/image197.png"/></Relationships>
</file>

<file path=ppt/slides/_rels/slide232.xml.rels><?xml version="1.0" encoding="UTF-8" standalone="yes"?>
<Relationships xmlns="http://schemas.openxmlformats.org/package/2006/relationships"><Relationship Id="rId8" Type="http://schemas.openxmlformats.org/officeDocument/2006/relationships/image" Target="../media/image424.png"/><Relationship Id="rId13" Type="http://schemas.openxmlformats.org/officeDocument/2006/relationships/image" Target="../media/image429.jpg"/><Relationship Id="rId3" Type="http://schemas.openxmlformats.org/officeDocument/2006/relationships/image" Target="../media/image419.png"/><Relationship Id="rId7" Type="http://schemas.openxmlformats.org/officeDocument/2006/relationships/image" Target="../media/image423.png"/><Relationship Id="rId12" Type="http://schemas.openxmlformats.org/officeDocument/2006/relationships/image" Target="../media/image428.png"/><Relationship Id="rId2" Type="http://schemas.openxmlformats.org/officeDocument/2006/relationships/image" Target="../media/image418.png"/><Relationship Id="rId1" Type="http://schemas.openxmlformats.org/officeDocument/2006/relationships/slideLayout" Target="../slideLayouts/slideLayout2.xml"/><Relationship Id="rId6" Type="http://schemas.openxmlformats.org/officeDocument/2006/relationships/image" Target="../media/image422.png"/><Relationship Id="rId11" Type="http://schemas.openxmlformats.org/officeDocument/2006/relationships/image" Target="../media/image427.png"/><Relationship Id="rId5" Type="http://schemas.openxmlformats.org/officeDocument/2006/relationships/image" Target="../media/image421.png"/><Relationship Id="rId15" Type="http://schemas.openxmlformats.org/officeDocument/2006/relationships/image" Target="../media/image431.png"/><Relationship Id="rId10" Type="http://schemas.openxmlformats.org/officeDocument/2006/relationships/image" Target="../media/image426.png"/><Relationship Id="rId4" Type="http://schemas.openxmlformats.org/officeDocument/2006/relationships/image" Target="../media/image420.png"/><Relationship Id="rId9" Type="http://schemas.openxmlformats.org/officeDocument/2006/relationships/image" Target="../media/image425.png"/><Relationship Id="rId14" Type="http://schemas.openxmlformats.org/officeDocument/2006/relationships/image" Target="../media/image430.png"/></Relationships>
</file>

<file path=ppt/slides/_rels/slide233.xml.rels><?xml version="1.0" encoding="UTF-8" standalone="yes"?>
<Relationships xmlns="http://schemas.openxmlformats.org/package/2006/relationships"><Relationship Id="rId8" Type="http://schemas.openxmlformats.org/officeDocument/2006/relationships/image" Target="../media/image438.png"/><Relationship Id="rId13" Type="http://schemas.openxmlformats.org/officeDocument/2006/relationships/image" Target="../media/image443.png"/><Relationship Id="rId3" Type="http://schemas.openxmlformats.org/officeDocument/2006/relationships/image" Target="../media/image433.png"/><Relationship Id="rId7" Type="http://schemas.openxmlformats.org/officeDocument/2006/relationships/image" Target="../media/image437.png"/><Relationship Id="rId12" Type="http://schemas.openxmlformats.org/officeDocument/2006/relationships/image" Target="../media/image442.png"/><Relationship Id="rId2" Type="http://schemas.openxmlformats.org/officeDocument/2006/relationships/image" Target="../media/image432.png"/><Relationship Id="rId1" Type="http://schemas.openxmlformats.org/officeDocument/2006/relationships/slideLayout" Target="../slideLayouts/slideLayout2.xml"/><Relationship Id="rId6" Type="http://schemas.openxmlformats.org/officeDocument/2006/relationships/image" Target="../media/image436.png"/><Relationship Id="rId11" Type="http://schemas.openxmlformats.org/officeDocument/2006/relationships/image" Target="../media/image441.png"/><Relationship Id="rId5" Type="http://schemas.openxmlformats.org/officeDocument/2006/relationships/image" Target="../media/image435.png"/><Relationship Id="rId15" Type="http://schemas.openxmlformats.org/officeDocument/2006/relationships/image" Target="../media/image429.jpg"/><Relationship Id="rId10" Type="http://schemas.openxmlformats.org/officeDocument/2006/relationships/image" Target="../media/image440.png"/><Relationship Id="rId4" Type="http://schemas.openxmlformats.org/officeDocument/2006/relationships/image" Target="../media/image434.jpg"/><Relationship Id="rId9" Type="http://schemas.openxmlformats.org/officeDocument/2006/relationships/image" Target="../media/image439.png"/><Relationship Id="rId14" Type="http://schemas.openxmlformats.org/officeDocument/2006/relationships/image" Target="../media/image444.png"/></Relationships>
</file>

<file path=ppt/slides/_rels/slide234.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46.png"/><Relationship Id="rId7" Type="http://schemas.openxmlformats.org/officeDocument/2006/relationships/image" Target="../media/image449.png"/><Relationship Id="rId2"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29.jpg"/></Relationships>
</file>

<file path=ppt/slides/_rels/slide235.xml.rels><?xml version="1.0" encoding="UTF-8" standalone="yes"?>
<Relationships xmlns="http://schemas.openxmlformats.org/package/2006/relationships"><Relationship Id="rId13" Type="http://schemas.openxmlformats.org/officeDocument/2006/relationships/image" Target="../media/image462.png"/><Relationship Id="rId18" Type="http://schemas.openxmlformats.org/officeDocument/2006/relationships/image" Target="../media/image467.png"/><Relationship Id="rId26" Type="http://schemas.openxmlformats.org/officeDocument/2006/relationships/image" Target="../media/image475.png"/><Relationship Id="rId39" Type="http://schemas.openxmlformats.org/officeDocument/2006/relationships/image" Target="../media/image488.png"/><Relationship Id="rId21" Type="http://schemas.openxmlformats.org/officeDocument/2006/relationships/image" Target="../media/image470.png"/><Relationship Id="rId34" Type="http://schemas.openxmlformats.org/officeDocument/2006/relationships/image" Target="../media/image483.png"/><Relationship Id="rId42" Type="http://schemas.openxmlformats.org/officeDocument/2006/relationships/image" Target="../media/image491.png"/><Relationship Id="rId47" Type="http://schemas.openxmlformats.org/officeDocument/2006/relationships/image" Target="../media/image496.png"/><Relationship Id="rId7" Type="http://schemas.openxmlformats.org/officeDocument/2006/relationships/image" Target="../media/image456.png"/><Relationship Id="rId2" Type="http://schemas.openxmlformats.org/officeDocument/2006/relationships/image" Target="../media/image451.png"/><Relationship Id="rId16" Type="http://schemas.openxmlformats.org/officeDocument/2006/relationships/image" Target="../media/image465.png"/><Relationship Id="rId29" Type="http://schemas.openxmlformats.org/officeDocument/2006/relationships/image" Target="../media/image478.png"/><Relationship Id="rId1" Type="http://schemas.openxmlformats.org/officeDocument/2006/relationships/slideLayout" Target="../slideLayouts/slideLayout2.xml"/><Relationship Id="rId6" Type="http://schemas.openxmlformats.org/officeDocument/2006/relationships/image" Target="../media/image455.png"/><Relationship Id="rId11" Type="http://schemas.openxmlformats.org/officeDocument/2006/relationships/image" Target="../media/image460.png"/><Relationship Id="rId24" Type="http://schemas.openxmlformats.org/officeDocument/2006/relationships/image" Target="../media/image473.png"/><Relationship Id="rId32" Type="http://schemas.openxmlformats.org/officeDocument/2006/relationships/image" Target="../media/image481.png"/><Relationship Id="rId37" Type="http://schemas.openxmlformats.org/officeDocument/2006/relationships/image" Target="../media/image486.png"/><Relationship Id="rId40" Type="http://schemas.openxmlformats.org/officeDocument/2006/relationships/image" Target="../media/image489.png"/><Relationship Id="rId45" Type="http://schemas.openxmlformats.org/officeDocument/2006/relationships/image" Target="../media/image494.png"/><Relationship Id="rId5" Type="http://schemas.openxmlformats.org/officeDocument/2006/relationships/image" Target="../media/image454.png"/><Relationship Id="rId15" Type="http://schemas.openxmlformats.org/officeDocument/2006/relationships/image" Target="../media/image464.png"/><Relationship Id="rId23" Type="http://schemas.openxmlformats.org/officeDocument/2006/relationships/image" Target="../media/image472.png"/><Relationship Id="rId28" Type="http://schemas.openxmlformats.org/officeDocument/2006/relationships/image" Target="../media/image477.png"/><Relationship Id="rId36" Type="http://schemas.openxmlformats.org/officeDocument/2006/relationships/image" Target="../media/image485.png"/><Relationship Id="rId10" Type="http://schemas.openxmlformats.org/officeDocument/2006/relationships/image" Target="../media/image459.png"/><Relationship Id="rId19" Type="http://schemas.openxmlformats.org/officeDocument/2006/relationships/image" Target="../media/image468.png"/><Relationship Id="rId31" Type="http://schemas.openxmlformats.org/officeDocument/2006/relationships/image" Target="../media/image480.png"/><Relationship Id="rId44" Type="http://schemas.openxmlformats.org/officeDocument/2006/relationships/image" Target="../media/image493.png"/><Relationship Id="rId4" Type="http://schemas.openxmlformats.org/officeDocument/2006/relationships/image" Target="../media/image453.png"/><Relationship Id="rId9" Type="http://schemas.openxmlformats.org/officeDocument/2006/relationships/image" Target="../media/image458.png"/><Relationship Id="rId14" Type="http://schemas.openxmlformats.org/officeDocument/2006/relationships/image" Target="../media/image463.png"/><Relationship Id="rId22" Type="http://schemas.openxmlformats.org/officeDocument/2006/relationships/image" Target="../media/image471.png"/><Relationship Id="rId27" Type="http://schemas.openxmlformats.org/officeDocument/2006/relationships/image" Target="../media/image476.png"/><Relationship Id="rId30" Type="http://schemas.openxmlformats.org/officeDocument/2006/relationships/image" Target="../media/image479.png"/><Relationship Id="rId35" Type="http://schemas.openxmlformats.org/officeDocument/2006/relationships/image" Target="../media/image484.png"/><Relationship Id="rId43" Type="http://schemas.openxmlformats.org/officeDocument/2006/relationships/image" Target="../media/image492.png"/><Relationship Id="rId8" Type="http://schemas.openxmlformats.org/officeDocument/2006/relationships/image" Target="../media/image457.png"/><Relationship Id="rId3" Type="http://schemas.openxmlformats.org/officeDocument/2006/relationships/image" Target="../media/image452.png"/><Relationship Id="rId12" Type="http://schemas.openxmlformats.org/officeDocument/2006/relationships/image" Target="../media/image461.png"/><Relationship Id="rId17" Type="http://schemas.openxmlformats.org/officeDocument/2006/relationships/image" Target="../media/image466.png"/><Relationship Id="rId25" Type="http://schemas.openxmlformats.org/officeDocument/2006/relationships/image" Target="../media/image474.png"/><Relationship Id="rId33" Type="http://schemas.openxmlformats.org/officeDocument/2006/relationships/image" Target="../media/image482.png"/><Relationship Id="rId38" Type="http://schemas.openxmlformats.org/officeDocument/2006/relationships/image" Target="../media/image487.png"/><Relationship Id="rId46" Type="http://schemas.openxmlformats.org/officeDocument/2006/relationships/image" Target="../media/image495.png"/><Relationship Id="rId20" Type="http://schemas.openxmlformats.org/officeDocument/2006/relationships/image" Target="../media/image469.png"/><Relationship Id="rId41" Type="http://schemas.openxmlformats.org/officeDocument/2006/relationships/image" Target="../media/image490.png"/></Relationships>
</file>

<file path=ppt/slides/_rels/slide236.xml.rels><?xml version="1.0" encoding="UTF-8" standalone="yes"?>
<Relationships xmlns="http://schemas.openxmlformats.org/package/2006/relationships"><Relationship Id="rId8" Type="http://schemas.openxmlformats.org/officeDocument/2006/relationships/image" Target="../media/image503.png"/><Relationship Id="rId13" Type="http://schemas.openxmlformats.org/officeDocument/2006/relationships/image" Target="../media/image508.png"/><Relationship Id="rId3" Type="http://schemas.openxmlformats.org/officeDocument/2006/relationships/image" Target="../media/image498.png"/><Relationship Id="rId7" Type="http://schemas.openxmlformats.org/officeDocument/2006/relationships/image" Target="../media/image502.png"/><Relationship Id="rId12" Type="http://schemas.openxmlformats.org/officeDocument/2006/relationships/image" Target="../media/image507.png"/><Relationship Id="rId2" Type="http://schemas.openxmlformats.org/officeDocument/2006/relationships/image" Target="../media/image497.png"/><Relationship Id="rId16" Type="http://schemas.openxmlformats.org/officeDocument/2006/relationships/image" Target="../media/image511.png"/><Relationship Id="rId1" Type="http://schemas.openxmlformats.org/officeDocument/2006/relationships/slideLayout" Target="../slideLayouts/slideLayout2.xml"/><Relationship Id="rId6" Type="http://schemas.openxmlformats.org/officeDocument/2006/relationships/image" Target="../media/image501.png"/><Relationship Id="rId11" Type="http://schemas.openxmlformats.org/officeDocument/2006/relationships/image" Target="../media/image506.png"/><Relationship Id="rId5" Type="http://schemas.openxmlformats.org/officeDocument/2006/relationships/image" Target="../media/image500.png"/><Relationship Id="rId15" Type="http://schemas.openxmlformats.org/officeDocument/2006/relationships/image" Target="../media/image510.png"/><Relationship Id="rId10" Type="http://schemas.openxmlformats.org/officeDocument/2006/relationships/image" Target="../media/image505.png"/><Relationship Id="rId4" Type="http://schemas.openxmlformats.org/officeDocument/2006/relationships/image" Target="../media/image499.png"/><Relationship Id="rId9" Type="http://schemas.openxmlformats.org/officeDocument/2006/relationships/image" Target="../media/image504.png"/><Relationship Id="rId14" Type="http://schemas.openxmlformats.org/officeDocument/2006/relationships/image" Target="../media/image509.png"/></Relationships>
</file>

<file path=ppt/slides/_rels/slide237.xml.rels><?xml version="1.0" encoding="UTF-8" standalone="yes"?>
<Relationships xmlns="http://schemas.openxmlformats.org/package/2006/relationships"><Relationship Id="rId8" Type="http://schemas.openxmlformats.org/officeDocument/2006/relationships/image" Target="../media/image518.png"/><Relationship Id="rId13" Type="http://schemas.openxmlformats.org/officeDocument/2006/relationships/image" Target="../media/image523.png"/><Relationship Id="rId18" Type="http://schemas.openxmlformats.org/officeDocument/2006/relationships/image" Target="../media/image528.png"/><Relationship Id="rId26" Type="http://schemas.openxmlformats.org/officeDocument/2006/relationships/image" Target="../media/image536.png"/><Relationship Id="rId3" Type="http://schemas.openxmlformats.org/officeDocument/2006/relationships/image" Target="../media/image513.png"/><Relationship Id="rId21" Type="http://schemas.openxmlformats.org/officeDocument/2006/relationships/image" Target="../media/image531.png"/><Relationship Id="rId7" Type="http://schemas.openxmlformats.org/officeDocument/2006/relationships/image" Target="../media/image517.png"/><Relationship Id="rId12" Type="http://schemas.openxmlformats.org/officeDocument/2006/relationships/image" Target="../media/image522.png"/><Relationship Id="rId17" Type="http://schemas.openxmlformats.org/officeDocument/2006/relationships/image" Target="../media/image527.png"/><Relationship Id="rId25" Type="http://schemas.openxmlformats.org/officeDocument/2006/relationships/image" Target="../media/image535.png"/><Relationship Id="rId2" Type="http://schemas.openxmlformats.org/officeDocument/2006/relationships/image" Target="../media/image512.png"/><Relationship Id="rId16" Type="http://schemas.openxmlformats.org/officeDocument/2006/relationships/image" Target="../media/image526.png"/><Relationship Id="rId20" Type="http://schemas.openxmlformats.org/officeDocument/2006/relationships/image" Target="../media/image530.png"/><Relationship Id="rId29" Type="http://schemas.openxmlformats.org/officeDocument/2006/relationships/image" Target="../media/image539.png"/><Relationship Id="rId1" Type="http://schemas.openxmlformats.org/officeDocument/2006/relationships/slideLayout" Target="../slideLayouts/slideLayout2.xml"/><Relationship Id="rId6" Type="http://schemas.openxmlformats.org/officeDocument/2006/relationships/image" Target="../media/image516.png"/><Relationship Id="rId11" Type="http://schemas.openxmlformats.org/officeDocument/2006/relationships/image" Target="../media/image521.png"/><Relationship Id="rId24" Type="http://schemas.openxmlformats.org/officeDocument/2006/relationships/image" Target="../media/image534.png"/><Relationship Id="rId5" Type="http://schemas.openxmlformats.org/officeDocument/2006/relationships/image" Target="../media/image515.png"/><Relationship Id="rId15" Type="http://schemas.openxmlformats.org/officeDocument/2006/relationships/image" Target="../media/image525.png"/><Relationship Id="rId23" Type="http://schemas.openxmlformats.org/officeDocument/2006/relationships/image" Target="../media/image533.png"/><Relationship Id="rId28" Type="http://schemas.openxmlformats.org/officeDocument/2006/relationships/image" Target="../media/image538.png"/><Relationship Id="rId10" Type="http://schemas.openxmlformats.org/officeDocument/2006/relationships/image" Target="../media/image520.png"/><Relationship Id="rId19" Type="http://schemas.openxmlformats.org/officeDocument/2006/relationships/image" Target="../media/image529.png"/><Relationship Id="rId31" Type="http://schemas.openxmlformats.org/officeDocument/2006/relationships/image" Target="../media/image541.png"/><Relationship Id="rId4" Type="http://schemas.openxmlformats.org/officeDocument/2006/relationships/image" Target="../media/image514.png"/><Relationship Id="rId9" Type="http://schemas.openxmlformats.org/officeDocument/2006/relationships/image" Target="../media/image519.png"/><Relationship Id="rId14" Type="http://schemas.openxmlformats.org/officeDocument/2006/relationships/image" Target="../media/image524.png"/><Relationship Id="rId22" Type="http://schemas.openxmlformats.org/officeDocument/2006/relationships/image" Target="../media/image532.png"/><Relationship Id="rId27" Type="http://schemas.openxmlformats.org/officeDocument/2006/relationships/image" Target="../media/image537.png"/><Relationship Id="rId30" Type="http://schemas.openxmlformats.org/officeDocument/2006/relationships/image" Target="../media/image540.png"/></Relationships>
</file>

<file path=ppt/slides/_rels/slide238.xml.rels><?xml version="1.0" encoding="UTF-8" standalone="yes"?>
<Relationships xmlns="http://schemas.openxmlformats.org/package/2006/relationships"><Relationship Id="rId8" Type="http://schemas.openxmlformats.org/officeDocument/2006/relationships/image" Target="../media/image547.png"/><Relationship Id="rId3" Type="http://schemas.openxmlformats.org/officeDocument/2006/relationships/image" Target="../media/image513.png"/><Relationship Id="rId7" Type="http://schemas.openxmlformats.org/officeDocument/2006/relationships/image" Target="../media/image546.png"/><Relationship Id="rId2" Type="http://schemas.openxmlformats.org/officeDocument/2006/relationships/image" Target="../media/image542.png"/><Relationship Id="rId1" Type="http://schemas.openxmlformats.org/officeDocument/2006/relationships/slideLayout" Target="../slideLayouts/slideLayout2.xml"/><Relationship Id="rId6" Type="http://schemas.openxmlformats.org/officeDocument/2006/relationships/image" Target="../media/image545.png"/><Relationship Id="rId5" Type="http://schemas.openxmlformats.org/officeDocument/2006/relationships/image" Target="../media/image544.png"/><Relationship Id="rId4" Type="http://schemas.openxmlformats.org/officeDocument/2006/relationships/image" Target="../media/image543.png"/><Relationship Id="rId9" Type="http://schemas.openxmlformats.org/officeDocument/2006/relationships/image" Target="../media/image548.png"/></Relationships>
</file>

<file path=ppt/slides/_rels/slide239.xml.rels><?xml version="1.0" encoding="UTF-8" standalone="yes"?>
<Relationships xmlns="http://schemas.openxmlformats.org/package/2006/relationships"><Relationship Id="rId8" Type="http://schemas.openxmlformats.org/officeDocument/2006/relationships/image" Target="../media/image555.jpg"/><Relationship Id="rId3" Type="http://schemas.openxmlformats.org/officeDocument/2006/relationships/image" Target="../media/image550.png"/><Relationship Id="rId7" Type="http://schemas.openxmlformats.org/officeDocument/2006/relationships/image" Target="../media/image554.jpg"/><Relationship Id="rId2" Type="http://schemas.openxmlformats.org/officeDocument/2006/relationships/image" Target="../media/image549.png"/><Relationship Id="rId1" Type="http://schemas.openxmlformats.org/officeDocument/2006/relationships/slideLayout" Target="../slideLayouts/slideLayout2.xml"/><Relationship Id="rId6" Type="http://schemas.openxmlformats.org/officeDocument/2006/relationships/image" Target="../media/image553.jpg"/><Relationship Id="rId5" Type="http://schemas.openxmlformats.org/officeDocument/2006/relationships/image" Target="../media/image552.png"/><Relationship Id="rId4" Type="http://schemas.openxmlformats.org/officeDocument/2006/relationships/image" Target="../media/image551.png"/><Relationship Id="rId9" Type="http://schemas.openxmlformats.org/officeDocument/2006/relationships/image" Target="../media/image55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8" Type="http://schemas.openxmlformats.org/officeDocument/2006/relationships/image" Target="../media/image562.png"/><Relationship Id="rId13" Type="http://schemas.openxmlformats.org/officeDocument/2006/relationships/image" Target="../media/image567.png"/><Relationship Id="rId18" Type="http://schemas.openxmlformats.org/officeDocument/2006/relationships/image" Target="../media/image572.png"/><Relationship Id="rId3" Type="http://schemas.openxmlformats.org/officeDocument/2006/relationships/image" Target="../media/image550.png"/><Relationship Id="rId7" Type="http://schemas.openxmlformats.org/officeDocument/2006/relationships/image" Target="../media/image561.png"/><Relationship Id="rId12" Type="http://schemas.openxmlformats.org/officeDocument/2006/relationships/image" Target="../media/image566.png"/><Relationship Id="rId17" Type="http://schemas.openxmlformats.org/officeDocument/2006/relationships/image" Target="../media/image571.png"/><Relationship Id="rId2" Type="http://schemas.openxmlformats.org/officeDocument/2006/relationships/image" Target="../media/image557.png"/><Relationship Id="rId16" Type="http://schemas.openxmlformats.org/officeDocument/2006/relationships/image" Target="../media/image570.png"/><Relationship Id="rId20" Type="http://schemas.openxmlformats.org/officeDocument/2006/relationships/image" Target="../media/image574.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565.png"/><Relationship Id="rId5" Type="http://schemas.openxmlformats.org/officeDocument/2006/relationships/image" Target="../media/image559.png"/><Relationship Id="rId15" Type="http://schemas.openxmlformats.org/officeDocument/2006/relationships/image" Target="../media/image569.png"/><Relationship Id="rId10" Type="http://schemas.openxmlformats.org/officeDocument/2006/relationships/image" Target="../media/image564.png"/><Relationship Id="rId19" Type="http://schemas.openxmlformats.org/officeDocument/2006/relationships/image" Target="../media/image573.png"/><Relationship Id="rId4" Type="http://schemas.openxmlformats.org/officeDocument/2006/relationships/image" Target="../media/image558.png"/><Relationship Id="rId9" Type="http://schemas.openxmlformats.org/officeDocument/2006/relationships/image" Target="../media/image563.png"/><Relationship Id="rId14" Type="http://schemas.openxmlformats.org/officeDocument/2006/relationships/image" Target="../media/image568.png"/></Relationships>
</file>

<file path=ppt/slides/_rels/slide241.xml.rels><?xml version="1.0" encoding="UTF-8" standalone="yes"?>
<Relationships xmlns="http://schemas.openxmlformats.org/package/2006/relationships"><Relationship Id="rId8" Type="http://schemas.openxmlformats.org/officeDocument/2006/relationships/image" Target="../media/image581.png"/><Relationship Id="rId13" Type="http://schemas.openxmlformats.org/officeDocument/2006/relationships/image" Target="../media/image586.png"/><Relationship Id="rId3" Type="http://schemas.openxmlformats.org/officeDocument/2006/relationships/image" Target="../media/image576.png"/><Relationship Id="rId7" Type="http://schemas.openxmlformats.org/officeDocument/2006/relationships/image" Target="../media/image580.png"/><Relationship Id="rId12" Type="http://schemas.openxmlformats.org/officeDocument/2006/relationships/image" Target="../media/image585.png"/><Relationship Id="rId2" Type="http://schemas.openxmlformats.org/officeDocument/2006/relationships/image" Target="../media/image575.png"/><Relationship Id="rId1" Type="http://schemas.openxmlformats.org/officeDocument/2006/relationships/slideLayout" Target="../slideLayouts/slideLayout2.xml"/><Relationship Id="rId6" Type="http://schemas.openxmlformats.org/officeDocument/2006/relationships/image" Target="../media/image579.png"/><Relationship Id="rId11" Type="http://schemas.openxmlformats.org/officeDocument/2006/relationships/image" Target="../media/image584.png"/><Relationship Id="rId5" Type="http://schemas.openxmlformats.org/officeDocument/2006/relationships/image" Target="../media/image578.png"/><Relationship Id="rId10" Type="http://schemas.openxmlformats.org/officeDocument/2006/relationships/image" Target="../media/image583.png"/><Relationship Id="rId4" Type="http://schemas.openxmlformats.org/officeDocument/2006/relationships/image" Target="../media/image577.png"/><Relationship Id="rId9" Type="http://schemas.openxmlformats.org/officeDocument/2006/relationships/image" Target="../media/image582.png"/><Relationship Id="rId14" Type="http://schemas.openxmlformats.org/officeDocument/2006/relationships/image" Target="../media/image587.png"/></Relationships>
</file>

<file path=ppt/slides/_rels/slide242.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76.png"/><Relationship Id="rId7" Type="http://schemas.openxmlformats.org/officeDocument/2006/relationships/image" Target="../media/image592.png"/><Relationship Id="rId12" Type="http://schemas.openxmlformats.org/officeDocument/2006/relationships/image" Target="../media/image597.png"/><Relationship Id="rId2" Type="http://schemas.openxmlformats.org/officeDocument/2006/relationships/image" Target="../media/image588.png"/><Relationship Id="rId16" Type="http://schemas.openxmlformats.org/officeDocument/2006/relationships/image" Target="../media/image601.png"/><Relationship Id="rId1" Type="http://schemas.openxmlformats.org/officeDocument/2006/relationships/slideLayout" Target="../slideLayouts/slideLayout2.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5" Type="http://schemas.openxmlformats.org/officeDocument/2006/relationships/image" Target="../media/image600.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s>
</file>

<file path=ppt/slides/_rels/slide243.xml.rels><?xml version="1.0" encoding="UTF-8" standalone="yes"?>
<Relationships xmlns="http://schemas.openxmlformats.org/package/2006/relationships"><Relationship Id="rId8" Type="http://schemas.openxmlformats.org/officeDocument/2006/relationships/image" Target="../media/image608.png"/><Relationship Id="rId3" Type="http://schemas.openxmlformats.org/officeDocument/2006/relationships/image" Target="../media/image603.png"/><Relationship Id="rId7" Type="http://schemas.openxmlformats.org/officeDocument/2006/relationships/image" Target="../media/image607.png"/><Relationship Id="rId2" Type="http://schemas.openxmlformats.org/officeDocument/2006/relationships/image" Target="../media/image602.png"/><Relationship Id="rId1" Type="http://schemas.openxmlformats.org/officeDocument/2006/relationships/slideLayout" Target="../slideLayouts/slideLayout2.xml"/><Relationship Id="rId6" Type="http://schemas.openxmlformats.org/officeDocument/2006/relationships/image" Target="../media/image606.png"/><Relationship Id="rId5" Type="http://schemas.openxmlformats.org/officeDocument/2006/relationships/image" Target="../media/image605.jpg"/><Relationship Id="rId4" Type="http://schemas.openxmlformats.org/officeDocument/2006/relationships/image" Target="../media/image604.png"/></Relationships>
</file>

<file path=ppt/slides/_rels/slide244.xml.rels><?xml version="1.0" encoding="UTF-8" standalone="yes"?>
<Relationships xmlns="http://schemas.openxmlformats.org/package/2006/relationships"><Relationship Id="rId8" Type="http://schemas.openxmlformats.org/officeDocument/2006/relationships/image" Target="../media/image614.png"/><Relationship Id="rId3" Type="http://schemas.openxmlformats.org/officeDocument/2006/relationships/image" Target="../media/image603.png"/><Relationship Id="rId7" Type="http://schemas.openxmlformats.org/officeDocument/2006/relationships/image" Target="../media/image613.png"/><Relationship Id="rId2" Type="http://schemas.openxmlformats.org/officeDocument/2006/relationships/image" Target="../media/image609.png"/><Relationship Id="rId1" Type="http://schemas.openxmlformats.org/officeDocument/2006/relationships/slideLayout" Target="../slideLayouts/slideLayout2.xml"/><Relationship Id="rId6" Type="http://schemas.openxmlformats.org/officeDocument/2006/relationships/image" Target="../media/image612.png"/><Relationship Id="rId5" Type="http://schemas.openxmlformats.org/officeDocument/2006/relationships/image" Target="../media/image611.png"/><Relationship Id="rId10" Type="http://schemas.openxmlformats.org/officeDocument/2006/relationships/image" Target="../media/image616.png"/><Relationship Id="rId4" Type="http://schemas.openxmlformats.org/officeDocument/2006/relationships/image" Target="../media/image610.png"/><Relationship Id="rId9" Type="http://schemas.openxmlformats.org/officeDocument/2006/relationships/image" Target="../media/image615.png"/></Relationships>
</file>

<file path=ppt/slides/_rels/slide245.xml.rels><?xml version="1.0" encoding="UTF-8" standalone="yes"?>
<Relationships xmlns="http://schemas.openxmlformats.org/package/2006/relationships"><Relationship Id="rId8" Type="http://schemas.openxmlformats.org/officeDocument/2006/relationships/image" Target="../media/image622.png"/><Relationship Id="rId3" Type="http://schemas.openxmlformats.org/officeDocument/2006/relationships/image" Target="../media/image603.png"/><Relationship Id="rId7" Type="http://schemas.openxmlformats.org/officeDocument/2006/relationships/image" Target="../media/image621.png"/><Relationship Id="rId2" Type="http://schemas.openxmlformats.org/officeDocument/2006/relationships/image" Target="../media/image617.png"/><Relationship Id="rId1" Type="http://schemas.openxmlformats.org/officeDocument/2006/relationships/slideLayout" Target="../slideLayouts/slideLayout2.xml"/><Relationship Id="rId6" Type="http://schemas.openxmlformats.org/officeDocument/2006/relationships/image" Target="../media/image620.png"/><Relationship Id="rId11" Type="http://schemas.openxmlformats.org/officeDocument/2006/relationships/image" Target="../media/image625.png"/><Relationship Id="rId5" Type="http://schemas.openxmlformats.org/officeDocument/2006/relationships/image" Target="../media/image619.png"/><Relationship Id="rId10" Type="http://schemas.openxmlformats.org/officeDocument/2006/relationships/image" Target="../media/image624.png"/><Relationship Id="rId4" Type="http://schemas.openxmlformats.org/officeDocument/2006/relationships/image" Target="../media/image618.png"/><Relationship Id="rId9" Type="http://schemas.openxmlformats.org/officeDocument/2006/relationships/image" Target="../media/image623.png"/></Relationships>
</file>

<file path=ppt/slides/_rels/slide246.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03.png"/><Relationship Id="rId7" Type="http://schemas.openxmlformats.org/officeDocument/2006/relationships/image" Target="../media/image630.png"/><Relationship Id="rId2" Type="http://schemas.openxmlformats.org/officeDocument/2006/relationships/image" Target="../media/image626.png"/><Relationship Id="rId1" Type="http://schemas.openxmlformats.org/officeDocument/2006/relationships/slideLayout" Target="../slideLayouts/slideLayout2.xml"/><Relationship Id="rId6" Type="http://schemas.openxmlformats.org/officeDocument/2006/relationships/image" Target="../media/image629.png"/><Relationship Id="rId5" Type="http://schemas.openxmlformats.org/officeDocument/2006/relationships/image" Target="../media/image628.png"/><Relationship Id="rId4" Type="http://schemas.openxmlformats.org/officeDocument/2006/relationships/image" Target="../media/image627.png"/></Relationships>
</file>

<file path=ppt/slides/_rels/slide247.xml.rels><?xml version="1.0" encoding="UTF-8" standalone="yes"?>
<Relationships xmlns="http://schemas.openxmlformats.org/package/2006/relationships"><Relationship Id="rId3" Type="http://schemas.openxmlformats.org/officeDocument/2006/relationships/image" Target="../media/image603.png"/><Relationship Id="rId2" Type="http://schemas.openxmlformats.org/officeDocument/2006/relationships/image" Target="../media/image632.png"/><Relationship Id="rId1" Type="http://schemas.openxmlformats.org/officeDocument/2006/relationships/slideLayout" Target="../slideLayouts/slideLayout2.xml"/><Relationship Id="rId5" Type="http://schemas.openxmlformats.org/officeDocument/2006/relationships/image" Target="../media/image634.png"/><Relationship Id="rId4" Type="http://schemas.openxmlformats.org/officeDocument/2006/relationships/image" Target="../media/image633.png"/></Relationships>
</file>

<file path=ppt/slides/_rels/slide248.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45.jpg"/><Relationship Id="rId3" Type="http://schemas.openxmlformats.org/officeDocument/2006/relationships/image" Target="../media/image603.png"/><Relationship Id="rId7" Type="http://schemas.openxmlformats.org/officeDocument/2006/relationships/image" Target="../media/image639.png"/><Relationship Id="rId12" Type="http://schemas.openxmlformats.org/officeDocument/2006/relationships/image" Target="../media/image644.png"/><Relationship Id="rId2" Type="http://schemas.openxmlformats.org/officeDocument/2006/relationships/image" Target="../media/image635.png"/><Relationship Id="rId1" Type="http://schemas.openxmlformats.org/officeDocument/2006/relationships/slideLayout" Target="../slideLayouts/slideLayout2.xml"/><Relationship Id="rId6" Type="http://schemas.openxmlformats.org/officeDocument/2006/relationships/image" Target="../media/image638.png"/><Relationship Id="rId11" Type="http://schemas.openxmlformats.org/officeDocument/2006/relationships/image" Target="../media/image643.png"/><Relationship Id="rId5" Type="http://schemas.openxmlformats.org/officeDocument/2006/relationships/image" Target="../media/image637.png"/><Relationship Id="rId10" Type="http://schemas.openxmlformats.org/officeDocument/2006/relationships/image" Target="../media/image642.png"/><Relationship Id="rId4" Type="http://schemas.openxmlformats.org/officeDocument/2006/relationships/image" Target="../media/image636.png"/><Relationship Id="rId9" Type="http://schemas.openxmlformats.org/officeDocument/2006/relationships/image" Target="../media/image641.png"/></Relationships>
</file>

<file path=ppt/slides/_rels/slide249.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603.png"/><Relationship Id="rId7" Type="http://schemas.openxmlformats.org/officeDocument/2006/relationships/image" Target="../media/image650.png"/><Relationship Id="rId12" Type="http://schemas.openxmlformats.org/officeDocument/2006/relationships/image" Target="../media/image655.png"/><Relationship Id="rId2" Type="http://schemas.openxmlformats.org/officeDocument/2006/relationships/image" Target="../media/image646.png"/><Relationship Id="rId1" Type="http://schemas.openxmlformats.org/officeDocument/2006/relationships/slideLayout" Target="../slideLayouts/slideLayout2.xml"/><Relationship Id="rId6" Type="http://schemas.openxmlformats.org/officeDocument/2006/relationships/image" Target="../media/image649.png"/><Relationship Id="rId11" Type="http://schemas.openxmlformats.org/officeDocument/2006/relationships/image" Target="../media/image654.png"/><Relationship Id="rId5" Type="http://schemas.openxmlformats.org/officeDocument/2006/relationships/image" Target="../media/image648.png"/><Relationship Id="rId10" Type="http://schemas.openxmlformats.org/officeDocument/2006/relationships/image" Target="../media/image653.png"/><Relationship Id="rId4" Type="http://schemas.openxmlformats.org/officeDocument/2006/relationships/image" Target="../media/image647.png"/><Relationship Id="rId9" Type="http://schemas.openxmlformats.org/officeDocument/2006/relationships/image" Target="../media/image6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7.png"/><Relationship Id="rId18" Type="http://schemas.openxmlformats.org/officeDocument/2006/relationships/image" Target="../media/image672.png"/><Relationship Id="rId3" Type="http://schemas.openxmlformats.org/officeDocument/2006/relationships/image" Target="../media/image657.png"/><Relationship Id="rId21" Type="http://schemas.openxmlformats.org/officeDocument/2006/relationships/image" Target="../media/image675.png"/><Relationship Id="rId7" Type="http://schemas.openxmlformats.org/officeDocument/2006/relationships/image" Target="../media/image661.png"/><Relationship Id="rId12" Type="http://schemas.openxmlformats.org/officeDocument/2006/relationships/image" Target="../media/image666.png"/><Relationship Id="rId17" Type="http://schemas.openxmlformats.org/officeDocument/2006/relationships/image" Target="../media/image671.png"/><Relationship Id="rId2" Type="http://schemas.openxmlformats.org/officeDocument/2006/relationships/image" Target="../media/image656.png"/><Relationship Id="rId16" Type="http://schemas.openxmlformats.org/officeDocument/2006/relationships/image" Target="../media/image670.png"/><Relationship Id="rId20" Type="http://schemas.openxmlformats.org/officeDocument/2006/relationships/image" Target="../media/image674.png"/><Relationship Id="rId1" Type="http://schemas.openxmlformats.org/officeDocument/2006/relationships/slideLayout" Target="../slideLayouts/slideLayout2.xml"/><Relationship Id="rId6" Type="http://schemas.openxmlformats.org/officeDocument/2006/relationships/image" Target="../media/image660.png"/><Relationship Id="rId11" Type="http://schemas.openxmlformats.org/officeDocument/2006/relationships/image" Target="../media/image665.png"/><Relationship Id="rId5" Type="http://schemas.openxmlformats.org/officeDocument/2006/relationships/image" Target="../media/image659.png"/><Relationship Id="rId15" Type="http://schemas.openxmlformats.org/officeDocument/2006/relationships/image" Target="../media/image669.png"/><Relationship Id="rId10" Type="http://schemas.openxmlformats.org/officeDocument/2006/relationships/image" Target="../media/image664.png"/><Relationship Id="rId19" Type="http://schemas.openxmlformats.org/officeDocument/2006/relationships/image" Target="../media/image673.png"/><Relationship Id="rId4" Type="http://schemas.openxmlformats.org/officeDocument/2006/relationships/image" Target="../media/image658.png"/><Relationship Id="rId9" Type="http://schemas.openxmlformats.org/officeDocument/2006/relationships/image" Target="../media/image663.png"/><Relationship Id="rId14" Type="http://schemas.openxmlformats.org/officeDocument/2006/relationships/image" Target="../media/image668.png"/></Relationships>
</file>

<file path=ppt/slides/_rels/slide251.xml.rels><?xml version="1.0" encoding="UTF-8" standalone="yes"?>
<Relationships xmlns="http://schemas.openxmlformats.org/package/2006/relationships"><Relationship Id="rId8" Type="http://schemas.openxmlformats.org/officeDocument/2006/relationships/image" Target="../media/image681.png"/><Relationship Id="rId3" Type="http://schemas.openxmlformats.org/officeDocument/2006/relationships/image" Target="../media/image657.png"/><Relationship Id="rId7" Type="http://schemas.openxmlformats.org/officeDocument/2006/relationships/image" Target="../media/image680.png"/><Relationship Id="rId2" Type="http://schemas.openxmlformats.org/officeDocument/2006/relationships/image" Target="../media/image676.png"/><Relationship Id="rId1" Type="http://schemas.openxmlformats.org/officeDocument/2006/relationships/slideLayout" Target="../slideLayouts/slideLayout2.xml"/><Relationship Id="rId6" Type="http://schemas.openxmlformats.org/officeDocument/2006/relationships/image" Target="../media/image679.png"/><Relationship Id="rId11" Type="http://schemas.openxmlformats.org/officeDocument/2006/relationships/image" Target="../media/image684.png"/><Relationship Id="rId5" Type="http://schemas.openxmlformats.org/officeDocument/2006/relationships/image" Target="../media/image678.png"/><Relationship Id="rId10" Type="http://schemas.openxmlformats.org/officeDocument/2006/relationships/image" Target="../media/image683.png"/><Relationship Id="rId4" Type="http://schemas.openxmlformats.org/officeDocument/2006/relationships/image" Target="../media/image677.png"/><Relationship Id="rId9" Type="http://schemas.openxmlformats.org/officeDocument/2006/relationships/image" Target="../media/image682.png"/></Relationships>
</file>

<file path=ppt/slides/_rels/slide252.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image" Target="../media/image686.png"/><Relationship Id="rId7" Type="http://schemas.openxmlformats.org/officeDocument/2006/relationships/image" Target="../media/image690.png"/><Relationship Id="rId2" Type="http://schemas.openxmlformats.org/officeDocument/2006/relationships/image" Target="../media/image685.png"/><Relationship Id="rId1" Type="http://schemas.openxmlformats.org/officeDocument/2006/relationships/slideLayout" Target="../slideLayouts/slideLayout2.xml"/><Relationship Id="rId6" Type="http://schemas.openxmlformats.org/officeDocument/2006/relationships/image" Target="../media/image689.png"/><Relationship Id="rId11" Type="http://schemas.openxmlformats.org/officeDocument/2006/relationships/image" Target="../media/image692.png"/><Relationship Id="rId5" Type="http://schemas.openxmlformats.org/officeDocument/2006/relationships/image" Target="../media/image688.png"/><Relationship Id="rId10" Type="http://schemas.openxmlformats.org/officeDocument/2006/relationships/image" Target="../media/image538.png"/><Relationship Id="rId4" Type="http://schemas.openxmlformats.org/officeDocument/2006/relationships/image" Target="../media/image687.png"/><Relationship Id="rId9" Type="http://schemas.openxmlformats.org/officeDocument/2006/relationships/image" Target="../media/image53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youtu.be/01bCZPpSQxY" TargetMode="External"/><Relationship Id="rId2" Type="http://schemas.openxmlformats.org/officeDocument/2006/relationships/hyperlink" Target="https://roadmap.sh/full-sta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7.xml"/><Relationship Id="rId4" Type="http://schemas.openxmlformats.org/officeDocument/2006/relationships/image" Target="../media/image37.jpg"/></Relationships>
</file>

<file path=ppt/slides/_rels/slide8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17.xml"/><Relationship Id="rId5" Type="http://schemas.openxmlformats.org/officeDocument/2006/relationships/image" Target="../media/image42.jpg"/><Relationship Id="rId4" Type="http://schemas.openxmlformats.org/officeDocument/2006/relationships/image" Target="../media/image41.jpg"/></Relationships>
</file>

<file path=ppt/slides/_rels/slide8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 Id="rId5" Type="http://schemas.openxmlformats.org/officeDocument/2006/relationships/image" Target="../media/image49.jpg"/><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5CB3017-5478-2EBB-9A26-F69E7976296A}"/>
              </a:ext>
            </a:extLst>
          </p:cNvPr>
          <p:cNvSpPr txBox="1">
            <a:spLocks/>
          </p:cNvSpPr>
          <p:nvPr/>
        </p:nvSpPr>
        <p:spPr>
          <a:xfrm>
            <a:off x="5230432" y="1254519"/>
            <a:ext cx="6627740" cy="5017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sz="3200">
              <a:latin typeface="Bahnschrift SemiLight" panose="020B0502040204020203" pitchFamily="34" charset="0"/>
            </a:endParaRPr>
          </a:p>
        </p:txBody>
      </p:sp>
      <p:sp>
        <p:nvSpPr>
          <p:cNvPr id="5" name="Título 1">
            <a:extLst>
              <a:ext uri="{FF2B5EF4-FFF2-40B4-BE49-F238E27FC236}">
                <a16:creationId xmlns:a16="http://schemas.microsoft.com/office/drawing/2014/main" id="{26331947-F5B5-6B92-C048-67FC9C62D48B}"/>
              </a:ext>
            </a:extLst>
          </p:cNvPr>
          <p:cNvSpPr txBox="1">
            <a:spLocks/>
          </p:cNvSpPr>
          <p:nvPr/>
        </p:nvSpPr>
        <p:spPr>
          <a:xfrm>
            <a:off x="5230432" y="5101771"/>
            <a:ext cx="6627740" cy="5017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a:latin typeface="Bahnschrift SemiLight" panose="020B0502040204020203" pitchFamily="34" charset="0"/>
              </a:rPr>
              <a:t>Desenvolver </a:t>
            </a:r>
            <a:r>
              <a:rPr lang="pt-BR" sz="3200" err="1">
                <a:latin typeface="Bahnschrift SemiLight" panose="020B0502040204020203" pitchFamily="34" charset="0"/>
              </a:rPr>
              <a:t>FullStack</a:t>
            </a:r>
            <a:endParaRPr lang="pt-BR" sz="3200">
              <a:latin typeface="Bahnschrift SemiLight" panose="020B0502040204020203" pitchFamily="34" charset="0"/>
            </a:endParaRPr>
          </a:p>
        </p:txBody>
      </p:sp>
    </p:spTree>
    <p:extLst>
      <p:ext uri="{BB962C8B-B14F-4D97-AF65-F5344CB8AC3E}">
        <p14:creationId xmlns:p14="http://schemas.microsoft.com/office/powerpoint/2010/main" val="3295116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795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13332" y="1004314"/>
            <a:ext cx="9829165" cy="5830570"/>
            <a:chOff x="1513332" y="1004314"/>
            <a:chExt cx="9829165" cy="5830570"/>
          </a:xfrm>
        </p:grpSpPr>
        <p:pic>
          <p:nvPicPr>
            <p:cNvPr id="3" name="object 3"/>
            <p:cNvPicPr/>
            <p:nvPr/>
          </p:nvPicPr>
          <p:blipFill>
            <a:blip r:embed="rId2" cstate="print"/>
            <a:stretch>
              <a:fillRect/>
            </a:stretch>
          </p:blipFill>
          <p:spPr>
            <a:xfrm>
              <a:off x="10073807" y="6252283"/>
              <a:ext cx="1268368" cy="581996"/>
            </a:xfrm>
            <a:prstGeom prst="rect">
              <a:avLst/>
            </a:prstGeom>
          </p:spPr>
        </p:pic>
        <p:pic>
          <p:nvPicPr>
            <p:cNvPr id="4" name="object 4"/>
            <p:cNvPicPr/>
            <p:nvPr/>
          </p:nvPicPr>
          <p:blipFill>
            <a:blip r:embed="rId3" cstate="print"/>
            <a:stretch>
              <a:fillRect/>
            </a:stretch>
          </p:blipFill>
          <p:spPr>
            <a:xfrm>
              <a:off x="1513332" y="1004314"/>
              <a:ext cx="9189720" cy="5794246"/>
            </a:xfrm>
            <a:prstGeom prst="rect">
              <a:avLst/>
            </a:prstGeom>
          </p:spPr>
        </p:pic>
      </p:grpSp>
      <p:sp>
        <p:nvSpPr>
          <p:cNvPr id="5" name="object 5"/>
          <p:cNvSpPr txBox="1"/>
          <p:nvPr/>
        </p:nvSpPr>
        <p:spPr>
          <a:xfrm>
            <a:off x="5395086" y="76022"/>
            <a:ext cx="1414780" cy="757555"/>
          </a:xfrm>
          <a:prstGeom prst="rect">
            <a:avLst/>
          </a:prstGeom>
        </p:spPr>
        <p:txBody>
          <a:bodyPr vert="horz" wrap="square" lIns="0" tIns="12700" rIns="0" bIns="0" rtlCol="0">
            <a:spAutoFit/>
          </a:bodyPr>
          <a:lstStyle/>
          <a:p>
            <a:pPr marL="12700">
              <a:lnSpc>
                <a:spcPct val="100000"/>
              </a:lnSpc>
              <a:spcBef>
                <a:spcPts val="100"/>
              </a:spcBef>
            </a:pPr>
            <a:r>
              <a:rPr sz="4800" b="1" spc="-25">
                <a:latin typeface="Arial"/>
                <a:cs typeface="Arial"/>
              </a:rPr>
              <a:t>BBM</a:t>
            </a:r>
            <a:endParaRPr sz="4800">
              <a:latin typeface="Arial"/>
              <a:cs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6FC0"/>
          </a:solidFill>
        </p:spPr>
        <p:txBody>
          <a:bodyPr wrap="square" lIns="0" tIns="0" rIns="0" bIns="0" rtlCol="0"/>
          <a:lstStyle/>
          <a:p>
            <a:endParaRPr/>
          </a:p>
        </p:txBody>
      </p:sp>
      <p:sp>
        <p:nvSpPr>
          <p:cNvPr id="3" name="object 3"/>
          <p:cNvSpPr txBox="1">
            <a:spLocks noGrp="1"/>
          </p:cNvSpPr>
          <p:nvPr>
            <p:ph type="title"/>
          </p:nvPr>
        </p:nvSpPr>
        <p:spPr>
          <a:xfrm>
            <a:off x="5912358" y="2566797"/>
            <a:ext cx="5391150" cy="1733550"/>
          </a:xfrm>
          <a:prstGeom prst="rect">
            <a:avLst/>
          </a:prstGeom>
        </p:spPr>
        <p:txBody>
          <a:bodyPr vert="horz" wrap="square" lIns="0" tIns="13335" rIns="0" bIns="0" rtlCol="0">
            <a:spAutoFit/>
          </a:bodyPr>
          <a:lstStyle/>
          <a:p>
            <a:pPr marL="12700" marR="5080">
              <a:lnSpc>
                <a:spcPct val="100000"/>
              </a:lnSpc>
              <a:spcBef>
                <a:spcPts val="105"/>
              </a:spcBef>
            </a:pPr>
            <a:r>
              <a:rPr sz="5600" b="1" spc="-105">
                <a:solidFill>
                  <a:srgbClr val="FFFFFF"/>
                </a:solidFill>
                <a:latin typeface="Arial"/>
                <a:cs typeface="Arial"/>
              </a:rPr>
              <a:t>Task</a:t>
            </a:r>
            <a:r>
              <a:rPr sz="5600" b="1" spc="-260">
                <a:solidFill>
                  <a:srgbClr val="FFFFFF"/>
                </a:solidFill>
                <a:latin typeface="Arial"/>
                <a:cs typeface="Arial"/>
              </a:rPr>
              <a:t> </a:t>
            </a:r>
            <a:r>
              <a:rPr sz="5600" b="1">
                <a:solidFill>
                  <a:srgbClr val="FFFFFF"/>
                </a:solidFill>
                <a:latin typeface="Arial"/>
                <a:cs typeface="Arial"/>
              </a:rPr>
              <a:t>Analysis</a:t>
            </a:r>
            <a:r>
              <a:rPr sz="5600" b="1" spc="-80">
                <a:solidFill>
                  <a:srgbClr val="FFFFFF"/>
                </a:solidFill>
                <a:latin typeface="Arial"/>
                <a:cs typeface="Arial"/>
              </a:rPr>
              <a:t> </a:t>
            </a:r>
            <a:r>
              <a:rPr sz="5600" b="1" spc="-50">
                <a:solidFill>
                  <a:srgbClr val="FFFFFF"/>
                </a:solidFill>
                <a:latin typeface="Arial"/>
                <a:cs typeface="Arial"/>
              </a:rPr>
              <a:t>&amp; </a:t>
            </a:r>
            <a:r>
              <a:rPr sz="5600" b="1" spc="-10">
                <a:solidFill>
                  <a:srgbClr val="FFFFFF"/>
                </a:solidFill>
                <a:latin typeface="Arial"/>
                <a:cs typeface="Arial"/>
              </a:rPr>
              <a:t>Userflow</a:t>
            </a:r>
            <a:endParaRPr sz="5600">
              <a:latin typeface="Arial"/>
              <a:cs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265" rIns="0" bIns="0" rtlCol="0">
            <a:spAutoFit/>
          </a:bodyPr>
          <a:lstStyle/>
          <a:p>
            <a:pPr marL="12700" marR="5080">
              <a:lnSpc>
                <a:spcPts val="4760"/>
              </a:lnSpc>
              <a:spcBef>
                <a:spcPts val="695"/>
              </a:spcBef>
            </a:pPr>
            <a:r>
              <a:t>Uma</a:t>
            </a:r>
            <a:r>
              <a:rPr spc="-20"/>
              <a:t> </a:t>
            </a:r>
            <a:r>
              <a:t>boa</a:t>
            </a:r>
            <a:r>
              <a:rPr spc="-265"/>
              <a:t> </a:t>
            </a:r>
            <a:r>
              <a:t>Arquitetura</a:t>
            </a:r>
            <a:r>
              <a:rPr spc="-20"/>
              <a:t> </a:t>
            </a:r>
            <a:r>
              <a:t>de</a:t>
            </a:r>
            <a:r>
              <a:rPr spc="-5"/>
              <a:t> </a:t>
            </a:r>
            <a:r>
              <a:rPr spc="-10"/>
              <a:t>Informação </a:t>
            </a:r>
            <a:r>
              <a:t>acontece</a:t>
            </a:r>
            <a:r>
              <a:rPr spc="10"/>
              <a:t> </a:t>
            </a:r>
            <a:r>
              <a:rPr spc="-10"/>
              <a:t>quando</a:t>
            </a:r>
          </a:p>
        </p:txBody>
      </p:sp>
      <p:sp>
        <p:nvSpPr>
          <p:cNvPr id="3" name="object 3"/>
          <p:cNvSpPr txBox="1"/>
          <p:nvPr/>
        </p:nvSpPr>
        <p:spPr>
          <a:xfrm>
            <a:off x="916939" y="1697072"/>
            <a:ext cx="10215245" cy="4130675"/>
          </a:xfrm>
          <a:prstGeom prst="rect">
            <a:avLst/>
          </a:prstGeom>
        </p:spPr>
        <p:txBody>
          <a:bodyPr vert="horz" wrap="square" lIns="0" tIns="121920" rIns="0" bIns="0" rtlCol="0">
            <a:spAutoFit/>
          </a:bodyPr>
          <a:lstStyle/>
          <a:p>
            <a:pPr marL="240665" indent="-227965">
              <a:lnSpc>
                <a:spcPct val="100000"/>
              </a:lnSpc>
              <a:spcBef>
                <a:spcPts val="960"/>
              </a:spcBef>
              <a:buChar char="•"/>
              <a:tabLst>
                <a:tab pos="240665" algn="l"/>
              </a:tabLst>
            </a:pPr>
            <a:r>
              <a:rPr sz="2800">
                <a:latin typeface="Arial"/>
                <a:cs typeface="Arial"/>
              </a:rPr>
              <a:t>Entendemos</a:t>
            </a:r>
            <a:r>
              <a:rPr sz="2800" spc="-60">
                <a:latin typeface="Arial"/>
                <a:cs typeface="Arial"/>
              </a:rPr>
              <a:t> </a:t>
            </a:r>
            <a:r>
              <a:rPr sz="2800">
                <a:latin typeface="Arial"/>
                <a:cs typeface="Arial"/>
              </a:rPr>
              <a:t>quem</a:t>
            </a:r>
            <a:r>
              <a:rPr sz="2800" spc="-70">
                <a:latin typeface="Arial"/>
                <a:cs typeface="Arial"/>
              </a:rPr>
              <a:t> </a:t>
            </a:r>
            <a:r>
              <a:rPr sz="2800">
                <a:latin typeface="Arial"/>
                <a:cs typeface="Arial"/>
              </a:rPr>
              <a:t>vai</a:t>
            </a:r>
            <a:r>
              <a:rPr sz="2800" spc="-75">
                <a:latin typeface="Arial"/>
                <a:cs typeface="Arial"/>
              </a:rPr>
              <a:t> </a:t>
            </a:r>
            <a:r>
              <a:rPr sz="2800">
                <a:latin typeface="Arial"/>
                <a:cs typeface="Arial"/>
              </a:rPr>
              <a:t>usar</a:t>
            </a:r>
            <a:r>
              <a:rPr sz="2800" spc="-90">
                <a:latin typeface="Arial"/>
                <a:cs typeface="Arial"/>
              </a:rPr>
              <a:t> </a:t>
            </a:r>
            <a:r>
              <a:rPr sz="2800">
                <a:latin typeface="Arial"/>
                <a:cs typeface="Arial"/>
              </a:rPr>
              <a:t>essa</a:t>
            </a:r>
            <a:r>
              <a:rPr sz="2800" spc="-70">
                <a:latin typeface="Arial"/>
                <a:cs typeface="Arial"/>
              </a:rPr>
              <a:t> </a:t>
            </a:r>
            <a:r>
              <a:rPr sz="2800" spc="-10">
                <a:latin typeface="Arial"/>
                <a:cs typeface="Arial"/>
              </a:rPr>
              <a:t>interface:</a:t>
            </a:r>
            <a:endParaRPr sz="2800">
              <a:latin typeface="Arial"/>
              <a:cs typeface="Arial"/>
            </a:endParaRPr>
          </a:p>
          <a:p>
            <a:pPr marL="697865" lvl="1" indent="-227965">
              <a:lnSpc>
                <a:spcPct val="100000"/>
              </a:lnSpc>
              <a:spcBef>
                <a:spcPts val="625"/>
              </a:spcBef>
              <a:buSzPct val="80000"/>
              <a:buFont typeface="Segoe UI Symbol"/>
              <a:buChar char="✓"/>
              <a:tabLst>
                <a:tab pos="697865" algn="l"/>
              </a:tabLst>
            </a:pPr>
            <a:r>
              <a:rPr sz="2000">
                <a:latin typeface="Arial"/>
                <a:cs typeface="Arial"/>
              </a:rPr>
              <a:t>Forma</a:t>
            </a:r>
            <a:r>
              <a:rPr sz="2000" spc="-45">
                <a:latin typeface="Arial"/>
                <a:cs typeface="Arial"/>
              </a:rPr>
              <a:t> </a:t>
            </a:r>
            <a:r>
              <a:rPr sz="2000">
                <a:latin typeface="Arial"/>
                <a:cs typeface="Arial"/>
              </a:rPr>
              <a:t>de</a:t>
            </a:r>
            <a:r>
              <a:rPr sz="2000" spc="-15">
                <a:latin typeface="Arial"/>
                <a:cs typeface="Arial"/>
              </a:rPr>
              <a:t> </a:t>
            </a:r>
            <a:r>
              <a:rPr sz="2000">
                <a:latin typeface="Arial"/>
                <a:cs typeface="Arial"/>
              </a:rPr>
              <a:t>consumir</a:t>
            </a:r>
            <a:r>
              <a:rPr sz="2000" spc="-35">
                <a:latin typeface="Arial"/>
                <a:cs typeface="Arial"/>
              </a:rPr>
              <a:t> </a:t>
            </a:r>
            <a:r>
              <a:rPr sz="2000" spc="-10">
                <a:latin typeface="Arial"/>
                <a:cs typeface="Arial"/>
              </a:rPr>
              <a:t>produtos</a:t>
            </a:r>
            <a:endParaRPr sz="2000">
              <a:latin typeface="Arial"/>
              <a:cs typeface="Arial"/>
            </a:endParaRPr>
          </a:p>
          <a:p>
            <a:pPr marL="697865" lvl="1" indent="-227965">
              <a:lnSpc>
                <a:spcPct val="100000"/>
              </a:lnSpc>
              <a:spcBef>
                <a:spcPts val="600"/>
              </a:spcBef>
              <a:buSzPct val="80000"/>
              <a:buFont typeface="Segoe UI Symbol"/>
              <a:buChar char="✓"/>
              <a:tabLst>
                <a:tab pos="697865" algn="l"/>
              </a:tabLst>
            </a:pPr>
            <a:r>
              <a:rPr sz="2000" spc="-10">
                <a:latin typeface="Arial"/>
                <a:cs typeface="Arial"/>
              </a:rPr>
              <a:t>Repertório</a:t>
            </a:r>
            <a:endParaRPr sz="2000">
              <a:latin typeface="Arial"/>
              <a:cs typeface="Arial"/>
            </a:endParaRPr>
          </a:p>
          <a:p>
            <a:pPr marL="697865" lvl="1" indent="-227965">
              <a:lnSpc>
                <a:spcPct val="100000"/>
              </a:lnSpc>
              <a:spcBef>
                <a:spcPts val="600"/>
              </a:spcBef>
              <a:buSzPct val="80000"/>
              <a:buFont typeface="Segoe UI Symbol"/>
              <a:buChar char="✓"/>
              <a:tabLst>
                <a:tab pos="697865" algn="l"/>
              </a:tabLst>
            </a:pPr>
            <a:r>
              <a:rPr sz="2000">
                <a:latin typeface="Arial"/>
                <a:cs typeface="Arial"/>
              </a:rPr>
              <a:t>Limitações</a:t>
            </a:r>
            <a:r>
              <a:rPr sz="2000" spc="-25">
                <a:latin typeface="Arial"/>
                <a:cs typeface="Arial"/>
              </a:rPr>
              <a:t> </a:t>
            </a:r>
            <a:r>
              <a:rPr sz="2000" spc="-10">
                <a:latin typeface="Arial"/>
                <a:cs typeface="Arial"/>
              </a:rPr>
              <a:t>físicas</a:t>
            </a:r>
            <a:endParaRPr sz="2000">
              <a:latin typeface="Arial"/>
              <a:cs typeface="Arial"/>
            </a:endParaRPr>
          </a:p>
          <a:p>
            <a:pPr marL="697865" lvl="1" indent="-227965">
              <a:lnSpc>
                <a:spcPct val="100000"/>
              </a:lnSpc>
              <a:spcBef>
                <a:spcPts val="600"/>
              </a:spcBef>
              <a:buSzPct val="80000"/>
              <a:buFont typeface="Segoe UI Symbol"/>
              <a:buChar char="✓"/>
              <a:tabLst>
                <a:tab pos="697865" algn="l"/>
              </a:tabLst>
            </a:pPr>
            <a:r>
              <a:rPr sz="2000">
                <a:latin typeface="Arial"/>
                <a:cs typeface="Arial"/>
              </a:rPr>
              <a:t>Limitações</a:t>
            </a:r>
            <a:r>
              <a:rPr sz="2000" spc="-25">
                <a:latin typeface="Arial"/>
                <a:cs typeface="Arial"/>
              </a:rPr>
              <a:t> </a:t>
            </a:r>
            <a:r>
              <a:rPr sz="2000">
                <a:latin typeface="Arial"/>
                <a:cs typeface="Arial"/>
              </a:rPr>
              <a:t>cognitivas</a:t>
            </a:r>
            <a:r>
              <a:rPr sz="2000" spc="-20">
                <a:latin typeface="Arial"/>
                <a:cs typeface="Arial"/>
              </a:rPr>
              <a:t> </a:t>
            </a:r>
            <a:r>
              <a:rPr sz="2000">
                <a:latin typeface="Arial"/>
                <a:cs typeface="Arial"/>
              </a:rPr>
              <a:t>que</a:t>
            </a:r>
            <a:r>
              <a:rPr sz="2000" spc="-15">
                <a:latin typeface="Arial"/>
                <a:cs typeface="Arial"/>
              </a:rPr>
              <a:t> </a:t>
            </a:r>
            <a:r>
              <a:rPr sz="2000">
                <a:latin typeface="Arial"/>
                <a:cs typeface="Arial"/>
              </a:rPr>
              <a:t>podem</a:t>
            </a:r>
            <a:r>
              <a:rPr sz="2000" spc="-35">
                <a:latin typeface="Arial"/>
                <a:cs typeface="Arial"/>
              </a:rPr>
              <a:t> </a:t>
            </a:r>
            <a:r>
              <a:rPr sz="2000">
                <a:latin typeface="Arial"/>
                <a:cs typeface="Arial"/>
              </a:rPr>
              <a:t>influenciar</a:t>
            </a:r>
            <a:r>
              <a:rPr sz="2000" spc="-15">
                <a:latin typeface="Arial"/>
                <a:cs typeface="Arial"/>
              </a:rPr>
              <a:t> </a:t>
            </a:r>
            <a:r>
              <a:rPr sz="2000">
                <a:latin typeface="Arial"/>
                <a:cs typeface="Arial"/>
              </a:rPr>
              <a:t>na</a:t>
            </a:r>
            <a:r>
              <a:rPr sz="2000" spc="-15">
                <a:latin typeface="Arial"/>
                <a:cs typeface="Arial"/>
              </a:rPr>
              <a:t> </a:t>
            </a:r>
            <a:r>
              <a:rPr sz="2000">
                <a:latin typeface="Arial"/>
                <a:cs typeface="Arial"/>
              </a:rPr>
              <a:t>execução</a:t>
            </a:r>
            <a:r>
              <a:rPr sz="2000" spc="-40">
                <a:latin typeface="Arial"/>
                <a:cs typeface="Arial"/>
              </a:rPr>
              <a:t> </a:t>
            </a:r>
            <a:r>
              <a:rPr sz="2000">
                <a:latin typeface="Arial"/>
                <a:cs typeface="Arial"/>
              </a:rPr>
              <a:t>da </a:t>
            </a:r>
            <a:r>
              <a:rPr sz="2000" spc="-10">
                <a:latin typeface="Arial"/>
                <a:cs typeface="Arial"/>
              </a:rPr>
              <a:t>tarefa</a:t>
            </a:r>
            <a:endParaRPr sz="2000">
              <a:latin typeface="Arial"/>
              <a:cs typeface="Arial"/>
            </a:endParaRPr>
          </a:p>
          <a:p>
            <a:pPr marL="241300" indent="-228600">
              <a:lnSpc>
                <a:spcPct val="100000"/>
              </a:lnSpc>
              <a:spcBef>
                <a:spcPts val="640"/>
              </a:spcBef>
              <a:buChar char="•"/>
              <a:tabLst>
                <a:tab pos="241300" algn="l"/>
              </a:tabLst>
            </a:pPr>
            <a:r>
              <a:rPr sz="2800">
                <a:solidFill>
                  <a:srgbClr val="006FC0"/>
                </a:solidFill>
                <a:latin typeface="Arial"/>
                <a:cs typeface="Arial"/>
              </a:rPr>
              <a:t>Objetivos</a:t>
            </a:r>
            <a:r>
              <a:rPr sz="2800" spc="-65">
                <a:solidFill>
                  <a:srgbClr val="006FC0"/>
                </a:solidFill>
                <a:latin typeface="Arial"/>
                <a:cs typeface="Arial"/>
              </a:rPr>
              <a:t> </a:t>
            </a:r>
            <a:r>
              <a:rPr sz="2800">
                <a:solidFill>
                  <a:srgbClr val="006FC0"/>
                </a:solidFill>
                <a:latin typeface="Arial"/>
                <a:cs typeface="Arial"/>
              </a:rPr>
              <a:t>desses</a:t>
            </a:r>
            <a:r>
              <a:rPr sz="2800" spc="-80">
                <a:solidFill>
                  <a:srgbClr val="006FC0"/>
                </a:solidFill>
                <a:latin typeface="Arial"/>
                <a:cs typeface="Arial"/>
              </a:rPr>
              <a:t> </a:t>
            </a:r>
            <a:r>
              <a:rPr sz="2800">
                <a:solidFill>
                  <a:srgbClr val="006FC0"/>
                </a:solidFill>
                <a:latin typeface="Arial"/>
                <a:cs typeface="Arial"/>
              </a:rPr>
              <a:t>usuários</a:t>
            </a:r>
            <a:r>
              <a:rPr sz="2800" spc="-60">
                <a:solidFill>
                  <a:srgbClr val="006FC0"/>
                </a:solidFill>
                <a:latin typeface="Arial"/>
                <a:cs typeface="Arial"/>
              </a:rPr>
              <a:t> </a:t>
            </a:r>
            <a:r>
              <a:rPr sz="2800">
                <a:solidFill>
                  <a:srgbClr val="006FC0"/>
                </a:solidFill>
                <a:latin typeface="Arial"/>
                <a:cs typeface="Arial"/>
              </a:rPr>
              <a:t>dentro</a:t>
            </a:r>
            <a:r>
              <a:rPr sz="2800" spc="-80">
                <a:solidFill>
                  <a:srgbClr val="006FC0"/>
                </a:solidFill>
                <a:latin typeface="Arial"/>
                <a:cs typeface="Arial"/>
              </a:rPr>
              <a:t> </a:t>
            </a:r>
            <a:r>
              <a:rPr sz="2800">
                <a:solidFill>
                  <a:srgbClr val="006FC0"/>
                </a:solidFill>
                <a:latin typeface="Arial"/>
                <a:cs typeface="Arial"/>
              </a:rPr>
              <a:t>da</a:t>
            </a:r>
            <a:r>
              <a:rPr sz="2800" spc="-80">
                <a:solidFill>
                  <a:srgbClr val="006FC0"/>
                </a:solidFill>
                <a:latin typeface="Arial"/>
                <a:cs typeface="Arial"/>
              </a:rPr>
              <a:t> </a:t>
            </a:r>
            <a:r>
              <a:rPr sz="2800" spc="-10">
                <a:solidFill>
                  <a:srgbClr val="006FC0"/>
                </a:solidFill>
                <a:latin typeface="Arial"/>
                <a:cs typeface="Arial"/>
              </a:rPr>
              <a:t>interface</a:t>
            </a:r>
            <a:endParaRPr sz="2800">
              <a:latin typeface="Arial"/>
              <a:cs typeface="Arial"/>
            </a:endParaRPr>
          </a:p>
          <a:p>
            <a:pPr marL="240665" indent="-227965">
              <a:lnSpc>
                <a:spcPct val="100000"/>
              </a:lnSpc>
              <a:spcBef>
                <a:spcPts val="675"/>
              </a:spcBef>
              <a:buChar char="•"/>
              <a:tabLst>
                <a:tab pos="240665" algn="l"/>
              </a:tabLst>
            </a:pPr>
            <a:r>
              <a:rPr sz="2800">
                <a:latin typeface="Arial"/>
                <a:cs typeface="Arial"/>
              </a:rPr>
              <a:t>Como</a:t>
            </a:r>
            <a:r>
              <a:rPr sz="2800" spc="-50">
                <a:latin typeface="Arial"/>
                <a:cs typeface="Arial"/>
              </a:rPr>
              <a:t> </a:t>
            </a:r>
            <a:r>
              <a:rPr sz="2800">
                <a:latin typeface="Arial"/>
                <a:cs typeface="Arial"/>
              </a:rPr>
              <a:t>os</a:t>
            </a:r>
            <a:r>
              <a:rPr sz="2800" spc="-80">
                <a:latin typeface="Arial"/>
                <a:cs typeface="Arial"/>
              </a:rPr>
              <a:t> </a:t>
            </a:r>
            <a:r>
              <a:rPr sz="2800">
                <a:latin typeface="Arial"/>
                <a:cs typeface="Arial"/>
              </a:rPr>
              <a:t>usuários</a:t>
            </a:r>
            <a:r>
              <a:rPr sz="2800" spc="-50">
                <a:latin typeface="Arial"/>
                <a:cs typeface="Arial"/>
              </a:rPr>
              <a:t> </a:t>
            </a:r>
            <a:r>
              <a:rPr sz="2800">
                <a:solidFill>
                  <a:srgbClr val="006FC0"/>
                </a:solidFill>
                <a:latin typeface="Arial"/>
                <a:cs typeface="Arial"/>
              </a:rPr>
              <a:t>(re)criam</a:t>
            </a:r>
            <a:r>
              <a:rPr sz="2800" spc="-55">
                <a:solidFill>
                  <a:srgbClr val="006FC0"/>
                </a:solidFill>
                <a:latin typeface="Arial"/>
                <a:cs typeface="Arial"/>
              </a:rPr>
              <a:t> </a:t>
            </a:r>
            <a:r>
              <a:rPr sz="2800">
                <a:solidFill>
                  <a:srgbClr val="006FC0"/>
                </a:solidFill>
                <a:latin typeface="Arial"/>
                <a:cs typeface="Arial"/>
              </a:rPr>
              <a:t>o</a:t>
            </a:r>
            <a:r>
              <a:rPr sz="2800" spc="-65">
                <a:solidFill>
                  <a:srgbClr val="006FC0"/>
                </a:solidFill>
                <a:latin typeface="Arial"/>
                <a:cs typeface="Arial"/>
              </a:rPr>
              <a:t> </a:t>
            </a:r>
            <a:r>
              <a:rPr sz="2800">
                <a:solidFill>
                  <a:srgbClr val="006FC0"/>
                </a:solidFill>
                <a:latin typeface="Arial"/>
                <a:cs typeface="Arial"/>
              </a:rPr>
              <a:t>processo</a:t>
            </a:r>
            <a:r>
              <a:rPr sz="2800" spc="-75">
                <a:solidFill>
                  <a:srgbClr val="006FC0"/>
                </a:solidFill>
                <a:latin typeface="Arial"/>
                <a:cs typeface="Arial"/>
              </a:rPr>
              <a:t> </a:t>
            </a:r>
            <a:r>
              <a:rPr sz="2800">
                <a:latin typeface="Arial"/>
                <a:cs typeface="Arial"/>
              </a:rPr>
              <a:t>dentro</a:t>
            </a:r>
            <a:r>
              <a:rPr sz="2800" spc="-65">
                <a:latin typeface="Arial"/>
                <a:cs typeface="Arial"/>
              </a:rPr>
              <a:t> </a:t>
            </a:r>
            <a:r>
              <a:rPr sz="2800">
                <a:latin typeface="Arial"/>
                <a:cs typeface="Arial"/>
              </a:rPr>
              <a:t>de</a:t>
            </a:r>
            <a:r>
              <a:rPr sz="2800" spc="-55">
                <a:latin typeface="Arial"/>
                <a:cs typeface="Arial"/>
              </a:rPr>
              <a:t> </a:t>
            </a:r>
            <a:r>
              <a:rPr sz="2800">
                <a:latin typeface="Arial"/>
                <a:cs typeface="Arial"/>
              </a:rPr>
              <a:t>suas</a:t>
            </a:r>
            <a:r>
              <a:rPr sz="2800" spc="-70">
                <a:latin typeface="Arial"/>
                <a:cs typeface="Arial"/>
              </a:rPr>
              <a:t> </a:t>
            </a:r>
            <a:r>
              <a:rPr sz="2800" spc="-10">
                <a:latin typeface="Arial"/>
                <a:cs typeface="Arial"/>
              </a:rPr>
              <a:t>mentes</a:t>
            </a:r>
            <a:endParaRPr sz="2800">
              <a:latin typeface="Arial"/>
              <a:cs typeface="Arial"/>
            </a:endParaRPr>
          </a:p>
          <a:p>
            <a:pPr marL="241300" indent="-228600">
              <a:lnSpc>
                <a:spcPct val="100000"/>
              </a:lnSpc>
              <a:spcBef>
                <a:spcPts val="660"/>
              </a:spcBef>
              <a:buChar char="•"/>
              <a:tabLst>
                <a:tab pos="241300" algn="l"/>
              </a:tabLst>
            </a:pPr>
            <a:r>
              <a:rPr sz="2800">
                <a:latin typeface="Arial"/>
                <a:cs typeface="Arial"/>
              </a:rPr>
              <a:t>Contexto</a:t>
            </a:r>
            <a:r>
              <a:rPr sz="2800" spc="-60">
                <a:latin typeface="Arial"/>
                <a:cs typeface="Arial"/>
              </a:rPr>
              <a:t> </a:t>
            </a:r>
            <a:r>
              <a:rPr sz="2800">
                <a:latin typeface="Arial"/>
                <a:cs typeface="Arial"/>
              </a:rPr>
              <a:t>de</a:t>
            </a:r>
            <a:r>
              <a:rPr sz="2800" spc="-60">
                <a:latin typeface="Arial"/>
                <a:cs typeface="Arial"/>
              </a:rPr>
              <a:t> </a:t>
            </a:r>
            <a:r>
              <a:rPr sz="2800" spc="-25">
                <a:latin typeface="Arial"/>
                <a:cs typeface="Arial"/>
              </a:rPr>
              <a:t>uso</a:t>
            </a:r>
            <a:endParaRPr sz="2800">
              <a:latin typeface="Arial"/>
              <a:cs typeface="Arial"/>
            </a:endParaRPr>
          </a:p>
          <a:p>
            <a:pPr marL="241300" indent="-228600">
              <a:lnSpc>
                <a:spcPct val="100000"/>
              </a:lnSpc>
              <a:spcBef>
                <a:spcPts val="660"/>
              </a:spcBef>
              <a:buChar char="•"/>
              <a:tabLst>
                <a:tab pos="241300" algn="l"/>
              </a:tabLst>
            </a:pPr>
            <a:r>
              <a:rPr sz="2800">
                <a:latin typeface="Arial"/>
                <a:cs typeface="Arial"/>
              </a:rPr>
              <a:t>Limitações</a:t>
            </a:r>
            <a:r>
              <a:rPr sz="2800" spc="-55">
                <a:latin typeface="Arial"/>
                <a:cs typeface="Arial"/>
              </a:rPr>
              <a:t> </a:t>
            </a:r>
            <a:r>
              <a:rPr sz="2800">
                <a:latin typeface="Arial"/>
                <a:cs typeface="Arial"/>
              </a:rPr>
              <a:t>de</a:t>
            </a:r>
            <a:r>
              <a:rPr sz="2800" spc="-65">
                <a:latin typeface="Arial"/>
                <a:cs typeface="Arial"/>
              </a:rPr>
              <a:t> </a:t>
            </a:r>
            <a:r>
              <a:rPr sz="2800">
                <a:latin typeface="Arial"/>
                <a:cs typeface="Arial"/>
              </a:rPr>
              <a:t>cada</a:t>
            </a:r>
            <a:r>
              <a:rPr sz="2800" spc="-75">
                <a:latin typeface="Arial"/>
                <a:cs typeface="Arial"/>
              </a:rPr>
              <a:t> </a:t>
            </a:r>
            <a:r>
              <a:rPr sz="2800" spc="-10">
                <a:latin typeface="Arial"/>
                <a:cs typeface="Arial"/>
              </a:rPr>
              <a:t>sistema</a:t>
            </a:r>
            <a:endParaRPr sz="2800">
              <a:latin typeface="Arial"/>
              <a:cs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O</a:t>
            </a:r>
            <a:r>
              <a:rPr spc="-30"/>
              <a:t> </a:t>
            </a:r>
            <a:r>
              <a:t>que</a:t>
            </a:r>
            <a:r>
              <a:rPr spc="-15"/>
              <a:t> </a:t>
            </a:r>
            <a:r>
              <a:t>torna</a:t>
            </a:r>
            <a:r>
              <a:rPr spc="-5"/>
              <a:t> </a:t>
            </a:r>
            <a:r>
              <a:t>uma</a:t>
            </a:r>
            <a:r>
              <a:rPr spc="-15"/>
              <a:t> </a:t>
            </a:r>
            <a:r>
              <a:t>interface</a:t>
            </a:r>
            <a:r>
              <a:rPr spc="-15"/>
              <a:t> </a:t>
            </a:r>
            <a:r>
              <a:rPr spc="-10"/>
              <a:t>usável?</a:t>
            </a:r>
          </a:p>
        </p:txBody>
      </p:sp>
      <p:sp>
        <p:nvSpPr>
          <p:cNvPr id="3" name="object 3"/>
          <p:cNvSpPr txBox="1">
            <a:spLocks noGrp="1"/>
          </p:cNvSpPr>
          <p:nvPr>
            <p:ph type="body" idx="4294967295"/>
          </p:nvPr>
        </p:nvSpPr>
        <p:spPr>
          <a:xfrm>
            <a:off x="838200" y="1825625"/>
            <a:ext cx="10515600" cy="4351338"/>
          </a:xfrm>
          <a:prstGeom prst="rect">
            <a:avLst/>
          </a:prstGeom>
        </p:spPr>
        <p:txBody>
          <a:bodyPr vert="horz" wrap="square" lIns="0" tIns="60325" rIns="0" bIns="0" rtlCol="0">
            <a:spAutoFit/>
          </a:bodyPr>
          <a:lstStyle/>
          <a:p>
            <a:pPr marL="240029" marR="5080" indent="-227965">
              <a:lnSpc>
                <a:spcPts val="3030"/>
              </a:lnSpc>
              <a:spcBef>
                <a:spcPts val="475"/>
              </a:spcBef>
              <a:buChar char="•"/>
              <a:tabLst>
                <a:tab pos="241300" algn="l"/>
              </a:tabLst>
            </a:pPr>
            <a:r>
              <a:rPr sz="2800"/>
              <a:t>Ela</a:t>
            </a:r>
            <a:r>
              <a:rPr sz="2800" spc="-65"/>
              <a:t> </a:t>
            </a:r>
            <a:r>
              <a:rPr sz="2800"/>
              <a:t>reflete</a:t>
            </a:r>
            <a:r>
              <a:rPr sz="2800" spc="-60"/>
              <a:t> </a:t>
            </a:r>
            <a:r>
              <a:rPr sz="2800"/>
              <a:t>o</a:t>
            </a:r>
            <a:r>
              <a:rPr sz="2800" spc="-60"/>
              <a:t> </a:t>
            </a:r>
            <a:r>
              <a:rPr sz="2800"/>
              <a:t>fluxo</a:t>
            </a:r>
            <a:r>
              <a:rPr sz="2800" spc="-55"/>
              <a:t> </a:t>
            </a:r>
            <a:r>
              <a:rPr sz="2800"/>
              <a:t>de</a:t>
            </a:r>
            <a:r>
              <a:rPr sz="2800" spc="-50"/>
              <a:t> </a:t>
            </a:r>
            <a:r>
              <a:rPr sz="2800"/>
              <a:t>execução</a:t>
            </a:r>
            <a:r>
              <a:rPr sz="2800" spc="-65"/>
              <a:t> </a:t>
            </a:r>
            <a:r>
              <a:rPr sz="2800"/>
              <a:t>de</a:t>
            </a:r>
            <a:r>
              <a:rPr sz="2800" spc="-50"/>
              <a:t> </a:t>
            </a:r>
            <a:r>
              <a:rPr sz="2800"/>
              <a:t>tarefa</a:t>
            </a:r>
            <a:r>
              <a:rPr sz="2800" spc="-55"/>
              <a:t> </a:t>
            </a:r>
            <a:r>
              <a:rPr sz="2800"/>
              <a:t>ao</a:t>
            </a:r>
            <a:r>
              <a:rPr sz="2800" spc="-50"/>
              <a:t> </a:t>
            </a:r>
            <a:r>
              <a:rPr sz="2800"/>
              <a:t>qual</a:t>
            </a:r>
            <a:r>
              <a:rPr sz="2800" spc="-55"/>
              <a:t> </a:t>
            </a:r>
            <a:r>
              <a:rPr sz="2800"/>
              <a:t>o</a:t>
            </a:r>
            <a:r>
              <a:rPr sz="2800" spc="-60"/>
              <a:t> </a:t>
            </a:r>
            <a:r>
              <a:rPr sz="2800"/>
              <a:t>usuário</a:t>
            </a:r>
            <a:r>
              <a:rPr sz="2800" spc="-60"/>
              <a:t> </a:t>
            </a:r>
            <a:r>
              <a:rPr sz="2800" spc="-20"/>
              <a:t>está 	</a:t>
            </a:r>
            <a:r>
              <a:rPr sz="2800"/>
              <a:t>acostumado,</a:t>
            </a:r>
            <a:r>
              <a:rPr sz="2800" spc="-100"/>
              <a:t> </a:t>
            </a:r>
            <a:r>
              <a:rPr sz="2800" spc="-10"/>
              <a:t>sente-</a:t>
            </a:r>
            <a:r>
              <a:rPr sz="2800"/>
              <a:t>se</a:t>
            </a:r>
            <a:r>
              <a:rPr sz="2800" spc="-90"/>
              <a:t> </a:t>
            </a:r>
            <a:r>
              <a:rPr sz="2800" spc="-10"/>
              <a:t>confortável.</a:t>
            </a:r>
            <a:endParaRPr sz="2800"/>
          </a:p>
          <a:p>
            <a:pPr marL="241300" indent="-228600">
              <a:lnSpc>
                <a:spcPct val="100000"/>
              </a:lnSpc>
              <a:spcBef>
                <a:spcPts val="610"/>
              </a:spcBef>
              <a:buChar char="•"/>
              <a:tabLst>
                <a:tab pos="241300" algn="l"/>
              </a:tabLst>
            </a:pPr>
            <a:r>
              <a:rPr sz="2800"/>
              <a:t>A</a:t>
            </a:r>
            <a:r>
              <a:rPr sz="2800" spc="-195"/>
              <a:t> </a:t>
            </a:r>
            <a:r>
              <a:rPr sz="2800"/>
              <a:t>interface</a:t>
            </a:r>
            <a:r>
              <a:rPr sz="2800" spc="-85"/>
              <a:t> </a:t>
            </a:r>
            <a:r>
              <a:rPr sz="2800"/>
              <a:t>dá</a:t>
            </a:r>
            <a:r>
              <a:rPr sz="2800" spc="-65"/>
              <a:t> </a:t>
            </a:r>
            <a:r>
              <a:rPr sz="2800"/>
              <a:t>suporte</a:t>
            </a:r>
            <a:r>
              <a:rPr sz="2800" spc="-50"/>
              <a:t> </a:t>
            </a:r>
            <a:r>
              <a:rPr sz="2800"/>
              <a:t>ao</a:t>
            </a:r>
            <a:r>
              <a:rPr sz="2800" spc="-55"/>
              <a:t> </a:t>
            </a:r>
            <a:r>
              <a:rPr sz="2800"/>
              <a:t>estilo</a:t>
            </a:r>
            <a:r>
              <a:rPr sz="2800" spc="-65"/>
              <a:t> </a:t>
            </a:r>
            <a:r>
              <a:rPr sz="2800"/>
              <a:t>de</a:t>
            </a:r>
            <a:r>
              <a:rPr sz="2800" spc="-65"/>
              <a:t> </a:t>
            </a:r>
            <a:r>
              <a:rPr sz="2800"/>
              <a:t>aprendizado</a:t>
            </a:r>
            <a:r>
              <a:rPr sz="2800" spc="-50"/>
              <a:t> </a:t>
            </a:r>
            <a:r>
              <a:rPr sz="2800"/>
              <a:t>do</a:t>
            </a:r>
            <a:r>
              <a:rPr sz="2800" spc="-55"/>
              <a:t> </a:t>
            </a:r>
            <a:r>
              <a:rPr sz="2800" spc="-10"/>
              <a:t>usuário.</a:t>
            </a:r>
            <a:endParaRPr sz="2800"/>
          </a:p>
          <a:p>
            <a:pPr marL="240665" indent="-227965">
              <a:lnSpc>
                <a:spcPct val="100000"/>
              </a:lnSpc>
              <a:spcBef>
                <a:spcPts val="670"/>
              </a:spcBef>
              <a:buChar char="•"/>
              <a:tabLst>
                <a:tab pos="240665" algn="l"/>
              </a:tabLst>
            </a:pPr>
            <a:r>
              <a:rPr sz="2800"/>
              <a:t>É</a:t>
            </a:r>
            <a:r>
              <a:rPr sz="2800" spc="-60"/>
              <a:t> </a:t>
            </a:r>
            <a:r>
              <a:rPr sz="2800"/>
              <a:t>compatível</a:t>
            </a:r>
            <a:r>
              <a:rPr sz="2800" spc="-55"/>
              <a:t> </a:t>
            </a:r>
            <a:r>
              <a:rPr sz="2800"/>
              <a:t>com</a:t>
            </a:r>
            <a:r>
              <a:rPr sz="2800" spc="-60"/>
              <a:t> </a:t>
            </a:r>
            <a:r>
              <a:rPr sz="2800"/>
              <a:t>o</a:t>
            </a:r>
            <a:r>
              <a:rPr sz="2800" spc="-65"/>
              <a:t> </a:t>
            </a:r>
            <a:r>
              <a:rPr sz="2800"/>
              <a:t>tipo</a:t>
            </a:r>
            <a:r>
              <a:rPr sz="2800" spc="-65"/>
              <a:t> </a:t>
            </a:r>
            <a:r>
              <a:rPr sz="2800"/>
              <a:t>de</a:t>
            </a:r>
            <a:r>
              <a:rPr sz="2800" spc="-55"/>
              <a:t> </a:t>
            </a:r>
            <a:r>
              <a:rPr sz="2800"/>
              <a:t>contexto</a:t>
            </a:r>
            <a:r>
              <a:rPr sz="2800" spc="-65"/>
              <a:t> </a:t>
            </a:r>
            <a:r>
              <a:rPr sz="2800"/>
              <a:t>no</a:t>
            </a:r>
            <a:r>
              <a:rPr sz="2800" spc="-55"/>
              <a:t> </a:t>
            </a:r>
            <a:r>
              <a:rPr sz="2800"/>
              <a:t>qual</a:t>
            </a:r>
            <a:r>
              <a:rPr sz="2800" spc="-50"/>
              <a:t> </a:t>
            </a:r>
            <a:r>
              <a:rPr sz="2800"/>
              <a:t>será</a:t>
            </a:r>
            <a:r>
              <a:rPr sz="2800" spc="-65"/>
              <a:t> </a:t>
            </a:r>
            <a:r>
              <a:rPr sz="2800" spc="-10"/>
              <a:t>usada.</a:t>
            </a:r>
            <a:endParaRPr sz="2800"/>
          </a:p>
          <a:p>
            <a:pPr marL="241300" indent="-228600">
              <a:lnSpc>
                <a:spcPct val="100000"/>
              </a:lnSpc>
              <a:spcBef>
                <a:spcPts val="665"/>
              </a:spcBef>
              <a:buChar char="•"/>
              <a:tabLst>
                <a:tab pos="241300" algn="l"/>
              </a:tabLst>
            </a:pPr>
            <a:r>
              <a:rPr sz="2800"/>
              <a:t>Está</a:t>
            </a:r>
            <a:r>
              <a:rPr sz="2800" spc="-70"/>
              <a:t> </a:t>
            </a:r>
            <a:r>
              <a:rPr sz="2800"/>
              <a:t>de</a:t>
            </a:r>
            <a:r>
              <a:rPr sz="2800" spc="-60"/>
              <a:t> </a:t>
            </a:r>
            <a:r>
              <a:rPr sz="2800"/>
              <a:t>acordo</a:t>
            </a:r>
            <a:r>
              <a:rPr sz="2800" spc="-60"/>
              <a:t> </a:t>
            </a:r>
            <a:r>
              <a:rPr sz="2800"/>
              <a:t>com</a:t>
            </a:r>
            <a:r>
              <a:rPr sz="2800" spc="-50"/>
              <a:t> </a:t>
            </a:r>
            <a:r>
              <a:rPr sz="2800"/>
              <a:t>o</a:t>
            </a:r>
            <a:r>
              <a:rPr sz="2800" spc="-70"/>
              <a:t> </a:t>
            </a:r>
            <a:r>
              <a:rPr sz="2800"/>
              <a:t>repertório</a:t>
            </a:r>
            <a:r>
              <a:rPr sz="2800" spc="-60"/>
              <a:t> </a:t>
            </a:r>
            <a:r>
              <a:rPr sz="2800"/>
              <a:t>conceitual</a:t>
            </a:r>
            <a:r>
              <a:rPr sz="2800" spc="-65"/>
              <a:t> </a:t>
            </a:r>
            <a:r>
              <a:rPr sz="2800"/>
              <a:t>do</a:t>
            </a:r>
            <a:r>
              <a:rPr sz="2800" spc="-55"/>
              <a:t> </a:t>
            </a:r>
            <a:r>
              <a:rPr sz="2800" spc="-10"/>
              <a:t>usuário.</a:t>
            </a:r>
            <a:endParaRPr sz="2800"/>
          </a:p>
          <a:p>
            <a:pPr marL="240029" marR="163195" indent="-227965">
              <a:lnSpc>
                <a:spcPts val="3030"/>
              </a:lnSpc>
              <a:spcBef>
                <a:spcPts val="1035"/>
              </a:spcBef>
              <a:buChar char="•"/>
              <a:tabLst>
                <a:tab pos="241300" algn="l"/>
              </a:tabLst>
            </a:pPr>
            <a:r>
              <a:rPr sz="2800"/>
              <a:t>É</a:t>
            </a:r>
            <a:r>
              <a:rPr sz="2800" spc="-75"/>
              <a:t> </a:t>
            </a:r>
            <a:r>
              <a:rPr sz="2800"/>
              <a:t>apresentada</a:t>
            </a:r>
            <a:r>
              <a:rPr sz="2800" spc="-65"/>
              <a:t> </a:t>
            </a:r>
            <a:r>
              <a:rPr sz="2800"/>
              <a:t>de</a:t>
            </a:r>
            <a:r>
              <a:rPr sz="2800" spc="-65"/>
              <a:t> </a:t>
            </a:r>
            <a:r>
              <a:rPr sz="2800"/>
              <a:t>forma</a:t>
            </a:r>
            <a:r>
              <a:rPr sz="2800" spc="-60"/>
              <a:t> </a:t>
            </a:r>
            <a:r>
              <a:rPr sz="2800"/>
              <a:t>consistente,</a:t>
            </a:r>
            <a:r>
              <a:rPr sz="2800" spc="-90"/>
              <a:t> </a:t>
            </a:r>
            <a:r>
              <a:rPr sz="2800"/>
              <a:t>o</a:t>
            </a:r>
            <a:r>
              <a:rPr sz="2800" spc="-75"/>
              <a:t> </a:t>
            </a:r>
            <a:r>
              <a:rPr sz="2800"/>
              <a:t>que</a:t>
            </a:r>
            <a:r>
              <a:rPr sz="2800" spc="-65"/>
              <a:t> </a:t>
            </a:r>
            <a:r>
              <a:rPr sz="2800"/>
              <a:t>a</a:t>
            </a:r>
            <a:r>
              <a:rPr sz="2800" spc="-75"/>
              <a:t> </a:t>
            </a:r>
            <a:r>
              <a:rPr sz="2800"/>
              <a:t>torna</a:t>
            </a:r>
            <a:r>
              <a:rPr sz="2800" spc="-65"/>
              <a:t> </a:t>
            </a:r>
            <a:r>
              <a:rPr sz="2800"/>
              <a:t>confiável</a:t>
            </a:r>
            <a:r>
              <a:rPr sz="2800" spc="-65"/>
              <a:t> </a:t>
            </a:r>
            <a:r>
              <a:rPr sz="2800" spc="-50"/>
              <a:t>e 	</a:t>
            </a:r>
            <a:r>
              <a:rPr sz="2800"/>
              <a:t>fácil</a:t>
            </a:r>
            <a:r>
              <a:rPr sz="2800" spc="-50"/>
              <a:t> </a:t>
            </a:r>
            <a:r>
              <a:rPr sz="2800"/>
              <a:t>de</a:t>
            </a:r>
            <a:r>
              <a:rPr sz="2800" spc="-35"/>
              <a:t> </a:t>
            </a:r>
            <a:r>
              <a:rPr sz="2800" spc="-10"/>
              <a:t>aprender.</a:t>
            </a:r>
            <a:endParaRPr sz="28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66444" y="0"/>
            <a:ext cx="9831324" cy="662881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265" rIns="0" bIns="0" rtlCol="0">
            <a:spAutoFit/>
          </a:bodyPr>
          <a:lstStyle/>
          <a:p>
            <a:pPr marL="12700" marR="5080">
              <a:lnSpc>
                <a:spcPts val="4760"/>
              </a:lnSpc>
              <a:spcBef>
                <a:spcPts val="695"/>
              </a:spcBef>
            </a:pPr>
            <a:r>
              <a:t>O</a:t>
            </a:r>
            <a:r>
              <a:rPr spc="-5"/>
              <a:t> </a:t>
            </a:r>
            <a:r>
              <a:t>que é</a:t>
            </a:r>
            <a:r>
              <a:rPr spc="-65"/>
              <a:t> </a:t>
            </a:r>
            <a:r>
              <a:rPr spc="-500"/>
              <a:t>T</a:t>
            </a:r>
            <a:r>
              <a:t>ask</a:t>
            </a:r>
            <a:r>
              <a:rPr spc="-240"/>
              <a:t> </a:t>
            </a:r>
            <a:r>
              <a:t>Analysis</a:t>
            </a:r>
            <a:r>
              <a:rPr spc="-45"/>
              <a:t> </a:t>
            </a:r>
            <a:r>
              <a:t>ou</a:t>
            </a:r>
            <a:r>
              <a:rPr spc="-229"/>
              <a:t> </a:t>
            </a:r>
            <a:r>
              <a:t>Análise</a:t>
            </a:r>
            <a:r>
              <a:rPr spc="-25"/>
              <a:t> de </a:t>
            </a:r>
            <a:r>
              <a:rPr spc="-10"/>
              <a:t>Tarefas</a:t>
            </a:r>
          </a:p>
        </p:txBody>
      </p:sp>
      <p:sp>
        <p:nvSpPr>
          <p:cNvPr id="3" name="object 3"/>
          <p:cNvSpPr txBox="1"/>
          <p:nvPr/>
        </p:nvSpPr>
        <p:spPr>
          <a:xfrm>
            <a:off x="916939" y="1806905"/>
            <a:ext cx="10268585" cy="2627630"/>
          </a:xfrm>
          <a:prstGeom prst="rect">
            <a:avLst/>
          </a:prstGeom>
        </p:spPr>
        <p:txBody>
          <a:bodyPr vert="horz" wrap="square" lIns="0" tIns="55244" rIns="0" bIns="0" rtlCol="0">
            <a:spAutoFit/>
          </a:bodyPr>
          <a:lstStyle/>
          <a:p>
            <a:pPr marL="240029" marR="5080" indent="-227965" algn="just">
              <a:lnSpc>
                <a:spcPct val="90000"/>
              </a:lnSpc>
              <a:spcBef>
                <a:spcPts val="434"/>
              </a:spcBef>
              <a:buChar char="•"/>
              <a:tabLst>
                <a:tab pos="241300" algn="l"/>
              </a:tabLst>
            </a:pPr>
            <a:r>
              <a:rPr sz="2800">
                <a:latin typeface="Arial"/>
                <a:cs typeface="Arial"/>
              </a:rPr>
              <a:t>É</a:t>
            </a:r>
            <a:r>
              <a:rPr sz="2800" spc="-50">
                <a:latin typeface="Arial"/>
                <a:cs typeface="Arial"/>
              </a:rPr>
              <a:t> </a:t>
            </a:r>
            <a:r>
              <a:rPr sz="2800">
                <a:latin typeface="Arial"/>
                <a:cs typeface="Arial"/>
              </a:rPr>
              <a:t>o</a:t>
            </a:r>
            <a:r>
              <a:rPr sz="2800" spc="-55">
                <a:latin typeface="Arial"/>
                <a:cs typeface="Arial"/>
              </a:rPr>
              <a:t> </a:t>
            </a:r>
            <a:r>
              <a:rPr sz="2800">
                <a:latin typeface="Arial"/>
                <a:cs typeface="Arial"/>
              </a:rPr>
              <a:t>processo</a:t>
            </a:r>
            <a:r>
              <a:rPr sz="2800" spc="-60">
                <a:latin typeface="Arial"/>
                <a:cs typeface="Arial"/>
              </a:rPr>
              <a:t> </a:t>
            </a:r>
            <a:r>
              <a:rPr sz="2800">
                <a:latin typeface="Arial"/>
                <a:cs typeface="Arial"/>
              </a:rPr>
              <a:t>de</a:t>
            </a:r>
            <a:r>
              <a:rPr sz="2800" spc="-45">
                <a:latin typeface="Arial"/>
                <a:cs typeface="Arial"/>
              </a:rPr>
              <a:t> </a:t>
            </a:r>
            <a:r>
              <a:rPr sz="2800">
                <a:latin typeface="Arial"/>
                <a:cs typeface="Arial"/>
              </a:rPr>
              <a:t>entender</a:t>
            </a:r>
            <a:r>
              <a:rPr sz="2800" spc="-40">
                <a:latin typeface="Arial"/>
                <a:cs typeface="Arial"/>
              </a:rPr>
              <a:t> </a:t>
            </a:r>
            <a:r>
              <a:rPr sz="2800">
                <a:latin typeface="Arial"/>
                <a:cs typeface="Arial"/>
              </a:rPr>
              <a:t>como</a:t>
            </a:r>
            <a:r>
              <a:rPr sz="2800" spc="-55">
                <a:latin typeface="Arial"/>
                <a:cs typeface="Arial"/>
              </a:rPr>
              <a:t> </a:t>
            </a:r>
            <a:r>
              <a:rPr sz="2800">
                <a:latin typeface="Arial"/>
                <a:cs typeface="Arial"/>
              </a:rPr>
              <a:t>o</a:t>
            </a:r>
            <a:r>
              <a:rPr sz="2800" spc="-45">
                <a:latin typeface="Arial"/>
                <a:cs typeface="Arial"/>
              </a:rPr>
              <a:t> </a:t>
            </a:r>
            <a:r>
              <a:rPr sz="2800">
                <a:latin typeface="Arial"/>
                <a:cs typeface="Arial"/>
              </a:rPr>
              <a:t>usuário</a:t>
            </a:r>
            <a:r>
              <a:rPr sz="2800" spc="-45">
                <a:latin typeface="Arial"/>
                <a:cs typeface="Arial"/>
              </a:rPr>
              <a:t> </a:t>
            </a:r>
            <a:r>
              <a:rPr sz="2800">
                <a:latin typeface="Arial"/>
                <a:cs typeface="Arial"/>
              </a:rPr>
              <a:t>age</a:t>
            </a:r>
            <a:r>
              <a:rPr sz="2800" spc="-45">
                <a:latin typeface="Arial"/>
                <a:cs typeface="Arial"/>
              </a:rPr>
              <a:t> </a:t>
            </a:r>
            <a:r>
              <a:rPr sz="2800">
                <a:latin typeface="Arial"/>
                <a:cs typeface="Arial"/>
              </a:rPr>
              <a:t>no</a:t>
            </a:r>
            <a:r>
              <a:rPr sz="2800" spc="-45">
                <a:latin typeface="Arial"/>
                <a:cs typeface="Arial"/>
              </a:rPr>
              <a:t> </a:t>
            </a:r>
            <a:r>
              <a:rPr sz="2800">
                <a:latin typeface="Arial"/>
                <a:cs typeface="Arial"/>
              </a:rPr>
              <a:t>seu</a:t>
            </a:r>
            <a:r>
              <a:rPr sz="2800" spc="-55">
                <a:latin typeface="Arial"/>
                <a:cs typeface="Arial"/>
              </a:rPr>
              <a:t> </a:t>
            </a:r>
            <a:r>
              <a:rPr sz="2800">
                <a:latin typeface="Arial"/>
                <a:cs typeface="Arial"/>
              </a:rPr>
              <a:t>dia</a:t>
            </a:r>
            <a:r>
              <a:rPr sz="2800" spc="-45">
                <a:latin typeface="Arial"/>
                <a:cs typeface="Arial"/>
              </a:rPr>
              <a:t> </a:t>
            </a:r>
            <a:r>
              <a:rPr sz="2800">
                <a:latin typeface="Arial"/>
                <a:cs typeface="Arial"/>
              </a:rPr>
              <a:t>a</a:t>
            </a:r>
            <a:r>
              <a:rPr sz="2800" spc="-55">
                <a:latin typeface="Arial"/>
                <a:cs typeface="Arial"/>
              </a:rPr>
              <a:t> </a:t>
            </a:r>
            <a:r>
              <a:rPr sz="2800" spc="-20">
                <a:latin typeface="Arial"/>
                <a:cs typeface="Arial"/>
              </a:rPr>
              <a:t>dia, 	</a:t>
            </a:r>
            <a:r>
              <a:rPr sz="2800">
                <a:latin typeface="Arial"/>
                <a:cs typeface="Arial"/>
              </a:rPr>
              <a:t>como</a:t>
            </a:r>
            <a:r>
              <a:rPr sz="2800" spc="-70">
                <a:latin typeface="Arial"/>
                <a:cs typeface="Arial"/>
              </a:rPr>
              <a:t> </a:t>
            </a:r>
            <a:r>
              <a:rPr sz="2800">
                <a:latin typeface="Arial"/>
                <a:cs typeface="Arial"/>
              </a:rPr>
              <a:t>“fatia”</a:t>
            </a:r>
            <a:r>
              <a:rPr sz="2800" spc="-65">
                <a:latin typeface="Arial"/>
                <a:cs typeface="Arial"/>
              </a:rPr>
              <a:t> </a:t>
            </a:r>
            <a:r>
              <a:rPr sz="2800">
                <a:latin typeface="Arial"/>
                <a:cs typeface="Arial"/>
              </a:rPr>
              <a:t>ou</a:t>
            </a:r>
            <a:r>
              <a:rPr sz="2800" spc="-65">
                <a:latin typeface="Arial"/>
                <a:cs typeface="Arial"/>
              </a:rPr>
              <a:t> </a:t>
            </a:r>
            <a:r>
              <a:rPr sz="2800">
                <a:latin typeface="Arial"/>
                <a:cs typeface="Arial"/>
              </a:rPr>
              <a:t>separa</a:t>
            </a:r>
            <a:r>
              <a:rPr sz="2800" spc="-70">
                <a:latin typeface="Arial"/>
                <a:cs typeface="Arial"/>
              </a:rPr>
              <a:t> </a:t>
            </a:r>
            <a:r>
              <a:rPr sz="2800">
                <a:latin typeface="Arial"/>
                <a:cs typeface="Arial"/>
              </a:rPr>
              <a:t>uma</a:t>
            </a:r>
            <a:r>
              <a:rPr sz="2800" spc="-45">
                <a:latin typeface="Arial"/>
                <a:cs typeface="Arial"/>
              </a:rPr>
              <a:t> </a:t>
            </a:r>
            <a:r>
              <a:rPr sz="2800">
                <a:latin typeface="Arial"/>
                <a:cs typeface="Arial"/>
              </a:rPr>
              <a:t>grande</a:t>
            </a:r>
            <a:r>
              <a:rPr sz="2800" spc="-50">
                <a:latin typeface="Arial"/>
                <a:cs typeface="Arial"/>
              </a:rPr>
              <a:t> </a:t>
            </a:r>
            <a:r>
              <a:rPr sz="2800">
                <a:latin typeface="Arial"/>
                <a:cs typeface="Arial"/>
              </a:rPr>
              <a:t>tarefa</a:t>
            </a:r>
            <a:r>
              <a:rPr sz="2800" spc="-60">
                <a:latin typeface="Arial"/>
                <a:cs typeface="Arial"/>
              </a:rPr>
              <a:t> </a:t>
            </a:r>
            <a:r>
              <a:rPr sz="2800">
                <a:latin typeface="Arial"/>
                <a:cs typeface="Arial"/>
              </a:rPr>
              <a:t>em</a:t>
            </a:r>
            <a:r>
              <a:rPr sz="2800" spc="-50">
                <a:latin typeface="Arial"/>
                <a:cs typeface="Arial"/>
              </a:rPr>
              <a:t> </a:t>
            </a:r>
            <a:r>
              <a:rPr sz="2800">
                <a:latin typeface="Arial"/>
                <a:cs typeface="Arial"/>
              </a:rPr>
              <a:t>sub-tarefas,</a:t>
            </a:r>
            <a:r>
              <a:rPr sz="2800" spc="-65">
                <a:latin typeface="Arial"/>
                <a:cs typeface="Arial"/>
              </a:rPr>
              <a:t> </a:t>
            </a:r>
            <a:r>
              <a:rPr sz="2800" spc="-20">
                <a:latin typeface="Arial"/>
                <a:cs typeface="Arial"/>
              </a:rPr>
              <a:t>para 	</a:t>
            </a:r>
            <a:r>
              <a:rPr sz="2800">
                <a:latin typeface="Arial"/>
                <a:cs typeface="Arial"/>
              </a:rPr>
              <a:t>executar</a:t>
            </a:r>
            <a:r>
              <a:rPr sz="2800" spc="-90">
                <a:latin typeface="Arial"/>
                <a:cs typeface="Arial"/>
              </a:rPr>
              <a:t> </a:t>
            </a:r>
            <a:r>
              <a:rPr sz="2800">
                <a:latin typeface="Arial"/>
                <a:cs typeface="Arial"/>
              </a:rPr>
              <a:t>ou</a:t>
            </a:r>
            <a:r>
              <a:rPr sz="2800" spc="-85">
                <a:latin typeface="Arial"/>
                <a:cs typeface="Arial"/>
              </a:rPr>
              <a:t> </a:t>
            </a:r>
            <a:r>
              <a:rPr sz="2800">
                <a:latin typeface="Arial"/>
                <a:cs typeface="Arial"/>
              </a:rPr>
              <a:t>conseguir</a:t>
            </a:r>
            <a:r>
              <a:rPr sz="2800" spc="-65">
                <a:latin typeface="Arial"/>
                <a:cs typeface="Arial"/>
              </a:rPr>
              <a:t> </a:t>
            </a:r>
            <a:r>
              <a:rPr sz="2800" spc="-20">
                <a:latin typeface="Arial"/>
                <a:cs typeface="Arial"/>
              </a:rPr>
              <a:t>algo</a:t>
            </a:r>
            <a:endParaRPr sz="2800">
              <a:latin typeface="Arial"/>
              <a:cs typeface="Arial"/>
            </a:endParaRPr>
          </a:p>
          <a:p>
            <a:pPr marL="240665" indent="-227965" algn="just">
              <a:lnSpc>
                <a:spcPct val="100000"/>
              </a:lnSpc>
              <a:spcBef>
                <a:spcPts val="660"/>
              </a:spcBef>
              <a:buChar char="•"/>
              <a:tabLst>
                <a:tab pos="240665" algn="l"/>
              </a:tabLst>
            </a:pPr>
            <a:r>
              <a:rPr sz="2800">
                <a:latin typeface="Arial"/>
                <a:cs typeface="Arial"/>
              </a:rPr>
              <a:t>Entender</a:t>
            </a:r>
            <a:r>
              <a:rPr sz="2800" spc="-65">
                <a:latin typeface="Arial"/>
                <a:cs typeface="Arial"/>
              </a:rPr>
              <a:t> </a:t>
            </a:r>
            <a:r>
              <a:rPr sz="2800">
                <a:latin typeface="Arial"/>
                <a:cs typeface="Arial"/>
              </a:rPr>
              <a:t>as</a:t>
            </a:r>
            <a:r>
              <a:rPr sz="2800" spc="-85">
                <a:latin typeface="Arial"/>
                <a:cs typeface="Arial"/>
              </a:rPr>
              <a:t> </a:t>
            </a:r>
            <a:r>
              <a:rPr sz="2800">
                <a:latin typeface="Arial"/>
                <a:cs typeface="Arial"/>
              </a:rPr>
              <a:t>limitações</a:t>
            </a:r>
            <a:r>
              <a:rPr sz="2800" spc="-75">
                <a:latin typeface="Arial"/>
                <a:cs typeface="Arial"/>
              </a:rPr>
              <a:t> </a:t>
            </a:r>
            <a:r>
              <a:rPr sz="2800">
                <a:latin typeface="Arial"/>
                <a:cs typeface="Arial"/>
              </a:rPr>
              <a:t>da</a:t>
            </a:r>
            <a:r>
              <a:rPr sz="2800" spc="-70">
                <a:latin typeface="Arial"/>
                <a:cs typeface="Arial"/>
              </a:rPr>
              <a:t> </a:t>
            </a:r>
            <a:r>
              <a:rPr sz="2800">
                <a:latin typeface="Arial"/>
                <a:cs typeface="Arial"/>
              </a:rPr>
              <a:t>máquina</a:t>
            </a:r>
            <a:r>
              <a:rPr sz="2800" spc="-50">
                <a:latin typeface="Arial"/>
                <a:cs typeface="Arial"/>
              </a:rPr>
              <a:t> </a:t>
            </a:r>
            <a:r>
              <a:rPr sz="2800">
                <a:latin typeface="Arial"/>
                <a:cs typeface="Arial"/>
              </a:rPr>
              <a:t>ou</a:t>
            </a:r>
            <a:r>
              <a:rPr sz="2800" spc="-75">
                <a:latin typeface="Arial"/>
                <a:cs typeface="Arial"/>
              </a:rPr>
              <a:t> </a:t>
            </a:r>
            <a:r>
              <a:rPr sz="2800">
                <a:latin typeface="Arial"/>
                <a:cs typeface="Arial"/>
              </a:rPr>
              <a:t>do</a:t>
            </a:r>
            <a:r>
              <a:rPr sz="2800" spc="-70">
                <a:latin typeface="Arial"/>
                <a:cs typeface="Arial"/>
              </a:rPr>
              <a:t> </a:t>
            </a:r>
            <a:r>
              <a:rPr sz="2800" spc="-10">
                <a:latin typeface="Arial"/>
                <a:cs typeface="Arial"/>
              </a:rPr>
              <a:t>software</a:t>
            </a:r>
            <a:endParaRPr sz="2800">
              <a:latin typeface="Arial"/>
              <a:cs typeface="Arial"/>
            </a:endParaRPr>
          </a:p>
          <a:p>
            <a:pPr marL="241300" marR="817880" indent="-229235" algn="just">
              <a:lnSpc>
                <a:spcPts val="3020"/>
              </a:lnSpc>
              <a:spcBef>
                <a:spcPts val="1055"/>
              </a:spcBef>
              <a:buChar char="•"/>
              <a:tabLst>
                <a:tab pos="241300" algn="l"/>
              </a:tabLst>
            </a:pPr>
            <a:r>
              <a:rPr sz="2800">
                <a:latin typeface="Arial"/>
                <a:cs typeface="Arial"/>
              </a:rPr>
              <a:t>Juntar</a:t>
            </a:r>
            <a:r>
              <a:rPr sz="2800" spc="-60">
                <a:latin typeface="Arial"/>
                <a:cs typeface="Arial"/>
              </a:rPr>
              <a:t> </a:t>
            </a:r>
            <a:r>
              <a:rPr sz="2800">
                <a:latin typeface="Arial"/>
                <a:cs typeface="Arial"/>
              </a:rPr>
              <a:t>as</a:t>
            </a:r>
            <a:r>
              <a:rPr sz="2800" spc="-60">
                <a:latin typeface="Arial"/>
                <a:cs typeface="Arial"/>
              </a:rPr>
              <a:t> </a:t>
            </a:r>
            <a:r>
              <a:rPr sz="2800">
                <a:latin typeface="Arial"/>
                <a:cs typeface="Arial"/>
              </a:rPr>
              <a:t>duas</a:t>
            </a:r>
            <a:r>
              <a:rPr sz="2800" spc="-50">
                <a:latin typeface="Arial"/>
                <a:cs typeface="Arial"/>
              </a:rPr>
              <a:t> </a:t>
            </a:r>
            <a:r>
              <a:rPr sz="2800">
                <a:latin typeface="Arial"/>
                <a:cs typeface="Arial"/>
              </a:rPr>
              <a:t>coisas</a:t>
            </a:r>
            <a:r>
              <a:rPr sz="2800" spc="-60">
                <a:latin typeface="Arial"/>
                <a:cs typeface="Arial"/>
              </a:rPr>
              <a:t> </a:t>
            </a:r>
            <a:r>
              <a:rPr sz="2800">
                <a:latin typeface="Arial"/>
                <a:cs typeface="Arial"/>
              </a:rPr>
              <a:t>e</a:t>
            </a:r>
            <a:r>
              <a:rPr sz="2800" spc="-60">
                <a:latin typeface="Arial"/>
                <a:cs typeface="Arial"/>
              </a:rPr>
              <a:t> </a:t>
            </a:r>
            <a:r>
              <a:rPr sz="2800">
                <a:latin typeface="Arial"/>
                <a:cs typeface="Arial"/>
              </a:rPr>
              <a:t>criar</a:t>
            </a:r>
            <a:r>
              <a:rPr sz="2800" spc="-60">
                <a:latin typeface="Arial"/>
                <a:cs typeface="Arial"/>
              </a:rPr>
              <a:t> </a:t>
            </a:r>
            <a:r>
              <a:rPr sz="2800">
                <a:latin typeface="Arial"/>
                <a:cs typeface="Arial"/>
              </a:rPr>
              <a:t>uma</a:t>
            </a:r>
            <a:r>
              <a:rPr sz="2800" spc="-60">
                <a:latin typeface="Arial"/>
                <a:cs typeface="Arial"/>
              </a:rPr>
              <a:t> </a:t>
            </a:r>
            <a:r>
              <a:rPr sz="2800">
                <a:latin typeface="Arial"/>
                <a:cs typeface="Arial"/>
              </a:rPr>
              <a:t>sequência</a:t>
            </a:r>
            <a:r>
              <a:rPr sz="2800" spc="-45">
                <a:latin typeface="Arial"/>
                <a:cs typeface="Arial"/>
              </a:rPr>
              <a:t> </a:t>
            </a:r>
            <a:r>
              <a:rPr sz="2800">
                <a:latin typeface="Arial"/>
                <a:cs typeface="Arial"/>
              </a:rPr>
              <a:t>de</a:t>
            </a:r>
            <a:r>
              <a:rPr sz="2800" spc="-50">
                <a:latin typeface="Arial"/>
                <a:cs typeface="Arial"/>
              </a:rPr>
              <a:t> </a:t>
            </a:r>
            <a:r>
              <a:rPr sz="2800" spc="-10">
                <a:latin typeface="Arial"/>
                <a:cs typeface="Arial"/>
              </a:rPr>
              <a:t>pequenas </a:t>
            </a:r>
            <a:r>
              <a:rPr sz="2800">
                <a:latin typeface="Arial"/>
                <a:cs typeface="Arial"/>
              </a:rPr>
              <a:t>tarefas</a:t>
            </a:r>
            <a:r>
              <a:rPr sz="2800" spc="-75">
                <a:latin typeface="Arial"/>
                <a:cs typeface="Arial"/>
              </a:rPr>
              <a:t> </a:t>
            </a:r>
            <a:r>
              <a:rPr sz="2800">
                <a:latin typeface="Arial"/>
                <a:cs typeface="Arial"/>
              </a:rPr>
              <a:t>que</a:t>
            </a:r>
            <a:r>
              <a:rPr sz="2800" spc="-50">
                <a:latin typeface="Arial"/>
                <a:cs typeface="Arial"/>
              </a:rPr>
              <a:t> </a:t>
            </a:r>
            <a:r>
              <a:rPr sz="2800">
                <a:latin typeface="Arial"/>
                <a:cs typeface="Arial"/>
              </a:rPr>
              <a:t>levem</a:t>
            </a:r>
            <a:r>
              <a:rPr sz="2800" spc="-50">
                <a:latin typeface="Arial"/>
                <a:cs typeface="Arial"/>
              </a:rPr>
              <a:t> </a:t>
            </a:r>
            <a:r>
              <a:rPr sz="2800">
                <a:latin typeface="Arial"/>
                <a:cs typeface="Arial"/>
              </a:rPr>
              <a:t>a</a:t>
            </a:r>
            <a:r>
              <a:rPr sz="2800" spc="-65">
                <a:latin typeface="Arial"/>
                <a:cs typeface="Arial"/>
              </a:rPr>
              <a:t> </a:t>
            </a:r>
            <a:r>
              <a:rPr sz="2800">
                <a:latin typeface="Arial"/>
                <a:cs typeface="Arial"/>
              </a:rPr>
              <a:t>pessoa</a:t>
            </a:r>
            <a:r>
              <a:rPr sz="2800" spc="-60">
                <a:latin typeface="Arial"/>
                <a:cs typeface="Arial"/>
              </a:rPr>
              <a:t> </a:t>
            </a:r>
            <a:r>
              <a:rPr sz="2800">
                <a:latin typeface="Arial"/>
                <a:cs typeface="Arial"/>
              </a:rPr>
              <a:t>onde</a:t>
            </a:r>
            <a:r>
              <a:rPr sz="2800" spc="-45">
                <a:latin typeface="Arial"/>
                <a:cs typeface="Arial"/>
              </a:rPr>
              <a:t> </a:t>
            </a:r>
            <a:r>
              <a:rPr sz="2800">
                <a:latin typeface="Arial"/>
                <a:cs typeface="Arial"/>
              </a:rPr>
              <a:t>ela</a:t>
            </a:r>
            <a:r>
              <a:rPr sz="2800" spc="-65">
                <a:latin typeface="Arial"/>
                <a:cs typeface="Arial"/>
              </a:rPr>
              <a:t> </a:t>
            </a:r>
            <a:r>
              <a:rPr sz="2800">
                <a:latin typeface="Arial"/>
                <a:cs typeface="Arial"/>
              </a:rPr>
              <a:t>deseja</a:t>
            </a:r>
            <a:r>
              <a:rPr sz="2800" spc="-60">
                <a:latin typeface="Arial"/>
                <a:cs typeface="Arial"/>
              </a:rPr>
              <a:t> </a:t>
            </a:r>
            <a:r>
              <a:rPr sz="2800" spc="-25">
                <a:latin typeface="Arial"/>
                <a:cs typeface="Arial"/>
              </a:rPr>
              <a:t>ir.</a:t>
            </a:r>
            <a:endParaRPr sz="2800">
              <a:latin typeface="Arial"/>
              <a:cs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0391" rIns="0" bIns="0" rtlCol="0">
            <a:spAutoFit/>
          </a:bodyPr>
          <a:lstStyle/>
          <a:p>
            <a:pPr marL="22225">
              <a:lnSpc>
                <a:spcPct val="100000"/>
              </a:lnSpc>
              <a:spcBef>
                <a:spcPts val="105"/>
              </a:spcBef>
            </a:pPr>
            <a:r>
              <a:rPr sz="3450"/>
              <a:t>User</a:t>
            </a:r>
            <a:r>
              <a:rPr sz="3450" spc="-114"/>
              <a:t> </a:t>
            </a:r>
            <a:r>
              <a:rPr sz="3450" spc="-20"/>
              <a:t>Flow</a:t>
            </a:r>
            <a:endParaRPr sz="3450"/>
          </a:p>
        </p:txBody>
      </p:sp>
      <p:sp>
        <p:nvSpPr>
          <p:cNvPr id="3" name="object 3"/>
          <p:cNvSpPr txBox="1"/>
          <p:nvPr/>
        </p:nvSpPr>
        <p:spPr>
          <a:xfrm>
            <a:off x="825195" y="1634743"/>
            <a:ext cx="6439535" cy="4522470"/>
          </a:xfrm>
          <a:prstGeom prst="rect">
            <a:avLst/>
          </a:prstGeom>
        </p:spPr>
        <p:txBody>
          <a:bodyPr vert="horz" wrap="square" lIns="0" tIns="11430" rIns="0" bIns="0" rtlCol="0">
            <a:spAutoFit/>
          </a:bodyPr>
          <a:lstStyle/>
          <a:p>
            <a:pPr marL="12700" marR="5080">
              <a:lnSpc>
                <a:spcPct val="111100"/>
              </a:lnSpc>
              <a:spcBef>
                <a:spcPts val="90"/>
              </a:spcBef>
            </a:pPr>
            <a:r>
              <a:rPr sz="2400">
                <a:latin typeface="Arial"/>
                <a:cs typeface="Arial"/>
              </a:rPr>
              <a:t>Os</a:t>
            </a:r>
            <a:r>
              <a:rPr sz="2400" spc="-45">
                <a:latin typeface="Arial"/>
                <a:cs typeface="Arial"/>
              </a:rPr>
              <a:t> </a:t>
            </a:r>
            <a:r>
              <a:rPr sz="2400">
                <a:latin typeface="Arial"/>
                <a:cs typeface="Arial"/>
              </a:rPr>
              <a:t>User</a:t>
            </a:r>
            <a:r>
              <a:rPr sz="2400" spc="-10">
                <a:latin typeface="Arial"/>
                <a:cs typeface="Arial"/>
              </a:rPr>
              <a:t> </a:t>
            </a:r>
            <a:r>
              <a:rPr sz="2400">
                <a:latin typeface="Arial"/>
                <a:cs typeface="Arial"/>
              </a:rPr>
              <a:t>Flow</a:t>
            </a:r>
            <a:r>
              <a:rPr sz="2400" spc="-30">
                <a:latin typeface="Arial"/>
                <a:cs typeface="Arial"/>
              </a:rPr>
              <a:t> </a:t>
            </a:r>
            <a:r>
              <a:rPr sz="2400">
                <a:latin typeface="Arial"/>
                <a:cs typeface="Arial"/>
              </a:rPr>
              <a:t>são</a:t>
            </a:r>
            <a:r>
              <a:rPr sz="2400" spc="-10">
                <a:latin typeface="Arial"/>
                <a:cs typeface="Arial"/>
              </a:rPr>
              <a:t> </a:t>
            </a:r>
            <a:r>
              <a:rPr sz="2400">
                <a:latin typeface="Arial"/>
                <a:cs typeface="Arial"/>
              </a:rPr>
              <a:t>baseados</a:t>
            </a:r>
            <a:r>
              <a:rPr sz="2400" spc="5">
                <a:latin typeface="Arial"/>
                <a:cs typeface="Arial"/>
              </a:rPr>
              <a:t> </a:t>
            </a:r>
            <a:r>
              <a:rPr sz="2400">
                <a:latin typeface="Arial"/>
                <a:cs typeface="Arial"/>
              </a:rPr>
              <a:t>em </a:t>
            </a:r>
            <a:r>
              <a:rPr sz="2400" b="1">
                <a:solidFill>
                  <a:srgbClr val="C00000"/>
                </a:solidFill>
                <a:latin typeface="Arial"/>
                <a:cs typeface="Arial"/>
              </a:rPr>
              <a:t>objetivos</a:t>
            </a:r>
            <a:r>
              <a:rPr sz="2400" b="1" spc="-60">
                <a:solidFill>
                  <a:srgbClr val="C00000"/>
                </a:solidFill>
                <a:latin typeface="Arial"/>
                <a:cs typeface="Arial"/>
              </a:rPr>
              <a:t> </a:t>
            </a:r>
            <a:r>
              <a:rPr sz="2400" b="1" spc="-25">
                <a:solidFill>
                  <a:srgbClr val="C00000"/>
                </a:solidFill>
                <a:latin typeface="Arial"/>
                <a:cs typeface="Arial"/>
              </a:rPr>
              <a:t>de </a:t>
            </a:r>
            <a:r>
              <a:rPr sz="2400" b="1">
                <a:solidFill>
                  <a:srgbClr val="C00000"/>
                </a:solidFill>
                <a:latin typeface="Arial"/>
                <a:cs typeface="Arial"/>
              </a:rPr>
              <a:t>compensação</a:t>
            </a:r>
            <a:r>
              <a:rPr sz="2400" b="1" spc="5">
                <a:solidFill>
                  <a:srgbClr val="C00000"/>
                </a:solidFill>
                <a:latin typeface="Arial"/>
                <a:cs typeface="Arial"/>
              </a:rPr>
              <a:t> </a:t>
            </a:r>
            <a:r>
              <a:rPr sz="2400">
                <a:latin typeface="Arial"/>
                <a:cs typeface="Arial"/>
              </a:rPr>
              <a:t>que</a:t>
            </a:r>
            <a:r>
              <a:rPr sz="2400" spc="-25">
                <a:latin typeface="Arial"/>
                <a:cs typeface="Arial"/>
              </a:rPr>
              <a:t> </a:t>
            </a:r>
            <a:r>
              <a:rPr sz="2400">
                <a:latin typeface="Arial"/>
                <a:cs typeface="Arial"/>
              </a:rPr>
              <a:t>geram</a:t>
            </a:r>
            <a:r>
              <a:rPr sz="2400" spc="-5">
                <a:latin typeface="Arial"/>
                <a:cs typeface="Arial"/>
              </a:rPr>
              <a:t> </a:t>
            </a:r>
            <a:r>
              <a:rPr sz="2400">
                <a:latin typeface="Arial"/>
                <a:cs typeface="Arial"/>
              </a:rPr>
              <a:t>uma</a:t>
            </a:r>
            <a:r>
              <a:rPr sz="2400" spc="-10">
                <a:latin typeface="Arial"/>
                <a:cs typeface="Arial"/>
              </a:rPr>
              <a:t> </a:t>
            </a:r>
            <a:r>
              <a:rPr sz="2400" b="1" spc="-10">
                <a:solidFill>
                  <a:srgbClr val="C00000"/>
                </a:solidFill>
                <a:latin typeface="Arial"/>
                <a:cs typeface="Arial"/>
              </a:rPr>
              <a:t>experiência </a:t>
            </a:r>
            <a:r>
              <a:rPr sz="2400" b="1">
                <a:solidFill>
                  <a:srgbClr val="C00000"/>
                </a:solidFill>
                <a:latin typeface="Arial"/>
                <a:cs typeface="Arial"/>
              </a:rPr>
              <a:t>positiva</a:t>
            </a:r>
            <a:r>
              <a:rPr sz="2400" b="1" spc="-80">
                <a:solidFill>
                  <a:srgbClr val="C00000"/>
                </a:solidFill>
                <a:latin typeface="Arial"/>
                <a:cs typeface="Arial"/>
              </a:rPr>
              <a:t> </a:t>
            </a:r>
            <a:r>
              <a:rPr sz="2400" b="1">
                <a:solidFill>
                  <a:srgbClr val="C00000"/>
                </a:solidFill>
                <a:latin typeface="Arial"/>
                <a:cs typeface="Arial"/>
              </a:rPr>
              <a:t>para</a:t>
            </a:r>
            <a:r>
              <a:rPr sz="2400" b="1" spc="-35">
                <a:solidFill>
                  <a:srgbClr val="C00000"/>
                </a:solidFill>
                <a:latin typeface="Arial"/>
                <a:cs typeface="Arial"/>
              </a:rPr>
              <a:t> </a:t>
            </a:r>
            <a:r>
              <a:rPr sz="2400" b="1">
                <a:solidFill>
                  <a:srgbClr val="C00000"/>
                </a:solidFill>
                <a:latin typeface="Arial"/>
                <a:cs typeface="Arial"/>
              </a:rPr>
              <a:t>o</a:t>
            </a:r>
            <a:r>
              <a:rPr sz="2400" b="1" spc="-25">
                <a:solidFill>
                  <a:srgbClr val="C00000"/>
                </a:solidFill>
                <a:latin typeface="Arial"/>
                <a:cs typeface="Arial"/>
              </a:rPr>
              <a:t> </a:t>
            </a:r>
            <a:r>
              <a:rPr sz="2400" b="1">
                <a:solidFill>
                  <a:srgbClr val="C00000"/>
                </a:solidFill>
                <a:latin typeface="Arial"/>
                <a:cs typeface="Arial"/>
              </a:rPr>
              <a:t>usuário</a:t>
            </a:r>
            <a:r>
              <a:rPr sz="2400">
                <a:latin typeface="Arial"/>
                <a:cs typeface="Arial"/>
              </a:rPr>
              <a:t>,</a:t>
            </a:r>
            <a:r>
              <a:rPr sz="2400" spc="-75">
                <a:latin typeface="Arial"/>
                <a:cs typeface="Arial"/>
              </a:rPr>
              <a:t> </a:t>
            </a:r>
            <a:r>
              <a:rPr sz="2400">
                <a:latin typeface="Arial"/>
                <a:cs typeface="Arial"/>
              </a:rPr>
              <a:t>tanto</a:t>
            </a:r>
            <a:r>
              <a:rPr sz="2400" spc="-45">
                <a:latin typeface="Arial"/>
                <a:cs typeface="Arial"/>
              </a:rPr>
              <a:t> </a:t>
            </a:r>
            <a:r>
              <a:rPr sz="2400">
                <a:latin typeface="Arial"/>
                <a:cs typeface="Arial"/>
              </a:rPr>
              <a:t>para</a:t>
            </a:r>
            <a:r>
              <a:rPr sz="2400" spc="-15">
                <a:latin typeface="Arial"/>
                <a:cs typeface="Arial"/>
              </a:rPr>
              <a:t> </a:t>
            </a:r>
            <a:r>
              <a:rPr sz="2400">
                <a:latin typeface="Arial"/>
                <a:cs typeface="Arial"/>
              </a:rPr>
              <a:t>obter</a:t>
            </a:r>
            <a:r>
              <a:rPr sz="2400" spc="-40">
                <a:latin typeface="Arial"/>
                <a:cs typeface="Arial"/>
              </a:rPr>
              <a:t> </a:t>
            </a:r>
            <a:r>
              <a:rPr sz="2400" spc="-25">
                <a:latin typeface="Arial"/>
                <a:cs typeface="Arial"/>
              </a:rPr>
              <a:t>um </a:t>
            </a:r>
            <a:r>
              <a:rPr sz="2400">
                <a:latin typeface="Arial"/>
                <a:cs typeface="Arial"/>
              </a:rPr>
              <a:t>melhor</a:t>
            </a:r>
            <a:r>
              <a:rPr sz="2400" spc="-20">
                <a:latin typeface="Arial"/>
                <a:cs typeface="Arial"/>
              </a:rPr>
              <a:t> </a:t>
            </a:r>
            <a:r>
              <a:rPr sz="2400">
                <a:latin typeface="Arial"/>
                <a:cs typeface="Arial"/>
              </a:rPr>
              <a:t>resultado</a:t>
            </a:r>
            <a:r>
              <a:rPr sz="2400" spc="-55">
                <a:latin typeface="Arial"/>
                <a:cs typeface="Arial"/>
              </a:rPr>
              <a:t> </a:t>
            </a:r>
            <a:r>
              <a:rPr sz="2400">
                <a:latin typeface="Arial"/>
                <a:cs typeface="Arial"/>
              </a:rPr>
              <a:t>para</a:t>
            </a:r>
            <a:r>
              <a:rPr sz="2400" spc="-20">
                <a:latin typeface="Arial"/>
                <a:cs typeface="Arial"/>
              </a:rPr>
              <a:t> </a:t>
            </a:r>
            <a:r>
              <a:rPr sz="2400">
                <a:latin typeface="Arial"/>
                <a:cs typeface="Arial"/>
              </a:rPr>
              <a:t>o</a:t>
            </a:r>
            <a:r>
              <a:rPr sz="2400" spc="-15">
                <a:latin typeface="Arial"/>
                <a:cs typeface="Arial"/>
              </a:rPr>
              <a:t> </a:t>
            </a:r>
            <a:r>
              <a:rPr sz="2400">
                <a:latin typeface="Arial"/>
                <a:cs typeface="Arial"/>
              </a:rPr>
              <a:t>usuário</a:t>
            </a:r>
            <a:r>
              <a:rPr sz="2400" spc="-5">
                <a:latin typeface="Arial"/>
                <a:cs typeface="Arial"/>
              </a:rPr>
              <a:t> </a:t>
            </a:r>
            <a:r>
              <a:rPr sz="2400">
                <a:latin typeface="Arial"/>
                <a:cs typeface="Arial"/>
              </a:rPr>
              <a:t>quanto</a:t>
            </a:r>
            <a:r>
              <a:rPr sz="2400" spc="-40">
                <a:latin typeface="Arial"/>
                <a:cs typeface="Arial"/>
              </a:rPr>
              <a:t> </a:t>
            </a:r>
            <a:r>
              <a:rPr sz="2400">
                <a:latin typeface="Arial"/>
                <a:cs typeface="Arial"/>
              </a:rPr>
              <a:t>para</a:t>
            </a:r>
            <a:r>
              <a:rPr sz="2400" spc="-40">
                <a:latin typeface="Arial"/>
                <a:cs typeface="Arial"/>
              </a:rPr>
              <a:t> </a:t>
            </a:r>
            <a:r>
              <a:rPr sz="2400" spc="-25">
                <a:latin typeface="Arial"/>
                <a:cs typeface="Arial"/>
              </a:rPr>
              <a:t>os </a:t>
            </a:r>
            <a:r>
              <a:rPr sz="2400" spc="-10">
                <a:latin typeface="Arial"/>
                <a:cs typeface="Arial"/>
              </a:rPr>
              <a:t>negócios.</a:t>
            </a:r>
            <a:endParaRPr sz="2400">
              <a:latin typeface="Arial"/>
              <a:cs typeface="Arial"/>
            </a:endParaRPr>
          </a:p>
          <a:p>
            <a:pPr>
              <a:lnSpc>
                <a:spcPct val="100000"/>
              </a:lnSpc>
              <a:spcBef>
                <a:spcPts val="15"/>
              </a:spcBef>
            </a:pPr>
            <a:endParaRPr sz="2850">
              <a:latin typeface="Arial"/>
              <a:cs typeface="Arial"/>
            </a:endParaRPr>
          </a:p>
          <a:p>
            <a:pPr marL="12700" marR="156845">
              <a:lnSpc>
                <a:spcPct val="112000"/>
              </a:lnSpc>
            </a:pPr>
            <a:r>
              <a:rPr sz="2400">
                <a:latin typeface="Arial"/>
                <a:cs typeface="Arial"/>
              </a:rPr>
              <a:t>Como existem</a:t>
            </a:r>
            <a:r>
              <a:rPr sz="2400" spc="-45">
                <a:latin typeface="Arial"/>
                <a:cs typeface="Arial"/>
              </a:rPr>
              <a:t> </a:t>
            </a:r>
            <a:r>
              <a:rPr sz="2400">
                <a:latin typeface="Arial"/>
                <a:cs typeface="Arial"/>
              </a:rPr>
              <a:t>muitos</a:t>
            </a:r>
            <a:r>
              <a:rPr sz="2400" spc="-50">
                <a:latin typeface="Arial"/>
                <a:cs typeface="Arial"/>
              </a:rPr>
              <a:t> </a:t>
            </a:r>
            <a:r>
              <a:rPr sz="2400">
                <a:latin typeface="Arial"/>
                <a:cs typeface="Arial"/>
              </a:rPr>
              <a:t>tipos</a:t>
            </a:r>
            <a:r>
              <a:rPr sz="2400" spc="-40">
                <a:latin typeface="Arial"/>
                <a:cs typeface="Arial"/>
              </a:rPr>
              <a:t> </a:t>
            </a:r>
            <a:r>
              <a:rPr sz="2400">
                <a:latin typeface="Arial"/>
                <a:cs typeface="Arial"/>
              </a:rPr>
              <a:t>de</a:t>
            </a:r>
            <a:r>
              <a:rPr sz="2400" spc="-15">
                <a:latin typeface="Arial"/>
                <a:cs typeface="Arial"/>
              </a:rPr>
              <a:t> </a:t>
            </a:r>
            <a:r>
              <a:rPr sz="2400">
                <a:latin typeface="Arial"/>
                <a:cs typeface="Arial"/>
              </a:rPr>
              <a:t>usuários,</a:t>
            </a:r>
            <a:r>
              <a:rPr sz="2400" spc="-15">
                <a:latin typeface="Arial"/>
                <a:cs typeface="Arial"/>
              </a:rPr>
              <a:t> </a:t>
            </a:r>
            <a:r>
              <a:rPr sz="2400" spc="-25">
                <a:latin typeface="Arial"/>
                <a:cs typeface="Arial"/>
              </a:rPr>
              <a:t>com </a:t>
            </a:r>
            <a:r>
              <a:rPr sz="2400">
                <a:latin typeface="Arial"/>
                <a:cs typeface="Arial"/>
              </a:rPr>
              <a:t>diferentes</a:t>
            </a:r>
            <a:r>
              <a:rPr sz="2400" spc="-75">
                <a:latin typeface="Arial"/>
                <a:cs typeface="Arial"/>
              </a:rPr>
              <a:t> </a:t>
            </a:r>
            <a:r>
              <a:rPr sz="2400">
                <a:latin typeface="Arial"/>
                <a:cs typeface="Arial"/>
              </a:rPr>
              <a:t>conhecimentos</a:t>
            </a:r>
            <a:r>
              <a:rPr sz="2400" spc="-60">
                <a:latin typeface="Arial"/>
                <a:cs typeface="Arial"/>
              </a:rPr>
              <a:t> </a:t>
            </a:r>
            <a:r>
              <a:rPr sz="2400">
                <a:latin typeface="Arial"/>
                <a:cs typeface="Arial"/>
              </a:rPr>
              <a:t>e</a:t>
            </a:r>
            <a:r>
              <a:rPr sz="2400" spc="-15">
                <a:latin typeface="Arial"/>
                <a:cs typeface="Arial"/>
              </a:rPr>
              <a:t> </a:t>
            </a:r>
            <a:r>
              <a:rPr sz="2400" spc="-10">
                <a:latin typeface="Arial"/>
                <a:cs typeface="Arial"/>
              </a:rPr>
              <a:t>diferentes </a:t>
            </a:r>
            <a:r>
              <a:rPr sz="2400">
                <a:latin typeface="Arial"/>
                <a:cs typeface="Arial"/>
              </a:rPr>
              <a:t>objetivos,</a:t>
            </a:r>
            <a:r>
              <a:rPr sz="2400" spc="-65">
                <a:latin typeface="Arial"/>
                <a:cs typeface="Arial"/>
              </a:rPr>
              <a:t> </a:t>
            </a:r>
            <a:r>
              <a:rPr sz="2400" b="1">
                <a:solidFill>
                  <a:srgbClr val="C00000"/>
                </a:solidFill>
                <a:latin typeface="Arial"/>
                <a:cs typeface="Arial"/>
              </a:rPr>
              <a:t>os</a:t>
            </a:r>
            <a:r>
              <a:rPr sz="2400" b="1" spc="-25">
                <a:solidFill>
                  <a:srgbClr val="C00000"/>
                </a:solidFill>
                <a:latin typeface="Arial"/>
                <a:cs typeface="Arial"/>
              </a:rPr>
              <a:t> </a:t>
            </a:r>
            <a:r>
              <a:rPr sz="2400" b="1">
                <a:solidFill>
                  <a:srgbClr val="C00000"/>
                </a:solidFill>
                <a:latin typeface="Arial"/>
                <a:cs typeface="Arial"/>
              </a:rPr>
              <a:t>fluxos</a:t>
            </a:r>
            <a:r>
              <a:rPr sz="2400" b="1" spc="-60">
                <a:solidFill>
                  <a:srgbClr val="C00000"/>
                </a:solidFill>
                <a:latin typeface="Arial"/>
                <a:cs typeface="Arial"/>
              </a:rPr>
              <a:t> </a:t>
            </a:r>
            <a:r>
              <a:rPr sz="2400" b="1">
                <a:solidFill>
                  <a:srgbClr val="C00000"/>
                </a:solidFill>
                <a:latin typeface="Arial"/>
                <a:cs typeface="Arial"/>
              </a:rPr>
              <a:t>devem</a:t>
            </a:r>
            <a:r>
              <a:rPr sz="2400" b="1" spc="-25">
                <a:solidFill>
                  <a:srgbClr val="C00000"/>
                </a:solidFill>
                <a:latin typeface="Arial"/>
                <a:cs typeface="Arial"/>
              </a:rPr>
              <a:t> </a:t>
            </a:r>
            <a:r>
              <a:rPr sz="2400" b="1">
                <a:solidFill>
                  <a:srgbClr val="C00000"/>
                </a:solidFill>
                <a:latin typeface="Arial"/>
                <a:cs typeface="Arial"/>
              </a:rPr>
              <a:t>ser</a:t>
            </a:r>
            <a:r>
              <a:rPr sz="2400" b="1" spc="-10">
                <a:solidFill>
                  <a:srgbClr val="C00000"/>
                </a:solidFill>
                <a:latin typeface="Arial"/>
                <a:cs typeface="Arial"/>
              </a:rPr>
              <a:t> </a:t>
            </a:r>
            <a:r>
              <a:rPr sz="2400" b="1">
                <a:solidFill>
                  <a:srgbClr val="C00000"/>
                </a:solidFill>
                <a:latin typeface="Arial"/>
                <a:cs typeface="Arial"/>
              </a:rPr>
              <a:t>focados</a:t>
            </a:r>
            <a:r>
              <a:rPr sz="2400" b="1" spc="-55">
                <a:solidFill>
                  <a:srgbClr val="C00000"/>
                </a:solidFill>
                <a:latin typeface="Arial"/>
                <a:cs typeface="Arial"/>
              </a:rPr>
              <a:t> </a:t>
            </a:r>
            <a:r>
              <a:rPr sz="2400" b="1" spc="-20">
                <a:solidFill>
                  <a:srgbClr val="C00000"/>
                </a:solidFill>
                <a:latin typeface="Arial"/>
                <a:cs typeface="Arial"/>
              </a:rPr>
              <a:t>para </a:t>
            </a:r>
            <a:r>
              <a:rPr sz="2400" b="1">
                <a:solidFill>
                  <a:srgbClr val="C00000"/>
                </a:solidFill>
                <a:latin typeface="Arial"/>
                <a:cs typeface="Arial"/>
              </a:rPr>
              <a:t>que</a:t>
            </a:r>
            <a:r>
              <a:rPr sz="2400" b="1" spc="-50">
                <a:solidFill>
                  <a:srgbClr val="C00000"/>
                </a:solidFill>
                <a:latin typeface="Arial"/>
                <a:cs typeface="Arial"/>
              </a:rPr>
              <a:t> </a:t>
            </a:r>
            <a:r>
              <a:rPr sz="2400" b="1">
                <a:solidFill>
                  <a:srgbClr val="C00000"/>
                </a:solidFill>
                <a:latin typeface="Arial"/>
                <a:cs typeface="Arial"/>
              </a:rPr>
              <a:t>impactem</a:t>
            </a:r>
            <a:r>
              <a:rPr sz="2400" b="1" spc="-50">
                <a:solidFill>
                  <a:srgbClr val="C00000"/>
                </a:solidFill>
                <a:latin typeface="Arial"/>
                <a:cs typeface="Arial"/>
              </a:rPr>
              <a:t> </a:t>
            </a:r>
            <a:r>
              <a:rPr sz="2400" b="1">
                <a:solidFill>
                  <a:srgbClr val="C00000"/>
                </a:solidFill>
                <a:latin typeface="Arial"/>
                <a:cs typeface="Arial"/>
              </a:rPr>
              <a:t>o</a:t>
            </a:r>
            <a:r>
              <a:rPr sz="2400" b="1" spc="-25">
                <a:solidFill>
                  <a:srgbClr val="C00000"/>
                </a:solidFill>
                <a:latin typeface="Arial"/>
                <a:cs typeface="Arial"/>
              </a:rPr>
              <a:t> </a:t>
            </a:r>
            <a:r>
              <a:rPr sz="2400" b="1">
                <a:solidFill>
                  <a:srgbClr val="C00000"/>
                </a:solidFill>
                <a:latin typeface="Arial"/>
                <a:cs typeface="Arial"/>
              </a:rPr>
              <a:t>maior</a:t>
            </a:r>
            <a:r>
              <a:rPr sz="2400" b="1" spc="-55">
                <a:solidFill>
                  <a:srgbClr val="C00000"/>
                </a:solidFill>
                <a:latin typeface="Arial"/>
                <a:cs typeface="Arial"/>
              </a:rPr>
              <a:t> </a:t>
            </a:r>
            <a:r>
              <a:rPr sz="2400" b="1">
                <a:solidFill>
                  <a:srgbClr val="C00000"/>
                </a:solidFill>
                <a:latin typeface="Arial"/>
                <a:cs typeface="Arial"/>
              </a:rPr>
              <a:t>número</a:t>
            </a:r>
            <a:r>
              <a:rPr sz="2400" b="1" spc="-55">
                <a:solidFill>
                  <a:srgbClr val="C00000"/>
                </a:solidFill>
                <a:latin typeface="Arial"/>
                <a:cs typeface="Arial"/>
              </a:rPr>
              <a:t> </a:t>
            </a:r>
            <a:r>
              <a:rPr sz="2400" b="1">
                <a:solidFill>
                  <a:srgbClr val="C00000"/>
                </a:solidFill>
                <a:latin typeface="Arial"/>
                <a:cs typeface="Arial"/>
              </a:rPr>
              <a:t>possível</a:t>
            </a:r>
            <a:r>
              <a:rPr sz="2400" b="1" spc="-60">
                <a:solidFill>
                  <a:srgbClr val="C00000"/>
                </a:solidFill>
                <a:latin typeface="Arial"/>
                <a:cs typeface="Arial"/>
              </a:rPr>
              <a:t> </a:t>
            </a:r>
            <a:r>
              <a:rPr sz="2400" b="1" spc="-25">
                <a:solidFill>
                  <a:srgbClr val="C00000"/>
                </a:solidFill>
                <a:latin typeface="Arial"/>
                <a:cs typeface="Arial"/>
              </a:rPr>
              <a:t>de </a:t>
            </a:r>
            <a:r>
              <a:rPr sz="2400" b="1" spc="-10">
                <a:solidFill>
                  <a:srgbClr val="C00000"/>
                </a:solidFill>
                <a:latin typeface="Arial"/>
                <a:cs typeface="Arial"/>
              </a:rPr>
              <a:t>usuários.</a:t>
            </a:r>
            <a:endParaRPr sz="2400">
              <a:latin typeface="Arial"/>
              <a:cs typeface="Arial"/>
            </a:endParaRPr>
          </a:p>
        </p:txBody>
      </p:sp>
      <p:pic>
        <p:nvPicPr>
          <p:cNvPr id="4" name="object 4"/>
          <p:cNvPicPr/>
          <p:nvPr/>
        </p:nvPicPr>
        <p:blipFill>
          <a:blip r:embed="rId2" cstate="print"/>
          <a:stretch>
            <a:fillRect/>
          </a:stretch>
        </p:blipFill>
        <p:spPr>
          <a:xfrm>
            <a:off x="8907780" y="3075432"/>
            <a:ext cx="1780031" cy="17907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3853" y="410032"/>
            <a:ext cx="10499725" cy="635000"/>
          </a:xfrm>
          <a:prstGeom prst="rect">
            <a:avLst/>
          </a:prstGeom>
        </p:spPr>
        <p:txBody>
          <a:bodyPr vert="horz" wrap="square" lIns="0" tIns="12065" rIns="0" bIns="0" rtlCol="0">
            <a:spAutoFit/>
          </a:bodyPr>
          <a:lstStyle/>
          <a:p>
            <a:pPr marL="12700">
              <a:lnSpc>
                <a:spcPct val="100000"/>
              </a:lnSpc>
              <a:spcBef>
                <a:spcPts val="95"/>
              </a:spcBef>
            </a:pPr>
            <a:r>
              <a:rPr sz="4000" spc="-145"/>
              <a:t>Task</a:t>
            </a:r>
            <a:r>
              <a:rPr sz="4000" spc="-220"/>
              <a:t> </a:t>
            </a:r>
            <a:r>
              <a:rPr sz="4000"/>
              <a:t>Analysis</a:t>
            </a:r>
            <a:r>
              <a:rPr sz="4000" spc="-130"/>
              <a:t> </a:t>
            </a:r>
            <a:r>
              <a:rPr sz="4000"/>
              <a:t>&amp;</a:t>
            </a:r>
            <a:r>
              <a:rPr sz="4000" spc="-85"/>
              <a:t> </a:t>
            </a:r>
            <a:r>
              <a:rPr sz="4000"/>
              <a:t>User</a:t>
            </a:r>
            <a:r>
              <a:rPr sz="4000" spc="-75"/>
              <a:t> </a:t>
            </a:r>
            <a:r>
              <a:rPr sz="4000"/>
              <a:t>Flow</a:t>
            </a:r>
            <a:r>
              <a:rPr sz="4000" spc="-60"/>
              <a:t> </a:t>
            </a:r>
            <a:r>
              <a:rPr sz="4000"/>
              <a:t>são</a:t>
            </a:r>
            <a:r>
              <a:rPr sz="4000" spc="-80"/>
              <a:t> </a:t>
            </a:r>
            <a:r>
              <a:rPr sz="4000"/>
              <a:t>a</a:t>
            </a:r>
            <a:r>
              <a:rPr sz="4000" spc="-75"/>
              <a:t> </a:t>
            </a:r>
            <a:r>
              <a:rPr sz="4000"/>
              <a:t>mesma</a:t>
            </a:r>
            <a:r>
              <a:rPr sz="4000" spc="-50"/>
              <a:t> </a:t>
            </a:r>
            <a:r>
              <a:rPr sz="4000" spc="-10"/>
              <a:t>coisa</a:t>
            </a:r>
            <a:endParaRPr sz="4000"/>
          </a:p>
        </p:txBody>
      </p:sp>
      <p:pic>
        <p:nvPicPr>
          <p:cNvPr id="3" name="object 3"/>
          <p:cNvPicPr/>
          <p:nvPr/>
        </p:nvPicPr>
        <p:blipFill>
          <a:blip r:embed="rId2" cstate="print"/>
          <a:stretch>
            <a:fillRect/>
          </a:stretch>
        </p:blipFill>
        <p:spPr>
          <a:xfrm>
            <a:off x="4852092" y="1242060"/>
            <a:ext cx="3077556" cy="542994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20611" y="2106167"/>
            <a:ext cx="5303520" cy="3047999"/>
          </a:xfrm>
          <a:prstGeom prst="rect">
            <a:avLst/>
          </a:prstGeom>
        </p:spPr>
      </p:pic>
      <p:sp>
        <p:nvSpPr>
          <p:cNvPr id="3" name="object 3"/>
          <p:cNvSpPr txBox="1">
            <a:spLocks noGrp="1"/>
          </p:cNvSpPr>
          <p:nvPr>
            <p:ph type="title"/>
          </p:nvPr>
        </p:nvSpPr>
        <p:spPr>
          <a:xfrm>
            <a:off x="837691" y="671271"/>
            <a:ext cx="6976109" cy="697230"/>
          </a:xfrm>
          <a:prstGeom prst="rect">
            <a:avLst/>
          </a:prstGeom>
        </p:spPr>
        <p:txBody>
          <a:bodyPr vert="horz" wrap="square" lIns="0" tIns="13335" rIns="0" bIns="0" rtlCol="0">
            <a:spAutoFit/>
          </a:bodyPr>
          <a:lstStyle/>
          <a:p>
            <a:pPr marL="12700">
              <a:lnSpc>
                <a:spcPct val="100000"/>
              </a:lnSpc>
              <a:spcBef>
                <a:spcPts val="105"/>
              </a:spcBef>
            </a:pPr>
            <a:r>
              <a:t>User</a:t>
            </a:r>
            <a:r>
              <a:rPr spc="-100"/>
              <a:t> </a:t>
            </a:r>
            <a:r>
              <a:t>Flow</a:t>
            </a:r>
            <a:r>
              <a:rPr spc="-15"/>
              <a:t> </a:t>
            </a:r>
            <a:r>
              <a:t>ou</a:t>
            </a:r>
            <a:r>
              <a:rPr spc="-5"/>
              <a:t> </a:t>
            </a:r>
            <a:r>
              <a:t>Casos</a:t>
            </a:r>
            <a:r>
              <a:rPr spc="-20"/>
              <a:t> </a:t>
            </a:r>
            <a:r>
              <a:t>de</a:t>
            </a:r>
            <a:r>
              <a:rPr spc="-5"/>
              <a:t> </a:t>
            </a:r>
            <a:r>
              <a:rPr spc="-25"/>
              <a:t>Uso</a:t>
            </a:r>
          </a:p>
        </p:txBody>
      </p:sp>
      <p:sp>
        <p:nvSpPr>
          <p:cNvPr id="4" name="object 4"/>
          <p:cNvSpPr txBox="1"/>
          <p:nvPr/>
        </p:nvSpPr>
        <p:spPr>
          <a:xfrm>
            <a:off x="1028191" y="1696662"/>
            <a:ext cx="3267710" cy="915669"/>
          </a:xfrm>
          <a:prstGeom prst="rect">
            <a:avLst/>
          </a:prstGeom>
        </p:spPr>
        <p:txBody>
          <a:bodyPr vert="horz" wrap="square" lIns="0" tIns="12065" rIns="0" bIns="0" rtlCol="0">
            <a:spAutoFit/>
          </a:bodyPr>
          <a:lstStyle/>
          <a:p>
            <a:pPr marL="12700" marR="5080">
              <a:lnSpc>
                <a:spcPct val="112300"/>
              </a:lnSpc>
              <a:spcBef>
                <a:spcPts val="95"/>
              </a:spcBef>
            </a:pPr>
            <a:r>
              <a:rPr sz="2600" spc="-25">
                <a:latin typeface="Arial"/>
                <a:cs typeface="Arial"/>
              </a:rPr>
              <a:t>Tangibilizar</a:t>
            </a:r>
            <a:r>
              <a:rPr sz="2600" spc="-110">
                <a:latin typeface="Arial"/>
                <a:cs typeface="Arial"/>
              </a:rPr>
              <a:t> </a:t>
            </a:r>
            <a:r>
              <a:rPr sz="2600" spc="-10">
                <a:latin typeface="Arial"/>
                <a:cs typeface="Arial"/>
              </a:rPr>
              <a:t>processos </a:t>
            </a:r>
            <a:r>
              <a:rPr sz="2600">
                <a:latin typeface="Arial"/>
                <a:cs typeface="Arial"/>
              </a:rPr>
              <a:t>que são</a:t>
            </a:r>
            <a:r>
              <a:rPr sz="2600" spc="-25">
                <a:latin typeface="Arial"/>
                <a:cs typeface="Arial"/>
              </a:rPr>
              <a:t> </a:t>
            </a:r>
            <a:r>
              <a:rPr sz="2600" spc="-10">
                <a:latin typeface="Arial"/>
                <a:cs typeface="Arial"/>
              </a:rPr>
              <a:t>invisíveis.</a:t>
            </a:r>
            <a:endParaRPr sz="2600">
              <a:latin typeface="Arial"/>
              <a:cs typeface="Arial"/>
            </a:endParaRPr>
          </a:p>
        </p:txBody>
      </p:sp>
      <p:sp>
        <p:nvSpPr>
          <p:cNvPr id="5" name="object 5"/>
          <p:cNvSpPr txBox="1"/>
          <p:nvPr/>
        </p:nvSpPr>
        <p:spPr>
          <a:xfrm>
            <a:off x="5194553" y="5529478"/>
            <a:ext cx="1833245" cy="422275"/>
          </a:xfrm>
          <a:prstGeom prst="rect">
            <a:avLst/>
          </a:prstGeom>
        </p:spPr>
        <p:txBody>
          <a:bodyPr vert="horz" wrap="square" lIns="0" tIns="12700" rIns="0" bIns="0" rtlCol="0">
            <a:spAutoFit/>
          </a:bodyPr>
          <a:lstStyle/>
          <a:p>
            <a:pPr marL="12700">
              <a:lnSpc>
                <a:spcPct val="100000"/>
              </a:lnSpc>
              <a:spcBef>
                <a:spcPts val="100"/>
              </a:spcBef>
            </a:pPr>
            <a:r>
              <a:rPr sz="2600" b="1" spc="-25">
                <a:solidFill>
                  <a:srgbClr val="F5801F"/>
                </a:solidFill>
                <a:latin typeface="Arial"/>
                <a:cs typeface="Arial"/>
              </a:rPr>
              <a:t>ABSTRATO</a:t>
            </a:r>
            <a:endParaRPr sz="2600">
              <a:latin typeface="Arial"/>
              <a:cs typeface="Arial"/>
            </a:endParaRPr>
          </a:p>
        </p:txBody>
      </p:sp>
      <p:sp>
        <p:nvSpPr>
          <p:cNvPr id="6" name="object 6"/>
          <p:cNvSpPr txBox="1"/>
          <p:nvPr/>
        </p:nvSpPr>
        <p:spPr>
          <a:xfrm>
            <a:off x="5142738" y="1384757"/>
            <a:ext cx="1912620" cy="422909"/>
          </a:xfrm>
          <a:prstGeom prst="rect">
            <a:avLst/>
          </a:prstGeom>
        </p:spPr>
        <p:txBody>
          <a:bodyPr vert="horz" wrap="square" lIns="0" tIns="13335" rIns="0" bIns="0" rtlCol="0">
            <a:spAutoFit/>
          </a:bodyPr>
          <a:lstStyle/>
          <a:p>
            <a:pPr marL="12700">
              <a:lnSpc>
                <a:spcPct val="100000"/>
              </a:lnSpc>
              <a:spcBef>
                <a:spcPts val="105"/>
              </a:spcBef>
            </a:pPr>
            <a:r>
              <a:rPr sz="2600" b="1" spc="-10">
                <a:solidFill>
                  <a:srgbClr val="F5801F"/>
                </a:solidFill>
                <a:latin typeface="Arial"/>
                <a:cs typeface="Arial"/>
              </a:rPr>
              <a:t>CONCRETO</a:t>
            </a:r>
            <a:endParaRPr sz="2600">
              <a:latin typeface="Arial"/>
              <a:cs typeface="Arial"/>
            </a:endParaRPr>
          </a:p>
        </p:txBody>
      </p:sp>
      <p:sp>
        <p:nvSpPr>
          <p:cNvPr id="7" name="object 7"/>
          <p:cNvSpPr txBox="1"/>
          <p:nvPr/>
        </p:nvSpPr>
        <p:spPr>
          <a:xfrm>
            <a:off x="5363717" y="1778635"/>
            <a:ext cx="1475740" cy="422275"/>
          </a:xfrm>
          <a:prstGeom prst="rect">
            <a:avLst/>
          </a:prstGeom>
        </p:spPr>
        <p:txBody>
          <a:bodyPr vert="horz" wrap="square" lIns="0" tIns="13335" rIns="0" bIns="0" rtlCol="0">
            <a:spAutoFit/>
          </a:bodyPr>
          <a:lstStyle/>
          <a:p>
            <a:pPr marL="12700">
              <a:lnSpc>
                <a:spcPct val="100000"/>
              </a:lnSpc>
              <a:spcBef>
                <a:spcPts val="105"/>
              </a:spcBef>
            </a:pPr>
            <a:r>
              <a:rPr sz="2600" spc="-30">
                <a:solidFill>
                  <a:srgbClr val="F5801F"/>
                </a:solidFill>
                <a:latin typeface="Arial"/>
                <a:cs typeface="Arial"/>
              </a:rPr>
              <a:t>(Tangível)</a:t>
            </a:r>
            <a:endParaRPr sz="2600">
              <a:latin typeface="Arial"/>
              <a:cs typeface="Arial"/>
            </a:endParaRPr>
          </a:p>
        </p:txBody>
      </p:sp>
      <p:sp>
        <p:nvSpPr>
          <p:cNvPr id="8" name="object 8"/>
          <p:cNvSpPr/>
          <p:nvPr/>
        </p:nvSpPr>
        <p:spPr>
          <a:xfrm>
            <a:off x="5817108" y="2391155"/>
            <a:ext cx="571500" cy="2907665"/>
          </a:xfrm>
          <a:custGeom>
            <a:avLst/>
            <a:gdLst/>
            <a:ahLst/>
            <a:cxnLst/>
            <a:rect l="l" t="t" r="r" b="b"/>
            <a:pathLst>
              <a:path w="571500" h="2907665">
                <a:moveTo>
                  <a:pt x="428345" y="205232"/>
                </a:moveTo>
                <a:lnTo>
                  <a:pt x="142748" y="205232"/>
                </a:lnTo>
                <a:lnTo>
                  <a:pt x="142748" y="2907665"/>
                </a:lnTo>
                <a:lnTo>
                  <a:pt x="428345" y="2907665"/>
                </a:lnTo>
                <a:lnTo>
                  <a:pt x="428345" y="205232"/>
                </a:lnTo>
                <a:close/>
              </a:path>
              <a:path w="571500" h="2907665">
                <a:moveTo>
                  <a:pt x="571246" y="205105"/>
                </a:moveTo>
                <a:lnTo>
                  <a:pt x="285623" y="0"/>
                </a:lnTo>
                <a:lnTo>
                  <a:pt x="0" y="205105"/>
                </a:lnTo>
                <a:lnTo>
                  <a:pt x="571246" y="205105"/>
                </a:lnTo>
                <a:close/>
              </a:path>
            </a:pathLst>
          </a:custGeom>
          <a:solidFill>
            <a:srgbClr val="FFAB40">
              <a:alpha val="53724"/>
            </a:srgbClr>
          </a:solidFill>
        </p:spPr>
        <p:txBody>
          <a:bodyPr wrap="square" lIns="0" tIns="0" rIns="0" bIns="0" rtlCol="0"/>
          <a:lstStyle/>
          <a:p>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z="3000" b="1">
                <a:latin typeface="Arial"/>
                <a:cs typeface="Arial"/>
              </a:rPr>
              <a:t>Como</a:t>
            </a:r>
            <a:r>
              <a:rPr sz="3000" b="1" spc="-135">
                <a:latin typeface="Arial"/>
                <a:cs typeface="Arial"/>
              </a:rPr>
              <a:t> </a:t>
            </a:r>
            <a:r>
              <a:rPr sz="3000" b="1" spc="-10">
                <a:latin typeface="Arial"/>
                <a:cs typeface="Arial"/>
              </a:rPr>
              <a:t>fazer?</a:t>
            </a:r>
            <a:endParaRPr sz="3000">
              <a:latin typeface="Arial"/>
              <a:cs typeface="Arial"/>
            </a:endParaRPr>
          </a:p>
        </p:txBody>
      </p:sp>
      <p:pic>
        <p:nvPicPr>
          <p:cNvPr id="3" name="object 3"/>
          <p:cNvPicPr/>
          <p:nvPr/>
        </p:nvPicPr>
        <p:blipFill>
          <a:blip r:embed="rId2" cstate="print"/>
          <a:stretch>
            <a:fillRect/>
          </a:stretch>
        </p:blipFill>
        <p:spPr>
          <a:xfrm>
            <a:off x="1405127" y="2817876"/>
            <a:ext cx="9752076" cy="2598420"/>
          </a:xfrm>
          <a:prstGeom prst="rect">
            <a:avLst/>
          </a:prstGeom>
        </p:spPr>
      </p:pic>
      <p:sp>
        <p:nvSpPr>
          <p:cNvPr id="4" name="object 4"/>
          <p:cNvSpPr txBox="1"/>
          <p:nvPr/>
        </p:nvSpPr>
        <p:spPr>
          <a:xfrm>
            <a:off x="393293" y="1705432"/>
            <a:ext cx="7155180" cy="452120"/>
          </a:xfrm>
          <a:prstGeom prst="rect">
            <a:avLst/>
          </a:prstGeom>
        </p:spPr>
        <p:txBody>
          <a:bodyPr vert="horz" wrap="square" lIns="0" tIns="12065" rIns="0" bIns="0" rtlCol="0">
            <a:spAutoFit/>
          </a:bodyPr>
          <a:lstStyle/>
          <a:p>
            <a:pPr marL="12700">
              <a:lnSpc>
                <a:spcPct val="100000"/>
              </a:lnSpc>
              <a:spcBef>
                <a:spcPts val="95"/>
              </a:spcBef>
            </a:pPr>
            <a:r>
              <a:rPr sz="2800">
                <a:latin typeface="Arial"/>
                <a:cs typeface="Arial"/>
              </a:rPr>
              <a:t>Elementos</a:t>
            </a:r>
            <a:r>
              <a:rPr sz="2800" spc="-110">
                <a:latin typeface="Arial"/>
                <a:cs typeface="Arial"/>
              </a:rPr>
              <a:t> </a:t>
            </a:r>
            <a:r>
              <a:rPr sz="2800">
                <a:latin typeface="Arial"/>
                <a:cs typeface="Arial"/>
              </a:rPr>
              <a:t>básicos</a:t>
            </a:r>
            <a:r>
              <a:rPr sz="2800" spc="-85">
                <a:latin typeface="Arial"/>
                <a:cs typeface="Arial"/>
              </a:rPr>
              <a:t> </a:t>
            </a:r>
            <a:r>
              <a:rPr sz="2800">
                <a:latin typeface="Arial"/>
                <a:cs typeface="Arial"/>
              </a:rPr>
              <a:t>para</a:t>
            </a:r>
            <a:r>
              <a:rPr sz="2800" spc="-70">
                <a:latin typeface="Arial"/>
                <a:cs typeface="Arial"/>
              </a:rPr>
              <a:t> </a:t>
            </a:r>
            <a:r>
              <a:rPr sz="2800">
                <a:latin typeface="Arial"/>
                <a:cs typeface="Arial"/>
              </a:rPr>
              <a:t>fazer</a:t>
            </a:r>
            <a:r>
              <a:rPr sz="2800" spc="-105">
                <a:latin typeface="Arial"/>
                <a:cs typeface="Arial"/>
              </a:rPr>
              <a:t> </a:t>
            </a:r>
            <a:r>
              <a:rPr sz="2800">
                <a:latin typeface="Arial"/>
                <a:cs typeface="Arial"/>
              </a:rPr>
              <a:t>um</a:t>
            </a:r>
            <a:r>
              <a:rPr sz="2800" spc="-120">
                <a:latin typeface="Arial"/>
                <a:cs typeface="Arial"/>
              </a:rPr>
              <a:t> </a:t>
            </a:r>
            <a:r>
              <a:rPr sz="2800" spc="-10">
                <a:latin typeface="Arial"/>
                <a:cs typeface="Arial"/>
              </a:rPr>
              <a:t>fluxograma</a:t>
            </a:r>
            <a:endParaRPr sz="28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5CB3017-5478-2EBB-9A26-F69E7976296A}"/>
              </a:ext>
            </a:extLst>
          </p:cNvPr>
          <p:cNvSpPr txBox="1">
            <a:spLocks/>
          </p:cNvSpPr>
          <p:nvPr/>
        </p:nvSpPr>
        <p:spPr>
          <a:xfrm>
            <a:off x="5085289" y="1254520"/>
            <a:ext cx="6627740" cy="5017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200" b="1">
                <a:latin typeface="Bahnschrift SemiLight" panose="020B0502040204020203" pitchFamily="34" charset="0"/>
              </a:rPr>
              <a:t>Conhecendo a Unidade Curricular</a:t>
            </a:r>
          </a:p>
        </p:txBody>
      </p:sp>
      <p:sp>
        <p:nvSpPr>
          <p:cNvPr id="5" name="Título 1">
            <a:extLst>
              <a:ext uri="{FF2B5EF4-FFF2-40B4-BE49-F238E27FC236}">
                <a16:creationId xmlns:a16="http://schemas.microsoft.com/office/drawing/2014/main" id="{26331947-F5B5-6B92-C048-67FC9C62D48B}"/>
              </a:ext>
            </a:extLst>
          </p:cNvPr>
          <p:cNvSpPr txBox="1">
            <a:spLocks/>
          </p:cNvSpPr>
          <p:nvPr/>
        </p:nvSpPr>
        <p:spPr>
          <a:xfrm>
            <a:off x="5230432" y="5101771"/>
            <a:ext cx="6627740" cy="5017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b="1">
                <a:latin typeface="Bahnschrift SemiLight" panose="020B0502040204020203" pitchFamily="34" charset="0"/>
              </a:rPr>
              <a:t>UC01 - Desenvolvedor de projetos de aplicações web</a:t>
            </a:r>
          </a:p>
        </p:txBody>
      </p:sp>
    </p:spTree>
    <p:extLst>
      <p:ext uri="{BB962C8B-B14F-4D97-AF65-F5344CB8AC3E}">
        <p14:creationId xmlns:p14="http://schemas.microsoft.com/office/powerpoint/2010/main" val="30397392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431" y="1144524"/>
            <a:ext cx="11388725" cy="0"/>
          </a:xfrm>
          <a:custGeom>
            <a:avLst/>
            <a:gdLst/>
            <a:ahLst/>
            <a:cxnLst/>
            <a:rect l="l" t="t" r="r" b="b"/>
            <a:pathLst>
              <a:path w="11388725">
                <a:moveTo>
                  <a:pt x="0" y="0"/>
                </a:moveTo>
                <a:lnTo>
                  <a:pt x="11388471" y="0"/>
                </a:lnTo>
              </a:path>
            </a:pathLst>
          </a:custGeom>
          <a:ln w="9525">
            <a:solidFill>
              <a:srgbClr val="585858"/>
            </a:solidFill>
          </a:ln>
        </p:spPr>
        <p:txBody>
          <a:bodyPr wrap="square" lIns="0" tIns="0" rIns="0" bIns="0" rtlCol="0"/>
          <a:lstStyle/>
          <a:p>
            <a:endParaRPr/>
          </a:p>
        </p:txBody>
      </p:sp>
      <p:pic>
        <p:nvPicPr>
          <p:cNvPr id="3" name="object 3"/>
          <p:cNvPicPr/>
          <p:nvPr/>
        </p:nvPicPr>
        <p:blipFill>
          <a:blip r:embed="rId2" cstate="print"/>
          <a:stretch>
            <a:fillRect/>
          </a:stretch>
        </p:blipFill>
        <p:spPr>
          <a:xfrm>
            <a:off x="474002" y="611123"/>
            <a:ext cx="359625" cy="408431"/>
          </a:xfrm>
          <a:prstGeom prst="rect">
            <a:avLst/>
          </a:prstGeom>
        </p:spPr>
      </p:pic>
      <p:sp>
        <p:nvSpPr>
          <p:cNvPr id="4" name="object 4"/>
          <p:cNvSpPr txBox="1">
            <a:spLocks noGrp="1"/>
          </p:cNvSpPr>
          <p:nvPr>
            <p:ph type="title"/>
          </p:nvPr>
        </p:nvSpPr>
        <p:spPr>
          <a:xfrm>
            <a:off x="838200" y="48945"/>
            <a:ext cx="10515600" cy="1325563"/>
          </a:xfrm>
          <a:prstGeom prst="rect">
            <a:avLst/>
          </a:prstGeom>
        </p:spPr>
        <p:txBody>
          <a:bodyPr vert="horz" wrap="square" lIns="0" tIns="187375" rIns="0" bIns="0" rtlCol="0">
            <a:spAutoFit/>
          </a:bodyPr>
          <a:lstStyle/>
          <a:p>
            <a:pPr marL="22225">
              <a:lnSpc>
                <a:spcPct val="100000"/>
              </a:lnSpc>
              <a:spcBef>
                <a:spcPts val="100"/>
              </a:spcBef>
            </a:pPr>
            <a:r>
              <a:rPr sz="3000" spc="-10"/>
              <a:t>Como</a:t>
            </a:r>
            <a:r>
              <a:rPr sz="3000" spc="-175"/>
              <a:t> </a:t>
            </a:r>
            <a:r>
              <a:rPr sz="3000" spc="-10"/>
              <a:t>fazer?</a:t>
            </a:r>
            <a:endParaRPr sz="3000"/>
          </a:p>
        </p:txBody>
      </p:sp>
      <p:pic>
        <p:nvPicPr>
          <p:cNvPr id="5" name="object 5"/>
          <p:cNvPicPr/>
          <p:nvPr/>
        </p:nvPicPr>
        <p:blipFill>
          <a:blip r:embed="rId3" cstate="print"/>
          <a:stretch>
            <a:fillRect/>
          </a:stretch>
        </p:blipFill>
        <p:spPr>
          <a:xfrm>
            <a:off x="642360" y="2759209"/>
            <a:ext cx="1099571" cy="1145278"/>
          </a:xfrm>
          <a:prstGeom prst="rect">
            <a:avLst/>
          </a:prstGeom>
        </p:spPr>
      </p:pic>
      <p:pic>
        <p:nvPicPr>
          <p:cNvPr id="6" name="object 6"/>
          <p:cNvPicPr/>
          <p:nvPr/>
        </p:nvPicPr>
        <p:blipFill>
          <a:blip r:embed="rId4" cstate="print"/>
          <a:stretch>
            <a:fillRect/>
          </a:stretch>
        </p:blipFill>
        <p:spPr>
          <a:xfrm>
            <a:off x="10270235" y="2819400"/>
            <a:ext cx="1123187" cy="1115568"/>
          </a:xfrm>
          <a:prstGeom prst="rect">
            <a:avLst/>
          </a:prstGeom>
        </p:spPr>
      </p:pic>
      <p:pic>
        <p:nvPicPr>
          <p:cNvPr id="7" name="object 7"/>
          <p:cNvPicPr/>
          <p:nvPr/>
        </p:nvPicPr>
        <p:blipFill>
          <a:blip r:embed="rId5" cstate="print"/>
          <a:stretch>
            <a:fillRect/>
          </a:stretch>
        </p:blipFill>
        <p:spPr>
          <a:xfrm>
            <a:off x="8674607" y="2819400"/>
            <a:ext cx="1077468" cy="1107948"/>
          </a:xfrm>
          <a:prstGeom prst="rect">
            <a:avLst/>
          </a:prstGeom>
        </p:spPr>
      </p:pic>
      <p:pic>
        <p:nvPicPr>
          <p:cNvPr id="8" name="object 8"/>
          <p:cNvPicPr/>
          <p:nvPr/>
        </p:nvPicPr>
        <p:blipFill>
          <a:blip r:embed="rId6" cstate="print"/>
          <a:stretch>
            <a:fillRect/>
          </a:stretch>
        </p:blipFill>
        <p:spPr>
          <a:xfrm>
            <a:off x="7022592" y="2819400"/>
            <a:ext cx="1144524" cy="1146048"/>
          </a:xfrm>
          <a:prstGeom prst="rect">
            <a:avLst/>
          </a:prstGeom>
        </p:spPr>
      </p:pic>
      <p:pic>
        <p:nvPicPr>
          <p:cNvPr id="9" name="object 9"/>
          <p:cNvPicPr/>
          <p:nvPr/>
        </p:nvPicPr>
        <p:blipFill>
          <a:blip r:embed="rId7" cstate="print"/>
          <a:stretch>
            <a:fillRect/>
          </a:stretch>
        </p:blipFill>
        <p:spPr>
          <a:xfrm>
            <a:off x="5396484" y="2819400"/>
            <a:ext cx="1159764" cy="1153668"/>
          </a:xfrm>
          <a:prstGeom prst="rect">
            <a:avLst/>
          </a:prstGeom>
        </p:spPr>
      </p:pic>
      <p:sp>
        <p:nvSpPr>
          <p:cNvPr id="10" name="object 10"/>
          <p:cNvSpPr txBox="1"/>
          <p:nvPr/>
        </p:nvSpPr>
        <p:spPr>
          <a:xfrm>
            <a:off x="5702553" y="4095750"/>
            <a:ext cx="544195" cy="345440"/>
          </a:xfrm>
          <a:prstGeom prst="rect">
            <a:avLst/>
          </a:prstGeom>
        </p:spPr>
        <p:txBody>
          <a:bodyPr vert="horz" wrap="square" lIns="0" tIns="12700" rIns="0" bIns="0" rtlCol="0">
            <a:spAutoFit/>
          </a:bodyPr>
          <a:lstStyle/>
          <a:p>
            <a:pPr marL="12700">
              <a:lnSpc>
                <a:spcPct val="100000"/>
              </a:lnSpc>
              <a:spcBef>
                <a:spcPts val="100"/>
              </a:spcBef>
            </a:pPr>
            <a:r>
              <a:rPr sz="2100" spc="-20">
                <a:latin typeface="Arial"/>
                <a:cs typeface="Arial"/>
              </a:rPr>
              <a:t>Miro</a:t>
            </a:r>
            <a:endParaRPr sz="2100">
              <a:latin typeface="Arial"/>
              <a:cs typeface="Arial"/>
            </a:endParaRPr>
          </a:p>
        </p:txBody>
      </p:sp>
      <p:sp>
        <p:nvSpPr>
          <p:cNvPr id="11" name="object 11"/>
          <p:cNvSpPr txBox="1"/>
          <p:nvPr/>
        </p:nvSpPr>
        <p:spPr>
          <a:xfrm>
            <a:off x="7252207" y="4095750"/>
            <a:ext cx="691515"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Mural</a:t>
            </a:r>
            <a:endParaRPr sz="2100">
              <a:latin typeface="Arial"/>
              <a:cs typeface="Arial"/>
            </a:endParaRPr>
          </a:p>
        </p:txBody>
      </p:sp>
      <p:sp>
        <p:nvSpPr>
          <p:cNvPr id="12" name="object 12"/>
          <p:cNvSpPr txBox="1"/>
          <p:nvPr/>
        </p:nvSpPr>
        <p:spPr>
          <a:xfrm>
            <a:off x="8776207" y="4095750"/>
            <a:ext cx="870585"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X-</a:t>
            </a:r>
            <a:r>
              <a:rPr sz="2100" spc="-20">
                <a:latin typeface="Arial"/>
                <a:cs typeface="Arial"/>
              </a:rPr>
              <a:t>mind</a:t>
            </a:r>
            <a:endParaRPr sz="2100">
              <a:latin typeface="Arial"/>
              <a:cs typeface="Arial"/>
            </a:endParaRPr>
          </a:p>
        </p:txBody>
      </p:sp>
      <p:sp>
        <p:nvSpPr>
          <p:cNvPr id="13" name="object 13"/>
          <p:cNvSpPr txBox="1"/>
          <p:nvPr/>
        </p:nvSpPr>
        <p:spPr>
          <a:xfrm>
            <a:off x="10465689" y="4095750"/>
            <a:ext cx="721360"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Axure</a:t>
            </a:r>
            <a:endParaRPr sz="2100">
              <a:latin typeface="Arial"/>
              <a:cs typeface="Arial"/>
            </a:endParaRPr>
          </a:p>
        </p:txBody>
      </p:sp>
      <p:sp>
        <p:nvSpPr>
          <p:cNvPr id="14" name="object 14"/>
          <p:cNvSpPr txBox="1"/>
          <p:nvPr/>
        </p:nvSpPr>
        <p:spPr>
          <a:xfrm>
            <a:off x="3974972" y="4095750"/>
            <a:ext cx="957580"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GSlides</a:t>
            </a:r>
            <a:endParaRPr sz="2100">
              <a:latin typeface="Arial"/>
              <a:cs typeface="Arial"/>
            </a:endParaRPr>
          </a:p>
        </p:txBody>
      </p:sp>
      <p:sp>
        <p:nvSpPr>
          <p:cNvPr id="15" name="object 15"/>
          <p:cNvSpPr txBox="1"/>
          <p:nvPr/>
        </p:nvSpPr>
        <p:spPr>
          <a:xfrm>
            <a:off x="2349245" y="4018864"/>
            <a:ext cx="798195" cy="346075"/>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Post-</a:t>
            </a:r>
            <a:r>
              <a:rPr sz="2100" spc="-25">
                <a:latin typeface="Arial"/>
                <a:cs typeface="Arial"/>
              </a:rPr>
              <a:t>It</a:t>
            </a:r>
            <a:endParaRPr sz="2100">
              <a:latin typeface="Arial"/>
              <a:cs typeface="Arial"/>
            </a:endParaRPr>
          </a:p>
        </p:txBody>
      </p:sp>
      <p:sp>
        <p:nvSpPr>
          <p:cNvPr id="16" name="object 16"/>
          <p:cNvSpPr txBox="1"/>
          <p:nvPr/>
        </p:nvSpPr>
        <p:spPr>
          <a:xfrm>
            <a:off x="558495" y="4031995"/>
            <a:ext cx="1092200"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Desenhe</a:t>
            </a:r>
            <a:endParaRPr sz="2100">
              <a:latin typeface="Arial"/>
              <a:cs typeface="Arial"/>
            </a:endParaRPr>
          </a:p>
        </p:txBody>
      </p:sp>
      <p:pic>
        <p:nvPicPr>
          <p:cNvPr id="17" name="object 17"/>
          <p:cNvPicPr/>
          <p:nvPr/>
        </p:nvPicPr>
        <p:blipFill>
          <a:blip r:embed="rId8" cstate="print"/>
          <a:stretch>
            <a:fillRect/>
          </a:stretch>
        </p:blipFill>
        <p:spPr>
          <a:xfrm>
            <a:off x="2129027" y="2737104"/>
            <a:ext cx="1138427" cy="1135380"/>
          </a:xfrm>
          <a:prstGeom prst="rect">
            <a:avLst/>
          </a:prstGeom>
        </p:spPr>
      </p:pic>
      <p:pic>
        <p:nvPicPr>
          <p:cNvPr id="18" name="object 18"/>
          <p:cNvPicPr/>
          <p:nvPr/>
        </p:nvPicPr>
        <p:blipFill>
          <a:blip r:embed="rId9" cstate="print"/>
          <a:stretch>
            <a:fillRect/>
          </a:stretch>
        </p:blipFill>
        <p:spPr>
          <a:xfrm>
            <a:off x="3887723" y="2750820"/>
            <a:ext cx="958596" cy="1168908"/>
          </a:xfrm>
          <a:prstGeom prst="rect">
            <a:avLst/>
          </a:prstGeom>
        </p:spPr>
      </p:pic>
      <p:sp>
        <p:nvSpPr>
          <p:cNvPr id="19" name="object 19"/>
          <p:cNvSpPr txBox="1"/>
          <p:nvPr/>
        </p:nvSpPr>
        <p:spPr>
          <a:xfrm>
            <a:off x="393293" y="1705432"/>
            <a:ext cx="11202035" cy="452120"/>
          </a:xfrm>
          <a:prstGeom prst="rect">
            <a:avLst/>
          </a:prstGeom>
        </p:spPr>
        <p:txBody>
          <a:bodyPr vert="horz" wrap="square" lIns="0" tIns="12065" rIns="0" bIns="0" rtlCol="0">
            <a:spAutoFit/>
          </a:bodyPr>
          <a:lstStyle/>
          <a:p>
            <a:pPr marL="12700">
              <a:lnSpc>
                <a:spcPct val="100000"/>
              </a:lnSpc>
              <a:spcBef>
                <a:spcPts val="95"/>
              </a:spcBef>
            </a:pPr>
            <a:r>
              <a:rPr sz="2800" spc="-10">
                <a:latin typeface="Arial"/>
                <a:cs typeface="Arial"/>
              </a:rPr>
              <a:t>Ferramentas</a:t>
            </a:r>
            <a:r>
              <a:rPr sz="2800" spc="-105">
                <a:latin typeface="Arial"/>
                <a:cs typeface="Arial"/>
              </a:rPr>
              <a:t> </a:t>
            </a:r>
            <a:r>
              <a:rPr sz="2800">
                <a:latin typeface="Arial"/>
                <a:cs typeface="Arial"/>
              </a:rPr>
              <a:t>tanto</a:t>
            </a:r>
            <a:r>
              <a:rPr sz="2800" spc="-90">
                <a:latin typeface="Arial"/>
                <a:cs typeface="Arial"/>
              </a:rPr>
              <a:t> </a:t>
            </a:r>
            <a:r>
              <a:rPr sz="2800">
                <a:latin typeface="Arial"/>
                <a:cs typeface="Arial"/>
              </a:rPr>
              <a:t>para</a:t>
            </a:r>
            <a:r>
              <a:rPr sz="2800" spc="-70">
                <a:latin typeface="Arial"/>
                <a:cs typeface="Arial"/>
              </a:rPr>
              <a:t> </a:t>
            </a:r>
            <a:r>
              <a:rPr sz="2800">
                <a:latin typeface="Arial"/>
                <a:cs typeface="Arial"/>
              </a:rPr>
              <a:t>Fluxograma</a:t>
            </a:r>
            <a:r>
              <a:rPr sz="2800" spc="-105">
                <a:latin typeface="Arial"/>
                <a:cs typeface="Arial"/>
              </a:rPr>
              <a:t> </a:t>
            </a:r>
            <a:r>
              <a:rPr sz="2800">
                <a:latin typeface="Arial"/>
                <a:cs typeface="Arial"/>
              </a:rPr>
              <a:t>quanto</a:t>
            </a:r>
            <a:r>
              <a:rPr sz="2800" spc="-90">
                <a:latin typeface="Arial"/>
                <a:cs typeface="Arial"/>
              </a:rPr>
              <a:t> </a:t>
            </a:r>
            <a:r>
              <a:rPr sz="2800" spc="-10">
                <a:latin typeface="Arial"/>
                <a:cs typeface="Arial"/>
              </a:rPr>
              <a:t>Arquitetura</a:t>
            </a:r>
            <a:r>
              <a:rPr sz="2800" spc="-130">
                <a:latin typeface="Arial"/>
                <a:cs typeface="Arial"/>
              </a:rPr>
              <a:t> </a:t>
            </a:r>
            <a:r>
              <a:rPr sz="2800">
                <a:latin typeface="Arial"/>
                <a:cs typeface="Arial"/>
              </a:rPr>
              <a:t>de</a:t>
            </a:r>
            <a:r>
              <a:rPr sz="2800" spc="-90">
                <a:latin typeface="Arial"/>
                <a:cs typeface="Arial"/>
              </a:rPr>
              <a:t> </a:t>
            </a:r>
            <a:r>
              <a:rPr sz="2800" spc="-10">
                <a:latin typeface="Arial"/>
                <a:cs typeface="Arial"/>
              </a:rPr>
              <a:t>Informação:</a:t>
            </a:r>
            <a:endParaRPr sz="2800">
              <a:latin typeface="Arial"/>
              <a:cs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431" y="1144524"/>
            <a:ext cx="11388725" cy="0"/>
          </a:xfrm>
          <a:custGeom>
            <a:avLst/>
            <a:gdLst/>
            <a:ahLst/>
            <a:cxnLst/>
            <a:rect l="l" t="t" r="r" b="b"/>
            <a:pathLst>
              <a:path w="11388725">
                <a:moveTo>
                  <a:pt x="0" y="0"/>
                </a:moveTo>
                <a:lnTo>
                  <a:pt x="11388471" y="0"/>
                </a:lnTo>
              </a:path>
            </a:pathLst>
          </a:custGeom>
          <a:ln w="9525">
            <a:solidFill>
              <a:srgbClr val="585858"/>
            </a:solidFill>
          </a:ln>
        </p:spPr>
        <p:txBody>
          <a:bodyPr wrap="square" lIns="0" tIns="0" rIns="0" bIns="0" rtlCol="0"/>
          <a:lstStyle/>
          <a:p>
            <a:endParaRPr/>
          </a:p>
        </p:txBody>
      </p:sp>
      <p:pic>
        <p:nvPicPr>
          <p:cNvPr id="3" name="object 3"/>
          <p:cNvPicPr/>
          <p:nvPr/>
        </p:nvPicPr>
        <p:blipFill>
          <a:blip r:embed="rId2" cstate="print"/>
          <a:stretch>
            <a:fillRect/>
          </a:stretch>
        </p:blipFill>
        <p:spPr>
          <a:xfrm>
            <a:off x="474002" y="611123"/>
            <a:ext cx="359625" cy="408431"/>
          </a:xfrm>
          <a:prstGeom prst="rect">
            <a:avLst/>
          </a:prstGeom>
        </p:spPr>
      </p:pic>
      <p:sp>
        <p:nvSpPr>
          <p:cNvPr id="4" name="object 4"/>
          <p:cNvSpPr txBox="1">
            <a:spLocks noGrp="1"/>
          </p:cNvSpPr>
          <p:nvPr>
            <p:ph type="title"/>
          </p:nvPr>
        </p:nvSpPr>
        <p:spPr>
          <a:prstGeom prst="rect">
            <a:avLst/>
          </a:prstGeom>
        </p:spPr>
        <p:txBody>
          <a:bodyPr vert="horz" wrap="square" lIns="0" tIns="187375" rIns="0" bIns="0" rtlCol="0">
            <a:spAutoFit/>
          </a:bodyPr>
          <a:lstStyle/>
          <a:p>
            <a:pPr marL="22225">
              <a:lnSpc>
                <a:spcPct val="100000"/>
              </a:lnSpc>
              <a:spcBef>
                <a:spcPts val="100"/>
              </a:spcBef>
            </a:pPr>
            <a:r>
              <a:rPr sz="3000" spc="-10"/>
              <a:t>Como</a:t>
            </a:r>
            <a:r>
              <a:rPr sz="3000" spc="-175"/>
              <a:t> </a:t>
            </a:r>
            <a:r>
              <a:rPr sz="3000" spc="-10"/>
              <a:t>fazer?</a:t>
            </a:r>
            <a:endParaRPr sz="3000"/>
          </a:p>
        </p:txBody>
      </p:sp>
      <p:pic>
        <p:nvPicPr>
          <p:cNvPr id="5" name="object 5"/>
          <p:cNvPicPr/>
          <p:nvPr/>
        </p:nvPicPr>
        <p:blipFill>
          <a:blip r:embed="rId3" cstate="print"/>
          <a:stretch>
            <a:fillRect/>
          </a:stretch>
        </p:blipFill>
        <p:spPr>
          <a:xfrm>
            <a:off x="642360" y="2759209"/>
            <a:ext cx="1099571" cy="1145278"/>
          </a:xfrm>
          <a:prstGeom prst="rect">
            <a:avLst/>
          </a:prstGeom>
        </p:spPr>
      </p:pic>
      <p:pic>
        <p:nvPicPr>
          <p:cNvPr id="6" name="object 6"/>
          <p:cNvPicPr/>
          <p:nvPr/>
        </p:nvPicPr>
        <p:blipFill>
          <a:blip r:embed="rId4" cstate="print"/>
          <a:stretch>
            <a:fillRect/>
          </a:stretch>
        </p:blipFill>
        <p:spPr>
          <a:xfrm>
            <a:off x="10270235" y="2819400"/>
            <a:ext cx="1123187" cy="1115568"/>
          </a:xfrm>
          <a:prstGeom prst="rect">
            <a:avLst/>
          </a:prstGeom>
        </p:spPr>
      </p:pic>
      <p:pic>
        <p:nvPicPr>
          <p:cNvPr id="7" name="object 7"/>
          <p:cNvPicPr/>
          <p:nvPr/>
        </p:nvPicPr>
        <p:blipFill>
          <a:blip r:embed="rId5" cstate="print"/>
          <a:stretch>
            <a:fillRect/>
          </a:stretch>
        </p:blipFill>
        <p:spPr>
          <a:xfrm>
            <a:off x="8674607" y="2819400"/>
            <a:ext cx="1077468" cy="1107948"/>
          </a:xfrm>
          <a:prstGeom prst="rect">
            <a:avLst/>
          </a:prstGeom>
        </p:spPr>
      </p:pic>
      <p:pic>
        <p:nvPicPr>
          <p:cNvPr id="8" name="object 8"/>
          <p:cNvPicPr/>
          <p:nvPr/>
        </p:nvPicPr>
        <p:blipFill>
          <a:blip r:embed="rId6" cstate="print"/>
          <a:stretch>
            <a:fillRect/>
          </a:stretch>
        </p:blipFill>
        <p:spPr>
          <a:xfrm>
            <a:off x="7022592" y="2819400"/>
            <a:ext cx="1144524" cy="1146048"/>
          </a:xfrm>
          <a:prstGeom prst="rect">
            <a:avLst/>
          </a:prstGeom>
        </p:spPr>
      </p:pic>
      <p:pic>
        <p:nvPicPr>
          <p:cNvPr id="9" name="object 9"/>
          <p:cNvPicPr/>
          <p:nvPr/>
        </p:nvPicPr>
        <p:blipFill>
          <a:blip r:embed="rId7" cstate="print"/>
          <a:stretch>
            <a:fillRect/>
          </a:stretch>
        </p:blipFill>
        <p:spPr>
          <a:xfrm>
            <a:off x="5396484" y="2819400"/>
            <a:ext cx="1159764" cy="1153668"/>
          </a:xfrm>
          <a:prstGeom prst="rect">
            <a:avLst/>
          </a:prstGeom>
        </p:spPr>
      </p:pic>
      <p:sp>
        <p:nvSpPr>
          <p:cNvPr id="10" name="object 10"/>
          <p:cNvSpPr txBox="1"/>
          <p:nvPr/>
        </p:nvSpPr>
        <p:spPr>
          <a:xfrm>
            <a:off x="5702553" y="4095750"/>
            <a:ext cx="544195" cy="345440"/>
          </a:xfrm>
          <a:prstGeom prst="rect">
            <a:avLst/>
          </a:prstGeom>
        </p:spPr>
        <p:txBody>
          <a:bodyPr vert="horz" wrap="square" lIns="0" tIns="12700" rIns="0" bIns="0" rtlCol="0">
            <a:spAutoFit/>
          </a:bodyPr>
          <a:lstStyle/>
          <a:p>
            <a:pPr marL="12700">
              <a:lnSpc>
                <a:spcPct val="100000"/>
              </a:lnSpc>
              <a:spcBef>
                <a:spcPts val="100"/>
              </a:spcBef>
            </a:pPr>
            <a:r>
              <a:rPr sz="2100" spc="-20">
                <a:latin typeface="Arial"/>
                <a:cs typeface="Arial"/>
              </a:rPr>
              <a:t>Miro</a:t>
            </a:r>
            <a:endParaRPr sz="2100">
              <a:latin typeface="Arial"/>
              <a:cs typeface="Arial"/>
            </a:endParaRPr>
          </a:p>
        </p:txBody>
      </p:sp>
      <p:sp>
        <p:nvSpPr>
          <p:cNvPr id="11" name="object 11"/>
          <p:cNvSpPr txBox="1"/>
          <p:nvPr/>
        </p:nvSpPr>
        <p:spPr>
          <a:xfrm>
            <a:off x="7252207" y="4095750"/>
            <a:ext cx="691515"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Mural</a:t>
            </a:r>
            <a:endParaRPr sz="2100">
              <a:latin typeface="Arial"/>
              <a:cs typeface="Arial"/>
            </a:endParaRPr>
          </a:p>
        </p:txBody>
      </p:sp>
      <p:sp>
        <p:nvSpPr>
          <p:cNvPr id="12" name="object 12"/>
          <p:cNvSpPr txBox="1"/>
          <p:nvPr/>
        </p:nvSpPr>
        <p:spPr>
          <a:xfrm>
            <a:off x="8776207" y="4095750"/>
            <a:ext cx="870585"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X-</a:t>
            </a:r>
            <a:r>
              <a:rPr sz="2100" spc="-20">
                <a:latin typeface="Arial"/>
                <a:cs typeface="Arial"/>
              </a:rPr>
              <a:t>mind</a:t>
            </a:r>
            <a:endParaRPr sz="2100">
              <a:latin typeface="Arial"/>
              <a:cs typeface="Arial"/>
            </a:endParaRPr>
          </a:p>
        </p:txBody>
      </p:sp>
      <p:sp>
        <p:nvSpPr>
          <p:cNvPr id="13" name="object 13"/>
          <p:cNvSpPr txBox="1"/>
          <p:nvPr/>
        </p:nvSpPr>
        <p:spPr>
          <a:xfrm>
            <a:off x="10465689" y="4095750"/>
            <a:ext cx="721360"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Axure</a:t>
            </a:r>
            <a:endParaRPr sz="2100">
              <a:latin typeface="Arial"/>
              <a:cs typeface="Arial"/>
            </a:endParaRPr>
          </a:p>
        </p:txBody>
      </p:sp>
      <p:sp>
        <p:nvSpPr>
          <p:cNvPr id="14" name="object 14"/>
          <p:cNvSpPr txBox="1"/>
          <p:nvPr/>
        </p:nvSpPr>
        <p:spPr>
          <a:xfrm>
            <a:off x="3974972" y="4095750"/>
            <a:ext cx="957580"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GSlides</a:t>
            </a:r>
            <a:endParaRPr sz="2100">
              <a:latin typeface="Arial"/>
              <a:cs typeface="Arial"/>
            </a:endParaRPr>
          </a:p>
        </p:txBody>
      </p:sp>
      <p:sp>
        <p:nvSpPr>
          <p:cNvPr id="15" name="object 15"/>
          <p:cNvSpPr txBox="1"/>
          <p:nvPr/>
        </p:nvSpPr>
        <p:spPr>
          <a:xfrm>
            <a:off x="2349245" y="4018864"/>
            <a:ext cx="798195" cy="346075"/>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Post-</a:t>
            </a:r>
            <a:r>
              <a:rPr sz="2100" spc="-25">
                <a:latin typeface="Arial"/>
                <a:cs typeface="Arial"/>
              </a:rPr>
              <a:t>It</a:t>
            </a:r>
            <a:endParaRPr sz="2100">
              <a:latin typeface="Arial"/>
              <a:cs typeface="Arial"/>
            </a:endParaRPr>
          </a:p>
        </p:txBody>
      </p:sp>
      <p:sp>
        <p:nvSpPr>
          <p:cNvPr id="16" name="object 16"/>
          <p:cNvSpPr txBox="1"/>
          <p:nvPr/>
        </p:nvSpPr>
        <p:spPr>
          <a:xfrm>
            <a:off x="558495" y="4031995"/>
            <a:ext cx="1092200" cy="345440"/>
          </a:xfrm>
          <a:prstGeom prst="rect">
            <a:avLst/>
          </a:prstGeom>
        </p:spPr>
        <p:txBody>
          <a:bodyPr vert="horz" wrap="square" lIns="0" tIns="12700" rIns="0" bIns="0" rtlCol="0">
            <a:spAutoFit/>
          </a:bodyPr>
          <a:lstStyle/>
          <a:p>
            <a:pPr marL="12700">
              <a:lnSpc>
                <a:spcPct val="100000"/>
              </a:lnSpc>
              <a:spcBef>
                <a:spcPts val="100"/>
              </a:spcBef>
            </a:pPr>
            <a:r>
              <a:rPr sz="2100" spc="-10">
                <a:latin typeface="Arial"/>
                <a:cs typeface="Arial"/>
              </a:rPr>
              <a:t>Desenhe</a:t>
            </a:r>
            <a:endParaRPr sz="2100">
              <a:latin typeface="Arial"/>
              <a:cs typeface="Arial"/>
            </a:endParaRPr>
          </a:p>
        </p:txBody>
      </p:sp>
      <p:pic>
        <p:nvPicPr>
          <p:cNvPr id="17" name="object 17"/>
          <p:cNvPicPr/>
          <p:nvPr/>
        </p:nvPicPr>
        <p:blipFill>
          <a:blip r:embed="rId8" cstate="print"/>
          <a:stretch>
            <a:fillRect/>
          </a:stretch>
        </p:blipFill>
        <p:spPr>
          <a:xfrm>
            <a:off x="2129027" y="2737104"/>
            <a:ext cx="1138427" cy="1135380"/>
          </a:xfrm>
          <a:prstGeom prst="rect">
            <a:avLst/>
          </a:prstGeom>
        </p:spPr>
      </p:pic>
      <p:pic>
        <p:nvPicPr>
          <p:cNvPr id="18" name="object 18"/>
          <p:cNvPicPr/>
          <p:nvPr/>
        </p:nvPicPr>
        <p:blipFill>
          <a:blip r:embed="rId9" cstate="print"/>
          <a:stretch>
            <a:fillRect/>
          </a:stretch>
        </p:blipFill>
        <p:spPr>
          <a:xfrm>
            <a:off x="3887723" y="2750820"/>
            <a:ext cx="958596" cy="1168908"/>
          </a:xfrm>
          <a:prstGeom prst="rect">
            <a:avLst/>
          </a:prstGeom>
        </p:spPr>
      </p:pic>
      <p:sp>
        <p:nvSpPr>
          <p:cNvPr id="19" name="object 19"/>
          <p:cNvSpPr txBox="1"/>
          <p:nvPr/>
        </p:nvSpPr>
        <p:spPr>
          <a:xfrm>
            <a:off x="393293" y="1705432"/>
            <a:ext cx="11202035" cy="452120"/>
          </a:xfrm>
          <a:prstGeom prst="rect">
            <a:avLst/>
          </a:prstGeom>
        </p:spPr>
        <p:txBody>
          <a:bodyPr vert="horz" wrap="square" lIns="0" tIns="12065" rIns="0" bIns="0" rtlCol="0">
            <a:spAutoFit/>
          </a:bodyPr>
          <a:lstStyle/>
          <a:p>
            <a:pPr marL="12700">
              <a:lnSpc>
                <a:spcPct val="100000"/>
              </a:lnSpc>
              <a:spcBef>
                <a:spcPts val="95"/>
              </a:spcBef>
            </a:pPr>
            <a:r>
              <a:rPr sz="2800" spc="-10">
                <a:latin typeface="Arial"/>
                <a:cs typeface="Arial"/>
              </a:rPr>
              <a:t>Ferramentas</a:t>
            </a:r>
            <a:r>
              <a:rPr sz="2800" spc="-105">
                <a:latin typeface="Arial"/>
                <a:cs typeface="Arial"/>
              </a:rPr>
              <a:t> </a:t>
            </a:r>
            <a:r>
              <a:rPr sz="2800">
                <a:latin typeface="Arial"/>
                <a:cs typeface="Arial"/>
              </a:rPr>
              <a:t>tanto</a:t>
            </a:r>
            <a:r>
              <a:rPr sz="2800" spc="-90">
                <a:latin typeface="Arial"/>
                <a:cs typeface="Arial"/>
              </a:rPr>
              <a:t> </a:t>
            </a:r>
            <a:r>
              <a:rPr sz="2800">
                <a:latin typeface="Arial"/>
                <a:cs typeface="Arial"/>
              </a:rPr>
              <a:t>para</a:t>
            </a:r>
            <a:r>
              <a:rPr sz="2800" spc="-70">
                <a:latin typeface="Arial"/>
                <a:cs typeface="Arial"/>
              </a:rPr>
              <a:t> </a:t>
            </a:r>
            <a:r>
              <a:rPr sz="2800">
                <a:latin typeface="Arial"/>
                <a:cs typeface="Arial"/>
              </a:rPr>
              <a:t>Fluxograma</a:t>
            </a:r>
            <a:r>
              <a:rPr sz="2800" spc="-105">
                <a:latin typeface="Arial"/>
                <a:cs typeface="Arial"/>
              </a:rPr>
              <a:t> </a:t>
            </a:r>
            <a:r>
              <a:rPr sz="2800">
                <a:latin typeface="Arial"/>
                <a:cs typeface="Arial"/>
              </a:rPr>
              <a:t>quanto</a:t>
            </a:r>
            <a:r>
              <a:rPr sz="2800" spc="-90">
                <a:latin typeface="Arial"/>
                <a:cs typeface="Arial"/>
              </a:rPr>
              <a:t> </a:t>
            </a:r>
            <a:r>
              <a:rPr sz="2800" spc="-10">
                <a:latin typeface="Arial"/>
                <a:cs typeface="Arial"/>
              </a:rPr>
              <a:t>Arquitetura</a:t>
            </a:r>
            <a:r>
              <a:rPr sz="2800" spc="-130">
                <a:latin typeface="Arial"/>
                <a:cs typeface="Arial"/>
              </a:rPr>
              <a:t> </a:t>
            </a:r>
            <a:r>
              <a:rPr sz="2800">
                <a:latin typeface="Arial"/>
                <a:cs typeface="Arial"/>
              </a:rPr>
              <a:t>de</a:t>
            </a:r>
            <a:r>
              <a:rPr sz="2800" spc="-90">
                <a:latin typeface="Arial"/>
                <a:cs typeface="Arial"/>
              </a:rPr>
              <a:t> </a:t>
            </a:r>
            <a:r>
              <a:rPr sz="2800" spc="-10">
                <a:latin typeface="Arial"/>
                <a:cs typeface="Arial"/>
              </a:rPr>
              <a:t>Informação:</a:t>
            </a:r>
            <a:endParaRPr sz="2800">
              <a:latin typeface="Arial"/>
              <a:cs typeface="Arial"/>
            </a:endParaRPr>
          </a:p>
        </p:txBody>
      </p:sp>
      <p:grpSp>
        <p:nvGrpSpPr>
          <p:cNvPr id="20" name="object 20"/>
          <p:cNvGrpSpPr/>
          <p:nvPr/>
        </p:nvGrpSpPr>
        <p:grpSpPr>
          <a:xfrm>
            <a:off x="2083054" y="4664709"/>
            <a:ext cx="3609340" cy="1622425"/>
            <a:chOff x="2083054" y="4664709"/>
            <a:chExt cx="3609340" cy="1622425"/>
          </a:xfrm>
        </p:grpSpPr>
        <p:sp>
          <p:nvSpPr>
            <p:cNvPr id="21" name="object 21"/>
            <p:cNvSpPr/>
            <p:nvPr/>
          </p:nvSpPr>
          <p:spPr>
            <a:xfrm>
              <a:off x="2107692" y="4689347"/>
              <a:ext cx="3558540" cy="1571625"/>
            </a:xfrm>
            <a:custGeom>
              <a:avLst/>
              <a:gdLst/>
              <a:ahLst/>
              <a:cxnLst/>
              <a:rect l="l" t="t" r="r" b="b"/>
              <a:pathLst>
                <a:path w="3558540" h="1571625">
                  <a:moveTo>
                    <a:pt x="0" y="0"/>
                  </a:moveTo>
                  <a:lnTo>
                    <a:pt x="377697" y="544576"/>
                  </a:lnTo>
                  <a:lnTo>
                    <a:pt x="377697" y="1537741"/>
                  </a:lnTo>
                  <a:lnTo>
                    <a:pt x="380364" y="1550695"/>
                  </a:lnTo>
                  <a:lnTo>
                    <a:pt x="387603" y="1561299"/>
                  </a:lnTo>
                  <a:lnTo>
                    <a:pt x="398144" y="1568450"/>
                  </a:lnTo>
                  <a:lnTo>
                    <a:pt x="411099" y="1571078"/>
                  </a:lnTo>
                  <a:lnTo>
                    <a:pt x="3524757" y="1571078"/>
                  </a:lnTo>
                  <a:lnTo>
                    <a:pt x="3537711" y="1568450"/>
                  </a:lnTo>
                  <a:lnTo>
                    <a:pt x="3548379" y="1561299"/>
                  </a:lnTo>
                  <a:lnTo>
                    <a:pt x="3555492" y="1550695"/>
                  </a:lnTo>
                  <a:lnTo>
                    <a:pt x="3558158" y="1537741"/>
                  </a:lnTo>
                  <a:lnTo>
                    <a:pt x="3558158" y="455294"/>
                  </a:lnTo>
                  <a:lnTo>
                    <a:pt x="3555492" y="442340"/>
                  </a:lnTo>
                  <a:lnTo>
                    <a:pt x="3548379" y="431672"/>
                  </a:lnTo>
                  <a:lnTo>
                    <a:pt x="3537711" y="424560"/>
                  </a:lnTo>
                  <a:lnTo>
                    <a:pt x="3524757" y="421894"/>
                  </a:lnTo>
                  <a:lnTo>
                    <a:pt x="492378" y="421894"/>
                  </a:lnTo>
                  <a:lnTo>
                    <a:pt x="0" y="0"/>
                  </a:lnTo>
                  <a:close/>
                </a:path>
              </a:pathLst>
            </a:custGeom>
            <a:solidFill>
              <a:srgbClr val="FF9200"/>
            </a:solidFill>
          </p:spPr>
          <p:txBody>
            <a:bodyPr wrap="square" lIns="0" tIns="0" rIns="0" bIns="0" rtlCol="0"/>
            <a:lstStyle/>
            <a:p>
              <a:endParaRPr/>
            </a:p>
          </p:txBody>
        </p:sp>
        <p:sp>
          <p:nvSpPr>
            <p:cNvPr id="22" name="object 22"/>
            <p:cNvSpPr/>
            <p:nvPr/>
          </p:nvSpPr>
          <p:spPr>
            <a:xfrm>
              <a:off x="2108454" y="4690109"/>
              <a:ext cx="3558540" cy="1571625"/>
            </a:xfrm>
            <a:custGeom>
              <a:avLst/>
              <a:gdLst/>
              <a:ahLst/>
              <a:cxnLst/>
              <a:rect l="l" t="t" r="r" b="b"/>
              <a:pathLst>
                <a:path w="3558540" h="1571625">
                  <a:moveTo>
                    <a:pt x="0" y="0"/>
                  </a:moveTo>
                  <a:lnTo>
                    <a:pt x="377697" y="544576"/>
                  </a:lnTo>
                  <a:lnTo>
                    <a:pt x="377697" y="1537741"/>
                  </a:lnTo>
                  <a:lnTo>
                    <a:pt x="380364" y="1550695"/>
                  </a:lnTo>
                  <a:lnTo>
                    <a:pt x="387603" y="1561299"/>
                  </a:lnTo>
                  <a:lnTo>
                    <a:pt x="398144" y="1568449"/>
                  </a:lnTo>
                  <a:lnTo>
                    <a:pt x="411098" y="1571091"/>
                  </a:lnTo>
                  <a:lnTo>
                    <a:pt x="3524757" y="1571091"/>
                  </a:lnTo>
                  <a:lnTo>
                    <a:pt x="3537711" y="1568449"/>
                  </a:lnTo>
                  <a:lnTo>
                    <a:pt x="3548379" y="1561299"/>
                  </a:lnTo>
                  <a:lnTo>
                    <a:pt x="3555492" y="1550695"/>
                  </a:lnTo>
                  <a:lnTo>
                    <a:pt x="3558158" y="1537741"/>
                  </a:lnTo>
                  <a:lnTo>
                    <a:pt x="3558158" y="455294"/>
                  </a:lnTo>
                  <a:lnTo>
                    <a:pt x="3555492" y="442340"/>
                  </a:lnTo>
                  <a:lnTo>
                    <a:pt x="3548379" y="431672"/>
                  </a:lnTo>
                  <a:lnTo>
                    <a:pt x="3537711" y="424560"/>
                  </a:lnTo>
                  <a:lnTo>
                    <a:pt x="3524757" y="421894"/>
                  </a:lnTo>
                  <a:lnTo>
                    <a:pt x="492378" y="421894"/>
                  </a:lnTo>
                  <a:lnTo>
                    <a:pt x="0" y="0"/>
                  </a:lnTo>
                  <a:close/>
                </a:path>
              </a:pathLst>
            </a:custGeom>
            <a:ln w="50800">
              <a:solidFill>
                <a:srgbClr val="FFFFFF"/>
              </a:solidFill>
            </a:ln>
          </p:spPr>
          <p:txBody>
            <a:bodyPr wrap="square" lIns="0" tIns="0" rIns="0" bIns="0" rtlCol="0"/>
            <a:lstStyle/>
            <a:p>
              <a:endParaRPr/>
            </a:p>
          </p:txBody>
        </p:sp>
      </p:grpSp>
      <p:sp>
        <p:nvSpPr>
          <p:cNvPr id="23" name="object 23"/>
          <p:cNvSpPr txBox="1"/>
          <p:nvPr/>
        </p:nvSpPr>
        <p:spPr>
          <a:xfrm>
            <a:off x="2615945" y="5377688"/>
            <a:ext cx="2853055" cy="543560"/>
          </a:xfrm>
          <a:prstGeom prst="rect">
            <a:avLst/>
          </a:prstGeom>
        </p:spPr>
        <p:txBody>
          <a:bodyPr vert="horz" wrap="square" lIns="0" tIns="12065" rIns="0" bIns="0" rtlCol="0">
            <a:spAutoFit/>
          </a:bodyPr>
          <a:lstStyle/>
          <a:p>
            <a:pPr marL="12700">
              <a:lnSpc>
                <a:spcPct val="100000"/>
              </a:lnSpc>
              <a:spcBef>
                <a:spcPts val="95"/>
              </a:spcBef>
            </a:pPr>
            <a:r>
              <a:rPr sz="3400" b="1" spc="-135">
                <a:solidFill>
                  <a:srgbClr val="FFFFFF"/>
                </a:solidFill>
                <a:latin typeface="Gill Sans MT"/>
                <a:cs typeface="Gill Sans MT"/>
              </a:rPr>
              <a:t>Você</a:t>
            </a:r>
            <a:r>
              <a:rPr sz="3400" b="1" spc="-180">
                <a:solidFill>
                  <a:srgbClr val="FFFFFF"/>
                </a:solidFill>
                <a:latin typeface="Gill Sans MT"/>
                <a:cs typeface="Gill Sans MT"/>
              </a:rPr>
              <a:t> </a:t>
            </a:r>
            <a:r>
              <a:rPr sz="3400" b="1">
                <a:solidFill>
                  <a:srgbClr val="FFFFFF"/>
                </a:solidFill>
                <a:latin typeface="Gill Sans MT"/>
                <a:cs typeface="Gill Sans MT"/>
              </a:rPr>
              <a:t>está</a:t>
            </a:r>
            <a:r>
              <a:rPr sz="3400" b="1" spc="-105">
                <a:solidFill>
                  <a:srgbClr val="FFFFFF"/>
                </a:solidFill>
                <a:latin typeface="Gill Sans MT"/>
                <a:cs typeface="Gill Sans MT"/>
              </a:rPr>
              <a:t> </a:t>
            </a:r>
            <a:r>
              <a:rPr sz="3400" b="1" spc="-20">
                <a:solidFill>
                  <a:srgbClr val="FFFFFF"/>
                </a:solidFill>
                <a:latin typeface="Gill Sans MT"/>
                <a:cs typeface="Gill Sans MT"/>
              </a:rPr>
              <a:t>aqui</a:t>
            </a:r>
            <a:endParaRPr sz="3400">
              <a:latin typeface="Gill Sans MT"/>
              <a:cs typeface="Gill Sans MT"/>
            </a:endParaRPr>
          </a:p>
        </p:txBody>
      </p:sp>
      <p:pic>
        <p:nvPicPr>
          <p:cNvPr id="24" name="object 24"/>
          <p:cNvPicPr/>
          <p:nvPr/>
        </p:nvPicPr>
        <p:blipFill>
          <a:blip r:embed="rId10" cstate="print"/>
          <a:stretch>
            <a:fillRect/>
          </a:stretch>
        </p:blipFill>
        <p:spPr>
          <a:xfrm>
            <a:off x="1394460" y="4317491"/>
            <a:ext cx="993647" cy="993647"/>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6693" y="496316"/>
            <a:ext cx="1987550" cy="552450"/>
          </a:xfrm>
          <a:prstGeom prst="rect">
            <a:avLst/>
          </a:prstGeom>
        </p:spPr>
        <p:txBody>
          <a:bodyPr vert="horz" wrap="square" lIns="0" tIns="13335" rIns="0" bIns="0" rtlCol="0">
            <a:spAutoFit/>
          </a:bodyPr>
          <a:lstStyle/>
          <a:p>
            <a:pPr marL="12700">
              <a:lnSpc>
                <a:spcPct val="100000"/>
              </a:lnSpc>
              <a:spcBef>
                <a:spcPts val="105"/>
              </a:spcBef>
            </a:pPr>
            <a:r>
              <a:rPr sz="3450"/>
              <a:t>User</a:t>
            </a:r>
            <a:r>
              <a:rPr sz="3450" spc="-114"/>
              <a:t> </a:t>
            </a:r>
            <a:r>
              <a:rPr sz="3450" spc="-20"/>
              <a:t>Flow</a:t>
            </a:r>
            <a:endParaRPr sz="3450"/>
          </a:p>
        </p:txBody>
      </p:sp>
      <p:sp>
        <p:nvSpPr>
          <p:cNvPr id="3" name="object 3"/>
          <p:cNvSpPr/>
          <p:nvPr/>
        </p:nvSpPr>
        <p:spPr>
          <a:xfrm>
            <a:off x="1489710" y="3323082"/>
            <a:ext cx="2424430" cy="622935"/>
          </a:xfrm>
          <a:custGeom>
            <a:avLst/>
            <a:gdLst/>
            <a:ahLst/>
            <a:cxnLst/>
            <a:rect l="l" t="t" r="r" b="b"/>
            <a:pathLst>
              <a:path w="2424429" h="622935">
                <a:moveTo>
                  <a:pt x="104012" y="0"/>
                </a:moveTo>
                <a:lnTo>
                  <a:pt x="2320543" y="0"/>
                </a:lnTo>
                <a:lnTo>
                  <a:pt x="2360929" y="8127"/>
                </a:lnTo>
                <a:lnTo>
                  <a:pt x="2394077" y="30352"/>
                </a:lnTo>
                <a:lnTo>
                  <a:pt x="2416302" y="63372"/>
                </a:lnTo>
                <a:lnTo>
                  <a:pt x="2424429" y="103758"/>
                </a:lnTo>
                <a:lnTo>
                  <a:pt x="2424429" y="519048"/>
                </a:lnTo>
                <a:lnTo>
                  <a:pt x="2416302" y="559434"/>
                </a:lnTo>
                <a:lnTo>
                  <a:pt x="2394077" y="592454"/>
                </a:lnTo>
                <a:lnTo>
                  <a:pt x="2360929" y="614679"/>
                </a:lnTo>
                <a:lnTo>
                  <a:pt x="2320543" y="622934"/>
                </a:lnTo>
                <a:lnTo>
                  <a:pt x="104012" y="622934"/>
                </a:lnTo>
                <a:lnTo>
                  <a:pt x="63500" y="614679"/>
                </a:lnTo>
                <a:lnTo>
                  <a:pt x="30480" y="592454"/>
                </a:lnTo>
                <a:lnTo>
                  <a:pt x="8128" y="559434"/>
                </a:lnTo>
                <a:lnTo>
                  <a:pt x="0" y="519048"/>
                </a:lnTo>
                <a:lnTo>
                  <a:pt x="0" y="103758"/>
                </a:lnTo>
                <a:lnTo>
                  <a:pt x="8128" y="63372"/>
                </a:lnTo>
                <a:lnTo>
                  <a:pt x="30480" y="30352"/>
                </a:lnTo>
                <a:lnTo>
                  <a:pt x="63500" y="8127"/>
                </a:lnTo>
                <a:lnTo>
                  <a:pt x="104012" y="0"/>
                </a:lnTo>
                <a:close/>
              </a:path>
            </a:pathLst>
          </a:custGeom>
          <a:ln w="25400">
            <a:solidFill>
              <a:srgbClr val="0096A7"/>
            </a:solidFill>
          </a:ln>
        </p:spPr>
        <p:txBody>
          <a:bodyPr wrap="square" lIns="0" tIns="0" rIns="0" bIns="0" rtlCol="0"/>
          <a:lstStyle/>
          <a:p>
            <a:endParaRPr/>
          </a:p>
        </p:txBody>
      </p:sp>
      <p:sp>
        <p:nvSpPr>
          <p:cNvPr id="4" name="object 4"/>
          <p:cNvSpPr txBox="1"/>
          <p:nvPr/>
        </p:nvSpPr>
        <p:spPr>
          <a:xfrm>
            <a:off x="2312289" y="3555872"/>
            <a:ext cx="828675" cy="239395"/>
          </a:xfrm>
          <a:prstGeom prst="rect">
            <a:avLst/>
          </a:prstGeom>
        </p:spPr>
        <p:txBody>
          <a:bodyPr vert="horz" wrap="square" lIns="0" tIns="13335" rIns="0" bIns="0" rtlCol="0">
            <a:spAutoFit/>
          </a:bodyPr>
          <a:lstStyle/>
          <a:p>
            <a:pPr marL="12700">
              <a:lnSpc>
                <a:spcPct val="100000"/>
              </a:lnSpc>
              <a:spcBef>
                <a:spcPts val="105"/>
              </a:spcBef>
            </a:pPr>
            <a:r>
              <a:rPr sz="1400" b="1" spc="-10">
                <a:latin typeface="Arial"/>
                <a:cs typeface="Arial"/>
              </a:rPr>
              <a:t>Processo</a:t>
            </a:r>
            <a:endParaRPr sz="1400">
              <a:latin typeface="Arial"/>
              <a:cs typeface="Arial"/>
            </a:endParaRPr>
          </a:p>
        </p:txBody>
      </p:sp>
      <p:sp>
        <p:nvSpPr>
          <p:cNvPr id="5" name="object 5"/>
          <p:cNvSpPr/>
          <p:nvPr/>
        </p:nvSpPr>
        <p:spPr>
          <a:xfrm>
            <a:off x="4848605" y="2678429"/>
            <a:ext cx="2411095" cy="1912620"/>
          </a:xfrm>
          <a:custGeom>
            <a:avLst/>
            <a:gdLst/>
            <a:ahLst/>
            <a:cxnLst/>
            <a:rect l="l" t="t" r="r" b="b"/>
            <a:pathLst>
              <a:path w="2411095" h="1912620">
                <a:moveTo>
                  <a:pt x="0" y="956310"/>
                </a:moveTo>
                <a:lnTo>
                  <a:pt x="1205230" y="0"/>
                </a:lnTo>
                <a:lnTo>
                  <a:pt x="2410587" y="956310"/>
                </a:lnTo>
                <a:lnTo>
                  <a:pt x="1205230" y="1912620"/>
                </a:lnTo>
                <a:lnTo>
                  <a:pt x="0" y="956310"/>
                </a:lnTo>
                <a:close/>
              </a:path>
            </a:pathLst>
          </a:custGeom>
          <a:ln w="25400">
            <a:solidFill>
              <a:srgbClr val="006FC0"/>
            </a:solidFill>
          </a:ln>
        </p:spPr>
        <p:txBody>
          <a:bodyPr wrap="square" lIns="0" tIns="0" rIns="0" bIns="0" rtlCol="0"/>
          <a:lstStyle/>
          <a:p>
            <a:endParaRPr/>
          </a:p>
        </p:txBody>
      </p:sp>
      <p:sp>
        <p:nvSpPr>
          <p:cNvPr id="6" name="object 6"/>
          <p:cNvSpPr txBox="1"/>
          <p:nvPr/>
        </p:nvSpPr>
        <p:spPr>
          <a:xfrm>
            <a:off x="5719698" y="3530600"/>
            <a:ext cx="669925" cy="239395"/>
          </a:xfrm>
          <a:prstGeom prst="rect">
            <a:avLst/>
          </a:prstGeom>
        </p:spPr>
        <p:txBody>
          <a:bodyPr vert="horz" wrap="square" lIns="0" tIns="13335" rIns="0" bIns="0" rtlCol="0">
            <a:spAutoFit/>
          </a:bodyPr>
          <a:lstStyle/>
          <a:p>
            <a:pPr marL="12700">
              <a:lnSpc>
                <a:spcPct val="100000"/>
              </a:lnSpc>
              <a:spcBef>
                <a:spcPts val="105"/>
              </a:spcBef>
            </a:pPr>
            <a:r>
              <a:rPr sz="1400" spc="-10">
                <a:latin typeface="Arial"/>
                <a:cs typeface="Arial"/>
              </a:rPr>
              <a:t>Decisão</a:t>
            </a:r>
            <a:endParaRPr sz="1400">
              <a:latin typeface="Arial"/>
              <a:cs typeface="Arial"/>
            </a:endParaRPr>
          </a:p>
        </p:txBody>
      </p:sp>
      <p:sp>
        <p:nvSpPr>
          <p:cNvPr id="7" name="object 7"/>
          <p:cNvSpPr/>
          <p:nvPr/>
        </p:nvSpPr>
        <p:spPr>
          <a:xfrm>
            <a:off x="9036557" y="5004053"/>
            <a:ext cx="2424430" cy="624840"/>
          </a:xfrm>
          <a:custGeom>
            <a:avLst/>
            <a:gdLst/>
            <a:ahLst/>
            <a:cxnLst/>
            <a:rect l="l" t="t" r="r" b="b"/>
            <a:pathLst>
              <a:path w="2424429" h="624839">
                <a:moveTo>
                  <a:pt x="104013" y="0"/>
                </a:moveTo>
                <a:lnTo>
                  <a:pt x="2320544" y="0"/>
                </a:lnTo>
                <a:lnTo>
                  <a:pt x="2360930" y="8128"/>
                </a:lnTo>
                <a:lnTo>
                  <a:pt x="2394077" y="30480"/>
                </a:lnTo>
                <a:lnTo>
                  <a:pt x="2416302" y="63500"/>
                </a:lnTo>
                <a:lnTo>
                  <a:pt x="2424430" y="104013"/>
                </a:lnTo>
                <a:lnTo>
                  <a:pt x="2424430" y="520319"/>
                </a:lnTo>
                <a:lnTo>
                  <a:pt x="2416302" y="560832"/>
                </a:lnTo>
                <a:lnTo>
                  <a:pt x="2394077" y="593928"/>
                </a:lnTo>
                <a:lnTo>
                  <a:pt x="2360930" y="616242"/>
                </a:lnTo>
                <a:lnTo>
                  <a:pt x="2320544" y="624420"/>
                </a:lnTo>
                <a:lnTo>
                  <a:pt x="104013" y="624420"/>
                </a:lnTo>
                <a:lnTo>
                  <a:pt x="63500" y="616242"/>
                </a:lnTo>
                <a:lnTo>
                  <a:pt x="30480" y="593928"/>
                </a:lnTo>
                <a:lnTo>
                  <a:pt x="8127" y="560832"/>
                </a:lnTo>
                <a:lnTo>
                  <a:pt x="0" y="520319"/>
                </a:lnTo>
                <a:lnTo>
                  <a:pt x="0" y="104013"/>
                </a:lnTo>
                <a:lnTo>
                  <a:pt x="8127" y="63500"/>
                </a:lnTo>
                <a:lnTo>
                  <a:pt x="30480" y="30480"/>
                </a:lnTo>
                <a:lnTo>
                  <a:pt x="63500" y="8128"/>
                </a:lnTo>
                <a:lnTo>
                  <a:pt x="104013" y="0"/>
                </a:lnTo>
                <a:close/>
              </a:path>
            </a:pathLst>
          </a:custGeom>
          <a:ln w="25400">
            <a:solidFill>
              <a:srgbClr val="0096A7"/>
            </a:solidFill>
          </a:ln>
        </p:spPr>
        <p:txBody>
          <a:bodyPr wrap="square" lIns="0" tIns="0" rIns="0" bIns="0" rtlCol="0"/>
          <a:lstStyle/>
          <a:p>
            <a:endParaRPr/>
          </a:p>
        </p:txBody>
      </p:sp>
      <p:sp>
        <p:nvSpPr>
          <p:cNvPr id="8" name="object 8"/>
          <p:cNvSpPr txBox="1"/>
          <p:nvPr/>
        </p:nvSpPr>
        <p:spPr>
          <a:xfrm>
            <a:off x="9800463" y="5225477"/>
            <a:ext cx="770890" cy="240029"/>
          </a:xfrm>
          <a:prstGeom prst="rect">
            <a:avLst/>
          </a:prstGeom>
        </p:spPr>
        <p:txBody>
          <a:bodyPr vert="horz" wrap="square" lIns="0" tIns="13335" rIns="0" bIns="0" rtlCol="0">
            <a:spAutoFit/>
          </a:bodyPr>
          <a:lstStyle/>
          <a:p>
            <a:pPr marL="12700">
              <a:lnSpc>
                <a:spcPct val="100000"/>
              </a:lnSpc>
              <a:spcBef>
                <a:spcPts val="105"/>
              </a:spcBef>
            </a:pPr>
            <a:r>
              <a:rPr sz="1400" spc="-10">
                <a:latin typeface="Arial"/>
                <a:cs typeface="Arial"/>
              </a:rPr>
              <a:t>Processo</a:t>
            </a:r>
            <a:endParaRPr sz="1400">
              <a:latin typeface="Arial"/>
              <a:cs typeface="Arial"/>
            </a:endParaRPr>
          </a:p>
        </p:txBody>
      </p:sp>
      <p:sp>
        <p:nvSpPr>
          <p:cNvPr id="9" name="object 9"/>
          <p:cNvSpPr/>
          <p:nvPr/>
        </p:nvSpPr>
        <p:spPr>
          <a:xfrm>
            <a:off x="4778502" y="5061965"/>
            <a:ext cx="2551430" cy="567055"/>
          </a:xfrm>
          <a:custGeom>
            <a:avLst/>
            <a:gdLst/>
            <a:ahLst/>
            <a:cxnLst/>
            <a:rect l="l" t="t" r="r" b="b"/>
            <a:pathLst>
              <a:path w="2551429" h="567054">
                <a:moveTo>
                  <a:pt x="0" y="566826"/>
                </a:moveTo>
                <a:lnTo>
                  <a:pt x="510159" y="0"/>
                </a:lnTo>
                <a:lnTo>
                  <a:pt x="2550922" y="0"/>
                </a:lnTo>
                <a:lnTo>
                  <a:pt x="2040763" y="566826"/>
                </a:lnTo>
                <a:lnTo>
                  <a:pt x="0" y="566826"/>
                </a:lnTo>
                <a:close/>
              </a:path>
            </a:pathLst>
          </a:custGeom>
          <a:ln w="25400">
            <a:solidFill>
              <a:srgbClr val="9F5800"/>
            </a:solidFill>
          </a:ln>
        </p:spPr>
        <p:txBody>
          <a:bodyPr wrap="square" lIns="0" tIns="0" rIns="0" bIns="0" rtlCol="0"/>
          <a:lstStyle/>
          <a:p>
            <a:endParaRPr/>
          </a:p>
        </p:txBody>
      </p:sp>
      <p:sp>
        <p:nvSpPr>
          <p:cNvPr id="10" name="object 10"/>
          <p:cNvSpPr txBox="1"/>
          <p:nvPr/>
        </p:nvSpPr>
        <p:spPr>
          <a:xfrm>
            <a:off x="5782436" y="5225015"/>
            <a:ext cx="422909" cy="239395"/>
          </a:xfrm>
          <a:prstGeom prst="rect">
            <a:avLst/>
          </a:prstGeom>
        </p:spPr>
        <p:txBody>
          <a:bodyPr vert="horz" wrap="square" lIns="0" tIns="12700" rIns="0" bIns="0" rtlCol="0">
            <a:spAutoFit/>
          </a:bodyPr>
          <a:lstStyle/>
          <a:p>
            <a:pPr marL="12700">
              <a:lnSpc>
                <a:spcPct val="100000"/>
              </a:lnSpc>
              <a:spcBef>
                <a:spcPts val="100"/>
              </a:spcBef>
            </a:pPr>
            <a:r>
              <a:rPr sz="1400" spc="-10">
                <a:latin typeface="Arial"/>
                <a:cs typeface="Arial"/>
              </a:rPr>
              <a:t>Input</a:t>
            </a:r>
            <a:endParaRPr sz="1400">
              <a:latin typeface="Arial"/>
              <a:cs typeface="Arial"/>
            </a:endParaRPr>
          </a:p>
        </p:txBody>
      </p:sp>
      <p:grpSp>
        <p:nvGrpSpPr>
          <p:cNvPr id="11" name="object 11"/>
          <p:cNvGrpSpPr/>
          <p:nvPr/>
        </p:nvGrpSpPr>
        <p:grpSpPr>
          <a:xfrm>
            <a:off x="2377694" y="1768094"/>
            <a:ext cx="8181975" cy="3617595"/>
            <a:chOff x="2377694" y="1768094"/>
            <a:chExt cx="8181975" cy="3617595"/>
          </a:xfrm>
        </p:grpSpPr>
        <p:sp>
          <p:nvSpPr>
            <p:cNvPr id="12" name="object 12"/>
            <p:cNvSpPr/>
            <p:nvPr/>
          </p:nvSpPr>
          <p:spPr>
            <a:xfrm>
              <a:off x="2701290" y="2367534"/>
              <a:ext cx="0" cy="830580"/>
            </a:xfrm>
            <a:custGeom>
              <a:avLst/>
              <a:gdLst/>
              <a:ahLst/>
              <a:cxnLst/>
              <a:rect l="l" t="t" r="r" b="b"/>
              <a:pathLst>
                <a:path h="830580">
                  <a:moveTo>
                    <a:pt x="0" y="0"/>
                  </a:moveTo>
                  <a:lnTo>
                    <a:pt x="0" y="811149"/>
                  </a:lnTo>
                  <a:lnTo>
                    <a:pt x="0" y="830199"/>
                  </a:lnTo>
                </a:path>
              </a:pathLst>
            </a:custGeom>
            <a:ln w="38100">
              <a:solidFill>
                <a:srgbClr val="000000"/>
              </a:solidFill>
            </a:ln>
          </p:spPr>
          <p:txBody>
            <a:bodyPr wrap="square" lIns="0" tIns="0" rIns="0" bIns="0" rtlCol="0"/>
            <a:lstStyle/>
            <a:p>
              <a:endParaRPr/>
            </a:p>
          </p:txBody>
        </p:sp>
        <p:sp>
          <p:nvSpPr>
            <p:cNvPr id="13" name="object 13"/>
            <p:cNvSpPr/>
            <p:nvPr/>
          </p:nvSpPr>
          <p:spPr>
            <a:xfrm>
              <a:off x="2641092" y="3201924"/>
              <a:ext cx="120014" cy="120014"/>
            </a:xfrm>
            <a:custGeom>
              <a:avLst/>
              <a:gdLst/>
              <a:ahLst/>
              <a:cxnLst/>
              <a:rect l="l" t="t" r="r" b="b"/>
              <a:pathLst>
                <a:path w="120014" h="120014">
                  <a:moveTo>
                    <a:pt x="119887" y="0"/>
                  </a:moveTo>
                  <a:lnTo>
                    <a:pt x="0" y="0"/>
                  </a:lnTo>
                  <a:lnTo>
                    <a:pt x="59943" y="119887"/>
                  </a:lnTo>
                  <a:lnTo>
                    <a:pt x="119887" y="0"/>
                  </a:lnTo>
                  <a:close/>
                </a:path>
              </a:pathLst>
            </a:custGeom>
            <a:solidFill>
              <a:srgbClr val="000000"/>
            </a:solidFill>
          </p:spPr>
          <p:txBody>
            <a:bodyPr wrap="square" lIns="0" tIns="0" rIns="0" bIns="0" rtlCol="0"/>
            <a:lstStyle/>
            <a:p>
              <a:endParaRPr/>
            </a:p>
          </p:txBody>
        </p:sp>
        <p:sp>
          <p:nvSpPr>
            <p:cNvPr id="14" name="object 14"/>
            <p:cNvSpPr/>
            <p:nvPr/>
          </p:nvSpPr>
          <p:spPr>
            <a:xfrm>
              <a:off x="3929633" y="3633977"/>
              <a:ext cx="778510" cy="0"/>
            </a:xfrm>
            <a:custGeom>
              <a:avLst/>
              <a:gdLst/>
              <a:ahLst/>
              <a:cxnLst/>
              <a:rect l="l" t="t" r="r" b="b"/>
              <a:pathLst>
                <a:path w="778510">
                  <a:moveTo>
                    <a:pt x="0" y="0"/>
                  </a:moveTo>
                  <a:lnTo>
                    <a:pt x="759332" y="0"/>
                  </a:lnTo>
                  <a:lnTo>
                    <a:pt x="778382" y="0"/>
                  </a:lnTo>
                </a:path>
              </a:pathLst>
            </a:custGeom>
            <a:ln w="38100">
              <a:solidFill>
                <a:srgbClr val="000000"/>
              </a:solidFill>
            </a:ln>
          </p:spPr>
          <p:txBody>
            <a:bodyPr wrap="square" lIns="0" tIns="0" rIns="0" bIns="0" rtlCol="0"/>
            <a:lstStyle/>
            <a:p>
              <a:endParaRPr/>
            </a:p>
          </p:txBody>
        </p:sp>
        <p:sp>
          <p:nvSpPr>
            <p:cNvPr id="15" name="object 15"/>
            <p:cNvSpPr/>
            <p:nvPr/>
          </p:nvSpPr>
          <p:spPr>
            <a:xfrm>
              <a:off x="4710683" y="3573779"/>
              <a:ext cx="121920" cy="120014"/>
            </a:xfrm>
            <a:custGeom>
              <a:avLst/>
              <a:gdLst/>
              <a:ahLst/>
              <a:cxnLst/>
              <a:rect l="l" t="t" r="r" b="b"/>
              <a:pathLst>
                <a:path w="121920" h="120014">
                  <a:moveTo>
                    <a:pt x="0" y="0"/>
                  </a:moveTo>
                  <a:lnTo>
                    <a:pt x="0" y="119888"/>
                  </a:lnTo>
                  <a:lnTo>
                    <a:pt x="121412" y="59944"/>
                  </a:lnTo>
                  <a:lnTo>
                    <a:pt x="0" y="0"/>
                  </a:lnTo>
                  <a:close/>
                </a:path>
              </a:pathLst>
            </a:custGeom>
            <a:solidFill>
              <a:srgbClr val="000000"/>
            </a:solidFill>
          </p:spPr>
          <p:txBody>
            <a:bodyPr wrap="square" lIns="0" tIns="0" rIns="0" bIns="0" rtlCol="0"/>
            <a:lstStyle/>
            <a:p>
              <a:endParaRPr/>
            </a:p>
          </p:txBody>
        </p:sp>
        <p:sp>
          <p:nvSpPr>
            <p:cNvPr id="16" name="object 16"/>
            <p:cNvSpPr/>
            <p:nvPr/>
          </p:nvSpPr>
          <p:spPr>
            <a:xfrm>
              <a:off x="6054090" y="4609338"/>
              <a:ext cx="0" cy="311785"/>
            </a:xfrm>
            <a:custGeom>
              <a:avLst/>
              <a:gdLst/>
              <a:ahLst/>
              <a:cxnLst/>
              <a:rect l="l" t="t" r="r" b="b"/>
              <a:pathLst>
                <a:path h="311785">
                  <a:moveTo>
                    <a:pt x="0" y="0"/>
                  </a:moveTo>
                  <a:lnTo>
                    <a:pt x="0" y="311785"/>
                  </a:lnTo>
                </a:path>
              </a:pathLst>
            </a:custGeom>
            <a:ln w="38100">
              <a:solidFill>
                <a:srgbClr val="000000"/>
              </a:solidFill>
            </a:ln>
          </p:spPr>
          <p:txBody>
            <a:bodyPr wrap="square" lIns="0" tIns="0" rIns="0" bIns="0" rtlCol="0"/>
            <a:lstStyle/>
            <a:p>
              <a:endParaRPr/>
            </a:p>
          </p:txBody>
        </p:sp>
        <p:sp>
          <p:nvSpPr>
            <p:cNvPr id="17" name="object 17"/>
            <p:cNvSpPr/>
            <p:nvPr/>
          </p:nvSpPr>
          <p:spPr>
            <a:xfrm>
              <a:off x="5993891" y="4924044"/>
              <a:ext cx="120014" cy="120014"/>
            </a:xfrm>
            <a:custGeom>
              <a:avLst/>
              <a:gdLst/>
              <a:ahLst/>
              <a:cxnLst/>
              <a:rect l="l" t="t" r="r" b="b"/>
              <a:pathLst>
                <a:path w="120014" h="120014">
                  <a:moveTo>
                    <a:pt x="119887" y="0"/>
                  </a:moveTo>
                  <a:lnTo>
                    <a:pt x="0" y="0"/>
                  </a:lnTo>
                  <a:lnTo>
                    <a:pt x="59944" y="119887"/>
                  </a:lnTo>
                  <a:lnTo>
                    <a:pt x="119887" y="0"/>
                  </a:lnTo>
                  <a:close/>
                </a:path>
              </a:pathLst>
            </a:custGeom>
            <a:solidFill>
              <a:srgbClr val="000000"/>
            </a:solidFill>
          </p:spPr>
          <p:txBody>
            <a:bodyPr wrap="square" lIns="0" tIns="0" rIns="0" bIns="0" rtlCol="0"/>
            <a:lstStyle/>
            <a:p>
              <a:endParaRPr/>
            </a:p>
          </p:txBody>
        </p:sp>
        <p:sp>
          <p:nvSpPr>
            <p:cNvPr id="18" name="object 18"/>
            <p:cNvSpPr/>
            <p:nvPr/>
          </p:nvSpPr>
          <p:spPr>
            <a:xfrm>
              <a:off x="7257288" y="3632326"/>
              <a:ext cx="2543175" cy="0"/>
            </a:xfrm>
            <a:custGeom>
              <a:avLst/>
              <a:gdLst/>
              <a:ahLst/>
              <a:cxnLst/>
              <a:rect l="l" t="t" r="r" b="b"/>
              <a:pathLst>
                <a:path w="2543175">
                  <a:moveTo>
                    <a:pt x="0" y="0"/>
                  </a:moveTo>
                  <a:lnTo>
                    <a:pt x="2543047" y="0"/>
                  </a:lnTo>
                </a:path>
              </a:pathLst>
            </a:custGeom>
            <a:ln w="41076">
              <a:solidFill>
                <a:srgbClr val="000000"/>
              </a:solidFill>
            </a:ln>
          </p:spPr>
          <p:txBody>
            <a:bodyPr wrap="square" lIns="0" tIns="0" rIns="0" bIns="0" rtlCol="0"/>
            <a:lstStyle/>
            <a:p>
              <a:endParaRPr/>
            </a:p>
          </p:txBody>
        </p:sp>
        <p:sp>
          <p:nvSpPr>
            <p:cNvPr id="19" name="object 19"/>
            <p:cNvSpPr/>
            <p:nvPr/>
          </p:nvSpPr>
          <p:spPr>
            <a:xfrm>
              <a:off x="9785603" y="3569208"/>
              <a:ext cx="120014" cy="120014"/>
            </a:xfrm>
            <a:custGeom>
              <a:avLst/>
              <a:gdLst/>
              <a:ahLst/>
              <a:cxnLst/>
              <a:rect l="l" t="t" r="r" b="b"/>
              <a:pathLst>
                <a:path w="120015" h="120014">
                  <a:moveTo>
                    <a:pt x="0" y="0"/>
                  </a:moveTo>
                  <a:lnTo>
                    <a:pt x="126" y="119887"/>
                  </a:lnTo>
                  <a:lnTo>
                    <a:pt x="120015" y="59816"/>
                  </a:lnTo>
                  <a:lnTo>
                    <a:pt x="0" y="0"/>
                  </a:lnTo>
                  <a:close/>
                </a:path>
              </a:pathLst>
            </a:custGeom>
            <a:solidFill>
              <a:srgbClr val="000000"/>
            </a:solidFill>
          </p:spPr>
          <p:txBody>
            <a:bodyPr wrap="square" lIns="0" tIns="0" rIns="0" bIns="0" rtlCol="0"/>
            <a:lstStyle/>
            <a:p>
              <a:endParaRPr/>
            </a:p>
          </p:txBody>
        </p:sp>
        <p:sp>
          <p:nvSpPr>
            <p:cNvPr id="20" name="object 20"/>
            <p:cNvSpPr/>
            <p:nvPr/>
          </p:nvSpPr>
          <p:spPr>
            <a:xfrm>
              <a:off x="7085076" y="5331459"/>
              <a:ext cx="1828800" cy="0"/>
            </a:xfrm>
            <a:custGeom>
              <a:avLst/>
              <a:gdLst/>
              <a:ahLst/>
              <a:cxnLst/>
              <a:rect l="l" t="t" r="r" b="b"/>
              <a:pathLst>
                <a:path w="1828800">
                  <a:moveTo>
                    <a:pt x="0" y="0"/>
                  </a:moveTo>
                  <a:lnTo>
                    <a:pt x="1828546" y="0"/>
                  </a:lnTo>
                </a:path>
              </a:pathLst>
            </a:custGeom>
            <a:ln w="50366">
              <a:solidFill>
                <a:srgbClr val="000000"/>
              </a:solidFill>
            </a:ln>
          </p:spPr>
          <p:txBody>
            <a:bodyPr wrap="square" lIns="0" tIns="0" rIns="0" bIns="0" rtlCol="0"/>
            <a:lstStyle/>
            <a:p>
              <a:endParaRPr/>
            </a:p>
          </p:txBody>
        </p:sp>
        <p:sp>
          <p:nvSpPr>
            <p:cNvPr id="21" name="object 21"/>
            <p:cNvSpPr/>
            <p:nvPr/>
          </p:nvSpPr>
          <p:spPr>
            <a:xfrm>
              <a:off x="8897112" y="5265420"/>
              <a:ext cx="121920" cy="120014"/>
            </a:xfrm>
            <a:custGeom>
              <a:avLst/>
              <a:gdLst/>
              <a:ahLst/>
              <a:cxnLst/>
              <a:rect l="l" t="t" r="r" b="b"/>
              <a:pathLst>
                <a:path w="121920" h="120014">
                  <a:moveTo>
                    <a:pt x="0" y="0"/>
                  </a:moveTo>
                  <a:lnTo>
                    <a:pt x="889" y="119887"/>
                  </a:lnTo>
                  <a:lnTo>
                    <a:pt x="121793" y="59181"/>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10248137" y="4071366"/>
              <a:ext cx="0" cy="932815"/>
            </a:xfrm>
            <a:custGeom>
              <a:avLst/>
              <a:gdLst/>
              <a:ahLst/>
              <a:cxnLst/>
              <a:rect l="l" t="t" r="r" b="b"/>
              <a:pathLst>
                <a:path h="932814">
                  <a:moveTo>
                    <a:pt x="0" y="932687"/>
                  </a:moveTo>
                  <a:lnTo>
                    <a:pt x="0" y="19049"/>
                  </a:lnTo>
                  <a:lnTo>
                    <a:pt x="0" y="0"/>
                  </a:lnTo>
                </a:path>
              </a:pathLst>
            </a:custGeom>
            <a:ln w="38100">
              <a:solidFill>
                <a:srgbClr val="000000"/>
              </a:solidFill>
            </a:ln>
          </p:spPr>
          <p:txBody>
            <a:bodyPr wrap="square" lIns="0" tIns="0" rIns="0" bIns="0" rtlCol="0"/>
            <a:lstStyle/>
            <a:p>
              <a:endParaRPr/>
            </a:p>
          </p:txBody>
        </p:sp>
        <p:sp>
          <p:nvSpPr>
            <p:cNvPr id="23" name="object 23"/>
            <p:cNvSpPr/>
            <p:nvPr/>
          </p:nvSpPr>
          <p:spPr>
            <a:xfrm>
              <a:off x="10187939" y="3945636"/>
              <a:ext cx="120014" cy="120014"/>
            </a:xfrm>
            <a:custGeom>
              <a:avLst/>
              <a:gdLst/>
              <a:ahLst/>
              <a:cxnLst/>
              <a:rect l="l" t="t" r="r" b="b"/>
              <a:pathLst>
                <a:path w="120015" h="120014">
                  <a:moveTo>
                    <a:pt x="59943" y="0"/>
                  </a:moveTo>
                  <a:lnTo>
                    <a:pt x="0" y="119887"/>
                  </a:lnTo>
                  <a:lnTo>
                    <a:pt x="119887" y="119887"/>
                  </a:lnTo>
                  <a:lnTo>
                    <a:pt x="59943" y="0"/>
                  </a:lnTo>
                  <a:close/>
                </a:path>
              </a:pathLst>
            </a:custGeom>
            <a:solidFill>
              <a:srgbClr val="000000"/>
            </a:solidFill>
          </p:spPr>
          <p:txBody>
            <a:bodyPr wrap="square" lIns="0" tIns="0" rIns="0" bIns="0" rtlCol="0"/>
            <a:lstStyle/>
            <a:p>
              <a:endParaRPr/>
            </a:p>
          </p:txBody>
        </p:sp>
        <p:sp>
          <p:nvSpPr>
            <p:cNvPr id="24" name="object 24"/>
            <p:cNvSpPr/>
            <p:nvPr/>
          </p:nvSpPr>
          <p:spPr>
            <a:xfrm>
              <a:off x="2389632" y="1780032"/>
              <a:ext cx="622300" cy="623570"/>
            </a:xfrm>
            <a:custGeom>
              <a:avLst/>
              <a:gdLst/>
              <a:ahLst/>
              <a:cxnLst/>
              <a:rect l="l" t="t" r="r" b="b"/>
              <a:pathLst>
                <a:path w="622300" h="623569">
                  <a:moveTo>
                    <a:pt x="332613" y="0"/>
                  </a:moveTo>
                  <a:lnTo>
                    <a:pt x="289179" y="0"/>
                  </a:lnTo>
                  <a:lnTo>
                    <a:pt x="245999" y="6095"/>
                  </a:lnTo>
                  <a:lnTo>
                    <a:pt x="203962" y="18160"/>
                  </a:lnTo>
                  <a:lnTo>
                    <a:pt x="163449" y="36321"/>
                  </a:lnTo>
                  <a:lnTo>
                    <a:pt x="125475" y="60451"/>
                  </a:lnTo>
                  <a:lnTo>
                    <a:pt x="90550" y="90804"/>
                  </a:lnTo>
                  <a:lnTo>
                    <a:pt x="60325" y="125729"/>
                  </a:lnTo>
                  <a:lnTo>
                    <a:pt x="36194" y="163956"/>
                  </a:lnTo>
                  <a:lnTo>
                    <a:pt x="18161" y="204342"/>
                  </a:lnTo>
                  <a:lnTo>
                    <a:pt x="6095" y="246633"/>
                  </a:lnTo>
                  <a:lnTo>
                    <a:pt x="0" y="289813"/>
                  </a:lnTo>
                  <a:lnTo>
                    <a:pt x="0" y="333375"/>
                  </a:lnTo>
                  <a:lnTo>
                    <a:pt x="6095" y="376681"/>
                  </a:lnTo>
                  <a:lnTo>
                    <a:pt x="18161" y="418845"/>
                  </a:lnTo>
                  <a:lnTo>
                    <a:pt x="36194" y="459358"/>
                  </a:lnTo>
                  <a:lnTo>
                    <a:pt x="60325" y="497458"/>
                  </a:lnTo>
                  <a:lnTo>
                    <a:pt x="90550" y="532510"/>
                  </a:lnTo>
                  <a:lnTo>
                    <a:pt x="125475" y="562737"/>
                  </a:lnTo>
                  <a:lnTo>
                    <a:pt x="163449" y="586993"/>
                  </a:lnTo>
                  <a:lnTo>
                    <a:pt x="203962" y="605154"/>
                  </a:lnTo>
                  <a:lnTo>
                    <a:pt x="245999" y="617219"/>
                  </a:lnTo>
                  <a:lnTo>
                    <a:pt x="289179" y="623315"/>
                  </a:lnTo>
                  <a:lnTo>
                    <a:pt x="332613" y="623315"/>
                  </a:lnTo>
                  <a:lnTo>
                    <a:pt x="375793" y="617219"/>
                  </a:lnTo>
                  <a:lnTo>
                    <a:pt x="417830" y="605154"/>
                  </a:lnTo>
                  <a:lnTo>
                    <a:pt x="458216" y="586993"/>
                  </a:lnTo>
                  <a:lnTo>
                    <a:pt x="496316" y="562737"/>
                  </a:lnTo>
                  <a:lnTo>
                    <a:pt x="531241" y="532510"/>
                  </a:lnTo>
                  <a:lnTo>
                    <a:pt x="561467" y="497458"/>
                  </a:lnTo>
                  <a:lnTo>
                    <a:pt x="585597" y="459358"/>
                  </a:lnTo>
                  <a:lnTo>
                    <a:pt x="603631" y="418845"/>
                  </a:lnTo>
                  <a:lnTo>
                    <a:pt x="615695" y="376681"/>
                  </a:lnTo>
                  <a:lnTo>
                    <a:pt x="621792" y="333375"/>
                  </a:lnTo>
                  <a:lnTo>
                    <a:pt x="621792" y="289813"/>
                  </a:lnTo>
                  <a:lnTo>
                    <a:pt x="615695" y="246633"/>
                  </a:lnTo>
                  <a:lnTo>
                    <a:pt x="603631" y="204342"/>
                  </a:lnTo>
                  <a:lnTo>
                    <a:pt x="585597" y="163956"/>
                  </a:lnTo>
                  <a:lnTo>
                    <a:pt x="561467" y="125729"/>
                  </a:lnTo>
                  <a:lnTo>
                    <a:pt x="531241" y="90804"/>
                  </a:lnTo>
                  <a:lnTo>
                    <a:pt x="496316" y="60451"/>
                  </a:lnTo>
                  <a:lnTo>
                    <a:pt x="458216" y="36321"/>
                  </a:lnTo>
                  <a:lnTo>
                    <a:pt x="417830" y="18160"/>
                  </a:lnTo>
                  <a:lnTo>
                    <a:pt x="375793" y="6095"/>
                  </a:lnTo>
                  <a:lnTo>
                    <a:pt x="332613" y="0"/>
                  </a:lnTo>
                  <a:close/>
                </a:path>
              </a:pathLst>
            </a:custGeom>
            <a:solidFill>
              <a:srgbClr val="FFFFFF"/>
            </a:solidFill>
          </p:spPr>
          <p:txBody>
            <a:bodyPr wrap="square" lIns="0" tIns="0" rIns="0" bIns="0" rtlCol="0"/>
            <a:lstStyle/>
            <a:p>
              <a:endParaRPr/>
            </a:p>
          </p:txBody>
        </p:sp>
        <p:sp>
          <p:nvSpPr>
            <p:cNvPr id="25" name="object 25"/>
            <p:cNvSpPr/>
            <p:nvPr/>
          </p:nvSpPr>
          <p:spPr>
            <a:xfrm>
              <a:off x="2390394" y="1780794"/>
              <a:ext cx="622300" cy="623570"/>
            </a:xfrm>
            <a:custGeom>
              <a:avLst/>
              <a:gdLst/>
              <a:ahLst/>
              <a:cxnLst/>
              <a:rect l="l" t="t" r="r" b="b"/>
              <a:pathLst>
                <a:path w="622300" h="623569">
                  <a:moveTo>
                    <a:pt x="531241" y="90804"/>
                  </a:moveTo>
                  <a:lnTo>
                    <a:pt x="561467" y="125729"/>
                  </a:lnTo>
                  <a:lnTo>
                    <a:pt x="585597" y="163956"/>
                  </a:lnTo>
                  <a:lnTo>
                    <a:pt x="603631" y="204342"/>
                  </a:lnTo>
                  <a:lnTo>
                    <a:pt x="615695" y="246633"/>
                  </a:lnTo>
                  <a:lnTo>
                    <a:pt x="621792" y="289813"/>
                  </a:lnTo>
                  <a:lnTo>
                    <a:pt x="621792" y="333375"/>
                  </a:lnTo>
                  <a:lnTo>
                    <a:pt x="615695" y="376681"/>
                  </a:lnTo>
                  <a:lnTo>
                    <a:pt x="603631" y="418845"/>
                  </a:lnTo>
                  <a:lnTo>
                    <a:pt x="585597" y="459358"/>
                  </a:lnTo>
                  <a:lnTo>
                    <a:pt x="561467" y="497458"/>
                  </a:lnTo>
                  <a:lnTo>
                    <a:pt x="531241" y="532510"/>
                  </a:lnTo>
                  <a:lnTo>
                    <a:pt x="496316" y="562736"/>
                  </a:lnTo>
                  <a:lnTo>
                    <a:pt x="458216" y="586993"/>
                  </a:lnTo>
                  <a:lnTo>
                    <a:pt x="417830" y="605154"/>
                  </a:lnTo>
                  <a:lnTo>
                    <a:pt x="375793" y="617219"/>
                  </a:lnTo>
                  <a:lnTo>
                    <a:pt x="332613" y="623315"/>
                  </a:lnTo>
                  <a:lnTo>
                    <a:pt x="289179" y="623315"/>
                  </a:lnTo>
                  <a:lnTo>
                    <a:pt x="245999" y="617219"/>
                  </a:lnTo>
                  <a:lnTo>
                    <a:pt x="203962" y="605154"/>
                  </a:lnTo>
                  <a:lnTo>
                    <a:pt x="163449" y="586993"/>
                  </a:lnTo>
                  <a:lnTo>
                    <a:pt x="125475" y="562736"/>
                  </a:lnTo>
                  <a:lnTo>
                    <a:pt x="90550" y="532510"/>
                  </a:lnTo>
                  <a:lnTo>
                    <a:pt x="60325" y="497458"/>
                  </a:lnTo>
                  <a:lnTo>
                    <a:pt x="36194" y="459358"/>
                  </a:lnTo>
                  <a:lnTo>
                    <a:pt x="18161" y="418845"/>
                  </a:lnTo>
                  <a:lnTo>
                    <a:pt x="6095" y="376681"/>
                  </a:lnTo>
                  <a:lnTo>
                    <a:pt x="0" y="333375"/>
                  </a:lnTo>
                  <a:lnTo>
                    <a:pt x="0" y="289813"/>
                  </a:lnTo>
                  <a:lnTo>
                    <a:pt x="6095" y="246633"/>
                  </a:lnTo>
                  <a:lnTo>
                    <a:pt x="18161" y="204342"/>
                  </a:lnTo>
                  <a:lnTo>
                    <a:pt x="36194" y="163956"/>
                  </a:lnTo>
                  <a:lnTo>
                    <a:pt x="60325" y="125729"/>
                  </a:lnTo>
                  <a:lnTo>
                    <a:pt x="90550" y="90804"/>
                  </a:lnTo>
                  <a:lnTo>
                    <a:pt x="125475" y="60451"/>
                  </a:lnTo>
                  <a:lnTo>
                    <a:pt x="163449" y="36321"/>
                  </a:lnTo>
                  <a:lnTo>
                    <a:pt x="203962" y="18160"/>
                  </a:lnTo>
                  <a:lnTo>
                    <a:pt x="245999" y="6095"/>
                  </a:lnTo>
                  <a:lnTo>
                    <a:pt x="289179" y="0"/>
                  </a:lnTo>
                  <a:lnTo>
                    <a:pt x="332613" y="0"/>
                  </a:lnTo>
                  <a:lnTo>
                    <a:pt x="375793" y="6095"/>
                  </a:lnTo>
                  <a:lnTo>
                    <a:pt x="417830" y="18160"/>
                  </a:lnTo>
                  <a:lnTo>
                    <a:pt x="458216" y="36321"/>
                  </a:lnTo>
                  <a:lnTo>
                    <a:pt x="496316" y="60451"/>
                  </a:lnTo>
                  <a:lnTo>
                    <a:pt x="531241" y="90804"/>
                  </a:lnTo>
                  <a:close/>
                </a:path>
              </a:pathLst>
            </a:custGeom>
            <a:ln w="25399">
              <a:solidFill>
                <a:srgbClr val="929F00"/>
              </a:solidFill>
            </a:ln>
          </p:spPr>
          <p:txBody>
            <a:bodyPr wrap="square" lIns="0" tIns="0" rIns="0" bIns="0" rtlCol="0"/>
            <a:lstStyle/>
            <a:p>
              <a:endParaRPr/>
            </a:p>
          </p:txBody>
        </p:sp>
        <p:sp>
          <p:nvSpPr>
            <p:cNvPr id="26" name="object 26"/>
            <p:cNvSpPr/>
            <p:nvPr/>
          </p:nvSpPr>
          <p:spPr>
            <a:xfrm>
              <a:off x="9923525" y="3318510"/>
              <a:ext cx="623570" cy="622300"/>
            </a:xfrm>
            <a:custGeom>
              <a:avLst/>
              <a:gdLst/>
              <a:ahLst/>
              <a:cxnLst/>
              <a:rect l="l" t="t" r="r" b="b"/>
              <a:pathLst>
                <a:path w="623570" h="622300">
                  <a:moveTo>
                    <a:pt x="532510" y="90550"/>
                  </a:moveTo>
                  <a:lnTo>
                    <a:pt x="562737" y="125475"/>
                  </a:lnTo>
                  <a:lnTo>
                    <a:pt x="586994" y="163449"/>
                  </a:lnTo>
                  <a:lnTo>
                    <a:pt x="605154" y="203962"/>
                  </a:lnTo>
                  <a:lnTo>
                    <a:pt x="617220" y="245999"/>
                  </a:lnTo>
                  <a:lnTo>
                    <a:pt x="623316" y="289178"/>
                  </a:lnTo>
                  <a:lnTo>
                    <a:pt x="623316" y="332613"/>
                  </a:lnTo>
                  <a:lnTo>
                    <a:pt x="617220" y="375792"/>
                  </a:lnTo>
                  <a:lnTo>
                    <a:pt x="605154" y="417829"/>
                  </a:lnTo>
                  <a:lnTo>
                    <a:pt x="586994" y="458215"/>
                  </a:lnTo>
                  <a:lnTo>
                    <a:pt x="562737" y="496315"/>
                  </a:lnTo>
                  <a:lnTo>
                    <a:pt x="532510" y="531240"/>
                  </a:lnTo>
                  <a:lnTo>
                    <a:pt x="497458" y="561466"/>
                  </a:lnTo>
                  <a:lnTo>
                    <a:pt x="459358" y="585596"/>
                  </a:lnTo>
                  <a:lnTo>
                    <a:pt x="418846" y="603631"/>
                  </a:lnTo>
                  <a:lnTo>
                    <a:pt x="376681" y="615695"/>
                  </a:lnTo>
                  <a:lnTo>
                    <a:pt x="333375" y="621791"/>
                  </a:lnTo>
                  <a:lnTo>
                    <a:pt x="289814" y="621791"/>
                  </a:lnTo>
                  <a:lnTo>
                    <a:pt x="246633" y="615695"/>
                  </a:lnTo>
                  <a:lnTo>
                    <a:pt x="204343" y="603631"/>
                  </a:lnTo>
                  <a:lnTo>
                    <a:pt x="163956" y="585596"/>
                  </a:lnTo>
                  <a:lnTo>
                    <a:pt x="125729" y="561466"/>
                  </a:lnTo>
                  <a:lnTo>
                    <a:pt x="90804" y="531240"/>
                  </a:lnTo>
                  <a:lnTo>
                    <a:pt x="60451" y="496315"/>
                  </a:lnTo>
                  <a:lnTo>
                    <a:pt x="36322" y="458215"/>
                  </a:lnTo>
                  <a:lnTo>
                    <a:pt x="18160" y="417829"/>
                  </a:lnTo>
                  <a:lnTo>
                    <a:pt x="6096" y="375792"/>
                  </a:lnTo>
                  <a:lnTo>
                    <a:pt x="0" y="332613"/>
                  </a:lnTo>
                  <a:lnTo>
                    <a:pt x="0" y="289178"/>
                  </a:lnTo>
                  <a:lnTo>
                    <a:pt x="6096" y="245999"/>
                  </a:lnTo>
                  <a:lnTo>
                    <a:pt x="18160" y="203962"/>
                  </a:lnTo>
                  <a:lnTo>
                    <a:pt x="36322" y="163449"/>
                  </a:lnTo>
                  <a:lnTo>
                    <a:pt x="60451" y="125475"/>
                  </a:lnTo>
                  <a:lnTo>
                    <a:pt x="90804" y="90550"/>
                  </a:lnTo>
                  <a:lnTo>
                    <a:pt x="125729" y="60325"/>
                  </a:lnTo>
                  <a:lnTo>
                    <a:pt x="163956" y="36194"/>
                  </a:lnTo>
                  <a:lnTo>
                    <a:pt x="204343" y="18161"/>
                  </a:lnTo>
                  <a:lnTo>
                    <a:pt x="246633" y="6095"/>
                  </a:lnTo>
                  <a:lnTo>
                    <a:pt x="289814" y="0"/>
                  </a:lnTo>
                  <a:lnTo>
                    <a:pt x="333375" y="0"/>
                  </a:lnTo>
                  <a:lnTo>
                    <a:pt x="376681" y="6095"/>
                  </a:lnTo>
                  <a:lnTo>
                    <a:pt x="418846" y="18161"/>
                  </a:lnTo>
                  <a:lnTo>
                    <a:pt x="459358" y="36194"/>
                  </a:lnTo>
                  <a:lnTo>
                    <a:pt x="497458" y="60325"/>
                  </a:lnTo>
                  <a:lnTo>
                    <a:pt x="532510" y="90550"/>
                  </a:lnTo>
                  <a:close/>
                </a:path>
              </a:pathLst>
            </a:custGeom>
            <a:ln w="25400">
              <a:solidFill>
                <a:srgbClr val="FF0000"/>
              </a:solidFill>
            </a:ln>
          </p:spPr>
          <p:txBody>
            <a:bodyPr wrap="square" lIns="0" tIns="0" rIns="0" bIns="0" rtlCol="0"/>
            <a:lstStyle/>
            <a:p>
              <a:endParaRPr/>
            </a:p>
          </p:txBody>
        </p:sp>
      </p:grpSp>
      <p:sp>
        <p:nvSpPr>
          <p:cNvPr id="27" name="object 27"/>
          <p:cNvSpPr txBox="1"/>
          <p:nvPr/>
        </p:nvSpPr>
        <p:spPr>
          <a:xfrm>
            <a:off x="2481809" y="1954467"/>
            <a:ext cx="432434" cy="228909"/>
          </a:xfrm>
          <a:prstGeom prst="rect">
            <a:avLst/>
          </a:prstGeom>
        </p:spPr>
        <p:txBody>
          <a:bodyPr vert="horz" wrap="square" lIns="0" tIns="13335" rIns="0" bIns="0" rtlCol="0">
            <a:spAutoFit/>
          </a:bodyPr>
          <a:lstStyle/>
          <a:p>
            <a:pPr marL="12700">
              <a:lnSpc>
                <a:spcPct val="100000"/>
              </a:lnSpc>
              <a:spcBef>
                <a:spcPts val="105"/>
              </a:spcBef>
            </a:pPr>
            <a:r>
              <a:rPr lang="pt-BR" sz="1400" spc="-10">
                <a:latin typeface="Arial"/>
                <a:cs typeface="Arial"/>
              </a:rPr>
              <a:t>início</a:t>
            </a:r>
            <a:endParaRPr sz="1400">
              <a:latin typeface="Arial"/>
              <a:cs typeface="Arial"/>
            </a:endParaRPr>
          </a:p>
        </p:txBody>
      </p:sp>
      <p:sp>
        <p:nvSpPr>
          <p:cNvPr id="28" name="object 28"/>
          <p:cNvSpPr txBox="1"/>
          <p:nvPr/>
        </p:nvSpPr>
        <p:spPr>
          <a:xfrm>
            <a:off x="10103230" y="3484945"/>
            <a:ext cx="264160" cy="239395"/>
          </a:xfrm>
          <a:prstGeom prst="rect">
            <a:avLst/>
          </a:prstGeom>
        </p:spPr>
        <p:txBody>
          <a:bodyPr vert="horz" wrap="square" lIns="0" tIns="13335" rIns="0" bIns="0" rtlCol="0">
            <a:spAutoFit/>
          </a:bodyPr>
          <a:lstStyle/>
          <a:p>
            <a:pPr marL="12700">
              <a:lnSpc>
                <a:spcPct val="100000"/>
              </a:lnSpc>
              <a:spcBef>
                <a:spcPts val="105"/>
              </a:spcBef>
            </a:pPr>
            <a:r>
              <a:rPr sz="1400" spc="-25">
                <a:latin typeface="Arial"/>
                <a:cs typeface="Arial"/>
              </a:rPr>
              <a:t>fim</a:t>
            </a:r>
            <a:endParaRPr sz="1400">
              <a:latin typeface="Arial"/>
              <a:cs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0391" rIns="0" bIns="0" rtlCol="0">
            <a:spAutoFit/>
          </a:bodyPr>
          <a:lstStyle/>
          <a:p>
            <a:pPr marL="22225">
              <a:lnSpc>
                <a:spcPct val="100000"/>
              </a:lnSpc>
              <a:spcBef>
                <a:spcPts val="105"/>
              </a:spcBef>
            </a:pPr>
            <a:r>
              <a:rPr sz="3450" b="1">
                <a:latin typeface="Arial"/>
                <a:cs typeface="Arial"/>
              </a:rPr>
              <a:t>User</a:t>
            </a:r>
            <a:r>
              <a:rPr sz="3450" b="1" spc="-125">
                <a:latin typeface="Arial"/>
                <a:cs typeface="Arial"/>
              </a:rPr>
              <a:t> </a:t>
            </a:r>
            <a:r>
              <a:rPr sz="3450" b="1" spc="-20">
                <a:latin typeface="Arial"/>
                <a:cs typeface="Arial"/>
              </a:rPr>
              <a:t>Flow</a:t>
            </a:r>
            <a:endParaRPr sz="3450">
              <a:latin typeface="Arial"/>
              <a:cs typeface="Arial"/>
            </a:endParaRPr>
          </a:p>
        </p:txBody>
      </p:sp>
      <p:pic>
        <p:nvPicPr>
          <p:cNvPr id="3" name="object 3"/>
          <p:cNvPicPr/>
          <p:nvPr/>
        </p:nvPicPr>
        <p:blipFill>
          <a:blip r:embed="rId2" cstate="print"/>
          <a:stretch>
            <a:fillRect/>
          </a:stretch>
        </p:blipFill>
        <p:spPr>
          <a:xfrm>
            <a:off x="3314700" y="1368551"/>
            <a:ext cx="5547359" cy="548944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0391" rIns="0" bIns="0" rtlCol="0">
            <a:spAutoFit/>
          </a:bodyPr>
          <a:lstStyle/>
          <a:p>
            <a:pPr marL="22225">
              <a:lnSpc>
                <a:spcPct val="100000"/>
              </a:lnSpc>
              <a:spcBef>
                <a:spcPts val="105"/>
              </a:spcBef>
            </a:pPr>
            <a:r>
              <a:rPr sz="3450" b="1">
                <a:latin typeface="Arial"/>
                <a:cs typeface="Arial"/>
              </a:rPr>
              <a:t>User</a:t>
            </a:r>
            <a:r>
              <a:rPr sz="3450" b="1" spc="-125">
                <a:latin typeface="Arial"/>
                <a:cs typeface="Arial"/>
              </a:rPr>
              <a:t> </a:t>
            </a:r>
            <a:r>
              <a:rPr sz="3450" b="1" spc="-20">
                <a:latin typeface="Arial"/>
                <a:cs typeface="Arial"/>
              </a:rPr>
              <a:t>Flow</a:t>
            </a:r>
            <a:endParaRPr sz="3450">
              <a:latin typeface="Arial"/>
              <a:cs typeface="Arial"/>
            </a:endParaRPr>
          </a:p>
        </p:txBody>
      </p:sp>
      <p:pic>
        <p:nvPicPr>
          <p:cNvPr id="3" name="object 3"/>
          <p:cNvPicPr/>
          <p:nvPr/>
        </p:nvPicPr>
        <p:blipFill>
          <a:blip r:embed="rId2" cstate="print"/>
          <a:stretch>
            <a:fillRect/>
          </a:stretch>
        </p:blipFill>
        <p:spPr>
          <a:xfrm>
            <a:off x="3345179" y="1359408"/>
            <a:ext cx="5762244" cy="5445249"/>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0391" rIns="0" bIns="0" rtlCol="0">
            <a:spAutoFit/>
          </a:bodyPr>
          <a:lstStyle/>
          <a:p>
            <a:pPr marL="22225">
              <a:lnSpc>
                <a:spcPct val="100000"/>
              </a:lnSpc>
              <a:spcBef>
                <a:spcPts val="105"/>
              </a:spcBef>
            </a:pPr>
            <a:r>
              <a:rPr sz="3450" b="1">
                <a:latin typeface="Arial"/>
                <a:cs typeface="Arial"/>
              </a:rPr>
              <a:t>User</a:t>
            </a:r>
            <a:r>
              <a:rPr sz="3450" b="1" spc="-125">
                <a:latin typeface="Arial"/>
                <a:cs typeface="Arial"/>
              </a:rPr>
              <a:t> </a:t>
            </a:r>
            <a:r>
              <a:rPr sz="3450" b="1" spc="-20">
                <a:latin typeface="Arial"/>
                <a:cs typeface="Arial"/>
              </a:rPr>
              <a:t>Flow</a:t>
            </a:r>
            <a:endParaRPr sz="3450">
              <a:latin typeface="Arial"/>
              <a:cs typeface="Arial"/>
            </a:endParaRPr>
          </a:p>
        </p:txBody>
      </p:sp>
      <p:pic>
        <p:nvPicPr>
          <p:cNvPr id="3" name="object 3"/>
          <p:cNvPicPr/>
          <p:nvPr/>
        </p:nvPicPr>
        <p:blipFill>
          <a:blip r:embed="rId2" cstate="print"/>
          <a:stretch>
            <a:fillRect/>
          </a:stretch>
        </p:blipFill>
        <p:spPr>
          <a:xfrm>
            <a:off x="3342132" y="1350263"/>
            <a:ext cx="5628132" cy="5465061"/>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0391" rIns="0" bIns="0" rtlCol="0">
            <a:spAutoFit/>
          </a:bodyPr>
          <a:lstStyle/>
          <a:p>
            <a:pPr marL="22225">
              <a:lnSpc>
                <a:spcPct val="100000"/>
              </a:lnSpc>
              <a:spcBef>
                <a:spcPts val="105"/>
              </a:spcBef>
            </a:pPr>
            <a:r>
              <a:rPr sz="3450" b="1">
                <a:latin typeface="Arial"/>
                <a:cs typeface="Arial"/>
              </a:rPr>
              <a:t>User</a:t>
            </a:r>
            <a:r>
              <a:rPr sz="3450" b="1" spc="-125">
                <a:latin typeface="Arial"/>
                <a:cs typeface="Arial"/>
              </a:rPr>
              <a:t> </a:t>
            </a:r>
            <a:r>
              <a:rPr sz="3450" b="1" spc="-20">
                <a:latin typeface="Arial"/>
                <a:cs typeface="Arial"/>
              </a:rPr>
              <a:t>Flow</a:t>
            </a:r>
            <a:endParaRPr sz="3450">
              <a:latin typeface="Arial"/>
              <a:cs typeface="Arial"/>
            </a:endParaRPr>
          </a:p>
        </p:txBody>
      </p:sp>
      <p:pic>
        <p:nvPicPr>
          <p:cNvPr id="3" name="object 3"/>
          <p:cNvPicPr/>
          <p:nvPr/>
        </p:nvPicPr>
        <p:blipFill>
          <a:blip r:embed="rId2" cstate="print"/>
          <a:stretch>
            <a:fillRect/>
          </a:stretch>
        </p:blipFill>
        <p:spPr>
          <a:xfrm>
            <a:off x="3349752" y="1350262"/>
            <a:ext cx="5617463" cy="5439156"/>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31012"/>
            <a:ext cx="8051800" cy="697230"/>
          </a:xfrm>
          <a:prstGeom prst="rect">
            <a:avLst/>
          </a:prstGeom>
        </p:spPr>
        <p:txBody>
          <a:bodyPr vert="horz" wrap="square" lIns="0" tIns="13335" rIns="0" bIns="0" rtlCol="0">
            <a:spAutoFit/>
          </a:bodyPr>
          <a:lstStyle/>
          <a:p>
            <a:pPr marL="12700">
              <a:lnSpc>
                <a:spcPct val="100000"/>
              </a:lnSpc>
              <a:spcBef>
                <a:spcPts val="105"/>
              </a:spcBef>
            </a:pPr>
            <a:r>
              <a:t>Hierarchical</a:t>
            </a:r>
            <a:r>
              <a:rPr spc="-110"/>
              <a:t> </a:t>
            </a:r>
            <a:r>
              <a:rPr spc="-500"/>
              <a:t>T</a:t>
            </a:r>
            <a:r>
              <a:t>ask</a:t>
            </a:r>
            <a:r>
              <a:rPr spc="-270"/>
              <a:t> </a:t>
            </a:r>
            <a:r>
              <a:t>Analysis</a:t>
            </a:r>
            <a:r>
              <a:rPr spc="-30"/>
              <a:t> </a:t>
            </a:r>
            <a:r>
              <a:t>-</a:t>
            </a:r>
            <a:r>
              <a:rPr spc="-5"/>
              <a:t> </a:t>
            </a:r>
            <a:r>
              <a:rPr spc="-55"/>
              <a:t>HTA</a:t>
            </a:r>
          </a:p>
        </p:txBody>
      </p:sp>
      <p:sp>
        <p:nvSpPr>
          <p:cNvPr id="3" name="object 3"/>
          <p:cNvSpPr txBox="1"/>
          <p:nvPr/>
        </p:nvSpPr>
        <p:spPr>
          <a:xfrm>
            <a:off x="916939" y="1797761"/>
            <a:ext cx="9540875" cy="2845435"/>
          </a:xfrm>
          <a:prstGeom prst="rect">
            <a:avLst/>
          </a:prstGeom>
        </p:spPr>
        <p:txBody>
          <a:bodyPr vert="horz" wrap="square" lIns="0" tIns="67945" rIns="0" bIns="0" rtlCol="0">
            <a:spAutoFit/>
          </a:bodyPr>
          <a:lstStyle/>
          <a:p>
            <a:pPr marL="241300" marR="5080" indent="-229235">
              <a:lnSpc>
                <a:spcPts val="3460"/>
              </a:lnSpc>
              <a:spcBef>
                <a:spcPts val="535"/>
              </a:spcBef>
              <a:buChar char="•"/>
              <a:tabLst>
                <a:tab pos="241300" algn="l"/>
              </a:tabLst>
            </a:pPr>
            <a:r>
              <a:rPr sz="3200">
                <a:latin typeface="Arial"/>
                <a:cs typeface="Arial"/>
              </a:rPr>
              <a:t>Análise</a:t>
            </a:r>
            <a:r>
              <a:rPr sz="3200" spc="-70">
                <a:latin typeface="Arial"/>
                <a:cs typeface="Arial"/>
              </a:rPr>
              <a:t> </a:t>
            </a:r>
            <a:r>
              <a:rPr sz="3200">
                <a:latin typeface="Arial"/>
                <a:cs typeface="Arial"/>
              </a:rPr>
              <a:t>de</a:t>
            </a:r>
            <a:r>
              <a:rPr sz="3200" spc="-125">
                <a:latin typeface="Arial"/>
                <a:cs typeface="Arial"/>
              </a:rPr>
              <a:t> </a:t>
            </a:r>
            <a:r>
              <a:rPr sz="3200" spc="-35">
                <a:latin typeface="Arial"/>
                <a:cs typeface="Arial"/>
              </a:rPr>
              <a:t>Tarefas</a:t>
            </a:r>
            <a:r>
              <a:rPr sz="3200" spc="-75">
                <a:latin typeface="Arial"/>
                <a:cs typeface="Arial"/>
              </a:rPr>
              <a:t> </a:t>
            </a:r>
            <a:r>
              <a:rPr sz="3200">
                <a:latin typeface="Arial"/>
                <a:cs typeface="Arial"/>
              </a:rPr>
              <a:t>Hierárquicas</a:t>
            </a:r>
            <a:r>
              <a:rPr sz="3200" spc="-80">
                <a:latin typeface="Arial"/>
                <a:cs typeface="Arial"/>
              </a:rPr>
              <a:t> </a:t>
            </a:r>
            <a:r>
              <a:rPr sz="3200">
                <a:latin typeface="Arial"/>
                <a:cs typeface="Arial"/>
              </a:rPr>
              <a:t>ajuda</a:t>
            </a:r>
            <a:r>
              <a:rPr sz="3200" spc="-65">
                <a:latin typeface="Arial"/>
                <a:cs typeface="Arial"/>
              </a:rPr>
              <a:t> </a:t>
            </a:r>
            <a:r>
              <a:rPr sz="3200">
                <a:latin typeface="Arial"/>
                <a:cs typeface="Arial"/>
              </a:rPr>
              <a:t>a</a:t>
            </a:r>
            <a:r>
              <a:rPr sz="3200" spc="-65">
                <a:latin typeface="Arial"/>
                <a:cs typeface="Arial"/>
              </a:rPr>
              <a:t> </a:t>
            </a:r>
            <a:r>
              <a:rPr sz="3200">
                <a:latin typeface="Arial"/>
                <a:cs typeface="Arial"/>
              </a:rPr>
              <a:t>transmitir</a:t>
            </a:r>
            <a:r>
              <a:rPr sz="3200" spc="-70">
                <a:latin typeface="Arial"/>
                <a:cs typeface="Arial"/>
              </a:rPr>
              <a:t> </a:t>
            </a:r>
            <a:r>
              <a:rPr sz="3200" spc="-50">
                <a:latin typeface="Arial"/>
                <a:cs typeface="Arial"/>
              </a:rPr>
              <a:t>a </a:t>
            </a:r>
            <a:r>
              <a:rPr sz="3200">
                <a:latin typeface="Arial"/>
                <a:cs typeface="Arial"/>
              </a:rPr>
              <a:t>sequência</a:t>
            </a:r>
            <a:r>
              <a:rPr sz="3200" spc="-65">
                <a:latin typeface="Arial"/>
                <a:cs typeface="Arial"/>
              </a:rPr>
              <a:t> </a:t>
            </a:r>
            <a:r>
              <a:rPr sz="3200">
                <a:latin typeface="Arial"/>
                <a:cs typeface="Arial"/>
              </a:rPr>
              <a:t>de</a:t>
            </a:r>
            <a:r>
              <a:rPr sz="3200" spc="-45">
                <a:latin typeface="Arial"/>
                <a:cs typeface="Arial"/>
              </a:rPr>
              <a:t> </a:t>
            </a:r>
            <a:r>
              <a:rPr sz="3200">
                <a:latin typeface="Arial"/>
                <a:cs typeface="Arial"/>
              </a:rPr>
              <a:t>execução</a:t>
            </a:r>
            <a:r>
              <a:rPr sz="3200" spc="-65">
                <a:latin typeface="Arial"/>
                <a:cs typeface="Arial"/>
              </a:rPr>
              <a:t> </a:t>
            </a:r>
            <a:r>
              <a:rPr sz="3200">
                <a:latin typeface="Arial"/>
                <a:cs typeface="Arial"/>
              </a:rPr>
              <a:t>de</a:t>
            </a:r>
            <a:r>
              <a:rPr sz="3200" spc="-30">
                <a:latin typeface="Arial"/>
                <a:cs typeface="Arial"/>
              </a:rPr>
              <a:t> </a:t>
            </a:r>
            <a:r>
              <a:rPr sz="3200" spc="-10">
                <a:latin typeface="Arial"/>
                <a:cs typeface="Arial"/>
              </a:rPr>
              <a:t>tarefas;</a:t>
            </a:r>
            <a:endParaRPr sz="3200">
              <a:latin typeface="Arial"/>
              <a:cs typeface="Arial"/>
            </a:endParaRPr>
          </a:p>
          <a:p>
            <a:pPr marL="697865" lvl="1" indent="-227965">
              <a:lnSpc>
                <a:spcPct val="100000"/>
              </a:lnSpc>
              <a:spcBef>
                <a:spcPts val="135"/>
              </a:spcBef>
              <a:buSzPct val="114285"/>
              <a:buFont typeface="Arial"/>
              <a:buChar char="•"/>
              <a:tabLst>
                <a:tab pos="697865" algn="l"/>
              </a:tabLst>
            </a:pPr>
            <a:r>
              <a:rPr sz="2800" b="1">
                <a:solidFill>
                  <a:srgbClr val="006FC0"/>
                </a:solidFill>
                <a:latin typeface="Arial"/>
                <a:cs typeface="Arial"/>
              </a:rPr>
              <a:t>TEM</a:t>
            </a:r>
            <a:r>
              <a:rPr sz="2800" b="1" spc="-125">
                <a:solidFill>
                  <a:srgbClr val="006FC0"/>
                </a:solidFill>
                <a:latin typeface="Arial"/>
                <a:cs typeface="Arial"/>
              </a:rPr>
              <a:t> </a:t>
            </a:r>
            <a:r>
              <a:rPr sz="2800" b="1">
                <a:solidFill>
                  <a:srgbClr val="006FC0"/>
                </a:solidFill>
                <a:latin typeface="Arial"/>
                <a:cs typeface="Arial"/>
              </a:rPr>
              <a:t>RELAÇÃO</a:t>
            </a:r>
            <a:r>
              <a:rPr sz="2800" b="1" spc="-65">
                <a:solidFill>
                  <a:srgbClr val="006FC0"/>
                </a:solidFill>
                <a:latin typeface="Arial"/>
                <a:cs typeface="Arial"/>
              </a:rPr>
              <a:t> </a:t>
            </a:r>
            <a:r>
              <a:rPr sz="2800" b="1" spc="-45">
                <a:solidFill>
                  <a:srgbClr val="006FC0"/>
                </a:solidFill>
                <a:latin typeface="Arial"/>
                <a:cs typeface="Arial"/>
              </a:rPr>
              <a:t>DIRETA</a:t>
            </a:r>
            <a:r>
              <a:rPr sz="2800" b="1" spc="-150">
                <a:solidFill>
                  <a:srgbClr val="006FC0"/>
                </a:solidFill>
                <a:latin typeface="Arial"/>
                <a:cs typeface="Arial"/>
              </a:rPr>
              <a:t> </a:t>
            </a:r>
            <a:r>
              <a:rPr sz="2800" b="1">
                <a:solidFill>
                  <a:srgbClr val="006FC0"/>
                </a:solidFill>
                <a:latin typeface="Arial"/>
                <a:cs typeface="Arial"/>
              </a:rPr>
              <a:t>COM</a:t>
            </a:r>
            <a:r>
              <a:rPr sz="2800" b="1" spc="-90">
                <a:solidFill>
                  <a:srgbClr val="006FC0"/>
                </a:solidFill>
                <a:latin typeface="Arial"/>
                <a:cs typeface="Arial"/>
              </a:rPr>
              <a:t> </a:t>
            </a:r>
            <a:r>
              <a:rPr sz="2800" b="1">
                <a:solidFill>
                  <a:srgbClr val="006FC0"/>
                </a:solidFill>
                <a:latin typeface="Arial"/>
                <a:cs typeface="Arial"/>
              </a:rPr>
              <a:t>MODELOS</a:t>
            </a:r>
            <a:r>
              <a:rPr sz="2800" b="1" spc="-80">
                <a:solidFill>
                  <a:srgbClr val="006FC0"/>
                </a:solidFill>
                <a:latin typeface="Arial"/>
                <a:cs typeface="Arial"/>
              </a:rPr>
              <a:t> </a:t>
            </a:r>
            <a:r>
              <a:rPr sz="2800" b="1" spc="-10">
                <a:solidFill>
                  <a:srgbClr val="006FC0"/>
                </a:solidFill>
                <a:latin typeface="Arial"/>
                <a:cs typeface="Arial"/>
              </a:rPr>
              <a:t>MENTAIS</a:t>
            </a:r>
            <a:endParaRPr sz="2800">
              <a:latin typeface="Arial"/>
              <a:cs typeface="Arial"/>
            </a:endParaRPr>
          </a:p>
          <a:p>
            <a:pPr marL="241300" marR="246379" indent="-229235">
              <a:lnSpc>
                <a:spcPts val="3460"/>
              </a:lnSpc>
              <a:spcBef>
                <a:spcPts val="1030"/>
              </a:spcBef>
              <a:buChar char="•"/>
              <a:tabLst>
                <a:tab pos="241300" algn="l"/>
              </a:tabLst>
            </a:pPr>
            <a:r>
              <a:rPr sz="3200">
                <a:latin typeface="Arial"/>
                <a:cs typeface="Arial"/>
              </a:rPr>
              <a:t>Auxilia</a:t>
            </a:r>
            <a:r>
              <a:rPr sz="3200" spc="-25">
                <a:latin typeface="Arial"/>
                <a:cs typeface="Arial"/>
              </a:rPr>
              <a:t> </a:t>
            </a:r>
            <a:r>
              <a:rPr sz="3200">
                <a:latin typeface="Arial"/>
                <a:cs typeface="Arial"/>
              </a:rPr>
              <a:t>a</a:t>
            </a:r>
            <a:r>
              <a:rPr sz="3200" spc="-40">
                <a:latin typeface="Arial"/>
                <a:cs typeface="Arial"/>
              </a:rPr>
              <a:t> </a:t>
            </a:r>
            <a:r>
              <a:rPr sz="3200">
                <a:latin typeface="Arial"/>
                <a:cs typeface="Arial"/>
              </a:rPr>
              <a:t>prever</a:t>
            </a:r>
            <a:r>
              <a:rPr sz="3200" spc="-45">
                <a:latin typeface="Arial"/>
                <a:cs typeface="Arial"/>
              </a:rPr>
              <a:t> </a:t>
            </a:r>
            <a:r>
              <a:rPr sz="3200">
                <a:latin typeface="Arial"/>
                <a:cs typeface="Arial"/>
              </a:rPr>
              <a:t>no</a:t>
            </a:r>
            <a:r>
              <a:rPr sz="3200" spc="-35">
                <a:latin typeface="Arial"/>
                <a:cs typeface="Arial"/>
              </a:rPr>
              <a:t> </a:t>
            </a:r>
            <a:r>
              <a:rPr sz="3200">
                <a:latin typeface="Arial"/>
                <a:cs typeface="Arial"/>
              </a:rPr>
              <a:t>projeto</a:t>
            </a:r>
            <a:r>
              <a:rPr sz="3200" spc="-30">
                <a:latin typeface="Arial"/>
                <a:cs typeface="Arial"/>
              </a:rPr>
              <a:t> </a:t>
            </a:r>
            <a:r>
              <a:rPr sz="3200">
                <a:latin typeface="Arial"/>
                <a:cs typeface="Arial"/>
              </a:rPr>
              <a:t>fluxos</a:t>
            </a:r>
            <a:r>
              <a:rPr sz="3200" spc="-40">
                <a:latin typeface="Arial"/>
                <a:cs typeface="Arial"/>
              </a:rPr>
              <a:t> </a:t>
            </a:r>
            <a:r>
              <a:rPr sz="3200">
                <a:latin typeface="Arial"/>
                <a:cs typeface="Arial"/>
              </a:rPr>
              <a:t>de</a:t>
            </a:r>
            <a:r>
              <a:rPr sz="3200" spc="-30">
                <a:latin typeface="Arial"/>
                <a:cs typeface="Arial"/>
              </a:rPr>
              <a:t> </a:t>
            </a:r>
            <a:r>
              <a:rPr sz="3200" spc="-10">
                <a:latin typeface="Arial"/>
                <a:cs typeface="Arial"/>
              </a:rPr>
              <a:t>cenários </a:t>
            </a:r>
            <a:r>
              <a:rPr sz="3200">
                <a:latin typeface="Arial"/>
                <a:cs typeface="Arial"/>
              </a:rPr>
              <a:t>alternativos</a:t>
            </a:r>
            <a:r>
              <a:rPr sz="3200" spc="-55">
                <a:latin typeface="Arial"/>
                <a:cs typeface="Arial"/>
              </a:rPr>
              <a:t> </a:t>
            </a:r>
            <a:r>
              <a:rPr sz="3200">
                <a:latin typeface="Arial"/>
                <a:cs typeface="Arial"/>
              </a:rPr>
              <a:t>conectando</a:t>
            </a:r>
            <a:r>
              <a:rPr sz="3200" spc="-85">
                <a:latin typeface="Arial"/>
                <a:cs typeface="Arial"/>
              </a:rPr>
              <a:t> </a:t>
            </a:r>
            <a:r>
              <a:rPr sz="3200">
                <a:latin typeface="Arial"/>
                <a:cs typeface="Arial"/>
              </a:rPr>
              <a:t>vários</a:t>
            </a:r>
            <a:r>
              <a:rPr sz="3200" spc="-45">
                <a:latin typeface="Arial"/>
                <a:cs typeface="Arial"/>
              </a:rPr>
              <a:t> </a:t>
            </a:r>
            <a:r>
              <a:rPr sz="3200">
                <a:latin typeface="Arial"/>
                <a:cs typeface="Arial"/>
              </a:rPr>
              <a:t>pontos</a:t>
            </a:r>
            <a:r>
              <a:rPr sz="3200" spc="-45">
                <a:latin typeface="Arial"/>
                <a:cs typeface="Arial"/>
              </a:rPr>
              <a:t> </a:t>
            </a:r>
            <a:r>
              <a:rPr sz="3200">
                <a:latin typeface="Arial"/>
                <a:cs typeface="Arial"/>
              </a:rPr>
              <a:t>em</a:t>
            </a:r>
            <a:r>
              <a:rPr sz="3200" spc="-50">
                <a:latin typeface="Arial"/>
                <a:cs typeface="Arial"/>
              </a:rPr>
              <a:t> </a:t>
            </a:r>
            <a:r>
              <a:rPr sz="3200" spc="-10">
                <a:latin typeface="Arial"/>
                <a:cs typeface="Arial"/>
              </a:rPr>
              <a:t>comum, </a:t>
            </a:r>
            <a:r>
              <a:rPr sz="3200">
                <a:latin typeface="Arial"/>
                <a:cs typeface="Arial"/>
              </a:rPr>
              <a:t>evidenciando</a:t>
            </a:r>
            <a:r>
              <a:rPr sz="3200" spc="-75">
                <a:latin typeface="Arial"/>
                <a:cs typeface="Arial"/>
              </a:rPr>
              <a:t> </a:t>
            </a:r>
            <a:r>
              <a:rPr sz="3200">
                <a:latin typeface="Arial"/>
                <a:cs typeface="Arial"/>
              </a:rPr>
              <a:t>pontos</a:t>
            </a:r>
            <a:r>
              <a:rPr sz="3200" spc="-55">
                <a:latin typeface="Arial"/>
                <a:cs typeface="Arial"/>
              </a:rPr>
              <a:t> </a:t>
            </a:r>
            <a:r>
              <a:rPr sz="3200">
                <a:latin typeface="Arial"/>
                <a:cs typeface="Arial"/>
              </a:rPr>
              <a:t>fora</a:t>
            </a:r>
            <a:r>
              <a:rPr sz="3200" spc="-60">
                <a:latin typeface="Arial"/>
                <a:cs typeface="Arial"/>
              </a:rPr>
              <a:t> </a:t>
            </a:r>
            <a:r>
              <a:rPr sz="3200">
                <a:latin typeface="Arial"/>
                <a:cs typeface="Arial"/>
              </a:rPr>
              <a:t>do</a:t>
            </a:r>
            <a:r>
              <a:rPr sz="3200" spc="-50">
                <a:latin typeface="Arial"/>
                <a:cs typeface="Arial"/>
              </a:rPr>
              <a:t> </a:t>
            </a:r>
            <a:r>
              <a:rPr sz="3200" spc="-10">
                <a:latin typeface="Arial"/>
                <a:cs typeface="Arial"/>
              </a:rPr>
              <a:t>usual;</a:t>
            </a:r>
            <a:endParaRPr sz="3200">
              <a:latin typeface="Arial"/>
              <a:cs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44816" y="685038"/>
            <a:ext cx="3627120" cy="3531870"/>
          </a:xfrm>
          <a:prstGeom prst="rect">
            <a:avLst/>
          </a:prstGeom>
        </p:spPr>
        <p:txBody>
          <a:bodyPr vert="horz" wrap="square" lIns="0" tIns="89535" rIns="0" bIns="0" rtlCol="0">
            <a:spAutoFit/>
          </a:bodyPr>
          <a:lstStyle/>
          <a:p>
            <a:pPr marL="12700" marR="5080">
              <a:lnSpc>
                <a:spcPct val="90000"/>
              </a:lnSpc>
              <a:spcBef>
                <a:spcPts val="705"/>
              </a:spcBef>
            </a:pPr>
            <a:r>
              <a:rPr sz="5000">
                <a:latin typeface="Arial"/>
                <a:cs typeface="Arial"/>
              </a:rPr>
              <a:t>Como</a:t>
            </a:r>
            <a:r>
              <a:rPr sz="5000" spc="-40">
                <a:latin typeface="Arial"/>
                <a:cs typeface="Arial"/>
              </a:rPr>
              <a:t> </a:t>
            </a:r>
            <a:r>
              <a:rPr sz="5000" spc="-20">
                <a:latin typeface="Arial"/>
                <a:cs typeface="Arial"/>
              </a:rPr>
              <a:t>cada </a:t>
            </a:r>
            <a:r>
              <a:rPr sz="5000">
                <a:latin typeface="Arial"/>
                <a:cs typeface="Arial"/>
              </a:rPr>
              <a:t>um</a:t>
            </a:r>
            <a:r>
              <a:rPr sz="5000" spc="-25">
                <a:latin typeface="Arial"/>
                <a:cs typeface="Arial"/>
              </a:rPr>
              <a:t> </a:t>
            </a:r>
            <a:r>
              <a:rPr sz="5000">
                <a:latin typeface="Arial"/>
                <a:cs typeface="Arial"/>
              </a:rPr>
              <a:t>de</a:t>
            </a:r>
            <a:r>
              <a:rPr sz="5000" spc="-25">
                <a:latin typeface="Arial"/>
                <a:cs typeface="Arial"/>
              </a:rPr>
              <a:t> </a:t>
            </a:r>
            <a:r>
              <a:rPr sz="5000" spc="-10">
                <a:latin typeface="Arial"/>
                <a:cs typeface="Arial"/>
              </a:rPr>
              <a:t>vocês </a:t>
            </a:r>
            <a:r>
              <a:rPr sz="5000">
                <a:latin typeface="Arial"/>
                <a:cs typeface="Arial"/>
              </a:rPr>
              <a:t>se</a:t>
            </a:r>
            <a:r>
              <a:rPr sz="5000" spc="-20">
                <a:latin typeface="Arial"/>
                <a:cs typeface="Arial"/>
              </a:rPr>
              <a:t> </a:t>
            </a:r>
            <a:r>
              <a:rPr sz="5000" spc="-10">
                <a:latin typeface="Arial"/>
                <a:cs typeface="Arial"/>
              </a:rPr>
              <a:t>organiza </a:t>
            </a:r>
            <a:r>
              <a:rPr sz="5000">
                <a:latin typeface="Arial"/>
                <a:cs typeface="Arial"/>
              </a:rPr>
              <a:t>pra</a:t>
            </a:r>
            <a:r>
              <a:rPr sz="5000" spc="-25">
                <a:latin typeface="Arial"/>
                <a:cs typeface="Arial"/>
              </a:rPr>
              <a:t> </a:t>
            </a:r>
            <a:r>
              <a:rPr sz="5000">
                <a:latin typeface="Arial"/>
                <a:cs typeface="Arial"/>
              </a:rPr>
              <a:t>limpar</a:t>
            </a:r>
            <a:r>
              <a:rPr sz="5000" spc="-40">
                <a:latin typeface="Arial"/>
                <a:cs typeface="Arial"/>
              </a:rPr>
              <a:t> </a:t>
            </a:r>
            <a:r>
              <a:rPr sz="5000" spc="-50">
                <a:latin typeface="Arial"/>
                <a:cs typeface="Arial"/>
              </a:rPr>
              <a:t>a </a:t>
            </a:r>
            <a:r>
              <a:rPr sz="5000" spc="-10">
                <a:latin typeface="Arial"/>
                <a:cs typeface="Arial"/>
              </a:rPr>
              <a:t>casa?</a:t>
            </a:r>
            <a:endParaRPr sz="5000">
              <a:latin typeface="Arial"/>
              <a:cs typeface="Arial"/>
            </a:endParaRPr>
          </a:p>
        </p:txBody>
      </p:sp>
      <p:pic>
        <p:nvPicPr>
          <p:cNvPr id="3" name="object 3"/>
          <p:cNvPicPr/>
          <p:nvPr/>
        </p:nvPicPr>
        <p:blipFill>
          <a:blip r:embed="rId2" cstate="print"/>
          <a:stretch>
            <a:fillRect/>
          </a:stretch>
        </p:blipFill>
        <p:spPr>
          <a:xfrm>
            <a:off x="0" y="874775"/>
            <a:ext cx="6925055" cy="4657344"/>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29260"/>
            <a:ext cx="8054975" cy="1301115"/>
          </a:xfrm>
          <a:prstGeom prst="rect">
            <a:avLst/>
          </a:prstGeom>
        </p:spPr>
        <p:txBody>
          <a:bodyPr vert="horz" wrap="square" lIns="0" tIns="88265" rIns="0" bIns="0" rtlCol="0">
            <a:spAutoFit/>
          </a:bodyPr>
          <a:lstStyle/>
          <a:p>
            <a:pPr marL="12700" marR="5080">
              <a:lnSpc>
                <a:spcPts val="4760"/>
              </a:lnSpc>
              <a:spcBef>
                <a:spcPts val="695"/>
              </a:spcBef>
            </a:pPr>
            <a:r>
              <a:rPr spc="-110"/>
              <a:t>HTA</a:t>
            </a:r>
            <a:r>
              <a:rPr spc="-240"/>
              <a:t> </a:t>
            </a:r>
            <a:r>
              <a:t>(Hierarchical</a:t>
            </a:r>
            <a:r>
              <a:rPr spc="-110"/>
              <a:t> </a:t>
            </a:r>
            <a:r>
              <a:rPr spc="-500"/>
              <a:t>T</a:t>
            </a:r>
            <a:r>
              <a:t>ask</a:t>
            </a:r>
            <a:r>
              <a:rPr spc="-270"/>
              <a:t> </a:t>
            </a:r>
            <a:r>
              <a:rPr spc="-10"/>
              <a:t>Analysis) Exemplo:</a:t>
            </a:r>
          </a:p>
        </p:txBody>
      </p:sp>
      <p:sp>
        <p:nvSpPr>
          <p:cNvPr id="3" name="object 3"/>
          <p:cNvSpPr txBox="1"/>
          <p:nvPr/>
        </p:nvSpPr>
        <p:spPr>
          <a:xfrm>
            <a:off x="1069339" y="1725142"/>
            <a:ext cx="6455410" cy="3658235"/>
          </a:xfrm>
          <a:prstGeom prst="rect">
            <a:avLst/>
          </a:prstGeom>
        </p:spPr>
        <p:txBody>
          <a:bodyPr vert="horz" wrap="square" lIns="0" tIns="108585" rIns="0" bIns="0" rtlCol="0">
            <a:spAutoFit/>
          </a:bodyPr>
          <a:lstStyle/>
          <a:p>
            <a:pPr marL="283210" indent="-270510">
              <a:lnSpc>
                <a:spcPct val="100000"/>
              </a:lnSpc>
              <a:spcBef>
                <a:spcPts val="855"/>
              </a:spcBef>
              <a:buAutoNum type="arabicPeriod"/>
              <a:tabLst>
                <a:tab pos="283210" algn="l"/>
              </a:tabLst>
            </a:pPr>
            <a:r>
              <a:rPr sz="2000" b="1">
                <a:latin typeface="Arial"/>
                <a:cs typeface="Arial"/>
              </a:rPr>
              <a:t>A</a:t>
            </a:r>
            <a:r>
              <a:rPr sz="2000" b="1" spc="-75">
                <a:latin typeface="Arial"/>
                <a:cs typeface="Arial"/>
              </a:rPr>
              <a:t> </a:t>
            </a:r>
            <a:r>
              <a:rPr sz="2000" b="1">
                <a:latin typeface="Arial"/>
                <a:cs typeface="Arial"/>
              </a:rPr>
              <a:t>fim</a:t>
            </a:r>
            <a:r>
              <a:rPr sz="2000" b="1" spc="-50">
                <a:latin typeface="Arial"/>
                <a:cs typeface="Arial"/>
              </a:rPr>
              <a:t> </a:t>
            </a:r>
            <a:r>
              <a:rPr sz="2000" b="1">
                <a:latin typeface="Arial"/>
                <a:cs typeface="Arial"/>
              </a:rPr>
              <a:t>de</a:t>
            </a:r>
            <a:r>
              <a:rPr sz="2000" b="1" spc="-10">
                <a:latin typeface="Arial"/>
                <a:cs typeface="Arial"/>
              </a:rPr>
              <a:t> </a:t>
            </a:r>
            <a:r>
              <a:rPr sz="2000" b="1">
                <a:latin typeface="Arial"/>
                <a:cs typeface="Arial"/>
              </a:rPr>
              <a:t>limpar</a:t>
            </a:r>
            <a:r>
              <a:rPr sz="2000" b="1" spc="-25">
                <a:latin typeface="Arial"/>
                <a:cs typeface="Arial"/>
              </a:rPr>
              <a:t> </a:t>
            </a:r>
            <a:r>
              <a:rPr sz="2000" b="1">
                <a:latin typeface="Arial"/>
                <a:cs typeface="Arial"/>
              </a:rPr>
              <a:t>a</a:t>
            </a:r>
            <a:r>
              <a:rPr sz="2000" b="1" spc="-25">
                <a:latin typeface="Arial"/>
                <a:cs typeface="Arial"/>
              </a:rPr>
              <a:t> </a:t>
            </a:r>
            <a:r>
              <a:rPr sz="2000" b="1" spc="-10">
                <a:latin typeface="Arial"/>
                <a:cs typeface="Arial"/>
              </a:rPr>
              <a:t>casa:</a:t>
            </a:r>
            <a:endParaRPr sz="2000">
              <a:latin typeface="Arial"/>
              <a:cs typeface="Arial"/>
            </a:endParaRPr>
          </a:p>
          <a:p>
            <a:pPr marL="292735" indent="-280035">
              <a:lnSpc>
                <a:spcPct val="100000"/>
              </a:lnSpc>
              <a:spcBef>
                <a:spcPts val="760"/>
              </a:spcBef>
              <a:buAutoNum type="arabicPeriod"/>
              <a:tabLst>
                <a:tab pos="292735" algn="l"/>
              </a:tabLst>
            </a:pPr>
            <a:r>
              <a:rPr sz="2000">
                <a:latin typeface="Arial"/>
                <a:cs typeface="Arial"/>
              </a:rPr>
              <a:t>Pegue</a:t>
            </a:r>
            <a:r>
              <a:rPr sz="2000" spc="-40">
                <a:latin typeface="Arial"/>
                <a:cs typeface="Arial"/>
              </a:rPr>
              <a:t> </a:t>
            </a:r>
            <a:r>
              <a:rPr sz="2000">
                <a:latin typeface="Arial"/>
                <a:cs typeface="Arial"/>
              </a:rPr>
              <a:t>o</a:t>
            </a:r>
            <a:r>
              <a:rPr sz="2000" spc="-10">
                <a:latin typeface="Arial"/>
                <a:cs typeface="Arial"/>
              </a:rPr>
              <a:t> </a:t>
            </a:r>
            <a:r>
              <a:rPr sz="2000">
                <a:latin typeface="Arial"/>
                <a:cs typeface="Arial"/>
              </a:rPr>
              <a:t>aspirador</a:t>
            </a:r>
            <a:r>
              <a:rPr sz="2000" spc="-50">
                <a:latin typeface="Arial"/>
                <a:cs typeface="Arial"/>
              </a:rPr>
              <a:t> </a:t>
            </a:r>
            <a:r>
              <a:rPr sz="2000">
                <a:latin typeface="Arial"/>
                <a:cs typeface="Arial"/>
              </a:rPr>
              <a:t>de</a:t>
            </a:r>
            <a:r>
              <a:rPr sz="2000" spc="-25">
                <a:latin typeface="Arial"/>
                <a:cs typeface="Arial"/>
              </a:rPr>
              <a:t> pó;</a:t>
            </a:r>
            <a:endParaRPr sz="2000">
              <a:latin typeface="Arial"/>
              <a:cs typeface="Arial"/>
            </a:endParaRPr>
          </a:p>
          <a:p>
            <a:pPr marL="292735" indent="-280035">
              <a:lnSpc>
                <a:spcPct val="100000"/>
              </a:lnSpc>
              <a:spcBef>
                <a:spcPts val="770"/>
              </a:spcBef>
              <a:buAutoNum type="arabicPeriod"/>
              <a:tabLst>
                <a:tab pos="292735" algn="l"/>
              </a:tabLst>
            </a:pPr>
            <a:r>
              <a:rPr sz="2000">
                <a:latin typeface="Arial"/>
                <a:cs typeface="Arial"/>
              </a:rPr>
              <a:t>Pegue</a:t>
            </a:r>
            <a:r>
              <a:rPr sz="2000" spc="-40">
                <a:latin typeface="Arial"/>
                <a:cs typeface="Arial"/>
              </a:rPr>
              <a:t> </a:t>
            </a:r>
            <a:r>
              <a:rPr sz="2000">
                <a:latin typeface="Arial"/>
                <a:cs typeface="Arial"/>
              </a:rPr>
              <a:t>o</a:t>
            </a:r>
            <a:r>
              <a:rPr sz="2000" spc="-10">
                <a:latin typeface="Arial"/>
                <a:cs typeface="Arial"/>
              </a:rPr>
              <a:t> </a:t>
            </a:r>
            <a:r>
              <a:rPr sz="2000">
                <a:latin typeface="Arial"/>
                <a:cs typeface="Arial"/>
              </a:rPr>
              <a:t>acessório</a:t>
            </a:r>
            <a:r>
              <a:rPr sz="2000" spc="-50">
                <a:latin typeface="Arial"/>
                <a:cs typeface="Arial"/>
              </a:rPr>
              <a:t> </a:t>
            </a:r>
            <a:r>
              <a:rPr sz="2000">
                <a:latin typeface="Arial"/>
                <a:cs typeface="Arial"/>
              </a:rPr>
              <a:t>apropriado</a:t>
            </a:r>
            <a:r>
              <a:rPr sz="2000" spc="-45">
                <a:latin typeface="Arial"/>
                <a:cs typeface="Arial"/>
              </a:rPr>
              <a:t> </a:t>
            </a:r>
            <a:r>
              <a:rPr sz="2000" spc="-10">
                <a:latin typeface="Arial"/>
                <a:cs typeface="Arial"/>
              </a:rPr>
              <a:t>(contexto);</a:t>
            </a:r>
            <a:endParaRPr sz="2000">
              <a:latin typeface="Arial"/>
              <a:cs typeface="Arial"/>
            </a:endParaRPr>
          </a:p>
          <a:p>
            <a:pPr marL="292735" indent="-280035">
              <a:lnSpc>
                <a:spcPts val="2255"/>
              </a:lnSpc>
              <a:spcBef>
                <a:spcPts val="755"/>
              </a:spcBef>
              <a:buAutoNum type="arabicPeriod"/>
              <a:tabLst>
                <a:tab pos="292735" algn="l"/>
              </a:tabLst>
            </a:pPr>
            <a:r>
              <a:rPr sz="2000">
                <a:latin typeface="Arial"/>
                <a:cs typeface="Arial"/>
              </a:rPr>
              <a:t>Limpe</a:t>
            </a:r>
            <a:r>
              <a:rPr sz="2000" spc="-25">
                <a:latin typeface="Arial"/>
                <a:cs typeface="Arial"/>
              </a:rPr>
              <a:t> </a:t>
            </a:r>
            <a:r>
              <a:rPr sz="2000">
                <a:latin typeface="Arial"/>
                <a:cs typeface="Arial"/>
              </a:rPr>
              <a:t>os</a:t>
            </a:r>
            <a:r>
              <a:rPr sz="2000" spc="-25">
                <a:latin typeface="Arial"/>
                <a:cs typeface="Arial"/>
              </a:rPr>
              <a:t> </a:t>
            </a:r>
            <a:r>
              <a:rPr sz="2000" spc="-10">
                <a:latin typeface="Arial"/>
                <a:cs typeface="Arial"/>
              </a:rPr>
              <a:t>cômodos</a:t>
            </a:r>
            <a:endParaRPr sz="2000">
              <a:latin typeface="Arial"/>
              <a:cs typeface="Arial"/>
            </a:endParaRPr>
          </a:p>
          <a:p>
            <a:pPr marL="1282700" lvl="1" indent="-508000">
              <a:lnSpc>
                <a:spcPts val="2590"/>
              </a:lnSpc>
              <a:buAutoNum type="arabicPeriod"/>
              <a:tabLst>
                <a:tab pos="1282700" algn="l"/>
              </a:tabLst>
            </a:pPr>
            <a:r>
              <a:rPr sz="2400">
                <a:latin typeface="Arial"/>
                <a:cs typeface="Arial"/>
              </a:rPr>
              <a:t>limpe o</a:t>
            </a:r>
            <a:r>
              <a:rPr sz="2400" spc="-20">
                <a:latin typeface="Arial"/>
                <a:cs typeface="Arial"/>
              </a:rPr>
              <a:t> </a:t>
            </a:r>
            <a:r>
              <a:rPr sz="2400" spc="-10">
                <a:latin typeface="Arial"/>
                <a:cs typeface="Arial"/>
              </a:rPr>
              <a:t>corredor;</a:t>
            </a:r>
            <a:endParaRPr sz="2400">
              <a:latin typeface="Arial"/>
              <a:cs typeface="Arial"/>
            </a:endParaRPr>
          </a:p>
          <a:p>
            <a:pPr marL="1282700" lvl="1" indent="-508000">
              <a:lnSpc>
                <a:spcPts val="2735"/>
              </a:lnSpc>
              <a:buAutoNum type="arabicPeriod"/>
              <a:tabLst>
                <a:tab pos="1282700" algn="l"/>
              </a:tabLst>
            </a:pPr>
            <a:r>
              <a:rPr sz="2400">
                <a:latin typeface="Arial"/>
                <a:cs typeface="Arial"/>
              </a:rPr>
              <a:t>limpe as</a:t>
            </a:r>
            <a:r>
              <a:rPr sz="2400" spc="-20">
                <a:latin typeface="Arial"/>
                <a:cs typeface="Arial"/>
              </a:rPr>
              <a:t> </a:t>
            </a:r>
            <a:r>
              <a:rPr sz="2400" spc="-10">
                <a:latin typeface="Arial"/>
                <a:cs typeface="Arial"/>
              </a:rPr>
              <a:t>salas;</a:t>
            </a:r>
            <a:endParaRPr sz="2400">
              <a:latin typeface="Arial"/>
              <a:cs typeface="Arial"/>
            </a:endParaRPr>
          </a:p>
          <a:p>
            <a:pPr marL="1282700" lvl="1" indent="-508000">
              <a:lnSpc>
                <a:spcPct val="100000"/>
              </a:lnSpc>
              <a:spcBef>
                <a:spcPts val="710"/>
              </a:spcBef>
              <a:buAutoNum type="arabicPeriod"/>
              <a:tabLst>
                <a:tab pos="1282700" algn="l"/>
              </a:tabLst>
            </a:pPr>
            <a:r>
              <a:rPr sz="2400">
                <a:latin typeface="Arial"/>
                <a:cs typeface="Arial"/>
              </a:rPr>
              <a:t>limpe os</a:t>
            </a:r>
            <a:r>
              <a:rPr sz="2400" spc="-20">
                <a:latin typeface="Arial"/>
                <a:cs typeface="Arial"/>
              </a:rPr>
              <a:t> </a:t>
            </a:r>
            <a:r>
              <a:rPr sz="2400" spc="-10">
                <a:latin typeface="Arial"/>
                <a:cs typeface="Arial"/>
              </a:rPr>
              <a:t>quartos;</a:t>
            </a:r>
            <a:endParaRPr sz="2400">
              <a:latin typeface="Arial"/>
              <a:cs typeface="Arial"/>
            </a:endParaRPr>
          </a:p>
          <a:p>
            <a:pPr marL="351155" indent="-338455">
              <a:lnSpc>
                <a:spcPct val="100000"/>
              </a:lnSpc>
              <a:spcBef>
                <a:spcPts val="710"/>
              </a:spcBef>
              <a:buAutoNum type="arabicPeriod"/>
              <a:tabLst>
                <a:tab pos="351155" algn="l"/>
              </a:tabLst>
            </a:pPr>
            <a:r>
              <a:rPr sz="2400">
                <a:latin typeface="Arial"/>
                <a:cs typeface="Arial"/>
              </a:rPr>
              <a:t>Esvazie o</a:t>
            </a:r>
            <a:r>
              <a:rPr sz="2400" spc="-5">
                <a:latin typeface="Arial"/>
                <a:cs typeface="Arial"/>
              </a:rPr>
              <a:t> </a:t>
            </a:r>
            <a:r>
              <a:rPr sz="2400">
                <a:latin typeface="Arial"/>
                <a:cs typeface="Arial"/>
              </a:rPr>
              <a:t>saco</a:t>
            </a:r>
            <a:r>
              <a:rPr sz="2400" spc="-5">
                <a:latin typeface="Arial"/>
                <a:cs typeface="Arial"/>
              </a:rPr>
              <a:t> </a:t>
            </a:r>
            <a:r>
              <a:rPr sz="2400">
                <a:latin typeface="Arial"/>
                <a:cs typeface="Arial"/>
              </a:rPr>
              <a:t>do aspirador</a:t>
            </a:r>
            <a:r>
              <a:rPr sz="2400" spc="25">
                <a:latin typeface="Arial"/>
                <a:cs typeface="Arial"/>
              </a:rPr>
              <a:t> </a:t>
            </a:r>
            <a:r>
              <a:rPr sz="2400">
                <a:latin typeface="Arial"/>
                <a:cs typeface="Arial"/>
              </a:rPr>
              <a:t>de</a:t>
            </a:r>
            <a:r>
              <a:rPr sz="2400" spc="-5">
                <a:latin typeface="Arial"/>
                <a:cs typeface="Arial"/>
              </a:rPr>
              <a:t> </a:t>
            </a:r>
            <a:r>
              <a:rPr sz="2400" spc="-25">
                <a:latin typeface="Arial"/>
                <a:cs typeface="Arial"/>
              </a:rPr>
              <a:t>pó;</a:t>
            </a:r>
            <a:endParaRPr sz="2400">
              <a:latin typeface="Arial"/>
              <a:cs typeface="Arial"/>
            </a:endParaRPr>
          </a:p>
          <a:p>
            <a:pPr marL="351155" indent="-338455">
              <a:lnSpc>
                <a:spcPct val="100000"/>
              </a:lnSpc>
              <a:spcBef>
                <a:spcPts val="720"/>
              </a:spcBef>
              <a:buAutoNum type="arabicPeriod"/>
              <a:tabLst>
                <a:tab pos="351155" algn="l"/>
              </a:tabLst>
            </a:pPr>
            <a:r>
              <a:rPr sz="2400">
                <a:latin typeface="Arial"/>
                <a:cs typeface="Arial"/>
              </a:rPr>
              <a:t>Guarde</a:t>
            </a:r>
            <a:r>
              <a:rPr sz="2400" spc="-15">
                <a:latin typeface="Arial"/>
                <a:cs typeface="Arial"/>
              </a:rPr>
              <a:t> </a:t>
            </a:r>
            <a:r>
              <a:rPr sz="2400">
                <a:latin typeface="Arial"/>
                <a:cs typeface="Arial"/>
              </a:rPr>
              <a:t>o aspirador</a:t>
            </a:r>
            <a:r>
              <a:rPr sz="2400" spc="30">
                <a:latin typeface="Arial"/>
                <a:cs typeface="Arial"/>
              </a:rPr>
              <a:t> </a:t>
            </a:r>
            <a:r>
              <a:rPr sz="2400">
                <a:latin typeface="Arial"/>
                <a:cs typeface="Arial"/>
              </a:rPr>
              <a:t>de</a:t>
            </a:r>
            <a:r>
              <a:rPr sz="2400" spc="-5">
                <a:latin typeface="Arial"/>
                <a:cs typeface="Arial"/>
              </a:rPr>
              <a:t> </a:t>
            </a:r>
            <a:r>
              <a:rPr sz="2400">
                <a:latin typeface="Arial"/>
                <a:cs typeface="Arial"/>
              </a:rPr>
              <a:t>pó</a:t>
            </a:r>
            <a:r>
              <a:rPr sz="2400" spc="5">
                <a:latin typeface="Arial"/>
                <a:cs typeface="Arial"/>
              </a:rPr>
              <a:t> </a:t>
            </a:r>
            <a:r>
              <a:rPr sz="2400">
                <a:latin typeface="Arial"/>
                <a:cs typeface="Arial"/>
              </a:rPr>
              <a:t>e seus</a:t>
            </a:r>
            <a:r>
              <a:rPr sz="2400" spc="5">
                <a:latin typeface="Arial"/>
                <a:cs typeface="Arial"/>
              </a:rPr>
              <a:t> </a:t>
            </a:r>
            <a:r>
              <a:rPr sz="2400" spc="-10">
                <a:latin typeface="Arial"/>
                <a:cs typeface="Arial"/>
              </a:rPr>
              <a:t>acessórios.</a:t>
            </a:r>
            <a:endParaRPr sz="24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p:txBody>
          <a:bodyPr/>
          <a:lstStyle/>
          <a:p>
            <a:r>
              <a:rPr lang="pt-BR"/>
              <a:t>Apresentação da UC</a:t>
            </a:r>
          </a:p>
        </p:txBody>
      </p:sp>
      <p:sp>
        <p:nvSpPr>
          <p:cNvPr id="3" name="Espaço Reservado para Conteúdo 2">
            <a:extLst>
              <a:ext uri="{FF2B5EF4-FFF2-40B4-BE49-F238E27FC236}">
                <a16:creationId xmlns:a16="http://schemas.microsoft.com/office/drawing/2014/main" id="{634D717F-301A-ED84-14C7-2D5728CDBBD9}"/>
              </a:ext>
            </a:extLst>
          </p:cNvPr>
          <p:cNvSpPr>
            <a:spLocks noGrp="1"/>
          </p:cNvSpPr>
          <p:nvPr>
            <p:ph idx="1"/>
          </p:nvPr>
        </p:nvSpPr>
        <p:spPr>
          <a:xfrm>
            <a:off x="838200" y="1501534"/>
            <a:ext cx="10515600" cy="1325563"/>
          </a:xfrm>
        </p:spPr>
        <p:txBody>
          <a:bodyPr/>
          <a:lstStyle/>
          <a:p>
            <a:pPr marL="0" indent="0" algn="just">
              <a:buNone/>
            </a:pPr>
            <a:r>
              <a:rPr lang="pt-BR"/>
              <a:t>Nesta UC, o aluno criará proposta para desenvolvimento de aplicações web a partir da elaboração de protótipos, capacitando-se para desenvolver projetos de aplicação web.</a:t>
            </a:r>
          </a:p>
          <a:p>
            <a:pPr marL="0" indent="0" algn="just">
              <a:buNone/>
            </a:pPr>
            <a:endParaRPr lang="pt-BR"/>
          </a:p>
          <a:p>
            <a:pPr marL="0" indent="0" algn="just">
              <a:buNone/>
            </a:pPr>
            <a:endParaRPr lang="pt-BR"/>
          </a:p>
          <a:p>
            <a:pPr marL="0" indent="0" algn="just">
              <a:buNone/>
            </a:pPr>
            <a:endParaRPr lang="pt-BR"/>
          </a:p>
          <a:p>
            <a:pPr marL="0" indent="0" algn="just">
              <a:buNone/>
            </a:pPr>
            <a:endParaRPr lang="pt-BR"/>
          </a:p>
          <a:p>
            <a:pPr marL="0" indent="0" algn="just">
              <a:buNone/>
            </a:pPr>
            <a:endParaRPr lang="pt-BR"/>
          </a:p>
        </p:txBody>
      </p:sp>
      <p:sp>
        <p:nvSpPr>
          <p:cNvPr id="4" name="Título 1">
            <a:extLst>
              <a:ext uri="{FF2B5EF4-FFF2-40B4-BE49-F238E27FC236}">
                <a16:creationId xmlns:a16="http://schemas.microsoft.com/office/drawing/2014/main" id="{469A48B2-ECE7-A88F-36B0-EAD87E3530C5}"/>
              </a:ext>
            </a:extLst>
          </p:cNvPr>
          <p:cNvSpPr txBox="1">
            <a:spLocks/>
          </p:cNvSpPr>
          <p:nvPr/>
        </p:nvSpPr>
        <p:spPr>
          <a:xfrm>
            <a:off x="838200" y="29134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1931D"/>
                </a:solidFill>
                <a:latin typeface="+mn-lt"/>
                <a:ea typeface="+mj-ea"/>
                <a:cs typeface="+mj-cs"/>
              </a:defRPr>
            </a:lvl1pPr>
          </a:lstStyle>
          <a:p>
            <a:r>
              <a:rPr lang="pt-BR"/>
              <a:t>Objetivo da UC</a:t>
            </a:r>
          </a:p>
        </p:txBody>
      </p:sp>
      <p:sp>
        <p:nvSpPr>
          <p:cNvPr id="5" name="Espaço Reservado para Conteúdo 2">
            <a:extLst>
              <a:ext uri="{FF2B5EF4-FFF2-40B4-BE49-F238E27FC236}">
                <a16:creationId xmlns:a16="http://schemas.microsoft.com/office/drawing/2014/main" id="{2D394CDA-263D-F908-FE84-0970D644200E}"/>
              </a:ext>
            </a:extLst>
          </p:cNvPr>
          <p:cNvSpPr txBox="1">
            <a:spLocks/>
          </p:cNvSpPr>
          <p:nvPr/>
        </p:nvSpPr>
        <p:spPr>
          <a:xfrm>
            <a:off x="838200" y="4030903"/>
            <a:ext cx="10515600" cy="13255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04C8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4C8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4C8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4C8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4C8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a:t>Ampliar os conhecimentos em briefing, </a:t>
            </a:r>
            <a:r>
              <a:rPr lang="pt-BR" err="1"/>
              <a:t>wireframe</a:t>
            </a:r>
            <a:r>
              <a:rPr lang="pt-BR"/>
              <a:t> prototipação, proposta comercial, segmentação de mercado e os possíveis públicos-alvo. Despertar no aluno o interesse pela área de interface e experiência do usuário, abrangendo temas transversais que auxiliam no desenvolvimento de ideias e produções criativas.</a:t>
            </a:r>
          </a:p>
          <a:p>
            <a:pPr marL="0" indent="0" algn="just">
              <a:buNone/>
            </a:pPr>
            <a:endParaRPr lang="pt-BR"/>
          </a:p>
          <a:p>
            <a:pPr marL="0" indent="0" algn="just">
              <a:buNone/>
            </a:pPr>
            <a:endParaRPr lang="pt-BR"/>
          </a:p>
          <a:p>
            <a:pPr marL="0" indent="0" algn="just">
              <a:buNone/>
            </a:pPr>
            <a:endParaRPr lang="pt-BR"/>
          </a:p>
          <a:p>
            <a:pPr marL="0" indent="0" algn="just">
              <a:buNone/>
            </a:pPr>
            <a:endParaRPr lang="pt-BR"/>
          </a:p>
          <a:p>
            <a:pPr marL="0" indent="0" algn="just">
              <a:buNone/>
            </a:pPr>
            <a:endParaRPr lang="pt-BR"/>
          </a:p>
          <a:p>
            <a:pPr marL="0" indent="0" algn="just">
              <a:buNone/>
            </a:pPr>
            <a:endParaRPr lang="pt-BR"/>
          </a:p>
          <a:p>
            <a:pPr marL="0" indent="0" algn="just">
              <a:buNone/>
            </a:pPr>
            <a:endParaRPr lang="pt-BR"/>
          </a:p>
          <a:p>
            <a:pPr marL="0" indent="0" algn="just">
              <a:buNone/>
            </a:pPr>
            <a:endParaRPr lang="pt-BR"/>
          </a:p>
          <a:p>
            <a:pPr marL="0" indent="0" algn="just">
              <a:buNone/>
            </a:pPr>
            <a:endParaRPr lang="pt-BR"/>
          </a:p>
          <a:p>
            <a:pPr marL="0" indent="0" algn="just">
              <a:buNone/>
            </a:pPr>
            <a:endParaRPr lang="pt-BR"/>
          </a:p>
        </p:txBody>
      </p:sp>
    </p:spTree>
    <p:extLst>
      <p:ext uri="{BB962C8B-B14F-4D97-AF65-F5344CB8AC3E}">
        <p14:creationId xmlns:p14="http://schemas.microsoft.com/office/powerpoint/2010/main" val="206402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3970">
              <a:lnSpc>
                <a:spcPct val="100000"/>
              </a:lnSpc>
              <a:spcBef>
                <a:spcPts val="105"/>
              </a:spcBef>
            </a:pPr>
            <a:r>
              <a:rPr spc="-120"/>
              <a:t>HTA</a:t>
            </a:r>
            <a:r>
              <a:rPr spc="-250"/>
              <a:t> </a:t>
            </a:r>
            <a:r>
              <a:t>(Hierarchical</a:t>
            </a:r>
            <a:r>
              <a:rPr spc="-140"/>
              <a:t> </a:t>
            </a:r>
            <a:r>
              <a:rPr spc="-500"/>
              <a:t>T</a:t>
            </a:r>
            <a:r>
              <a:t>ask</a:t>
            </a:r>
            <a:r>
              <a:rPr spc="-270"/>
              <a:t> </a:t>
            </a:r>
            <a:r>
              <a:rPr spc="-10"/>
              <a:t>Analysis)</a:t>
            </a:r>
          </a:p>
        </p:txBody>
      </p:sp>
      <p:sp>
        <p:nvSpPr>
          <p:cNvPr id="3" name="object 3"/>
          <p:cNvSpPr txBox="1">
            <a:spLocks noGrp="1"/>
          </p:cNvSpPr>
          <p:nvPr>
            <p:ph sz="half" idx="2"/>
          </p:nvPr>
        </p:nvSpPr>
        <p:spPr>
          <a:prstGeom prst="rect">
            <a:avLst/>
          </a:prstGeom>
        </p:spPr>
        <p:txBody>
          <a:bodyPr vert="horz" wrap="square" lIns="0" tIns="57150" rIns="0" bIns="0" rtlCol="0">
            <a:spAutoFit/>
          </a:bodyPr>
          <a:lstStyle/>
          <a:p>
            <a:pPr marL="12700">
              <a:lnSpc>
                <a:spcPct val="100000"/>
              </a:lnSpc>
              <a:spcBef>
                <a:spcPts val="450"/>
              </a:spcBef>
            </a:pPr>
            <a:r>
              <a:t>Caminho</a:t>
            </a:r>
            <a:r>
              <a:rPr spc="-60"/>
              <a:t> </a:t>
            </a:r>
            <a:r>
              <a:rPr spc="-10"/>
              <a:t>Feliz</a:t>
            </a:r>
          </a:p>
          <a:p>
            <a:pPr marL="418465" indent="-253365">
              <a:lnSpc>
                <a:spcPct val="100000"/>
              </a:lnSpc>
              <a:spcBef>
                <a:spcPts val="270"/>
              </a:spcBef>
              <a:buAutoNum type="arabicPeriod"/>
              <a:tabLst>
                <a:tab pos="418465" algn="l"/>
              </a:tabLst>
            </a:pPr>
            <a:r>
              <a:rPr sz="1900" b="0">
                <a:latin typeface="Arial"/>
                <a:cs typeface="Arial"/>
              </a:rPr>
              <a:t>A</a:t>
            </a:r>
            <a:r>
              <a:rPr sz="1900" b="0" spc="-135">
                <a:latin typeface="Arial"/>
                <a:cs typeface="Arial"/>
              </a:rPr>
              <a:t> </a:t>
            </a:r>
            <a:r>
              <a:rPr sz="1900" b="0">
                <a:latin typeface="Arial"/>
                <a:cs typeface="Arial"/>
              </a:rPr>
              <a:t>fim</a:t>
            </a:r>
            <a:r>
              <a:rPr sz="1900" b="0" spc="-20">
                <a:latin typeface="Arial"/>
                <a:cs typeface="Arial"/>
              </a:rPr>
              <a:t> </a:t>
            </a:r>
            <a:r>
              <a:rPr sz="1900" b="0">
                <a:latin typeface="Arial"/>
                <a:cs typeface="Arial"/>
              </a:rPr>
              <a:t>de</a:t>
            </a:r>
            <a:r>
              <a:rPr sz="1900" b="0" spc="-20">
                <a:latin typeface="Arial"/>
                <a:cs typeface="Arial"/>
              </a:rPr>
              <a:t> </a:t>
            </a:r>
            <a:r>
              <a:rPr sz="1900" b="0">
                <a:latin typeface="Arial"/>
                <a:cs typeface="Arial"/>
              </a:rPr>
              <a:t>limpar a</a:t>
            </a:r>
            <a:r>
              <a:rPr sz="1900" b="0" spc="-35">
                <a:latin typeface="Arial"/>
                <a:cs typeface="Arial"/>
              </a:rPr>
              <a:t> </a:t>
            </a:r>
            <a:r>
              <a:rPr sz="1900" b="0" spc="-20">
                <a:latin typeface="Arial"/>
                <a:cs typeface="Arial"/>
              </a:rPr>
              <a:t>casa:</a:t>
            </a:r>
            <a:endParaRPr sz="1900">
              <a:latin typeface="Arial"/>
              <a:cs typeface="Arial"/>
            </a:endParaRPr>
          </a:p>
          <a:p>
            <a:pPr marL="432434" indent="-267335">
              <a:lnSpc>
                <a:spcPct val="100000"/>
              </a:lnSpc>
              <a:spcBef>
                <a:spcPts val="540"/>
              </a:spcBef>
              <a:buAutoNum type="arabicPeriod"/>
              <a:tabLst>
                <a:tab pos="432434" algn="l"/>
              </a:tabLst>
            </a:pPr>
            <a:r>
              <a:rPr sz="1900" b="0">
                <a:latin typeface="Arial"/>
                <a:cs typeface="Arial"/>
              </a:rPr>
              <a:t>Pegue</a:t>
            </a:r>
            <a:r>
              <a:rPr sz="1900" b="0" spc="-25">
                <a:latin typeface="Arial"/>
                <a:cs typeface="Arial"/>
              </a:rPr>
              <a:t> </a:t>
            </a:r>
            <a:r>
              <a:rPr sz="1900" b="0">
                <a:latin typeface="Arial"/>
                <a:cs typeface="Arial"/>
              </a:rPr>
              <a:t>o</a:t>
            </a:r>
            <a:r>
              <a:rPr sz="1900" b="0" spc="-40">
                <a:latin typeface="Arial"/>
                <a:cs typeface="Arial"/>
              </a:rPr>
              <a:t> </a:t>
            </a:r>
            <a:r>
              <a:rPr sz="1900" b="0">
                <a:latin typeface="Arial"/>
                <a:cs typeface="Arial"/>
              </a:rPr>
              <a:t>aspirador</a:t>
            </a:r>
            <a:r>
              <a:rPr sz="1900" b="0" spc="10">
                <a:latin typeface="Arial"/>
                <a:cs typeface="Arial"/>
              </a:rPr>
              <a:t> </a:t>
            </a:r>
            <a:r>
              <a:rPr sz="1900" b="0">
                <a:latin typeface="Arial"/>
                <a:cs typeface="Arial"/>
              </a:rPr>
              <a:t>de</a:t>
            </a:r>
            <a:r>
              <a:rPr sz="1900" b="0" spc="-35">
                <a:latin typeface="Arial"/>
                <a:cs typeface="Arial"/>
              </a:rPr>
              <a:t> </a:t>
            </a:r>
            <a:r>
              <a:rPr sz="1900" b="0" spc="-25">
                <a:latin typeface="Arial"/>
                <a:cs typeface="Arial"/>
              </a:rPr>
              <a:t>pó;</a:t>
            </a:r>
            <a:endParaRPr sz="1900">
              <a:latin typeface="Arial"/>
              <a:cs typeface="Arial"/>
            </a:endParaRPr>
          </a:p>
          <a:p>
            <a:pPr marL="432434" indent="-267335">
              <a:lnSpc>
                <a:spcPct val="100000"/>
              </a:lnSpc>
              <a:spcBef>
                <a:spcPts val="555"/>
              </a:spcBef>
              <a:buAutoNum type="arabicPeriod"/>
              <a:tabLst>
                <a:tab pos="432434" algn="l"/>
              </a:tabLst>
            </a:pPr>
            <a:r>
              <a:rPr sz="1900" b="0">
                <a:latin typeface="Arial"/>
                <a:cs typeface="Arial"/>
              </a:rPr>
              <a:t>Pegue</a:t>
            </a:r>
            <a:r>
              <a:rPr sz="1900" b="0" spc="-40">
                <a:latin typeface="Arial"/>
                <a:cs typeface="Arial"/>
              </a:rPr>
              <a:t> </a:t>
            </a:r>
            <a:r>
              <a:rPr sz="1900" b="0">
                <a:latin typeface="Arial"/>
                <a:cs typeface="Arial"/>
              </a:rPr>
              <a:t>o</a:t>
            </a:r>
            <a:r>
              <a:rPr sz="1900" b="0" spc="-65">
                <a:latin typeface="Arial"/>
                <a:cs typeface="Arial"/>
              </a:rPr>
              <a:t> </a:t>
            </a:r>
            <a:r>
              <a:rPr sz="1900" b="0">
                <a:latin typeface="Arial"/>
                <a:cs typeface="Arial"/>
              </a:rPr>
              <a:t>acessório</a:t>
            </a:r>
            <a:r>
              <a:rPr sz="1900" b="0" spc="-25">
                <a:latin typeface="Arial"/>
                <a:cs typeface="Arial"/>
              </a:rPr>
              <a:t> </a:t>
            </a:r>
            <a:r>
              <a:rPr sz="1900" b="0">
                <a:latin typeface="Arial"/>
                <a:cs typeface="Arial"/>
              </a:rPr>
              <a:t>apropriado</a:t>
            </a:r>
            <a:r>
              <a:rPr sz="1900" b="0" spc="-5">
                <a:latin typeface="Arial"/>
                <a:cs typeface="Arial"/>
              </a:rPr>
              <a:t> </a:t>
            </a:r>
            <a:r>
              <a:rPr sz="1900" b="0" spc="-10">
                <a:latin typeface="Arial"/>
                <a:cs typeface="Arial"/>
              </a:rPr>
              <a:t>(contexto);</a:t>
            </a:r>
            <a:endParaRPr sz="1900">
              <a:latin typeface="Arial"/>
              <a:cs typeface="Arial"/>
            </a:endParaRPr>
          </a:p>
          <a:p>
            <a:pPr marL="432434" indent="-267335">
              <a:lnSpc>
                <a:spcPts val="2010"/>
              </a:lnSpc>
              <a:spcBef>
                <a:spcPts val="540"/>
              </a:spcBef>
              <a:buAutoNum type="arabicPeriod"/>
              <a:tabLst>
                <a:tab pos="432434" algn="l"/>
              </a:tabLst>
            </a:pPr>
            <a:r>
              <a:rPr sz="1900" b="0">
                <a:latin typeface="Arial"/>
                <a:cs typeface="Arial"/>
              </a:rPr>
              <a:t>Limpe</a:t>
            </a:r>
            <a:r>
              <a:rPr sz="1900" b="0" spc="-20">
                <a:latin typeface="Arial"/>
                <a:cs typeface="Arial"/>
              </a:rPr>
              <a:t> </a:t>
            </a:r>
            <a:r>
              <a:rPr sz="1900" b="0">
                <a:latin typeface="Arial"/>
                <a:cs typeface="Arial"/>
              </a:rPr>
              <a:t>os</a:t>
            </a:r>
            <a:r>
              <a:rPr sz="1900" b="0" spc="-30">
                <a:latin typeface="Arial"/>
                <a:cs typeface="Arial"/>
              </a:rPr>
              <a:t> </a:t>
            </a:r>
            <a:r>
              <a:rPr sz="1900" b="0" spc="-10">
                <a:latin typeface="Arial"/>
                <a:cs typeface="Arial"/>
              </a:rPr>
              <a:t>cômodos</a:t>
            </a:r>
            <a:endParaRPr sz="1900">
              <a:latin typeface="Arial"/>
              <a:cs typeface="Arial"/>
            </a:endParaRPr>
          </a:p>
          <a:p>
            <a:pPr marL="1391920" lvl="1" indent="-465455">
              <a:lnSpc>
                <a:spcPts val="2105"/>
              </a:lnSpc>
              <a:buAutoNum type="arabicPeriod"/>
              <a:tabLst>
                <a:tab pos="1391920" algn="l"/>
              </a:tabLst>
            </a:pPr>
            <a:r>
              <a:rPr sz="2200">
                <a:latin typeface="Arial"/>
                <a:cs typeface="Arial"/>
              </a:rPr>
              <a:t>limpe</a:t>
            </a:r>
            <a:r>
              <a:rPr sz="2200" spc="-25">
                <a:latin typeface="Arial"/>
                <a:cs typeface="Arial"/>
              </a:rPr>
              <a:t> </a:t>
            </a:r>
            <a:r>
              <a:rPr sz="2200">
                <a:latin typeface="Arial"/>
                <a:cs typeface="Arial"/>
              </a:rPr>
              <a:t>o</a:t>
            </a:r>
            <a:r>
              <a:rPr sz="2200" spc="-35">
                <a:latin typeface="Arial"/>
                <a:cs typeface="Arial"/>
              </a:rPr>
              <a:t> </a:t>
            </a:r>
            <a:r>
              <a:rPr sz="2200" spc="-10">
                <a:latin typeface="Arial"/>
                <a:cs typeface="Arial"/>
              </a:rPr>
              <a:t>corredor;</a:t>
            </a:r>
            <a:endParaRPr sz="2200">
              <a:latin typeface="Arial"/>
              <a:cs typeface="Arial"/>
            </a:endParaRPr>
          </a:p>
          <a:p>
            <a:pPr marL="1391920" lvl="1" indent="-465455">
              <a:lnSpc>
                <a:spcPts val="2375"/>
              </a:lnSpc>
              <a:buAutoNum type="arabicPeriod"/>
              <a:tabLst>
                <a:tab pos="1391920" algn="l"/>
              </a:tabLst>
            </a:pPr>
            <a:r>
              <a:rPr sz="2200">
                <a:latin typeface="Arial"/>
                <a:cs typeface="Arial"/>
              </a:rPr>
              <a:t>limpe</a:t>
            </a:r>
            <a:r>
              <a:rPr sz="2200" spc="-30">
                <a:latin typeface="Arial"/>
                <a:cs typeface="Arial"/>
              </a:rPr>
              <a:t> </a:t>
            </a:r>
            <a:r>
              <a:rPr sz="2200">
                <a:latin typeface="Arial"/>
                <a:cs typeface="Arial"/>
              </a:rPr>
              <a:t>as</a:t>
            </a:r>
            <a:r>
              <a:rPr sz="2200" spc="-40">
                <a:latin typeface="Arial"/>
                <a:cs typeface="Arial"/>
              </a:rPr>
              <a:t> </a:t>
            </a:r>
            <a:r>
              <a:rPr sz="2200" spc="-10">
                <a:latin typeface="Arial"/>
                <a:cs typeface="Arial"/>
              </a:rPr>
              <a:t>salas;</a:t>
            </a:r>
            <a:endParaRPr sz="2200">
              <a:latin typeface="Arial"/>
              <a:cs typeface="Arial"/>
            </a:endParaRPr>
          </a:p>
          <a:p>
            <a:pPr marL="1391920" lvl="1" indent="-465455">
              <a:lnSpc>
                <a:spcPct val="100000"/>
              </a:lnSpc>
              <a:spcBef>
                <a:spcPts val="480"/>
              </a:spcBef>
              <a:buAutoNum type="arabicPeriod"/>
              <a:tabLst>
                <a:tab pos="1391920" algn="l"/>
              </a:tabLst>
            </a:pPr>
            <a:r>
              <a:rPr sz="2200">
                <a:latin typeface="Arial"/>
                <a:cs typeface="Arial"/>
              </a:rPr>
              <a:t>limpe</a:t>
            </a:r>
            <a:r>
              <a:rPr sz="2200" spc="-30">
                <a:latin typeface="Arial"/>
                <a:cs typeface="Arial"/>
              </a:rPr>
              <a:t> </a:t>
            </a:r>
            <a:r>
              <a:rPr sz="2200">
                <a:latin typeface="Arial"/>
                <a:cs typeface="Arial"/>
              </a:rPr>
              <a:t>os</a:t>
            </a:r>
            <a:r>
              <a:rPr sz="2200" spc="-40">
                <a:latin typeface="Arial"/>
                <a:cs typeface="Arial"/>
              </a:rPr>
              <a:t> </a:t>
            </a:r>
            <a:r>
              <a:rPr sz="2200" spc="-10">
                <a:latin typeface="Arial"/>
                <a:cs typeface="Arial"/>
              </a:rPr>
              <a:t>quartos;</a:t>
            </a:r>
            <a:endParaRPr sz="2200">
              <a:latin typeface="Arial"/>
              <a:cs typeface="Arial"/>
            </a:endParaRPr>
          </a:p>
          <a:p>
            <a:pPr marL="474980" indent="-309880">
              <a:lnSpc>
                <a:spcPct val="100000"/>
              </a:lnSpc>
              <a:spcBef>
                <a:spcPts val="470"/>
              </a:spcBef>
              <a:buAutoNum type="arabicPeriod"/>
              <a:tabLst>
                <a:tab pos="474980" algn="l"/>
              </a:tabLst>
            </a:pPr>
            <a:r>
              <a:rPr sz="2200" b="0">
                <a:latin typeface="Arial"/>
                <a:cs typeface="Arial"/>
              </a:rPr>
              <a:t>Esvazie</a:t>
            </a:r>
            <a:r>
              <a:rPr sz="2200" b="0" spc="-45">
                <a:latin typeface="Arial"/>
                <a:cs typeface="Arial"/>
              </a:rPr>
              <a:t> </a:t>
            </a:r>
            <a:r>
              <a:rPr sz="2200" b="0">
                <a:latin typeface="Arial"/>
                <a:cs typeface="Arial"/>
              </a:rPr>
              <a:t>o</a:t>
            </a:r>
            <a:r>
              <a:rPr sz="2200" b="0" spc="-50">
                <a:latin typeface="Arial"/>
                <a:cs typeface="Arial"/>
              </a:rPr>
              <a:t> </a:t>
            </a:r>
            <a:r>
              <a:rPr sz="2200" b="0">
                <a:latin typeface="Arial"/>
                <a:cs typeface="Arial"/>
              </a:rPr>
              <a:t>saco</a:t>
            </a:r>
            <a:r>
              <a:rPr sz="2200" b="0" spc="-35">
                <a:latin typeface="Arial"/>
                <a:cs typeface="Arial"/>
              </a:rPr>
              <a:t> </a:t>
            </a:r>
            <a:r>
              <a:rPr sz="2200" b="0">
                <a:latin typeface="Arial"/>
                <a:cs typeface="Arial"/>
              </a:rPr>
              <a:t>do</a:t>
            </a:r>
            <a:r>
              <a:rPr sz="2200" b="0" spc="-45">
                <a:latin typeface="Arial"/>
                <a:cs typeface="Arial"/>
              </a:rPr>
              <a:t> </a:t>
            </a:r>
            <a:r>
              <a:rPr sz="2200" b="0">
                <a:latin typeface="Arial"/>
                <a:cs typeface="Arial"/>
              </a:rPr>
              <a:t>aspirador</a:t>
            </a:r>
            <a:r>
              <a:rPr sz="2200" b="0" spc="-40">
                <a:latin typeface="Arial"/>
                <a:cs typeface="Arial"/>
              </a:rPr>
              <a:t> </a:t>
            </a:r>
            <a:r>
              <a:rPr sz="2200" b="0">
                <a:latin typeface="Arial"/>
                <a:cs typeface="Arial"/>
              </a:rPr>
              <a:t>de</a:t>
            </a:r>
            <a:r>
              <a:rPr sz="2200" b="0" spc="-35">
                <a:latin typeface="Arial"/>
                <a:cs typeface="Arial"/>
              </a:rPr>
              <a:t> </a:t>
            </a:r>
            <a:r>
              <a:rPr sz="2200" b="0" spc="-25">
                <a:latin typeface="Arial"/>
                <a:cs typeface="Arial"/>
              </a:rPr>
              <a:t>pó;</a:t>
            </a:r>
            <a:endParaRPr sz="2200">
              <a:latin typeface="Arial"/>
              <a:cs typeface="Arial"/>
            </a:endParaRPr>
          </a:p>
          <a:p>
            <a:pPr marL="474980" indent="-309880">
              <a:lnSpc>
                <a:spcPts val="2375"/>
              </a:lnSpc>
              <a:spcBef>
                <a:spcPts val="470"/>
              </a:spcBef>
              <a:buAutoNum type="arabicPeriod"/>
              <a:tabLst>
                <a:tab pos="474980" algn="l"/>
              </a:tabLst>
            </a:pPr>
            <a:r>
              <a:rPr sz="2200" b="0">
                <a:latin typeface="Arial"/>
                <a:cs typeface="Arial"/>
              </a:rPr>
              <a:t>Guarde</a:t>
            </a:r>
            <a:r>
              <a:rPr sz="2200" b="0" spc="-20">
                <a:latin typeface="Arial"/>
                <a:cs typeface="Arial"/>
              </a:rPr>
              <a:t> </a:t>
            </a:r>
            <a:r>
              <a:rPr sz="2200" b="0">
                <a:latin typeface="Arial"/>
                <a:cs typeface="Arial"/>
              </a:rPr>
              <a:t>o</a:t>
            </a:r>
            <a:r>
              <a:rPr sz="2200" b="0" spc="-45">
                <a:latin typeface="Arial"/>
                <a:cs typeface="Arial"/>
              </a:rPr>
              <a:t> </a:t>
            </a:r>
            <a:r>
              <a:rPr sz="2200" b="0">
                <a:latin typeface="Arial"/>
                <a:cs typeface="Arial"/>
              </a:rPr>
              <a:t>aspirador</a:t>
            </a:r>
            <a:r>
              <a:rPr sz="2200" b="0" spc="-20">
                <a:latin typeface="Arial"/>
                <a:cs typeface="Arial"/>
              </a:rPr>
              <a:t> </a:t>
            </a:r>
            <a:r>
              <a:rPr sz="2200" b="0">
                <a:latin typeface="Arial"/>
                <a:cs typeface="Arial"/>
              </a:rPr>
              <a:t>de</a:t>
            </a:r>
            <a:r>
              <a:rPr sz="2200" b="0" spc="-45">
                <a:latin typeface="Arial"/>
                <a:cs typeface="Arial"/>
              </a:rPr>
              <a:t> </a:t>
            </a:r>
            <a:r>
              <a:rPr sz="2200" b="0">
                <a:latin typeface="Arial"/>
                <a:cs typeface="Arial"/>
              </a:rPr>
              <a:t>pó</a:t>
            </a:r>
            <a:r>
              <a:rPr sz="2200" b="0" spc="-45">
                <a:latin typeface="Arial"/>
                <a:cs typeface="Arial"/>
              </a:rPr>
              <a:t> </a:t>
            </a:r>
            <a:r>
              <a:rPr sz="2200" b="0">
                <a:latin typeface="Arial"/>
                <a:cs typeface="Arial"/>
              </a:rPr>
              <a:t>e</a:t>
            </a:r>
            <a:r>
              <a:rPr sz="2200" b="0" spc="-45">
                <a:latin typeface="Arial"/>
                <a:cs typeface="Arial"/>
              </a:rPr>
              <a:t> </a:t>
            </a:r>
            <a:r>
              <a:rPr sz="2200" b="0" spc="-20">
                <a:latin typeface="Arial"/>
                <a:cs typeface="Arial"/>
              </a:rPr>
              <a:t>seus</a:t>
            </a:r>
            <a:endParaRPr sz="2200">
              <a:latin typeface="Arial"/>
              <a:cs typeface="Arial"/>
            </a:endParaRPr>
          </a:p>
          <a:p>
            <a:pPr marL="12700">
              <a:lnSpc>
                <a:spcPts val="2375"/>
              </a:lnSpc>
            </a:pPr>
            <a:r>
              <a:rPr sz="2200" b="0" spc="-10">
                <a:latin typeface="Arial"/>
                <a:cs typeface="Arial"/>
              </a:rPr>
              <a:t>acessórios.</a:t>
            </a:r>
            <a:endParaRPr sz="2200">
              <a:latin typeface="Arial"/>
              <a:cs typeface="Arial"/>
            </a:endParaRPr>
          </a:p>
        </p:txBody>
      </p:sp>
      <p:sp>
        <p:nvSpPr>
          <p:cNvPr id="4" name="object 4"/>
          <p:cNvSpPr txBox="1"/>
          <p:nvPr/>
        </p:nvSpPr>
        <p:spPr>
          <a:xfrm>
            <a:off x="6251828" y="1963950"/>
            <a:ext cx="4978400" cy="2955290"/>
          </a:xfrm>
          <a:prstGeom prst="rect">
            <a:avLst/>
          </a:prstGeom>
        </p:spPr>
        <p:txBody>
          <a:bodyPr vert="horz" wrap="square" lIns="0" tIns="122555" rIns="0" bIns="0" rtlCol="0">
            <a:spAutoFit/>
          </a:bodyPr>
          <a:lstStyle/>
          <a:p>
            <a:pPr marL="12700">
              <a:lnSpc>
                <a:spcPct val="100000"/>
              </a:lnSpc>
              <a:spcBef>
                <a:spcPts val="965"/>
              </a:spcBef>
            </a:pPr>
            <a:r>
              <a:rPr sz="2400" b="1">
                <a:latin typeface="Arial"/>
                <a:cs typeface="Arial"/>
              </a:rPr>
              <a:t>Casos</a:t>
            </a:r>
            <a:r>
              <a:rPr sz="2400" b="1" spc="-30">
                <a:latin typeface="Arial"/>
                <a:cs typeface="Arial"/>
              </a:rPr>
              <a:t> </a:t>
            </a:r>
            <a:r>
              <a:rPr sz="2400" b="1">
                <a:latin typeface="Arial"/>
                <a:cs typeface="Arial"/>
              </a:rPr>
              <a:t>de</a:t>
            </a:r>
            <a:r>
              <a:rPr sz="2400" b="1" spc="-30">
                <a:latin typeface="Arial"/>
                <a:cs typeface="Arial"/>
              </a:rPr>
              <a:t> </a:t>
            </a:r>
            <a:r>
              <a:rPr sz="2400" b="1" spc="-25">
                <a:latin typeface="Arial"/>
                <a:cs typeface="Arial"/>
              </a:rPr>
              <a:t>Uso</a:t>
            </a:r>
            <a:endParaRPr sz="2400">
              <a:latin typeface="Arial"/>
              <a:cs typeface="Arial"/>
            </a:endParaRPr>
          </a:p>
          <a:p>
            <a:pPr marL="584200" marR="290195" indent="-342900">
              <a:lnSpc>
                <a:spcPct val="105100"/>
              </a:lnSpc>
              <a:spcBef>
                <a:spcPts val="565"/>
              </a:spcBef>
              <a:buFont typeface="Arial"/>
              <a:buChar char="•"/>
              <a:tabLst>
                <a:tab pos="584200" algn="l"/>
              </a:tabLst>
            </a:pPr>
            <a:r>
              <a:rPr sz="1900" b="1">
                <a:solidFill>
                  <a:srgbClr val="006FC0"/>
                </a:solidFill>
                <a:latin typeface="Arial"/>
                <a:cs typeface="Arial"/>
              </a:rPr>
              <a:t>Caso</a:t>
            </a:r>
            <a:r>
              <a:rPr sz="1900" b="1" spc="-30">
                <a:solidFill>
                  <a:srgbClr val="006FC0"/>
                </a:solidFill>
                <a:latin typeface="Arial"/>
                <a:cs typeface="Arial"/>
              </a:rPr>
              <a:t> </a:t>
            </a:r>
            <a:r>
              <a:rPr sz="1900" b="1">
                <a:solidFill>
                  <a:srgbClr val="006FC0"/>
                </a:solidFill>
                <a:latin typeface="Arial"/>
                <a:cs typeface="Arial"/>
              </a:rPr>
              <a:t>de</a:t>
            </a:r>
            <a:r>
              <a:rPr sz="1900" b="1" spc="-35">
                <a:solidFill>
                  <a:srgbClr val="006FC0"/>
                </a:solidFill>
                <a:latin typeface="Arial"/>
                <a:cs typeface="Arial"/>
              </a:rPr>
              <a:t> </a:t>
            </a:r>
            <a:r>
              <a:rPr sz="1900" b="1">
                <a:solidFill>
                  <a:srgbClr val="006FC0"/>
                </a:solidFill>
                <a:latin typeface="Arial"/>
                <a:cs typeface="Arial"/>
              </a:rPr>
              <a:t>uso</a:t>
            </a:r>
            <a:r>
              <a:rPr sz="1900" b="1" spc="-35">
                <a:solidFill>
                  <a:srgbClr val="006FC0"/>
                </a:solidFill>
                <a:latin typeface="Arial"/>
                <a:cs typeface="Arial"/>
              </a:rPr>
              <a:t> </a:t>
            </a:r>
            <a:r>
              <a:rPr sz="1900" b="1">
                <a:solidFill>
                  <a:srgbClr val="006FC0"/>
                </a:solidFill>
                <a:latin typeface="Arial"/>
                <a:cs typeface="Arial"/>
              </a:rPr>
              <a:t>0:</a:t>
            </a:r>
            <a:r>
              <a:rPr sz="1900" b="1" spc="-30">
                <a:solidFill>
                  <a:srgbClr val="006FC0"/>
                </a:solidFill>
                <a:latin typeface="Arial"/>
                <a:cs typeface="Arial"/>
              </a:rPr>
              <a:t> </a:t>
            </a:r>
            <a:r>
              <a:rPr sz="1900" b="1">
                <a:solidFill>
                  <a:srgbClr val="006FC0"/>
                </a:solidFill>
                <a:latin typeface="Arial"/>
                <a:cs typeface="Arial"/>
              </a:rPr>
              <a:t>Faça</a:t>
            </a:r>
            <a:r>
              <a:rPr sz="1900" b="1" spc="-30">
                <a:solidFill>
                  <a:srgbClr val="006FC0"/>
                </a:solidFill>
                <a:latin typeface="Arial"/>
                <a:cs typeface="Arial"/>
              </a:rPr>
              <a:t> </a:t>
            </a:r>
            <a:r>
              <a:rPr sz="1900" b="1">
                <a:solidFill>
                  <a:srgbClr val="006FC0"/>
                </a:solidFill>
                <a:latin typeface="Arial"/>
                <a:cs typeface="Arial"/>
              </a:rPr>
              <a:t>0,1,2,3,5</a:t>
            </a:r>
            <a:r>
              <a:rPr sz="1900" b="1" spc="-15">
                <a:solidFill>
                  <a:srgbClr val="006FC0"/>
                </a:solidFill>
                <a:latin typeface="Arial"/>
                <a:cs typeface="Arial"/>
              </a:rPr>
              <a:t> </a:t>
            </a:r>
            <a:r>
              <a:rPr sz="1900" b="1" spc="-10">
                <a:solidFill>
                  <a:srgbClr val="006FC0"/>
                </a:solidFill>
                <a:latin typeface="Arial"/>
                <a:cs typeface="Arial"/>
              </a:rPr>
              <a:t>nessa </a:t>
            </a:r>
            <a:r>
              <a:rPr sz="1900" b="1">
                <a:solidFill>
                  <a:srgbClr val="006FC0"/>
                </a:solidFill>
                <a:latin typeface="Arial"/>
                <a:cs typeface="Arial"/>
              </a:rPr>
              <a:t>ordem.</a:t>
            </a:r>
            <a:r>
              <a:rPr sz="1900" b="1" spc="-45">
                <a:solidFill>
                  <a:srgbClr val="006FC0"/>
                </a:solidFill>
                <a:latin typeface="Arial"/>
                <a:cs typeface="Arial"/>
              </a:rPr>
              <a:t> </a:t>
            </a:r>
            <a:r>
              <a:rPr sz="1900" b="1">
                <a:solidFill>
                  <a:srgbClr val="006FC0"/>
                </a:solidFill>
                <a:latin typeface="Arial"/>
                <a:cs typeface="Arial"/>
              </a:rPr>
              <a:t>Quando</a:t>
            </a:r>
            <a:r>
              <a:rPr sz="1900" b="1" spc="-35">
                <a:solidFill>
                  <a:srgbClr val="006FC0"/>
                </a:solidFill>
                <a:latin typeface="Arial"/>
                <a:cs typeface="Arial"/>
              </a:rPr>
              <a:t> </a:t>
            </a:r>
            <a:r>
              <a:rPr sz="1900" b="1">
                <a:solidFill>
                  <a:srgbClr val="006FC0"/>
                </a:solidFill>
                <a:latin typeface="Arial"/>
                <a:cs typeface="Arial"/>
              </a:rPr>
              <a:t>o</a:t>
            </a:r>
            <a:r>
              <a:rPr sz="1900" b="1" spc="-50">
                <a:solidFill>
                  <a:srgbClr val="006FC0"/>
                </a:solidFill>
                <a:latin typeface="Arial"/>
                <a:cs typeface="Arial"/>
              </a:rPr>
              <a:t> </a:t>
            </a:r>
            <a:r>
              <a:rPr sz="1900" b="1">
                <a:solidFill>
                  <a:srgbClr val="006FC0"/>
                </a:solidFill>
                <a:latin typeface="Arial"/>
                <a:cs typeface="Arial"/>
              </a:rPr>
              <a:t>saco</a:t>
            </a:r>
            <a:r>
              <a:rPr sz="1900" b="1" spc="-20">
                <a:solidFill>
                  <a:srgbClr val="006FC0"/>
                </a:solidFill>
                <a:latin typeface="Arial"/>
                <a:cs typeface="Arial"/>
              </a:rPr>
              <a:t> </a:t>
            </a:r>
            <a:r>
              <a:rPr sz="1900" b="1">
                <a:solidFill>
                  <a:srgbClr val="006FC0"/>
                </a:solidFill>
                <a:latin typeface="Arial"/>
                <a:cs typeface="Arial"/>
              </a:rPr>
              <a:t>de</a:t>
            </a:r>
            <a:r>
              <a:rPr sz="1900" b="1" spc="-30">
                <a:solidFill>
                  <a:srgbClr val="006FC0"/>
                </a:solidFill>
                <a:latin typeface="Arial"/>
                <a:cs typeface="Arial"/>
              </a:rPr>
              <a:t> </a:t>
            </a:r>
            <a:r>
              <a:rPr sz="1900" b="1">
                <a:solidFill>
                  <a:srgbClr val="006FC0"/>
                </a:solidFill>
                <a:latin typeface="Arial"/>
                <a:cs typeface="Arial"/>
              </a:rPr>
              <a:t>pó</a:t>
            </a:r>
            <a:r>
              <a:rPr sz="1900" b="1" spc="-45">
                <a:solidFill>
                  <a:srgbClr val="006FC0"/>
                </a:solidFill>
                <a:latin typeface="Arial"/>
                <a:cs typeface="Arial"/>
              </a:rPr>
              <a:t> </a:t>
            </a:r>
            <a:r>
              <a:rPr sz="1900" b="1" spc="-25">
                <a:solidFill>
                  <a:srgbClr val="006FC0"/>
                </a:solidFill>
                <a:latin typeface="Arial"/>
                <a:cs typeface="Arial"/>
              </a:rPr>
              <a:t>do </a:t>
            </a:r>
            <a:r>
              <a:rPr sz="1900" b="1">
                <a:solidFill>
                  <a:srgbClr val="006FC0"/>
                </a:solidFill>
                <a:latin typeface="Arial"/>
                <a:cs typeface="Arial"/>
              </a:rPr>
              <a:t>aspirador</a:t>
            </a:r>
            <a:r>
              <a:rPr sz="1900" b="1" spc="-55">
                <a:solidFill>
                  <a:srgbClr val="006FC0"/>
                </a:solidFill>
                <a:latin typeface="Arial"/>
                <a:cs typeface="Arial"/>
              </a:rPr>
              <a:t> </a:t>
            </a:r>
            <a:r>
              <a:rPr sz="1900" b="1">
                <a:solidFill>
                  <a:srgbClr val="006FC0"/>
                </a:solidFill>
                <a:latin typeface="Arial"/>
                <a:cs typeface="Arial"/>
              </a:rPr>
              <a:t>estiver</a:t>
            </a:r>
            <a:r>
              <a:rPr sz="1900" b="1" spc="-20">
                <a:solidFill>
                  <a:srgbClr val="006FC0"/>
                </a:solidFill>
                <a:latin typeface="Arial"/>
                <a:cs typeface="Arial"/>
              </a:rPr>
              <a:t> </a:t>
            </a:r>
            <a:r>
              <a:rPr sz="1900" b="1">
                <a:solidFill>
                  <a:srgbClr val="006FC0"/>
                </a:solidFill>
                <a:latin typeface="Arial"/>
                <a:cs typeface="Arial"/>
              </a:rPr>
              <a:t>cheio,</a:t>
            </a:r>
            <a:r>
              <a:rPr sz="1900" b="1" spc="-70">
                <a:solidFill>
                  <a:srgbClr val="006FC0"/>
                </a:solidFill>
                <a:latin typeface="Arial"/>
                <a:cs typeface="Arial"/>
              </a:rPr>
              <a:t> </a:t>
            </a:r>
            <a:r>
              <a:rPr sz="1900" b="1">
                <a:solidFill>
                  <a:srgbClr val="006FC0"/>
                </a:solidFill>
                <a:latin typeface="Arial"/>
                <a:cs typeface="Arial"/>
              </a:rPr>
              <a:t>faça</a:t>
            </a:r>
            <a:r>
              <a:rPr sz="1900" b="1" spc="-45">
                <a:solidFill>
                  <a:srgbClr val="006FC0"/>
                </a:solidFill>
                <a:latin typeface="Arial"/>
                <a:cs typeface="Arial"/>
              </a:rPr>
              <a:t> </a:t>
            </a:r>
            <a:r>
              <a:rPr sz="1900" b="1" spc="-25">
                <a:solidFill>
                  <a:srgbClr val="006FC0"/>
                </a:solidFill>
                <a:latin typeface="Arial"/>
                <a:cs typeface="Arial"/>
              </a:rPr>
              <a:t>4.</a:t>
            </a:r>
            <a:endParaRPr sz="1900">
              <a:latin typeface="Arial"/>
              <a:cs typeface="Arial"/>
            </a:endParaRPr>
          </a:p>
          <a:p>
            <a:pPr>
              <a:lnSpc>
                <a:spcPct val="100000"/>
              </a:lnSpc>
              <a:buClr>
                <a:srgbClr val="006FC0"/>
              </a:buClr>
              <a:buFont typeface="Arial"/>
              <a:buChar char="•"/>
            </a:pPr>
            <a:endParaRPr sz="2100">
              <a:latin typeface="Arial"/>
              <a:cs typeface="Arial"/>
            </a:endParaRPr>
          </a:p>
          <a:p>
            <a:pPr>
              <a:lnSpc>
                <a:spcPct val="100000"/>
              </a:lnSpc>
              <a:spcBef>
                <a:spcPts val="15"/>
              </a:spcBef>
              <a:buClr>
                <a:srgbClr val="006FC0"/>
              </a:buClr>
              <a:buFont typeface="Arial"/>
              <a:buChar char="•"/>
            </a:pPr>
            <a:endParaRPr sz="1700">
              <a:latin typeface="Arial"/>
              <a:cs typeface="Arial"/>
            </a:endParaRPr>
          </a:p>
          <a:p>
            <a:pPr marL="241300" marR="5080" indent="151765">
              <a:lnSpc>
                <a:spcPct val="105000"/>
              </a:lnSpc>
              <a:buFont typeface="Arial"/>
              <a:buChar char="•"/>
              <a:tabLst>
                <a:tab pos="393065" algn="l"/>
              </a:tabLst>
            </a:pPr>
            <a:r>
              <a:rPr sz="1900" b="1">
                <a:solidFill>
                  <a:srgbClr val="006FC0"/>
                </a:solidFill>
                <a:latin typeface="Arial"/>
                <a:cs typeface="Arial"/>
              </a:rPr>
              <a:t>Caso</a:t>
            </a:r>
            <a:r>
              <a:rPr sz="1900" b="1" spc="-30">
                <a:solidFill>
                  <a:srgbClr val="006FC0"/>
                </a:solidFill>
                <a:latin typeface="Arial"/>
                <a:cs typeface="Arial"/>
              </a:rPr>
              <a:t> </a:t>
            </a:r>
            <a:r>
              <a:rPr sz="1900" b="1">
                <a:solidFill>
                  <a:srgbClr val="006FC0"/>
                </a:solidFill>
                <a:latin typeface="Arial"/>
                <a:cs typeface="Arial"/>
              </a:rPr>
              <a:t>de</a:t>
            </a:r>
            <a:r>
              <a:rPr sz="1900" b="1" spc="-35">
                <a:solidFill>
                  <a:srgbClr val="006FC0"/>
                </a:solidFill>
                <a:latin typeface="Arial"/>
                <a:cs typeface="Arial"/>
              </a:rPr>
              <a:t> </a:t>
            </a:r>
            <a:r>
              <a:rPr sz="1900" b="1">
                <a:solidFill>
                  <a:srgbClr val="006FC0"/>
                </a:solidFill>
                <a:latin typeface="Arial"/>
                <a:cs typeface="Arial"/>
              </a:rPr>
              <a:t>uso</a:t>
            </a:r>
            <a:r>
              <a:rPr sz="1900" b="1" spc="-35">
                <a:solidFill>
                  <a:srgbClr val="006FC0"/>
                </a:solidFill>
                <a:latin typeface="Arial"/>
                <a:cs typeface="Arial"/>
              </a:rPr>
              <a:t> </a:t>
            </a:r>
            <a:r>
              <a:rPr sz="1900" b="1">
                <a:solidFill>
                  <a:srgbClr val="006FC0"/>
                </a:solidFill>
                <a:latin typeface="Arial"/>
                <a:cs typeface="Arial"/>
              </a:rPr>
              <a:t>3:</a:t>
            </a:r>
            <a:r>
              <a:rPr sz="1900" b="1" spc="-25">
                <a:solidFill>
                  <a:srgbClr val="006FC0"/>
                </a:solidFill>
                <a:latin typeface="Arial"/>
                <a:cs typeface="Arial"/>
              </a:rPr>
              <a:t> </a:t>
            </a:r>
            <a:r>
              <a:rPr sz="1900" b="1">
                <a:solidFill>
                  <a:srgbClr val="006FC0"/>
                </a:solidFill>
                <a:latin typeface="Arial"/>
                <a:cs typeface="Arial"/>
              </a:rPr>
              <a:t>Faça</a:t>
            </a:r>
            <a:r>
              <a:rPr sz="1900" b="1" spc="-30">
                <a:solidFill>
                  <a:srgbClr val="006FC0"/>
                </a:solidFill>
                <a:latin typeface="Arial"/>
                <a:cs typeface="Arial"/>
              </a:rPr>
              <a:t> </a:t>
            </a:r>
            <a:r>
              <a:rPr sz="1900" b="1">
                <a:solidFill>
                  <a:srgbClr val="006FC0"/>
                </a:solidFill>
                <a:latin typeface="Arial"/>
                <a:cs typeface="Arial"/>
              </a:rPr>
              <a:t>qualquer</a:t>
            </a:r>
            <a:r>
              <a:rPr sz="1900" b="1" spc="-40">
                <a:solidFill>
                  <a:srgbClr val="006FC0"/>
                </a:solidFill>
                <a:latin typeface="Arial"/>
                <a:cs typeface="Arial"/>
              </a:rPr>
              <a:t> </a:t>
            </a:r>
            <a:r>
              <a:rPr sz="1900" b="1">
                <a:solidFill>
                  <a:srgbClr val="006FC0"/>
                </a:solidFill>
                <a:latin typeface="Arial"/>
                <a:cs typeface="Arial"/>
              </a:rPr>
              <a:t>um,</a:t>
            </a:r>
            <a:r>
              <a:rPr sz="1900" b="1" spc="-45">
                <a:solidFill>
                  <a:srgbClr val="006FC0"/>
                </a:solidFill>
                <a:latin typeface="Arial"/>
                <a:cs typeface="Arial"/>
              </a:rPr>
              <a:t> </a:t>
            </a:r>
            <a:r>
              <a:rPr sz="1900" b="1" spc="-25">
                <a:solidFill>
                  <a:srgbClr val="006FC0"/>
                </a:solidFill>
                <a:latin typeface="Arial"/>
                <a:cs typeface="Arial"/>
              </a:rPr>
              <a:t>um </a:t>
            </a:r>
            <a:r>
              <a:rPr sz="1900" b="1">
                <a:solidFill>
                  <a:srgbClr val="006FC0"/>
                </a:solidFill>
                <a:latin typeface="Arial"/>
                <a:cs typeface="Arial"/>
              </a:rPr>
              <a:t>dos,</a:t>
            </a:r>
            <a:r>
              <a:rPr sz="1900" b="1" spc="-35">
                <a:solidFill>
                  <a:srgbClr val="006FC0"/>
                </a:solidFill>
                <a:latin typeface="Arial"/>
                <a:cs typeface="Arial"/>
              </a:rPr>
              <a:t> </a:t>
            </a:r>
            <a:r>
              <a:rPr sz="1900" b="1">
                <a:solidFill>
                  <a:srgbClr val="006FC0"/>
                </a:solidFill>
                <a:latin typeface="Arial"/>
                <a:cs typeface="Arial"/>
              </a:rPr>
              <a:t>ou</a:t>
            </a:r>
            <a:r>
              <a:rPr sz="1900" b="1" spc="-35">
                <a:solidFill>
                  <a:srgbClr val="006FC0"/>
                </a:solidFill>
                <a:latin typeface="Arial"/>
                <a:cs typeface="Arial"/>
              </a:rPr>
              <a:t> </a:t>
            </a:r>
            <a:r>
              <a:rPr sz="1900" b="1">
                <a:solidFill>
                  <a:srgbClr val="006FC0"/>
                </a:solidFill>
                <a:latin typeface="Arial"/>
                <a:cs typeface="Arial"/>
              </a:rPr>
              <a:t>todos</a:t>
            </a:r>
            <a:r>
              <a:rPr sz="1900" b="1" spc="-35">
                <a:solidFill>
                  <a:srgbClr val="006FC0"/>
                </a:solidFill>
                <a:latin typeface="Arial"/>
                <a:cs typeface="Arial"/>
              </a:rPr>
              <a:t> </a:t>
            </a:r>
            <a:r>
              <a:rPr sz="1900" b="1">
                <a:solidFill>
                  <a:srgbClr val="006FC0"/>
                </a:solidFill>
                <a:latin typeface="Arial"/>
                <a:cs typeface="Arial"/>
              </a:rPr>
              <a:t>(3.1,</a:t>
            </a:r>
            <a:r>
              <a:rPr sz="1900" b="1" spc="-20">
                <a:solidFill>
                  <a:srgbClr val="006FC0"/>
                </a:solidFill>
                <a:latin typeface="Arial"/>
                <a:cs typeface="Arial"/>
              </a:rPr>
              <a:t> </a:t>
            </a:r>
            <a:r>
              <a:rPr sz="1900" b="1">
                <a:solidFill>
                  <a:srgbClr val="006FC0"/>
                </a:solidFill>
                <a:latin typeface="Arial"/>
                <a:cs typeface="Arial"/>
              </a:rPr>
              <a:t>3.2</a:t>
            </a:r>
            <a:r>
              <a:rPr sz="1900" b="1" spc="-35">
                <a:solidFill>
                  <a:srgbClr val="006FC0"/>
                </a:solidFill>
                <a:latin typeface="Arial"/>
                <a:cs typeface="Arial"/>
              </a:rPr>
              <a:t> </a:t>
            </a:r>
            <a:r>
              <a:rPr sz="1900" b="1">
                <a:solidFill>
                  <a:srgbClr val="006FC0"/>
                </a:solidFill>
                <a:latin typeface="Arial"/>
                <a:cs typeface="Arial"/>
              </a:rPr>
              <a:t>e</a:t>
            </a:r>
            <a:r>
              <a:rPr sz="1900" b="1" spc="-20">
                <a:solidFill>
                  <a:srgbClr val="006FC0"/>
                </a:solidFill>
                <a:latin typeface="Arial"/>
                <a:cs typeface="Arial"/>
              </a:rPr>
              <a:t> </a:t>
            </a:r>
            <a:r>
              <a:rPr sz="1900" b="1">
                <a:solidFill>
                  <a:srgbClr val="006FC0"/>
                </a:solidFill>
                <a:latin typeface="Arial"/>
                <a:cs typeface="Arial"/>
              </a:rPr>
              <a:t>3.3)</a:t>
            </a:r>
            <a:r>
              <a:rPr sz="1900" b="1" spc="-35">
                <a:solidFill>
                  <a:srgbClr val="006FC0"/>
                </a:solidFill>
                <a:latin typeface="Arial"/>
                <a:cs typeface="Arial"/>
              </a:rPr>
              <a:t> </a:t>
            </a:r>
            <a:r>
              <a:rPr sz="1900" b="1" spc="-10">
                <a:solidFill>
                  <a:srgbClr val="006FC0"/>
                </a:solidFill>
                <a:latin typeface="Arial"/>
                <a:cs typeface="Arial"/>
              </a:rPr>
              <a:t>dependendo </a:t>
            </a:r>
            <a:r>
              <a:rPr sz="1900" b="1">
                <a:solidFill>
                  <a:srgbClr val="006FC0"/>
                </a:solidFill>
                <a:latin typeface="Arial"/>
                <a:cs typeface="Arial"/>
              </a:rPr>
              <a:t>de</a:t>
            </a:r>
            <a:r>
              <a:rPr sz="1900" b="1" spc="-55">
                <a:solidFill>
                  <a:srgbClr val="006FC0"/>
                </a:solidFill>
                <a:latin typeface="Arial"/>
                <a:cs typeface="Arial"/>
              </a:rPr>
              <a:t> </a:t>
            </a:r>
            <a:r>
              <a:rPr sz="1900" b="1">
                <a:solidFill>
                  <a:srgbClr val="006FC0"/>
                </a:solidFill>
                <a:latin typeface="Arial"/>
                <a:cs typeface="Arial"/>
              </a:rPr>
              <a:t>qual</a:t>
            </a:r>
            <a:r>
              <a:rPr sz="1900" b="1" spc="-55">
                <a:solidFill>
                  <a:srgbClr val="006FC0"/>
                </a:solidFill>
                <a:latin typeface="Arial"/>
                <a:cs typeface="Arial"/>
              </a:rPr>
              <a:t> </a:t>
            </a:r>
            <a:r>
              <a:rPr sz="1900" b="1">
                <a:solidFill>
                  <a:srgbClr val="006FC0"/>
                </a:solidFill>
                <a:latin typeface="Arial"/>
                <a:cs typeface="Arial"/>
              </a:rPr>
              <a:t>cômodo</a:t>
            </a:r>
            <a:r>
              <a:rPr sz="1900" b="1" spc="-50">
                <a:solidFill>
                  <a:srgbClr val="006FC0"/>
                </a:solidFill>
                <a:latin typeface="Arial"/>
                <a:cs typeface="Arial"/>
              </a:rPr>
              <a:t> </a:t>
            </a:r>
            <a:r>
              <a:rPr sz="1900" b="1">
                <a:solidFill>
                  <a:srgbClr val="006FC0"/>
                </a:solidFill>
                <a:latin typeface="Arial"/>
                <a:cs typeface="Arial"/>
              </a:rPr>
              <a:t>precisa</a:t>
            </a:r>
            <a:r>
              <a:rPr sz="1900" b="1" spc="-30">
                <a:solidFill>
                  <a:srgbClr val="006FC0"/>
                </a:solidFill>
                <a:latin typeface="Arial"/>
                <a:cs typeface="Arial"/>
              </a:rPr>
              <a:t> </a:t>
            </a:r>
            <a:r>
              <a:rPr sz="1900" b="1">
                <a:solidFill>
                  <a:srgbClr val="006FC0"/>
                </a:solidFill>
                <a:latin typeface="Arial"/>
                <a:cs typeface="Arial"/>
              </a:rPr>
              <a:t>ser</a:t>
            </a:r>
            <a:r>
              <a:rPr sz="1900" b="1" spc="-40">
                <a:solidFill>
                  <a:srgbClr val="006FC0"/>
                </a:solidFill>
                <a:latin typeface="Arial"/>
                <a:cs typeface="Arial"/>
              </a:rPr>
              <a:t> </a:t>
            </a:r>
            <a:r>
              <a:rPr sz="1900" b="1" spc="-10">
                <a:solidFill>
                  <a:srgbClr val="006FC0"/>
                </a:solidFill>
                <a:latin typeface="Arial"/>
                <a:cs typeface="Arial"/>
              </a:rPr>
              <a:t>limpo.</a:t>
            </a:r>
            <a:endParaRPr sz="1900">
              <a:latin typeface="Arial"/>
              <a:cs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841" y="-812"/>
            <a:ext cx="10901045" cy="923290"/>
          </a:xfrm>
          <a:prstGeom prst="rect">
            <a:avLst/>
          </a:prstGeom>
        </p:spPr>
        <p:txBody>
          <a:bodyPr vert="horz" wrap="square" lIns="0" tIns="65405" rIns="0" bIns="0" rtlCol="0">
            <a:spAutoFit/>
          </a:bodyPr>
          <a:lstStyle/>
          <a:p>
            <a:pPr marL="12700" marR="5080">
              <a:lnSpc>
                <a:spcPts val="3350"/>
              </a:lnSpc>
              <a:spcBef>
                <a:spcPts val="515"/>
              </a:spcBef>
            </a:pPr>
            <a:r>
              <a:rPr sz="3100"/>
              <a:t>Cenários</a:t>
            </a:r>
            <a:r>
              <a:rPr sz="3100" spc="-55"/>
              <a:t> </a:t>
            </a:r>
            <a:r>
              <a:rPr sz="3100"/>
              <a:t>de</a:t>
            </a:r>
            <a:r>
              <a:rPr sz="3100" spc="-80"/>
              <a:t> </a:t>
            </a:r>
            <a:r>
              <a:rPr sz="3100"/>
              <a:t>uso</a:t>
            </a:r>
            <a:r>
              <a:rPr sz="3100" spc="-100"/>
              <a:t> </a:t>
            </a:r>
            <a:r>
              <a:rPr sz="3100"/>
              <a:t>(Use</a:t>
            </a:r>
            <a:r>
              <a:rPr sz="3100" spc="-80"/>
              <a:t> </a:t>
            </a:r>
            <a:r>
              <a:rPr sz="3100"/>
              <a:t>Case):</a:t>
            </a:r>
            <a:r>
              <a:rPr sz="3100" spc="-80"/>
              <a:t> </a:t>
            </a:r>
            <a:r>
              <a:rPr sz="3100"/>
              <a:t>Preparar</a:t>
            </a:r>
            <a:r>
              <a:rPr sz="3100" spc="-50"/>
              <a:t> </a:t>
            </a:r>
            <a:r>
              <a:rPr sz="3100"/>
              <a:t>um</a:t>
            </a:r>
            <a:r>
              <a:rPr sz="3100" spc="-80"/>
              <a:t> </a:t>
            </a:r>
            <a:r>
              <a:rPr sz="3100"/>
              <a:t>prato</a:t>
            </a:r>
            <a:r>
              <a:rPr sz="3100" spc="-80"/>
              <a:t> </a:t>
            </a:r>
            <a:r>
              <a:rPr sz="3100"/>
              <a:t>p/3</a:t>
            </a:r>
            <a:r>
              <a:rPr sz="3100" spc="-90"/>
              <a:t> </a:t>
            </a:r>
            <a:r>
              <a:rPr sz="3100" spc="-10"/>
              <a:t>diferentes situações</a:t>
            </a:r>
            <a:endParaRPr sz="3100"/>
          </a:p>
        </p:txBody>
      </p:sp>
      <p:grpSp>
        <p:nvGrpSpPr>
          <p:cNvPr id="3" name="object 3"/>
          <p:cNvGrpSpPr/>
          <p:nvPr/>
        </p:nvGrpSpPr>
        <p:grpSpPr>
          <a:xfrm>
            <a:off x="712088" y="1211961"/>
            <a:ext cx="2795905" cy="1393825"/>
            <a:chOff x="712088" y="1211961"/>
            <a:chExt cx="2795905" cy="1393825"/>
          </a:xfrm>
        </p:grpSpPr>
        <p:sp>
          <p:nvSpPr>
            <p:cNvPr id="4" name="object 4"/>
            <p:cNvSpPr/>
            <p:nvPr/>
          </p:nvSpPr>
          <p:spPr>
            <a:xfrm>
              <a:off x="721614" y="1221485"/>
              <a:ext cx="2786380" cy="1374775"/>
            </a:xfrm>
            <a:custGeom>
              <a:avLst/>
              <a:gdLst/>
              <a:ahLst/>
              <a:cxnLst/>
              <a:rect l="l" t="t" r="r" b="b"/>
              <a:pathLst>
                <a:path w="2786379" h="1374775">
                  <a:moveTo>
                    <a:pt x="2786380" y="686562"/>
                  </a:moveTo>
                  <a:lnTo>
                    <a:pt x="2775483" y="680212"/>
                  </a:lnTo>
                  <a:lnTo>
                    <a:pt x="2697734" y="634873"/>
                  </a:lnTo>
                  <a:lnTo>
                    <a:pt x="2693924" y="635889"/>
                  </a:lnTo>
                  <a:lnTo>
                    <a:pt x="2690368" y="641985"/>
                  </a:lnTo>
                  <a:lnTo>
                    <a:pt x="2691384" y="645795"/>
                  </a:lnTo>
                  <a:lnTo>
                    <a:pt x="2750362" y="680212"/>
                  </a:lnTo>
                  <a:lnTo>
                    <a:pt x="2292083" y="680212"/>
                  </a:lnTo>
                  <a:lnTo>
                    <a:pt x="2292083" y="0"/>
                  </a:lnTo>
                  <a:lnTo>
                    <a:pt x="0" y="0"/>
                  </a:lnTo>
                  <a:lnTo>
                    <a:pt x="0" y="1374648"/>
                  </a:lnTo>
                  <a:lnTo>
                    <a:pt x="2292083" y="1374648"/>
                  </a:lnTo>
                  <a:lnTo>
                    <a:pt x="2292083" y="692912"/>
                  </a:lnTo>
                  <a:lnTo>
                    <a:pt x="2750362" y="692912"/>
                  </a:lnTo>
                  <a:lnTo>
                    <a:pt x="2691384" y="727329"/>
                  </a:lnTo>
                  <a:lnTo>
                    <a:pt x="2690368" y="731139"/>
                  </a:lnTo>
                  <a:lnTo>
                    <a:pt x="2693924" y="737235"/>
                  </a:lnTo>
                  <a:lnTo>
                    <a:pt x="2697734" y="738251"/>
                  </a:lnTo>
                  <a:lnTo>
                    <a:pt x="2775483" y="692912"/>
                  </a:lnTo>
                  <a:lnTo>
                    <a:pt x="2786380" y="686562"/>
                  </a:lnTo>
                  <a:close/>
                </a:path>
              </a:pathLst>
            </a:custGeom>
            <a:solidFill>
              <a:srgbClr val="EC7C30"/>
            </a:solidFill>
          </p:spPr>
          <p:txBody>
            <a:bodyPr wrap="square" lIns="0" tIns="0" rIns="0" bIns="0" rtlCol="0"/>
            <a:lstStyle/>
            <a:p>
              <a:endParaRPr/>
            </a:p>
          </p:txBody>
        </p:sp>
        <p:sp>
          <p:nvSpPr>
            <p:cNvPr id="5" name="object 5"/>
            <p:cNvSpPr/>
            <p:nvPr/>
          </p:nvSpPr>
          <p:spPr>
            <a:xfrm>
              <a:off x="721613" y="1221486"/>
              <a:ext cx="2292350" cy="1374775"/>
            </a:xfrm>
            <a:custGeom>
              <a:avLst/>
              <a:gdLst/>
              <a:ahLst/>
              <a:cxnLst/>
              <a:rect l="l" t="t" r="r" b="b"/>
              <a:pathLst>
                <a:path w="2292350" h="1374775">
                  <a:moveTo>
                    <a:pt x="0" y="1374648"/>
                  </a:moveTo>
                  <a:lnTo>
                    <a:pt x="2292096" y="1374648"/>
                  </a:lnTo>
                  <a:lnTo>
                    <a:pt x="2292096" y="0"/>
                  </a:lnTo>
                  <a:lnTo>
                    <a:pt x="0" y="0"/>
                  </a:lnTo>
                  <a:lnTo>
                    <a:pt x="0" y="1374648"/>
                  </a:lnTo>
                  <a:close/>
                </a:path>
              </a:pathLst>
            </a:custGeom>
            <a:ln w="19050">
              <a:solidFill>
                <a:srgbClr val="FFFFFF"/>
              </a:solidFill>
            </a:ln>
          </p:spPr>
          <p:txBody>
            <a:bodyPr wrap="square" lIns="0" tIns="0" rIns="0" bIns="0" rtlCol="0"/>
            <a:lstStyle/>
            <a:p>
              <a:endParaRPr/>
            </a:p>
          </p:txBody>
        </p:sp>
      </p:grpSp>
      <p:sp>
        <p:nvSpPr>
          <p:cNvPr id="6" name="object 6"/>
          <p:cNvSpPr txBox="1"/>
          <p:nvPr/>
        </p:nvSpPr>
        <p:spPr>
          <a:xfrm>
            <a:off x="721613" y="1221486"/>
            <a:ext cx="2292350" cy="1374775"/>
          </a:xfrm>
          <a:prstGeom prst="rect">
            <a:avLst/>
          </a:prstGeom>
        </p:spPr>
        <p:txBody>
          <a:bodyPr vert="horz" wrap="square" lIns="0" tIns="109220" rIns="0" bIns="0" rtlCol="0">
            <a:spAutoFit/>
          </a:bodyPr>
          <a:lstStyle/>
          <a:p>
            <a:pPr marL="111760" marR="198120" indent="151765">
              <a:lnSpc>
                <a:spcPts val="1320"/>
              </a:lnSpc>
              <a:spcBef>
                <a:spcPts val="860"/>
              </a:spcBef>
              <a:buAutoNum type="arabicPeriod"/>
              <a:tabLst>
                <a:tab pos="263525" algn="l"/>
              </a:tabLst>
            </a:pPr>
            <a:r>
              <a:rPr sz="1200" b="1">
                <a:latin typeface="Calibri"/>
                <a:cs typeface="Calibri"/>
              </a:rPr>
              <a:t>Usuário</a:t>
            </a:r>
            <a:r>
              <a:rPr sz="1200" b="1" spc="-10">
                <a:latin typeface="Calibri"/>
                <a:cs typeface="Calibri"/>
              </a:rPr>
              <a:t> </a:t>
            </a:r>
            <a:r>
              <a:rPr sz="1200" b="1">
                <a:latin typeface="Calibri"/>
                <a:cs typeface="Calibri"/>
              </a:rPr>
              <a:t>acessa app</a:t>
            </a:r>
            <a:r>
              <a:rPr sz="1200" b="1" spc="-5">
                <a:latin typeface="Calibri"/>
                <a:cs typeface="Calibri"/>
              </a:rPr>
              <a:t> </a:t>
            </a:r>
            <a:r>
              <a:rPr sz="1200" b="1">
                <a:latin typeface="Calibri"/>
                <a:cs typeface="Calibri"/>
              </a:rPr>
              <a:t>e</a:t>
            </a:r>
            <a:r>
              <a:rPr sz="1200" b="1" spc="-5">
                <a:latin typeface="Calibri"/>
                <a:cs typeface="Calibri"/>
              </a:rPr>
              <a:t> </a:t>
            </a:r>
            <a:r>
              <a:rPr sz="1200" b="1" spc="-50">
                <a:latin typeface="Calibri"/>
                <a:cs typeface="Calibri"/>
              </a:rPr>
              <a:t>o </a:t>
            </a:r>
            <a:r>
              <a:rPr sz="1200" b="1">
                <a:latin typeface="Calibri"/>
                <a:cs typeface="Calibri"/>
              </a:rPr>
              <a:t>Sistema</a:t>
            </a:r>
            <a:r>
              <a:rPr sz="1200" b="1" spc="-30">
                <a:latin typeface="Calibri"/>
                <a:cs typeface="Calibri"/>
              </a:rPr>
              <a:t> </a:t>
            </a:r>
            <a:r>
              <a:rPr sz="1200" b="1">
                <a:latin typeface="Calibri"/>
                <a:cs typeface="Calibri"/>
              </a:rPr>
              <a:t>apresenta</a:t>
            </a:r>
            <a:r>
              <a:rPr sz="1200" b="1" spc="-35">
                <a:latin typeface="Calibri"/>
                <a:cs typeface="Calibri"/>
              </a:rPr>
              <a:t> </a:t>
            </a:r>
            <a:r>
              <a:rPr sz="1200" b="1">
                <a:latin typeface="Calibri"/>
                <a:cs typeface="Calibri"/>
              </a:rPr>
              <a:t>tela</a:t>
            </a:r>
            <a:r>
              <a:rPr sz="1200" b="1" spc="-40">
                <a:latin typeface="Calibri"/>
                <a:cs typeface="Calibri"/>
              </a:rPr>
              <a:t> </a:t>
            </a:r>
            <a:r>
              <a:rPr sz="1200" b="1">
                <a:latin typeface="Calibri"/>
                <a:cs typeface="Calibri"/>
              </a:rPr>
              <a:t>de</a:t>
            </a:r>
            <a:r>
              <a:rPr sz="1200" b="1" spc="-25">
                <a:latin typeface="Calibri"/>
                <a:cs typeface="Calibri"/>
              </a:rPr>
              <a:t> </a:t>
            </a:r>
            <a:r>
              <a:rPr sz="1200" b="1" spc="-10">
                <a:latin typeface="Calibri"/>
                <a:cs typeface="Calibri"/>
              </a:rPr>
              <a:t>login</a:t>
            </a:r>
            <a:endParaRPr sz="1200">
              <a:latin typeface="Calibri"/>
              <a:cs typeface="Calibri"/>
            </a:endParaRPr>
          </a:p>
          <a:p>
            <a:pPr marL="262890" indent="-151130">
              <a:lnSpc>
                <a:spcPts val="1295"/>
              </a:lnSpc>
              <a:buAutoNum type="arabicPeriod"/>
              <a:tabLst>
                <a:tab pos="262890" algn="l"/>
              </a:tabLst>
            </a:pPr>
            <a:r>
              <a:rPr sz="1200" b="1">
                <a:latin typeface="Calibri"/>
                <a:cs typeface="Calibri"/>
              </a:rPr>
              <a:t>Usuário</a:t>
            </a:r>
            <a:r>
              <a:rPr sz="1200" b="1" spc="-30">
                <a:latin typeface="Calibri"/>
                <a:cs typeface="Calibri"/>
              </a:rPr>
              <a:t> </a:t>
            </a:r>
            <a:r>
              <a:rPr sz="1200" b="1">
                <a:latin typeface="Calibri"/>
                <a:cs typeface="Calibri"/>
              </a:rPr>
              <a:t>identifica</a:t>
            </a:r>
            <a:r>
              <a:rPr sz="1200" b="1" spc="-30">
                <a:latin typeface="Calibri"/>
                <a:cs typeface="Calibri"/>
              </a:rPr>
              <a:t> </a:t>
            </a:r>
            <a:r>
              <a:rPr sz="1200" b="1" spc="-20">
                <a:latin typeface="Calibri"/>
                <a:cs typeface="Calibri"/>
              </a:rPr>
              <a:t>via:</a:t>
            </a:r>
            <a:endParaRPr sz="1200">
              <a:latin typeface="Calibri"/>
              <a:cs typeface="Calibri"/>
            </a:endParaRPr>
          </a:p>
          <a:p>
            <a:pPr marL="225425" lvl="1" indent="-113664">
              <a:lnSpc>
                <a:spcPts val="1380"/>
              </a:lnSpc>
              <a:spcBef>
                <a:spcPts val="384"/>
              </a:spcBef>
              <a:buFont typeface="Calibri"/>
              <a:buChar char="•"/>
              <a:tabLst>
                <a:tab pos="225425" algn="l"/>
              </a:tabLst>
            </a:pPr>
            <a:r>
              <a:rPr sz="1200" b="1">
                <a:latin typeface="Calibri"/>
                <a:cs typeface="Calibri"/>
              </a:rPr>
              <a:t>2.1</a:t>
            </a:r>
            <a:r>
              <a:rPr sz="1200" b="1" spc="-15">
                <a:latin typeface="Calibri"/>
                <a:cs typeface="Calibri"/>
              </a:rPr>
              <a:t> </a:t>
            </a:r>
            <a:r>
              <a:rPr sz="1200" b="1" spc="-10">
                <a:latin typeface="Calibri"/>
                <a:cs typeface="Calibri"/>
              </a:rPr>
              <a:t>Facebook</a:t>
            </a:r>
            <a:endParaRPr sz="1200">
              <a:latin typeface="Calibri"/>
              <a:cs typeface="Calibri"/>
            </a:endParaRPr>
          </a:p>
          <a:p>
            <a:pPr marL="645160">
              <a:lnSpc>
                <a:spcPts val="1320"/>
              </a:lnSpc>
            </a:pPr>
            <a:r>
              <a:rPr sz="1200" b="1">
                <a:latin typeface="Calibri"/>
                <a:cs typeface="Calibri"/>
              </a:rPr>
              <a:t>2.2</a:t>
            </a:r>
            <a:r>
              <a:rPr sz="1200" b="1" spc="-10">
                <a:latin typeface="Calibri"/>
                <a:cs typeface="Calibri"/>
              </a:rPr>
              <a:t> Google</a:t>
            </a:r>
            <a:endParaRPr sz="1200">
              <a:latin typeface="Calibri"/>
              <a:cs typeface="Calibri"/>
            </a:endParaRPr>
          </a:p>
          <a:p>
            <a:pPr marL="645160">
              <a:lnSpc>
                <a:spcPts val="1380"/>
              </a:lnSpc>
            </a:pPr>
            <a:r>
              <a:rPr sz="1200" b="1">
                <a:latin typeface="Calibri"/>
                <a:cs typeface="Calibri"/>
              </a:rPr>
              <a:t>2.3</a:t>
            </a:r>
            <a:r>
              <a:rPr sz="1200" b="1" spc="-10">
                <a:latin typeface="Calibri"/>
                <a:cs typeface="Calibri"/>
              </a:rPr>
              <a:t> </a:t>
            </a:r>
            <a:r>
              <a:rPr sz="1200" b="1">
                <a:latin typeface="Calibri"/>
                <a:cs typeface="Calibri"/>
              </a:rPr>
              <a:t>Email</a:t>
            </a:r>
            <a:r>
              <a:rPr sz="1200" b="1" spc="-10">
                <a:latin typeface="Calibri"/>
                <a:cs typeface="Calibri"/>
              </a:rPr>
              <a:t> </a:t>
            </a:r>
            <a:r>
              <a:rPr sz="1200" b="1">
                <a:latin typeface="Calibri"/>
                <a:cs typeface="Calibri"/>
              </a:rPr>
              <a:t>e </a:t>
            </a:r>
            <a:r>
              <a:rPr sz="1200" b="1" spc="-10">
                <a:latin typeface="Calibri"/>
                <a:cs typeface="Calibri"/>
              </a:rPr>
              <a:t>senha</a:t>
            </a:r>
            <a:endParaRPr sz="1200">
              <a:latin typeface="Calibri"/>
              <a:cs typeface="Calibri"/>
            </a:endParaRPr>
          </a:p>
        </p:txBody>
      </p:sp>
      <p:grpSp>
        <p:nvGrpSpPr>
          <p:cNvPr id="7" name="object 7"/>
          <p:cNvGrpSpPr/>
          <p:nvPr/>
        </p:nvGrpSpPr>
        <p:grpSpPr>
          <a:xfrm>
            <a:off x="3531489" y="1211961"/>
            <a:ext cx="2795905" cy="1393825"/>
            <a:chOff x="3531489" y="1211961"/>
            <a:chExt cx="2795905" cy="1393825"/>
          </a:xfrm>
        </p:grpSpPr>
        <p:sp>
          <p:nvSpPr>
            <p:cNvPr id="8" name="object 8"/>
            <p:cNvSpPr/>
            <p:nvPr/>
          </p:nvSpPr>
          <p:spPr>
            <a:xfrm>
              <a:off x="3541014" y="1221485"/>
              <a:ext cx="2786380" cy="1374775"/>
            </a:xfrm>
            <a:custGeom>
              <a:avLst/>
              <a:gdLst/>
              <a:ahLst/>
              <a:cxnLst/>
              <a:rect l="l" t="t" r="r" b="b"/>
              <a:pathLst>
                <a:path w="2786379" h="1374775">
                  <a:moveTo>
                    <a:pt x="2786380" y="686562"/>
                  </a:moveTo>
                  <a:lnTo>
                    <a:pt x="2775483" y="680212"/>
                  </a:lnTo>
                  <a:lnTo>
                    <a:pt x="2697734" y="634873"/>
                  </a:lnTo>
                  <a:lnTo>
                    <a:pt x="2693924" y="635889"/>
                  </a:lnTo>
                  <a:lnTo>
                    <a:pt x="2690368" y="641985"/>
                  </a:lnTo>
                  <a:lnTo>
                    <a:pt x="2691384" y="645795"/>
                  </a:lnTo>
                  <a:lnTo>
                    <a:pt x="2750362" y="680212"/>
                  </a:lnTo>
                  <a:lnTo>
                    <a:pt x="2292083" y="680212"/>
                  </a:lnTo>
                  <a:lnTo>
                    <a:pt x="2292083" y="0"/>
                  </a:lnTo>
                  <a:lnTo>
                    <a:pt x="0" y="0"/>
                  </a:lnTo>
                  <a:lnTo>
                    <a:pt x="0" y="1374648"/>
                  </a:lnTo>
                  <a:lnTo>
                    <a:pt x="2292083" y="1374648"/>
                  </a:lnTo>
                  <a:lnTo>
                    <a:pt x="2292083" y="692912"/>
                  </a:lnTo>
                  <a:lnTo>
                    <a:pt x="2750362" y="692912"/>
                  </a:lnTo>
                  <a:lnTo>
                    <a:pt x="2691384" y="727329"/>
                  </a:lnTo>
                  <a:lnTo>
                    <a:pt x="2690368" y="731139"/>
                  </a:lnTo>
                  <a:lnTo>
                    <a:pt x="2693924" y="737235"/>
                  </a:lnTo>
                  <a:lnTo>
                    <a:pt x="2697734" y="738251"/>
                  </a:lnTo>
                  <a:lnTo>
                    <a:pt x="2775483" y="692912"/>
                  </a:lnTo>
                  <a:lnTo>
                    <a:pt x="2786380" y="686562"/>
                  </a:lnTo>
                  <a:close/>
                </a:path>
              </a:pathLst>
            </a:custGeom>
            <a:solidFill>
              <a:srgbClr val="EC7C30"/>
            </a:solidFill>
          </p:spPr>
          <p:txBody>
            <a:bodyPr wrap="square" lIns="0" tIns="0" rIns="0" bIns="0" rtlCol="0"/>
            <a:lstStyle/>
            <a:p>
              <a:endParaRPr/>
            </a:p>
          </p:txBody>
        </p:sp>
        <p:sp>
          <p:nvSpPr>
            <p:cNvPr id="9" name="object 9"/>
            <p:cNvSpPr/>
            <p:nvPr/>
          </p:nvSpPr>
          <p:spPr>
            <a:xfrm>
              <a:off x="3541014" y="1221486"/>
              <a:ext cx="2292350" cy="1374775"/>
            </a:xfrm>
            <a:custGeom>
              <a:avLst/>
              <a:gdLst/>
              <a:ahLst/>
              <a:cxnLst/>
              <a:rect l="l" t="t" r="r" b="b"/>
              <a:pathLst>
                <a:path w="2292350" h="1374775">
                  <a:moveTo>
                    <a:pt x="0" y="1374648"/>
                  </a:moveTo>
                  <a:lnTo>
                    <a:pt x="2292095" y="1374648"/>
                  </a:lnTo>
                  <a:lnTo>
                    <a:pt x="2292095" y="0"/>
                  </a:lnTo>
                  <a:lnTo>
                    <a:pt x="0" y="0"/>
                  </a:lnTo>
                  <a:lnTo>
                    <a:pt x="0" y="1374648"/>
                  </a:lnTo>
                  <a:close/>
                </a:path>
              </a:pathLst>
            </a:custGeom>
            <a:ln w="19050">
              <a:solidFill>
                <a:srgbClr val="FFFFFF"/>
              </a:solidFill>
            </a:ln>
          </p:spPr>
          <p:txBody>
            <a:bodyPr wrap="square" lIns="0" tIns="0" rIns="0" bIns="0" rtlCol="0"/>
            <a:lstStyle/>
            <a:p>
              <a:endParaRPr/>
            </a:p>
          </p:txBody>
        </p:sp>
      </p:grpSp>
      <p:sp>
        <p:nvSpPr>
          <p:cNvPr id="10" name="object 10"/>
          <p:cNvSpPr txBox="1"/>
          <p:nvPr/>
        </p:nvSpPr>
        <p:spPr>
          <a:xfrm>
            <a:off x="3541014" y="1221486"/>
            <a:ext cx="2292350" cy="1374775"/>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spcBef>
                <a:spcPts val="30"/>
              </a:spcBef>
            </a:pPr>
            <a:endParaRPr sz="1700">
              <a:latin typeface="Times New Roman"/>
              <a:cs typeface="Times New Roman"/>
            </a:endParaRPr>
          </a:p>
          <a:p>
            <a:pPr marL="281305" marR="130810" indent="-143510">
              <a:lnSpc>
                <a:spcPts val="1320"/>
              </a:lnSpc>
            </a:pPr>
            <a:r>
              <a:rPr sz="1200" b="1">
                <a:latin typeface="Calibri"/>
                <a:cs typeface="Calibri"/>
              </a:rPr>
              <a:t>3.</a:t>
            </a:r>
            <a:r>
              <a:rPr sz="1200" b="1" spc="-15">
                <a:latin typeface="Calibri"/>
                <a:cs typeface="Calibri"/>
              </a:rPr>
              <a:t> </a:t>
            </a:r>
            <a:r>
              <a:rPr sz="1200" b="1">
                <a:latin typeface="Calibri"/>
                <a:cs typeface="Calibri"/>
              </a:rPr>
              <a:t>Usuário seleciona</a:t>
            </a:r>
            <a:r>
              <a:rPr sz="1200" b="1" spc="-15">
                <a:latin typeface="Calibri"/>
                <a:cs typeface="Calibri"/>
              </a:rPr>
              <a:t> </a:t>
            </a:r>
            <a:r>
              <a:rPr sz="1200" b="1">
                <a:latin typeface="Calibri"/>
                <a:cs typeface="Calibri"/>
              </a:rPr>
              <a:t>um</a:t>
            </a:r>
            <a:r>
              <a:rPr sz="1200" b="1" spc="-10">
                <a:latin typeface="Calibri"/>
                <a:cs typeface="Calibri"/>
              </a:rPr>
              <a:t> cenário </a:t>
            </a:r>
            <a:r>
              <a:rPr sz="1200" b="1">
                <a:latin typeface="Calibri"/>
                <a:cs typeface="Calibri"/>
              </a:rPr>
              <a:t>possível:</a:t>
            </a:r>
            <a:r>
              <a:rPr sz="1200" b="1" spc="-30">
                <a:latin typeface="Calibri"/>
                <a:cs typeface="Calibri"/>
              </a:rPr>
              <a:t> </a:t>
            </a:r>
            <a:r>
              <a:rPr sz="1200" b="1">
                <a:latin typeface="Calibri"/>
                <a:cs typeface="Calibri"/>
              </a:rPr>
              <a:t>dia</a:t>
            </a:r>
            <a:r>
              <a:rPr sz="1200" b="1" spc="-20">
                <a:latin typeface="Calibri"/>
                <a:cs typeface="Calibri"/>
              </a:rPr>
              <a:t> </a:t>
            </a:r>
            <a:r>
              <a:rPr sz="1200" b="1">
                <a:latin typeface="Calibri"/>
                <a:cs typeface="Calibri"/>
              </a:rPr>
              <a:t>a</a:t>
            </a:r>
            <a:r>
              <a:rPr sz="1200" b="1" spc="-10">
                <a:latin typeface="Calibri"/>
                <a:cs typeface="Calibri"/>
              </a:rPr>
              <a:t> </a:t>
            </a:r>
            <a:r>
              <a:rPr sz="1200" b="1">
                <a:latin typeface="Calibri"/>
                <a:cs typeface="Calibri"/>
              </a:rPr>
              <a:t>dia,</a:t>
            </a:r>
            <a:r>
              <a:rPr sz="1200" b="1" spc="-10">
                <a:latin typeface="Calibri"/>
                <a:cs typeface="Calibri"/>
              </a:rPr>
              <a:t> ocasiões </a:t>
            </a:r>
            <a:r>
              <a:rPr sz="1200" b="1">
                <a:latin typeface="Calibri"/>
                <a:cs typeface="Calibri"/>
              </a:rPr>
              <a:t>especiais</a:t>
            </a:r>
            <a:r>
              <a:rPr sz="1200" b="1" spc="-15">
                <a:latin typeface="Calibri"/>
                <a:cs typeface="Calibri"/>
              </a:rPr>
              <a:t> </a:t>
            </a:r>
            <a:r>
              <a:rPr sz="1200" b="1">
                <a:latin typeface="Calibri"/>
                <a:cs typeface="Calibri"/>
              </a:rPr>
              <a:t>ou</a:t>
            </a:r>
            <a:r>
              <a:rPr sz="1200" b="1" spc="-10">
                <a:latin typeface="Calibri"/>
                <a:cs typeface="Calibri"/>
              </a:rPr>
              <a:t> </a:t>
            </a:r>
            <a:r>
              <a:rPr sz="1200" b="1">
                <a:latin typeface="Calibri"/>
                <a:cs typeface="Calibri"/>
              </a:rPr>
              <a:t>sair</a:t>
            </a:r>
            <a:r>
              <a:rPr sz="1200" b="1" spc="-10">
                <a:latin typeface="Calibri"/>
                <a:cs typeface="Calibri"/>
              </a:rPr>
              <a:t> </a:t>
            </a:r>
            <a:r>
              <a:rPr sz="1200" b="1">
                <a:latin typeface="Calibri"/>
                <a:cs typeface="Calibri"/>
              </a:rPr>
              <a:t>da</a:t>
            </a:r>
            <a:r>
              <a:rPr sz="1200" b="1" spc="-5">
                <a:latin typeface="Calibri"/>
                <a:cs typeface="Calibri"/>
              </a:rPr>
              <a:t> </a:t>
            </a:r>
            <a:r>
              <a:rPr sz="1200" b="1" spc="-10">
                <a:latin typeface="Calibri"/>
                <a:cs typeface="Calibri"/>
              </a:rPr>
              <a:t>rotina</a:t>
            </a:r>
            <a:endParaRPr sz="1200">
              <a:latin typeface="Calibri"/>
              <a:cs typeface="Calibri"/>
            </a:endParaRPr>
          </a:p>
        </p:txBody>
      </p:sp>
      <p:grpSp>
        <p:nvGrpSpPr>
          <p:cNvPr id="11" name="object 11"/>
          <p:cNvGrpSpPr/>
          <p:nvPr/>
        </p:nvGrpSpPr>
        <p:grpSpPr>
          <a:xfrm>
            <a:off x="6350889" y="1211961"/>
            <a:ext cx="2795905" cy="1393825"/>
            <a:chOff x="6350889" y="1211961"/>
            <a:chExt cx="2795905" cy="1393825"/>
          </a:xfrm>
        </p:grpSpPr>
        <p:sp>
          <p:nvSpPr>
            <p:cNvPr id="12" name="object 12"/>
            <p:cNvSpPr/>
            <p:nvPr/>
          </p:nvSpPr>
          <p:spPr>
            <a:xfrm>
              <a:off x="6360414" y="1221485"/>
              <a:ext cx="2786380" cy="1374775"/>
            </a:xfrm>
            <a:custGeom>
              <a:avLst/>
              <a:gdLst/>
              <a:ahLst/>
              <a:cxnLst/>
              <a:rect l="l" t="t" r="r" b="b"/>
              <a:pathLst>
                <a:path w="2786379" h="1374775">
                  <a:moveTo>
                    <a:pt x="2786380" y="686562"/>
                  </a:moveTo>
                  <a:lnTo>
                    <a:pt x="2775483" y="680212"/>
                  </a:lnTo>
                  <a:lnTo>
                    <a:pt x="2697734" y="634873"/>
                  </a:lnTo>
                  <a:lnTo>
                    <a:pt x="2693924" y="635889"/>
                  </a:lnTo>
                  <a:lnTo>
                    <a:pt x="2690368" y="641985"/>
                  </a:lnTo>
                  <a:lnTo>
                    <a:pt x="2691384" y="645795"/>
                  </a:lnTo>
                  <a:lnTo>
                    <a:pt x="2750362" y="680212"/>
                  </a:lnTo>
                  <a:lnTo>
                    <a:pt x="2292096" y="680212"/>
                  </a:lnTo>
                  <a:lnTo>
                    <a:pt x="2292096" y="0"/>
                  </a:lnTo>
                  <a:lnTo>
                    <a:pt x="0" y="0"/>
                  </a:lnTo>
                  <a:lnTo>
                    <a:pt x="0" y="1374648"/>
                  </a:lnTo>
                  <a:lnTo>
                    <a:pt x="2292096" y="1374648"/>
                  </a:lnTo>
                  <a:lnTo>
                    <a:pt x="2292096" y="692912"/>
                  </a:lnTo>
                  <a:lnTo>
                    <a:pt x="2750362" y="692912"/>
                  </a:lnTo>
                  <a:lnTo>
                    <a:pt x="2691384" y="727329"/>
                  </a:lnTo>
                  <a:lnTo>
                    <a:pt x="2690368" y="731139"/>
                  </a:lnTo>
                  <a:lnTo>
                    <a:pt x="2693924" y="737235"/>
                  </a:lnTo>
                  <a:lnTo>
                    <a:pt x="2697734" y="738251"/>
                  </a:lnTo>
                  <a:lnTo>
                    <a:pt x="2775483" y="692912"/>
                  </a:lnTo>
                  <a:lnTo>
                    <a:pt x="2786380" y="686562"/>
                  </a:lnTo>
                  <a:close/>
                </a:path>
              </a:pathLst>
            </a:custGeom>
            <a:solidFill>
              <a:srgbClr val="EC7C30"/>
            </a:solidFill>
          </p:spPr>
          <p:txBody>
            <a:bodyPr wrap="square" lIns="0" tIns="0" rIns="0" bIns="0" rtlCol="0"/>
            <a:lstStyle/>
            <a:p>
              <a:endParaRPr/>
            </a:p>
          </p:txBody>
        </p:sp>
        <p:sp>
          <p:nvSpPr>
            <p:cNvPr id="13" name="object 13"/>
            <p:cNvSpPr/>
            <p:nvPr/>
          </p:nvSpPr>
          <p:spPr>
            <a:xfrm>
              <a:off x="6360414" y="1221486"/>
              <a:ext cx="2292350" cy="1374775"/>
            </a:xfrm>
            <a:custGeom>
              <a:avLst/>
              <a:gdLst/>
              <a:ahLst/>
              <a:cxnLst/>
              <a:rect l="l" t="t" r="r" b="b"/>
              <a:pathLst>
                <a:path w="2292350" h="1374775">
                  <a:moveTo>
                    <a:pt x="0" y="1374648"/>
                  </a:moveTo>
                  <a:lnTo>
                    <a:pt x="2292095" y="1374648"/>
                  </a:lnTo>
                  <a:lnTo>
                    <a:pt x="2292095" y="0"/>
                  </a:lnTo>
                  <a:lnTo>
                    <a:pt x="0" y="0"/>
                  </a:lnTo>
                  <a:lnTo>
                    <a:pt x="0" y="1374648"/>
                  </a:lnTo>
                  <a:close/>
                </a:path>
              </a:pathLst>
            </a:custGeom>
            <a:ln w="19050">
              <a:solidFill>
                <a:srgbClr val="FFFFFF"/>
              </a:solidFill>
            </a:ln>
          </p:spPr>
          <p:txBody>
            <a:bodyPr wrap="square" lIns="0" tIns="0" rIns="0" bIns="0" rtlCol="0"/>
            <a:lstStyle/>
            <a:p>
              <a:endParaRPr/>
            </a:p>
          </p:txBody>
        </p:sp>
      </p:grpSp>
      <p:sp>
        <p:nvSpPr>
          <p:cNvPr id="14" name="object 14"/>
          <p:cNvSpPr txBox="1"/>
          <p:nvPr/>
        </p:nvSpPr>
        <p:spPr>
          <a:xfrm>
            <a:off x="6360414" y="1221486"/>
            <a:ext cx="2292350" cy="1374775"/>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100">
              <a:latin typeface="Times New Roman"/>
              <a:cs typeface="Times New Roman"/>
            </a:endParaRPr>
          </a:p>
          <a:p>
            <a:pPr marL="154305" marR="150495" indent="62230">
              <a:lnSpc>
                <a:spcPts val="1320"/>
              </a:lnSpc>
            </a:pPr>
            <a:r>
              <a:rPr sz="1200" b="1">
                <a:latin typeface="Calibri"/>
                <a:cs typeface="Calibri"/>
              </a:rPr>
              <a:t>4.</a:t>
            </a:r>
            <a:r>
              <a:rPr sz="1200" b="1" spc="-35">
                <a:latin typeface="Calibri"/>
                <a:cs typeface="Calibri"/>
              </a:rPr>
              <a:t> </a:t>
            </a:r>
            <a:r>
              <a:rPr sz="1200" b="1">
                <a:latin typeface="Calibri"/>
                <a:cs typeface="Calibri"/>
              </a:rPr>
              <a:t>Sistema</a:t>
            </a:r>
            <a:r>
              <a:rPr sz="1200" b="1" spc="-30">
                <a:latin typeface="Calibri"/>
                <a:cs typeface="Calibri"/>
              </a:rPr>
              <a:t> </a:t>
            </a:r>
            <a:r>
              <a:rPr sz="1200" b="1">
                <a:latin typeface="Calibri"/>
                <a:cs typeface="Calibri"/>
              </a:rPr>
              <a:t>apresenta</a:t>
            </a:r>
            <a:r>
              <a:rPr sz="1200" b="1" spc="-40">
                <a:latin typeface="Calibri"/>
                <a:cs typeface="Calibri"/>
              </a:rPr>
              <a:t> </a:t>
            </a:r>
            <a:r>
              <a:rPr sz="1200" b="1">
                <a:latin typeface="Calibri"/>
                <a:cs typeface="Calibri"/>
              </a:rPr>
              <a:t>dicas</a:t>
            </a:r>
            <a:r>
              <a:rPr sz="1200" b="1" spc="-30">
                <a:latin typeface="Calibri"/>
                <a:cs typeface="Calibri"/>
              </a:rPr>
              <a:t> </a:t>
            </a:r>
            <a:r>
              <a:rPr sz="1200" b="1" spc="-25">
                <a:latin typeface="Calibri"/>
                <a:cs typeface="Calibri"/>
              </a:rPr>
              <a:t>de </a:t>
            </a:r>
            <a:r>
              <a:rPr sz="1200" b="1" spc="-10">
                <a:latin typeface="Calibri"/>
                <a:cs typeface="Calibri"/>
              </a:rPr>
              <a:t>pratos</a:t>
            </a:r>
            <a:r>
              <a:rPr sz="1200" b="1" spc="-30">
                <a:latin typeface="Calibri"/>
                <a:cs typeface="Calibri"/>
              </a:rPr>
              <a:t> </a:t>
            </a:r>
            <a:r>
              <a:rPr sz="1200" b="1">
                <a:latin typeface="Calibri"/>
                <a:cs typeface="Calibri"/>
              </a:rPr>
              <a:t>para</a:t>
            </a:r>
            <a:r>
              <a:rPr sz="1200" b="1" spc="-15">
                <a:latin typeface="Calibri"/>
                <a:cs typeface="Calibri"/>
              </a:rPr>
              <a:t> </a:t>
            </a:r>
            <a:r>
              <a:rPr sz="1200" b="1">
                <a:latin typeface="Calibri"/>
                <a:cs typeface="Calibri"/>
              </a:rPr>
              <a:t>o</a:t>
            </a:r>
            <a:r>
              <a:rPr sz="1200" b="1" spc="-15">
                <a:latin typeface="Calibri"/>
                <a:cs typeface="Calibri"/>
              </a:rPr>
              <a:t> </a:t>
            </a:r>
            <a:r>
              <a:rPr sz="1200" b="1">
                <a:latin typeface="Calibri"/>
                <a:cs typeface="Calibri"/>
              </a:rPr>
              <a:t>cenário</a:t>
            </a:r>
            <a:r>
              <a:rPr sz="1200" b="1" spc="-10">
                <a:latin typeface="Calibri"/>
                <a:cs typeface="Calibri"/>
              </a:rPr>
              <a:t> escolhido</a:t>
            </a:r>
            <a:endParaRPr sz="1200">
              <a:latin typeface="Calibri"/>
              <a:cs typeface="Calibri"/>
            </a:endParaRPr>
          </a:p>
        </p:txBody>
      </p:sp>
      <p:grpSp>
        <p:nvGrpSpPr>
          <p:cNvPr id="15" name="object 15"/>
          <p:cNvGrpSpPr/>
          <p:nvPr/>
        </p:nvGrpSpPr>
        <p:grpSpPr>
          <a:xfrm>
            <a:off x="1815210" y="1211961"/>
            <a:ext cx="9666605" cy="1878964"/>
            <a:chOff x="1815210" y="1211961"/>
            <a:chExt cx="9666605" cy="1878964"/>
          </a:xfrm>
        </p:grpSpPr>
        <p:sp>
          <p:nvSpPr>
            <p:cNvPr id="16" name="object 16"/>
            <p:cNvSpPr/>
            <p:nvPr/>
          </p:nvSpPr>
          <p:spPr>
            <a:xfrm>
              <a:off x="1815210" y="1221485"/>
              <a:ext cx="9657080" cy="1869439"/>
            </a:xfrm>
            <a:custGeom>
              <a:avLst/>
              <a:gdLst/>
              <a:ahLst/>
              <a:cxnLst/>
              <a:rect l="l" t="t" r="r" b="b"/>
              <a:pathLst>
                <a:path w="9657080" h="1869439">
                  <a:moveTo>
                    <a:pt x="9656699" y="0"/>
                  </a:moveTo>
                  <a:lnTo>
                    <a:pt x="7364603" y="0"/>
                  </a:lnTo>
                  <a:lnTo>
                    <a:pt x="7364603" y="1374648"/>
                  </a:lnTo>
                  <a:lnTo>
                    <a:pt x="8502650" y="1374648"/>
                  </a:lnTo>
                  <a:lnTo>
                    <a:pt x="8502650" y="1631442"/>
                  </a:lnTo>
                  <a:lnTo>
                    <a:pt x="45339" y="1631442"/>
                  </a:lnTo>
                  <a:lnTo>
                    <a:pt x="45339" y="1832940"/>
                  </a:lnTo>
                  <a:lnTo>
                    <a:pt x="10922" y="1773936"/>
                  </a:lnTo>
                  <a:lnTo>
                    <a:pt x="7112" y="1772920"/>
                  </a:lnTo>
                  <a:lnTo>
                    <a:pt x="1016" y="1776476"/>
                  </a:lnTo>
                  <a:lnTo>
                    <a:pt x="0" y="1780286"/>
                  </a:lnTo>
                  <a:lnTo>
                    <a:pt x="51689" y="1868932"/>
                  </a:lnTo>
                  <a:lnTo>
                    <a:pt x="59016" y="1856359"/>
                  </a:lnTo>
                  <a:lnTo>
                    <a:pt x="103378" y="1780286"/>
                  </a:lnTo>
                  <a:lnTo>
                    <a:pt x="102362" y="1776476"/>
                  </a:lnTo>
                  <a:lnTo>
                    <a:pt x="96266" y="1772920"/>
                  </a:lnTo>
                  <a:lnTo>
                    <a:pt x="92456" y="1773936"/>
                  </a:lnTo>
                  <a:lnTo>
                    <a:pt x="58039" y="1832940"/>
                  </a:lnTo>
                  <a:lnTo>
                    <a:pt x="58039" y="1644142"/>
                  </a:lnTo>
                  <a:lnTo>
                    <a:pt x="8515350" y="1644142"/>
                  </a:lnTo>
                  <a:lnTo>
                    <a:pt x="8515350" y="1631442"/>
                  </a:lnTo>
                  <a:lnTo>
                    <a:pt x="8515350" y="1374648"/>
                  </a:lnTo>
                  <a:lnTo>
                    <a:pt x="9656699" y="1374648"/>
                  </a:lnTo>
                  <a:lnTo>
                    <a:pt x="9656699" y="0"/>
                  </a:lnTo>
                  <a:close/>
                </a:path>
              </a:pathLst>
            </a:custGeom>
            <a:solidFill>
              <a:srgbClr val="EC7C30"/>
            </a:solidFill>
          </p:spPr>
          <p:txBody>
            <a:bodyPr wrap="square" lIns="0" tIns="0" rIns="0" bIns="0" rtlCol="0"/>
            <a:lstStyle/>
            <a:p>
              <a:endParaRPr/>
            </a:p>
          </p:txBody>
        </p:sp>
        <p:sp>
          <p:nvSpPr>
            <p:cNvPr id="17" name="object 17"/>
            <p:cNvSpPr/>
            <p:nvPr/>
          </p:nvSpPr>
          <p:spPr>
            <a:xfrm>
              <a:off x="9179814" y="1221486"/>
              <a:ext cx="2292350" cy="1374775"/>
            </a:xfrm>
            <a:custGeom>
              <a:avLst/>
              <a:gdLst/>
              <a:ahLst/>
              <a:cxnLst/>
              <a:rect l="l" t="t" r="r" b="b"/>
              <a:pathLst>
                <a:path w="2292350" h="1374775">
                  <a:moveTo>
                    <a:pt x="0" y="1374648"/>
                  </a:moveTo>
                  <a:lnTo>
                    <a:pt x="2292096" y="1374648"/>
                  </a:lnTo>
                  <a:lnTo>
                    <a:pt x="2292096" y="0"/>
                  </a:lnTo>
                  <a:lnTo>
                    <a:pt x="0" y="0"/>
                  </a:lnTo>
                  <a:lnTo>
                    <a:pt x="0" y="1374648"/>
                  </a:lnTo>
                  <a:close/>
                </a:path>
              </a:pathLst>
            </a:custGeom>
            <a:ln w="19050">
              <a:solidFill>
                <a:srgbClr val="FFFFFF"/>
              </a:solidFill>
            </a:ln>
          </p:spPr>
          <p:txBody>
            <a:bodyPr wrap="square" lIns="0" tIns="0" rIns="0" bIns="0" rtlCol="0"/>
            <a:lstStyle/>
            <a:p>
              <a:endParaRPr/>
            </a:p>
          </p:txBody>
        </p:sp>
      </p:grpSp>
      <p:sp>
        <p:nvSpPr>
          <p:cNvPr id="18" name="object 18"/>
          <p:cNvSpPr txBox="1"/>
          <p:nvPr/>
        </p:nvSpPr>
        <p:spPr>
          <a:xfrm>
            <a:off x="9179814" y="1221486"/>
            <a:ext cx="2292350" cy="1374775"/>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100">
              <a:latin typeface="Times New Roman"/>
              <a:cs typeface="Times New Roman"/>
            </a:endParaRPr>
          </a:p>
          <a:p>
            <a:pPr marL="534670" marR="276860" indent="-250825">
              <a:lnSpc>
                <a:spcPts val="1320"/>
              </a:lnSpc>
            </a:pPr>
            <a:r>
              <a:rPr sz="1200" b="1">
                <a:latin typeface="Calibri"/>
                <a:cs typeface="Calibri"/>
              </a:rPr>
              <a:t>5.</a:t>
            </a:r>
            <a:r>
              <a:rPr sz="1200" b="1" spc="-20">
                <a:latin typeface="Calibri"/>
                <a:cs typeface="Calibri"/>
              </a:rPr>
              <a:t> </a:t>
            </a:r>
            <a:r>
              <a:rPr sz="1200" b="1">
                <a:latin typeface="Calibri"/>
                <a:cs typeface="Calibri"/>
              </a:rPr>
              <a:t>Usuário</a:t>
            </a:r>
            <a:r>
              <a:rPr sz="1200" b="1" spc="-5">
                <a:latin typeface="Calibri"/>
                <a:cs typeface="Calibri"/>
              </a:rPr>
              <a:t> </a:t>
            </a:r>
            <a:r>
              <a:rPr sz="1200" b="1">
                <a:latin typeface="Calibri"/>
                <a:cs typeface="Calibri"/>
              </a:rPr>
              <a:t>escolhe</a:t>
            </a:r>
            <a:r>
              <a:rPr sz="1200" b="1" spc="-25">
                <a:latin typeface="Calibri"/>
                <a:cs typeface="Calibri"/>
              </a:rPr>
              <a:t> </a:t>
            </a:r>
            <a:r>
              <a:rPr sz="1200" b="1">
                <a:latin typeface="Calibri"/>
                <a:cs typeface="Calibri"/>
              </a:rPr>
              <a:t>uma</a:t>
            </a:r>
            <a:r>
              <a:rPr sz="1200" b="1" spc="-5">
                <a:latin typeface="Calibri"/>
                <a:cs typeface="Calibri"/>
              </a:rPr>
              <a:t> </a:t>
            </a:r>
            <a:r>
              <a:rPr sz="1200" b="1" spc="-25">
                <a:latin typeface="Calibri"/>
                <a:cs typeface="Calibri"/>
              </a:rPr>
              <a:t>das </a:t>
            </a:r>
            <a:r>
              <a:rPr sz="1200" b="1">
                <a:latin typeface="Calibri"/>
                <a:cs typeface="Calibri"/>
              </a:rPr>
              <a:t>possíveis</a:t>
            </a:r>
            <a:r>
              <a:rPr sz="1200" b="1" spc="-40">
                <a:latin typeface="Calibri"/>
                <a:cs typeface="Calibri"/>
              </a:rPr>
              <a:t> </a:t>
            </a:r>
            <a:r>
              <a:rPr sz="1200" b="1" spc="-10">
                <a:latin typeface="Calibri"/>
                <a:cs typeface="Calibri"/>
              </a:rPr>
              <a:t>sugestões</a:t>
            </a:r>
            <a:endParaRPr sz="1200">
              <a:latin typeface="Calibri"/>
              <a:cs typeface="Calibri"/>
            </a:endParaRPr>
          </a:p>
        </p:txBody>
      </p:sp>
      <p:grpSp>
        <p:nvGrpSpPr>
          <p:cNvPr id="19" name="object 19"/>
          <p:cNvGrpSpPr/>
          <p:nvPr/>
        </p:nvGrpSpPr>
        <p:grpSpPr>
          <a:xfrm>
            <a:off x="712088" y="3113913"/>
            <a:ext cx="2795905" cy="1393825"/>
            <a:chOff x="712088" y="3113913"/>
            <a:chExt cx="2795905" cy="1393825"/>
          </a:xfrm>
        </p:grpSpPr>
        <p:sp>
          <p:nvSpPr>
            <p:cNvPr id="20" name="object 20"/>
            <p:cNvSpPr/>
            <p:nvPr/>
          </p:nvSpPr>
          <p:spPr>
            <a:xfrm>
              <a:off x="721614" y="3123437"/>
              <a:ext cx="2786380" cy="1374775"/>
            </a:xfrm>
            <a:custGeom>
              <a:avLst/>
              <a:gdLst/>
              <a:ahLst/>
              <a:cxnLst/>
              <a:rect l="l" t="t" r="r" b="b"/>
              <a:pathLst>
                <a:path w="2786379" h="1374775">
                  <a:moveTo>
                    <a:pt x="2786380" y="686562"/>
                  </a:moveTo>
                  <a:lnTo>
                    <a:pt x="2775483" y="680212"/>
                  </a:lnTo>
                  <a:lnTo>
                    <a:pt x="2697734" y="634873"/>
                  </a:lnTo>
                  <a:lnTo>
                    <a:pt x="2693924" y="635889"/>
                  </a:lnTo>
                  <a:lnTo>
                    <a:pt x="2690368" y="641985"/>
                  </a:lnTo>
                  <a:lnTo>
                    <a:pt x="2691384" y="645795"/>
                  </a:lnTo>
                  <a:lnTo>
                    <a:pt x="2750362" y="680212"/>
                  </a:lnTo>
                  <a:lnTo>
                    <a:pt x="2292083" y="680212"/>
                  </a:lnTo>
                  <a:lnTo>
                    <a:pt x="2292083" y="0"/>
                  </a:lnTo>
                  <a:lnTo>
                    <a:pt x="0" y="0"/>
                  </a:lnTo>
                  <a:lnTo>
                    <a:pt x="0" y="1374648"/>
                  </a:lnTo>
                  <a:lnTo>
                    <a:pt x="2292083" y="1374648"/>
                  </a:lnTo>
                  <a:lnTo>
                    <a:pt x="2292083" y="692912"/>
                  </a:lnTo>
                  <a:lnTo>
                    <a:pt x="2750362" y="692912"/>
                  </a:lnTo>
                  <a:lnTo>
                    <a:pt x="2691384" y="727329"/>
                  </a:lnTo>
                  <a:lnTo>
                    <a:pt x="2690368" y="731139"/>
                  </a:lnTo>
                  <a:lnTo>
                    <a:pt x="2693924" y="737235"/>
                  </a:lnTo>
                  <a:lnTo>
                    <a:pt x="2697734" y="738251"/>
                  </a:lnTo>
                  <a:lnTo>
                    <a:pt x="2775483" y="692912"/>
                  </a:lnTo>
                  <a:lnTo>
                    <a:pt x="2786380" y="686562"/>
                  </a:lnTo>
                  <a:close/>
                </a:path>
              </a:pathLst>
            </a:custGeom>
            <a:solidFill>
              <a:srgbClr val="EC7C30"/>
            </a:solidFill>
          </p:spPr>
          <p:txBody>
            <a:bodyPr wrap="square" lIns="0" tIns="0" rIns="0" bIns="0" rtlCol="0"/>
            <a:lstStyle/>
            <a:p>
              <a:endParaRPr/>
            </a:p>
          </p:txBody>
        </p:sp>
        <p:sp>
          <p:nvSpPr>
            <p:cNvPr id="21" name="object 21"/>
            <p:cNvSpPr/>
            <p:nvPr/>
          </p:nvSpPr>
          <p:spPr>
            <a:xfrm>
              <a:off x="721613" y="3123438"/>
              <a:ext cx="2292350" cy="1374775"/>
            </a:xfrm>
            <a:custGeom>
              <a:avLst/>
              <a:gdLst/>
              <a:ahLst/>
              <a:cxnLst/>
              <a:rect l="l" t="t" r="r" b="b"/>
              <a:pathLst>
                <a:path w="2292350" h="1374775">
                  <a:moveTo>
                    <a:pt x="0" y="1374648"/>
                  </a:moveTo>
                  <a:lnTo>
                    <a:pt x="2292096" y="1374648"/>
                  </a:lnTo>
                  <a:lnTo>
                    <a:pt x="2292096" y="0"/>
                  </a:lnTo>
                  <a:lnTo>
                    <a:pt x="0" y="0"/>
                  </a:lnTo>
                  <a:lnTo>
                    <a:pt x="0" y="1374648"/>
                  </a:lnTo>
                  <a:close/>
                </a:path>
              </a:pathLst>
            </a:custGeom>
            <a:ln w="19050">
              <a:solidFill>
                <a:srgbClr val="FFFFFF"/>
              </a:solidFill>
            </a:ln>
          </p:spPr>
          <p:txBody>
            <a:bodyPr wrap="square" lIns="0" tIns="0" rIns="0" bIns="0" rtlCol="0"/>
            <a:lstStyle/>
            <a:p>
              <a:endParaRPr/>
            </a:p>
          </p:txBody>
        </p:sp>
      </p:grpSp>
      <p:sp>
        <p:nvSpPr>
          <p:cNvPr id="22" name="object 22"/>
          <p:cNvSpPr txBox="1"/>
          <p:nvPr/>
        </p:nvSpPr>
        <p:spPr>
          <a:xfrm>
            <a:off x="721613" y="3123438"/>
            <a:ext cx="2292350" cy="1374775"/>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0"/>
              </a:spcBef>
            </a:pPr>
            <a:endParaRPr sz="1100">
              <a:latin typeface="Times New Roman"/>
              <a:cs typeface="Times New Roman"/>
            </a:endParaRPr>
          </a:p>
          <a:p>
            <a:pPr marL="492759" marR="236854" indent="-250190">
              <a:lnSpc>
                <a:spcPts val="1320"/>
              </a:lnSpc>
            </a:pPr>
            <a:r>
              <a:rPr sz="1200" b="1">
                <a:latin typeface="Calibri"/>
                <a:cs typeface="Calibri"/>
              </a:rPr>
              <a:t>6.</a:t>
            </a:r>
            <a:r>
              <a:rPr sz="1200" b="1" spc="-15">
                <a:latin typeface="Calibri"/>
                <a:cs typeface="Calibri"/>
              </a:rPr>
              <a:t> </a:t>
            </a:r>
            <a:r>
              <a:rPr sz="1200" b="1">
                <a:latin typeface="Calibri"/>
                <a:cs typeface="Calibri"/>
              </a:rPr>
              <a:t>Sistema</a:t>
            </a:r>
            <a:r>
              <a:rPr sz="1200" b="1" spc="-15">
                <a:latin typeface="Calibri"/>
                <a:cs typeface="Calibri"/>
              </a:rPr>
              <a:t> </a:t>
            </a:r>
            <a:r>
              <a:rPr sz="1200" b="1" spc="-10">
                <a:latin typeface="Calibri"/>
                <a:cs typeface="Calibri"/>
              </a:rPr>
              <a:t>carrega</a:t>
            </a:r>
            <a:r>
              <a:rPr sz="1200" b="1" spc="-15">
                <a:latin typeface="Calibri"/>
                <a:cs typeface="Calibri"/>
              </a:rPr>
              <a:t> </a:t>
            </a:r>
            <a:r>
              <a:rPr sz="1200" b="1">
                <a:latin typeface="Calibri"/>
                <a:cs typeface="Calibri"/>
              </a:rPr>
              <a:t>página</a:t>
            </a:r>
            <a:r>
              <a:rPr sz="1200" b="1" spc="-15">
                <a:latin typeface="Calibri"/>
                <a:cs typeface="Calibri"/>
              </a:rPr>
              <a:t> </a:t>
            </a:r>
            <a:r>
              <a:rPr sz="1200" b="1" spc="-25">
                <a:latin typeface="Calibri"/>
                <a:cs typeface="Calibri"/>
              </a:rPr>
              <a:t>do </a:t>
            </a:r>
            <a:r>
              <a:rPr sz="1200" b="1">
                <a:latin typeface="Calibri"/>
                <a:cs typeface="Calibri"/>
              </a:rPr>
              <a:t>detalhe</a:t>
            </a:r>
            <a:r>
              <a:rPr sz="1200" b="1" spc="-25">
                <a:latin typeface="Calibri"/>
                <a:cs typeface="Calibri"/>
              </a:rPr>
              <a:t> </a:t>
            </a:r>
            <a:r>
              <a:rPr sz="1200" b="1">
                <a:latin typeface="Calibri"/>
                <a:cs typeface="Calibri"/>
              </a:rPr>
              <a:t>da</a:t>
            </a:r>
            <a:r>
              <a:rPr sz="1200" b="1" spc="-30">
                <a:latin typeface="Calibri"/>
                <a:cs typeface="Calibri"/>
              </a:rPr>
              <a:t> </a:t>
            </a:r>
            <a:r>
              <a:rPr sz="1200" b="1" spc="-10">
                <a:latin typeface="Calibri"/>
                <a:cs typeface="Calibri"/>
              </a:rPr>
              <a:t>sugestão:</a:t>
            </a:r>
            <a:endParaRPr sz="1200">
              <a:latin typeface="Calibri"/>
              <a:cs typeface="Calibri"/>
            </a:endParaRPr>
          </a:p>
        </p:txBody>
      </p:sp>
      <p:grpSp>
        <p:nvGrpSpPr>
          <p:cNvPr id="23" name="object 23"/>
          <p:cNvGrpSpPr/>
          <p:nvPr/>
        </p:nvGrpSpPr>
        <p:grpSpPr>
          <a:xfrm>
            <a:off x="3531489" y="3113913"/>
            <a:ext cx="2795905" cy="1393825"/>
            <a:chOff x="3531489" y="3113913"/>
            <a:chExt cx="2795905" cy="1393825"/>
          </a:xfrm>
        </p:grpSpPr>
        <p:sp>
          <p:nvSpPr>
            <p:cNvPr id="24" name="object 24"/>
            <p:cNvSpPr/>
            <p:nvPr/>
          </p:nvSpPr>
          <p:spPr>
            <a:xfrm>
              <a:off x="3541014" y="3123437"/>
              <a:ext cx="2786380" cy="1374775"/>
            </a:xfrm>
            <a:custGeom>
              <a:avLst/>
              <a:gdLst/>
              <a:ahLst/>
              <a:cxnLst/>
              <a:rect l="l" t="t" r="r" b="b"/>
              <a:pathLst>
                <a:path w="2786379" h="1374775">
                  <a:moveTo>
                    <a:pt x="2786380" y="686562"/>
                  </a:moveTo>
                  <a:lnTo>
                    <a:pt x="2775483" y="680212"/>
                  </a:lnTo>
                  <a:lnTo>
                    <a:pt x="2697734" y="634873"/>
                  </a:lnTo>
                  <a:lnTo>
                    <a:pt x="2693924" y="635889"/>
                  </a:lnTo>
                  <a:lnTo>
                    <a:pt x="2690368" y="641985"/>
                  </a:lnTo>
                  <a:lnTo>
                    <a:pt x="2691384" y="645795"/>
                  </a:lnTo>
                  <a:lnTo>
                    <a:pt x="2750362" y="680212"/>
                  </a:lnTo>
                  <a:lnTo>
                    <a:pt x="2292083" y="680212"/>
                  </a:lnTo>
                  <a:lnTo>
                    <a:pt x="2292083" y="0"/>
                  </a:lnTo>
                  <a:lnTo>
                    <a:pt x="0" y="0"/>
                  </a:lnTo>
                  <a:lnTo>
                    <a:pt x="0" y="1374648"/>
                  </a:lnTo>
                  <a:lnTo>
                    <a:pt x="2292083" y="1374648"/>
                  </a:lnTo>
                  <a:lnTo>
                    <a:pt x="2292083" y="692912"/>
                  </a:lnTo>
                  <a:lnTo>
                    <a:pt x="2750362" y="692912"/>
                  </a:lnTo>
                  <a:lnTo>
                    <a:pt x="2691384" y="727329"/>
                  </a:lnTo>
                  <a:lnTo>
                    <a:pt x="2690368" y="731139"/>
                  </a:lnTo>
                  <a:lnTo>
                    <a:pt x="2693924" y="737235"/>
                  </a:lnTo>
                  <a:lnTo>
                    <a:pt x="2697734" y="738251"/>
                  </a:lnTo>
                  <a:lnTo>
                    <a:pt x="2775483" y="692912"/>
                  </a:lnTo>
                  <a:lnTo>
                    <a:pt x="2786380" y="686562"/>
                  </a:lnTo>
                  <a:close/>
                </a:path>
              </a:pathLst>
            </a:custGeom>
            <a:solidFill>
              <a:srgbClr val="EC7C30"/>
            </a:solidFill>
          </p:spPr>
          <p:txBody>
            <a:bodyPr wrap="square" lIns="0" tIns="0" rIns="0" bIns="0" rtlCol="0"/>
            <a:lstStyle/>
            <a:p>
              <a:endParaRPr/>
            </a:p>
          </p:txBody>
        </p:sp>
        <p:sp>
          <p:nvSpPr>
            <p:cNvPr id="25" name="object 25"/>
            <p:cNvSpPr/>
            <p:nvPr/>
          </p:nvSpPr>
          <p:spPr>
            <a:xfrm>
              <a:off x="3541014" y="3123438"/>
              <a:ext cx="2292350" cy="1374775"/>
            </a:xfrm>
            <a:custGeom>
              <a:avLst/>
              <a:gdLst/>
              <a:ahLst/>
              <a:cxnLst/>
              <a:rect l="l" t="t" r="r" b="b"/>
              <a:pathLst>
                <a:path w="2292350" h="1374775">
                  <a:moveTo>
                    <a:pt x="0" y="1374648"/>
                  </a:moveTo>
                  <a:lnTo>
                    <a:pt x="2292095" y="1374648"/>
                  </a:lnTo>
                  <a:lnTo>
                    <a:pt x="2292095" y="0"/>
                  </a:lnTo>
                  <a:lnTo>
                    <a:pt x="0" y="0"/>
                  </a:lnTo>
                  <a:lnTo>
                    <a:pt x="0" y="1374648"/>
                  </a:lnTo>
                  <a:close/>
                </a:path>
              </a:pathLst>
            </a:custGeom>
            <a:ln w="19050">
              <a:solidFill>
                <a:srgbClr val="FFFFFF"/>
              </a:solidFill>
            </a:ln>
          </p:spPr>
          <p:txBody>
            <a:bodyPr wrap="square" lIns="0" tIns="0" rIns="0" bIns="0" rtlCol="0"/>
            <a:lstStyle/>
            <a:p>
              <a:endParaRPr/>
            </a:p>
          </p:txBody>
        </p:sp>
      </p:grpSp>
      <p:sp>
        <p:nvSpPr>
          <p:cNvPr id="26" name="object 26"/>
          <p:cNvSpPr txBox="1"/>
          <p:nvPr/>
        </p:nvSpPr>
        <p:spPr>
          <a:xfrm>
            <a:off x="3541014" y="3123438"/>
            <a:ext cx="2292350" cy="1374775"/>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0"/>
              </a:spcBef>
            </a:pPr>
            <a:endParaRPr sz="1100">
              <a:latin typeface="Times New Roman"/>
              <a:cs typeface="Times New Roman"/>
            </a:endParaRPr>
          </a:p>
          <a:p>
            <a:pPr marL="165100" marR="160655" indent="255904">
              <a:lnSpc>
                <a:spcPts val="1320"/>
              </a:lnSpc>
            </a:pPr>
            <a:r>
              <a:rPr sz="1200" b="1">
                <a:latin typeface="Calibri"/>
                <a:cs typeface="Calibri"/>
              </a:rPr>
              <a:t>7.</a:t>
            </a:r>
            <a:r>
              <a:rPr sz="1200" b="1" spc="-15">
                <a:latin typeface="Calibri"/>
                <a:cs typeface="Calibri"/>
              </a:rPr>
              <a:t> </a:t>
            </a:r>
            <a:r>
              <a:rPr sz="1200" b="1">
                <a:latin typeface="Calibri"/>
                <a:cs typeface="Calibri"/>
              </a:rPr>
              <a:t>Usuário seleciona</a:t>
            </a:r>
            <a:r>
              <a:rPr sz="1200" b="1" spc="-10">
                <a:latin typeface="Calibri"/>
                <a:cs typeface="Calibri"/>
              </a:rPr>
              <a:t> </a:t>
            </a:r>
            <a:r>
              <a:rPr sz="1200" b="1" spc="-25">
                <a:latin typeface="Calibri"/>
                <a:cs typeface="Calibri"/>
              </a:rPr>
              <a:t>os </a:t>
            </a:r>
            <a:r>
              <a:rPr sz="1200" b="1" spc="-10">
                <a:latin typeface="Calibri"/>
                <a:cs typeface="Calibri"/>
              </a:rPr>
              <a:t>ingredientes</a:t>
            </a:r>
            <a:r>
              <a:rPr sz="1200" b="1" spc="-15">
                <a:latin typeface="Calibri"/>
                <a:cs typeface="Calibri"/>
              </a:rPr>
              <a:t> </a:t>
            </a:r>
            <a:r>
              <a:rPr sz="1200" b="1">
                <a:latin typeface="Calibri"/>
                <a:cs typeface="Calibri"/>
              </a:rPr>
              <a:t>e prepara</a:t>
            </a:r>
            <a:r>
              <a:rPr sz="1200" b="1" spc="-5">
                <a:latin typeface="Calibri"/>
                <a:cs typeface="Calibri"/>
              </a:rPr>
              <a:t> </a:t>
            </a:r>
            <a:r>
              <a:rPr sz="1200" b="1">
                <a:latin typeface="Calibri"/>
                <a:cs typeface="Calibri"/>
              </a:rPr>
              <a:t>o</a:t>
            </a:r>
            <a:r>
              <a:rPr sz="1200" b="1" spc="5">
                <a:latin typeface="Calibri"/>
                <a:cs typeface="Calibri"/>
              </a:rPr>
              <a:t> </a:t>
            </a:r>
            <a:r>
              <a:rPr sz="1200" b="1" spc="-10">
                <a:latin typeface="Calibri"/>
                <a:cs typeface="Calibri"/>
              </a:rPr>
              <a:t>prato:</a:t>
            </a:r>
            <a:endParaRPr sz="1200">
              <a:latin typeface="Calibri"/>
              <a:cs typeface="Calibri"/>
            </a:endParaRPr>
          </a:p>
        </p:txBody>
      </p:sp>
      <p:grpSp>
        <p:nvGrpSpPr>
          <p:cNvPr id="27" name="object 27"/>
          <p:cNvGrpSpPr/>
          <p:nvPr/>
        </p:nvGrpSpPr>
        <p:grpSpPr>
          <a:xfrm>
            <a:off x="6350889" y="3113913"/>
            <a:ext cx="2795905" cy="1393825"/>
            <a:chOff x="6350889" y="3113913"/>
            <a:chExt cx="2795905" cy="1393825"/>
          </a:xfrm>
        </p:grpSpPr>
        <p:sp>
          <p:nvSpPr>
            <p:cNvPr id="28" name="object 28"/>
            <p:cNvSpPr/>
            <p:nvPr/>
          </p:nvSpPr>
          <p:spPr>
            <a:xfrm>
              <a:off x="6360414" y="3123437"/>
              <a:ext cx="2786380" cy="1374775"/>
            </a:xfrm>
            <a:custGeom>
              <a:avLst/>
              <a:gdLst/>
              <a:ahLst/>
              <a:cxnLst/>
              <a:rect l="l" t="t" r="r" b="b"/>
              <a:pathLst>
                <a:path w="2786379" h="1374775">
                  <a:moveTo>
                    <a:pt x="2786380" y="686562"/>
                  </a:moveTo>
                  <a:lnTo>
                    <a:pt x="2775483" y="680212"/>
                  </a:lnTo>
                  <a:lnTo>
                    <a:pt x="2697734" y="634873"/>
                  </a:lnTo>
                  <a:lnTo>
                    <a:pt x="2693924" y="635889"/>
                  </a:lnTo>
                  <a:lnTo>
                    <a:pt x="2690368" y="641985"/>
                  </a:lnTo>
                  <a:lnTo>
                    <a:pt x="2691384" y="645795"/>
                  </a:lnTo>
                  <a:lnTo>
                    <a:pt x="2750362" y="680212"/>
                  </a:lnTo>
                  <a:lnTo>
                    <a:pt x="2292096" y="680212"/>
                  </a:lnTo>
                  <a:lnTo>
                    <a:pt x="2292096" y="0"/>
                  </a:lnTo>
                  <a:lnTo>
                    <a:pt x="0" y="0"/>
                  </a:lnTo>
                  <a:lnTo>
                    <a:pt x="0" y="1374648"/>
                  </a:lnTo>
                  <a:lnTo>
                    <a:pt x="2292096" y="1374648"/>
                  </a:lnTo>
                  <a:lnTo>
                    <a:pt x="2292096" y="692912"/>
                  </a:lnTo>
                  <a:lnTo>
                    <a:pt x="2750362" y="692912"/>
                  </a:lnTo>
                  <a:lnTo>
                    <a:pt x="2691384" y="727329"/>
                  </a:lnTo>
                  <a:lnTo>
                    <a:pt x="2690368" y="731139"/>
                  </a:lnTo>
                  <a:lnTo>
                    <a:pt x="2693924" y="737235"/>
                  </a:lnTo>
                  <a:lnTo>
                    <a:pt x="2697734" y="738251"/>
                  </a:lnTo>
                  <a:lnTo>
                    <a:pt x="2775483" y="692912"/>
                  </a:lnTo>
                  <a:lnTo>
                    <a:pt x="2786380" y="686562"/>
                  </a:lnTo>
                  <a:close/>
                </a:path>
              </a:pathLst>
            </a:custGeom>
            <a:solidFill>
              <a:srgbClr val="EC7C30"/>
            </a:solidFill>
          </p:spPr>
          <p:txBody>
            <a:bodyPr wrap="square" lIns="0" tIns="0" rIns="0" bIns="0" rtlCol="0"/>
            <a:lstStyle/>
            <a:p>
              <a:endParaRPr/>
            </a:p>
          </p:txBody>
        </p:sp>
        <p:sp>
          <p:nvSpPr>
            <p:cNvPr id="29" name="object 29"/>
            <p:cNvSpPr/>
            <p:nvPr/>
          </p:nvSpPr>
          <p:spPr>
            <a:xfrm>
              <a:off x="6360414" y="3123438"/>
              <a:ext cx="2292350" cy="1374775"/>
            </a:xfrm>
            <a:custGeom>
              <a:avLst/>
              <a:gdLst/>
              <a:ahLst/>
              <a:cxnLst/>
              <a:rect l="l" t="t" r="r" b="b"/>
              <a:pathLst>
                <a:path w="2292350" h="1374775">
                  <a:moveTo>
                    <a:pt x="0" y="1374648"/>
                  </a:moveTo>
                  <a:lnTo>
                    <a:pt x="2292095" y="1374648"/>
                  </a:lnTo>
                  <a:lnTo>
                    <a:pt x="2292095" y="0"/>
                  </a:lnTo>
                  <a:lnTo>
                    <a:pt x="0" y="0"/>
                  </a:lnTo>
                  <a:lnTo>
                    <a:pt x="0" y="1374648"/>
                  </a:lnTo>
                  <a:close/>
                </a:path>
              </a:pathLst>
            </a:custGeom>
            <a:ln w="19050">
              <a:solidFill>
                <a:srgbClr val="FFFFFF"/>
              </a:solidFill>
            </a:ln>
          </p:spPr>
          <p:txBody>
            <a:bodyPr wrap="square" lIns="0" tIns="0" rIns="0" bIns="0" rtlCol="0"/>
            <a:lstStyle/>
            <a:p>
              <a:endParaRPr/>
            </a:p>
          </p:txBody>
        </p:sp>
      </p:grpSp>
      <p:sp>
        <p:nvSpPr>
          <p:cNvPr id="30" name="object 30"/>
          <p:cNvSpPr txBox="1"/>
          <p:nvPr/>
        </p:nvSpPr>
        <p:spPr>
          <a:xfrm>
            <a:off x="6360414" y="3123438"/>
            <a:ext cx="2292350" cy="1374775"/>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spcBef>
                <a:spcPts val="10"/>
              </a:spcBef>
            </a:pPr>
            <a:endParaRPr sz="1150">
              <a:latin typeface="Times New Roman"/>
              <a:cs typeface="Times New Roman"/>
            </a:endParaRPr>
          </a:p>
          <a:p>
            <a:pPr marL="114935" marR="107950" indent="53340" algn="just">
              <a:lnSpc>
                <a:spcPts val="1320"/>
              </a:lnSpc>
            </a:pPr>
            <a:r>
              <a:rPr sz="1200" b="1">
                <a:latin typeface="Calibri"/>
                <a:cs typeface="Calibri"/>
              </a:rPr>
              <a:t>8.</a:t>
            </a:r>
            <a:r>
              <a:rPr sz="1200" b="1" spc="15">
                <a:latin typeface="Calibri"/>
                <a:cs typeface="Calibri"/>
              </a:rPr>
              <a:t> </a:t>
            </a:r>
            <a:r>
              <a:rPr sz="1200" b="1">
                <a:latin typeface="Calibri"/>
                <a:cs typeface="Calibri"/>
              </a:rPr>
              <a:t>Sistema</a:t>
            </a:r>
            <a:r>
              <a:rPr sz="1200" b="1" spc="20">
                <a:latin typeface="Calibri"/>
                <a:cs typeface="Calibri"/>
              </a:rPr>
              <a:t> </a:t>
            </a:r>
            <a:r>
              <a:rPr sz="1200" b="1" spc="-10">
                <a:latin typeface="Calibri"/>
                <a:cs typeface="Calibri"/>
              </a:rPr>
              <a:t>disponibiliza</a:t>
            </a:r>
            <a:r>
              <a:rPr sz="1200" b="1" spc="-20">
                <a:latin typeface="Calibri"/>
                <a:cs typeface="Calibri"/>
              </a:rPr>
              <a:t> </a:t>
            </a:r>
            <a:r>
              <a:rPr sz="1200" b="1" spc="-10">
                <a:latin typeface="Calibri"/>
                <a:cs typeface="Calibri"/>
              </a:rPr>
              <a:t>opções </a:t>
            </a:r>
            <a:r>
              <a:rPr sz="1200" b="1">
                <a:latin typeface="Calibri"/>
                <a:cs typeface="Calibri"/>
              </a:rPr>
              <a:t>de</a:t>
            </a:r>
            <a:r>
              <a:rPr sz="1200" b="1" spc="-25">
                <a:latin typeface="Calibri"/>
                <a:cs typeface="Calibri"/>
              </a:rPr>
              <a:t> </a:t>
            </a:r>
            <a:r>
              <a:rPr sz="1200" b="1">
                <a:latin typeface="Calibri"/>
                <a:cs typeface="Calibri"/>
              </a:rPr>
              <a:t>acompanhamento</a:t>
            </a:r>
            <a:r>
              <a:rPr sz="1200" b="1" spc="-20">
                <a:latin typeface="Calibri"/>
                <a:cs typeface="Calibri"/>
              </a:rPr>
              <a:t> </a:t>
            </a:r>
            <a:r>
              <a:rPr sz="1200" b="1">
                <a:latin typeface="Calibri"/>
                <a:cs typeface="Calibri"/>
              </a:rPr>
              <a:t>da</a:t>
            </a:r>
            <a:r>
              <a:rPr sz="1200" b="1" spc="-30">
                <a:latin typeface="Calibri"/>
                <a:cs typeface="Calibri"/>
              </a:rPr>
              <a:t> </a:t>
            </a:r>
            <a:r>
              <a:rPr sz="1200" b="1" spc="-10">
                <a:latin typeface="Calibri"/>
                <a:cs typeface="Calibri"/>
              </a:rPr>
              <a:t>tarefa: </a:t>
            </a:r>
            <a:r>
              <a:rPr sz="1200" b="1">
                <a:latin typeface="Calibri"/>
                <a:cs typeface="Calibri"/>
              </a:rPr>
              <a:t>comentar</a:t>
            </a:r>
            <a:r>
              <a:rPr sz="1200" b="1" spc="-30">
                <a:latin typeface="Calibri"/>
                <a:cs typeface="Calibri"/>
              </a:rPr>
              <a:t> </a:t>
            </a:r>
            <a:r>
              <a:rPr sz="1200" b="1">
                <a:latin typeface="Calibri"/>
                <a:cs typeface="Calibri"/>
              </a:rPr>
              <a:t>ou</a:t>
            </a:r>
            <a:r>
              <a:rPr sz="1200" b="1" spc="-25">
                <a:latin typeface="Calibri"/>
                <a:cs typeface="Calibri"/>
              </a:rPr>
              <a:t> </a:t>
            </a:r>
            <a:r>
              <a:rPr sz="1200" b="1">
                <a:latin typeface="Calibri"/>
                <a:cs typeface="Calibri"/>
              </a:rPr>
              <a:t>dar</a:t>
            </a:r>
            <a:r>
              <a:rPr sz="1200" b="1" spc="-25">
                <a:latin typeface="Calibri"/>
                <a:cs typeface="Calibri"/>
              </a:rPr>
              <a:t> </a:t>
            </a:r>
            <a:r>
              <a:rPr sz="1200" b="1">
                <a:latin typeface="Calibri"/>
                <a:cs typeface="Calibri"/>
              </a:rPr>
              <a:t>notas</a:t>
            </a:r>
            <a:r>
              <a:rPr sz="1200" b="1" spc="-30">
                <a:latin typeface="Calibri"/>
                <a:cs typeface="Calibri"/>
              </a:rPr>
              <a:t> </a:t>
            </a:r>
            <a:r>
              <a:rPr sz="1200" b="1">
                <a:latin typeface="Calibri"/>
                <a:cs typeface="Calibri"/>
              </a:rPr>
              <a:t>para</a:t>
            </a:r>
            <a:r>
              <a:rPr sz="1200" b="1" spc="-35">
                <a:latin typeface="Calibri"/>
                <a:cs typeface="Calibri"/>
              </a:rPr>
              <a:t> </a:t>
            </a:r>
            <a:r>
              <a:rPr sz="1200" b="1" spc="-20">
                <a:latin typeface="Calibri"/>
                <a:cs typeface="Calibri"/>
              </a:rPr>
              <a:t>essa</a:t>
            </a:r>
            <a:endParaRPr sz="1200">
              <a:latin typeface="Calibri"/>
              <a:cs typeface="Calibri"/>
            </a:endParaRPr>
          </a:p>
          <a:p>
            <a:pPr algn="ctr">
              <a:lnSpc>
                <a:spcPts val="1300"/>
              </a:lnSpc>
            </a:pPr>
            <a:r>
              <a:rPr sz="1200" b="1" spc="-10">
                <a:latin typeface="Calibri"/>
                <a:cs typeface="Calibri"/>
              </a:rPr>
              <a:t>sugestão</a:t>
            </a:r>
            <a:endParaRPr sz="1200">
              <a:latin typeface="Calibri"/>
              <a:cs typeface="Calibri"/>
            </a:endParaRPr>
          </a:p>
        </p:txBody>
      </p:sp>
      <p:grpSp>
        <p:nvGrpSpPr>
          <p:cNvPr id="31" name="object 31"/>
          <p:cNvGrpSpPr/>
          <p:nvPr/>
        </p:nvGrpSpPr>
        <p:grpSpPr>
          <a:xfrm>
            <a:off x="1815210" y="3113913"/>
            <a:ext cx="9666605" cy="1878964"/>
            <a:chOff x="1815210" y="3113913"/>
            <a:chExt cx="9666605" cy="1878964"/>
          </a:xfrm>
        </p:grpSpPr>
        <p:sp>
          <p:nvSpPr>
            <p:cNvPr id="32" name="object 32"/>
            <p:cNvSpPr/>
            <p:nvPr/>
          </p:nvSpPr>
          <p:spPr>
            <a:xfrm>
              <a:off x="1815210" y="3123437"/>
              <a:ext cx="9657080" cy="1869439"/>
            </a:xfrm>
            <a:custGeom>
              <a:avLst/>
              <a:gdLst/>
              <a:ahLst/>
              <a:cxnLst/>
              <a:rect l="l" t="t" r="r" b="b"/>
              <a:pathLst>
                <a:path w="9657080" h="1869439">
                  <a:moveTo>
                    <a:pt x="9656699" y="0"/>
                  </a:moveTo>
                  <a:lnTo>
                    <a:pt x="7364603" y="0"/>
                  </a:lnTo>
                  <a:lnTo>
                    <a:pt x="7364603" y="1374648"/>
                  </a:lnTo>
                  <a:lnTo>
                    <a:pt x="8502650" y="1374648"/>
                  </a:lnTo>
                  <a:lnTo>
                    <a:pt x="8502650" y="1631442"/>
                  </a:lnTo>
                  <a:lnTo>
                    <a:pt x="45339" y="1631442"/>
                  </a:lnTo>
                  <a:lnTo>
                    <a:pt x="45339" y="1832940"/>
                  </a:lnTo>
                  <a:lnTo>
                    <a:pt x="10922" y="1773936"/>
                  </a:lnTo>
                  <a:lnTo>
                    <a:pt x="7112" y="1772920"/>
                  </a:lnTo>
                  <a:lnTo>
                    <a:pt x="1016" y="1776476"/>
                  </a:lnTo>
                  <a:lnTo>
                    <a:pt x="0" y="1780286"/>
                  </a:lnTo>
                  <a:lnTo>
                    <a:pt x="51689" y="1868932"/>
                  </a:lnTo>
                  <a:lnTo>
                    <a:pt x="59016" y="1856359"/>
                  </a:lnTo>
                  <a:lnTo>
                    <a:pt x="103378" y="1780286"/>
                  </a:lnTo>
                  <a:lnTo>
                    <a:pt x="102362" y="1776476"/>
                  </a:lnTo>
                  <a:lnTo>
                    <a:pt x="96266" y="1772920"/>
                  </a:lnTo>
                  <a:lnTo>
                    <a:pt x="92456" y="1773936"/>
                  </a:lnTo>
                  <a:lnTo>
                    <a:pt x="58039" y="1832940"/>
                  </a:lnTo>
                  <a:lnTo>
                    <a:pt x="58039" y="1644142"/>
                  </a:lnTo>
                  <a:lnTo>
                    <a:pt x="8515350" y="1644142"/>
                  </a:lnTo>
                  <a:lnTo>
                    <a:pt x="8515350" y="1631442"/>
                  </a:lnTo>
                  <a:lnTo>
                    <a:pt x="8515350" y="1374648"/>
                  </a:lnTo>
                  <a:lnTo>
                    <a:pt x="9656699" y="1374648"/>
                  </a:lnTo>
                  <a:lnTo>
                    <a:pt x="9656699" y="0"/>
                  </a:lnTo>
                  <a:close/>
                </a:path>
              </a:pathLst>
            </a:custGeom>
            <a:solidFill>
              <a:srgbClr val="EC7C30"/>
            </a:solidFill>
          </p:spPr>
          <p:txBody>
            <a:bodyPr wrap="square" lIns="0" tIns="0" rIns="0" bIns="0" rtlCol="0"/>
            <a:lstStyle/>
            <a:p>
              <a:endParaRPr/>
            </a:p>
          </p:txBody>
        </p:sp>
        <p:sp>
          <p:nvSpPr>
            <p:cNvPr id="33" name="object 33"/>
            <p:cNvSpPr/>
            <p:nvPr/>
          </p:nvSpPr>
          <p:spPr>
            <a:xfrm>
              <a:off x="9179814" y="3123438"/>
              <a:ext cx="2292350" cy="1374775"/>
            </a:xfrm>
            <a:custGeom>
              <a:avLst/>
              <a:gdLst/>
              <a:ahLst/>
              <a:cxnLst/>
              <a:rect l="l" t="t" r="r" b="b"/>
              <a:pathLst>
                <a:path w="2292350" h="1374775">
                  <a:moveTo>
                    <a:pt x="0" y="1374648"/>
                  </a:moveTo>
                  <a:lnTo>
                    <a:pt x="2292096" y="1374648"/>
                  </a:lnTo>
                  <a:lnTo>
                    <a:pt x="2292096" y="0"/>
                  </a:lnTo>
                  <a:lnTo>
                    <a:pt x="0" y="0"/>
                  </a:lnTo>
                  <a:lnTo>
                    <a:pt x="0" y="1374648"/>
                  </a:lnTo>
                  <a:close/>
                </a:path>
              </a:pathLst>
            </a:custGeom>
            <a:ln w="19050">
              <a:solidFill>
                <a:srgbClr val="FFFFFF"/>
              </a:solidFill>
            </a:ln>
          </p:spPr>
          <p:txBody>
            <a:bodyPr wrap="square" lIns="0" tIns="0" rIns="0" bIns="0" rtlCol="0"/>
            <a:lstStyle/>
            <a:p>
              <a:endParaRPr/>
            </a:p>
          </p:txBody>
        </p:sp>
      </p:grpSp>
      <p:sp>
        <p:nvSpPr>
          <p:cNvPr id="34" name="object 34"/>
          <p:cNvSpPr txBox="1"/>
          <p:nvPr/>
        </p:nvSpPr>
        <p:spPr>
          <a:xfrm>
            <a:off x="9179814" y="3123438"/>
            <a:ext cx="2292350" cy="1374775"/>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0"/>
              </a:spcBef>
            </a:pPr>
            <a:endParaRPr sz="1100">
              <a:latin typeface="Times New Roman"/>
              <a:cs typeface="Times New Roman"/>
            </a:endParaRPr>
          </a:p>
          <a:p>
            <a:pPr marL="845185" marR="255904" indent="-582930">
              <a:lnSpc>
                <a:spcPts val="1320"/>
              </a:lnSpc>
            </a:pPr>
            <a:r>
              <a:rPr sz="1200" b="1">
                <a:latin typeface="Calibri"/>
                <a:cs typeface="Calibri"/>
              </a:rPr>
              <a:t>9.</a:t>
            </a:r>
            <a:r>
              <a:rPr sz="1200" b="1" spc="-15">
                <a:latin typeface="Calibri"/>
                <a:cs typeface="Calibri"/>
              </a:rPr>
              <a:t> </a:t>
            </a:r>
            <a:r>
              <a:rPr sz="1200" b="1">
                <a:latin typeface="Calibri"/>
                <a:cs typeface="Calibri"/>
              </a:rPr>
              <a:t>O</a:t>
            </a:r>
            <a:r>
              <a:rPr sz="1200" b="1" spc="-15">
                <a:latin typeface="Calibri"/>
                <a:cs typeface="Calibri"/>
              </a:rPr>
              <a:t> </a:t>
            </a:r>
            <a:r>
              <a:rPr sz="1200" b="1">
                <a:latin typeface="Calibri"/>
                <a:cs typeface="Calibri"/>
              </a:rPr>
              <a:t>usuário</a:t>
            </a:r>
            <a:r>
              <a:rPr sz="1200" b="1" spc="-25">
                <a:latin typeface="Calibri"/>
                <a:cs typeface="Calibri"/>
              </a:rPr>
              <a:t> </a:t>
            </a:r>
            <a:r>
              <a:rPr sz="1200" b="1">
                <a:latin typeface="Calibri"/>
                <a:cs typeface="Calibri"/>
              </a:rPr>
              <a:t>dá</a:t>
            </a:r>
            <a:r>
              <a:rPr sz="1200" b="1" spc="-15">
                <a:latin typeface="Calibri"/>
                <a:cs typeface="Calibri"/>
              </a:rPr>
              <a:t> </a:t>
            </a:r>
            <a:r>
              <a:rPr sz="1200" b="1">
                <a:latin typeface="Calibri"/>
                <a:cs typeface="Calibri"/>
              </a:rPr>
              <a:t>notas</a:t>
            </a:r>
            <a:r>
              <a:rPr sz="1200" b="1" spc="-20">
                <a:latin typeface="Calibri"/>
                <a:cs typeface="Calibri"/>
              </a:rPr>
              <a:t> </a:t>
            </a:r>
            <a:r>
              <a:rPr sz="1200" b="1">
                <a:latin typeface="Calibri"/>
                <a:cs typeface="Calibri"/>
              </a:rPr>
              <a:t>para</a:t>
            </a:r>
            <a:r>
              <a:rPr sz="1200" b="1" spc="-20">
                <a:latin typeface="Calibri"/>
                <a:cs typeface="Calibri"/>
              </a:rPr>
              <a:t> </a:t>
            </a:r>
            <a:r>
              <a:rPr sz="1200" b="1" spc="-50">
                <a:latin typeface="Calibri"/>
                <a:cs typeface="Calibri"/>
              </a:rPr>
              <a:t>a </a:t>
            </a:r>
            <a:r>
              <a:rPr sz="1200" b="1" spc="-10">
                <a:latin typeface="Calibri"/>
                <a:cs typeface="Calibri"/>
              </a:rPr>
              <a:t>sugestão;</a:t>
            </a:r>
            <a:endParaRPr sz="1200">
              <a:latin typeface="Calibri"/>
              <a:cs typeface="Calibri"/>
            </a:endParaRPr>
          </a:p>
        </p:txBody>
      </p:sp>
      <p:sp>
        <p:nvSpPr>
          <p:cNvPr id="35" name="object 35"/>
          <p:cNvSpPr txBox="1"/>
          <p:nvPr/>
        </p:nvSpPr>
        <p:spPr>
          <a:xfrm>
            <a:off x="721613" y="5025390"/>
            <a:ext cx="2292350" cy="1374775"/>
          </a:xfrm>
          <a:prstGeom prst="rect">
            <a:avLst/>
          </a:prstGeom>
          <a:solidFill>
            <a:srgbClr val="EC7C30"/>
          </a:solidFill>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15"/>
              </a:spcBef>
            </a:pPr>
            <a:endParaRPr sz="1100">
              <a:latin typeface="Times New Roman"/>
              <a:cs typeface="Times New Roman"/>
            </a:endParaRPr>
          </a:p>
          <a:p>
            <a:pPr marL="410845" marR="130175" indent="-274320">
              <a:lnSpc>
                <a:spcPts val="1320"/>
              </a:lnSpc>
            </a:pPr>
            <a:r>
              <a:rPr sz="1200" b="1">
                <a:latin typeface="Calibri"/>
                <a:cs typeface="Calibri"/>
              </a:rPr>
              <a:t>10.</a:t>
            </a:r>
            <a:r>
              <a:rPr sz="1200" b="1" spc="-10">
                <a:latin typeface="Calibri"/>
                <a:cs typeface="Calibri"/>
              </a:rPr>
              <a:t> </a:t>
            </a:r>
            <a:r>
              <a:rPr sz="1200" b="1">
                <a:latin typeface="Calibri"/>
                <a:cs typeface="Calibri"/>
              </a:rPr>
              <a:t>O</a:t>
            </a:r>
            <a:r>
              <a:rPr sz="1200" b="1" spc="-5">
                <a:latin typeface="Calibri"/>
                <a:cs typeface="Calibri"/>
              </a:rPr>
              <a:t> </a:t>
            </a:r>
            <a:r>
              <a:rPr sz="1200" b="1">
                <a:latin typeface="Calibri"/>
                <a:cs typeface="Calibri"/>
              </a:rPr>
              <a:t>sistema</a:t>
            </a:r>
            <a:r>
              <a:rPr sz="1200" b="1" spc="-15">
                <a:latin typeface="Calibri"/>
                <a:cs typeface="Calibri"/>
              </a:rPr>
              <a:t> </a:t>
            </a:r>
            <a:r>
              <a:rPr sz="1200" b="1" spc="-10">
                <a:latin typeface="Calibri"/>
                <a:cs typeface="Calibri"/>
              </a:rPr>
              <a:t>registra</a:t>
            </a:r>
            <a:r>
              <a:rPr sz="1200" b="1" spc="-20">
                <a:latin typeface="Calibri"/>
                <a:cs typeface="Calibri"/>
              </a:rPr>
              <a:t> </a:t>
            </a:r>
            <a:r>
              <a:rPr sz="1200" b="1">
                <a:latin typeface="Calibri"/>
                <a:cs typeface="Calibri"/>
              </a:rPr>
              <a:t>a</a:t>
            </a:r>
            <a:r>
              <a:rPr sz="1200" b="1" spc="-5">
                <a:latin typeface="Calibri"/>
                <a:cs typeface="Calibri"/>
              </a:rPr>
              <a:t> </a:t>
            </a:r>
            <a:r>
              <a:rPr sz="1200" b="1">
                <a:latin typeface="Calibri"/>
                <a:cs typeface="Calibri"/>
              </a:rPr>
              <a:t>nota</a:t>
            </a:r>
            <a:r>
              <a:rPr sz="1200" b="1" spc="-15">
                <a:latin typeface="Calibri"/>
                <a:cs typeface="Calibri"/>
              </a:rPr>
              <a:t> </a:t>
            </a:r>
            <a:r>
              <a:rPr sz="1200" b="1">
                <a:latin typeface="Calibri"/>
                <a:cs typeface="Calibri"/>
              </a:rPr>
              <a:t>e</a:t>
            </a:r>
            <a:r>
              <a:rPr sz="1200" b="1" spc="-5">
                <a:latin typeface="Calibri"/>
                <a:cs typeface="Calibri"/>
              </a:rPr>
              <a:t> </a:t>
            </a:r>
            <a:r>
              <a:rPr sz="1200" b="1" spc="-50">
                <a:latin typeface="Calibri"/>
                <a:cs typeface="Calibri"/>
              </a:rPr>
              <a:t>a </a:t>
            </a:r>
            <a:r>
              <a:rPr sz="1200" b="1" spc="-10">
                <a:latin typeface="Calibri"/>
                <a:cs typeface="Calibri"/>
              </a:rPr>
              <a:t>preferência</a:t>
            </a:r>
            <a:r>
              <a:rPr sz="1200" b="1" spc="5">
                <a:latin typeface="Calibri"/>
                <a:cs typeface="Calibri"/>
              </a:rPr>
              <a:t> </a:t>
            </a:r>
            <a:r>
              <a:rPr sz="1200" b="1">
                <a:latin typeface="Calibri"/>
                <a:cs typeface="Calibri"/>
              </a:rPr>
              <a:t>do</a:t>
            </a:r>
            <a:r>
              <a:rPr sz="1200" b="1" spc="20">
                <a:latin typeface="Calibri"/>
                <a:cs typeface="Calibri"/>
              </a:rPr>
              <a:t> </a:t>
            </a:r>
            <a:r>
              <a:rPr sz="1200" b="1" spc="-10">
                <a:latin typeface="Calibri"/>
                <a:cs typeface="Calibri"/>
              </a:rPr>
              <a:t>usuário.</a:t>
            </a:r>
            <a:endParaRPr sz="1200">
              <a:latin typeface="Calibri"/>
              <a:cs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O</a:t>
            </a:r>
            <a:r>
              <a:rPr spc="-5"/>
              <a:t> </a:t>
            </a:r>
            <a:r>
              <a:t>que</a:t>
            </a:r>
            <a:r>
              <a:rPr spc="-5"/>
              <a:t> </a:t>
            </a:r>
            <a:r>
              <a:t>são Casos</a:t>
            </a:r>
            <a:r>
              <a:rPr spc="-5"/>
              <a:t> </a:t>
            </a:r>
            <a:r>
              <a:t>de </a:t>
            </a:r>
            <a:r>
              <a:rPr spc="-25"/>
              <a:t>Uso</a:t>
            </a:r>
          </a:p>
        </p:txBody>
      </p:sp>
      <p:sp>
        <p:nvSpPr>
          <p:cNvPr id="3" name="object 3"/>
          <p:cNvSpPr txBox="1"/>
          <p:nvPr/>
        </p:nvSpPr>
        <p:spPr>
          <a:xfrm>
            <a:off x="916939" y="1806905"/>
            <a:ext cx="10332085" cy="2689860"/>
          </a:xfrm>
          <a:prstGeom prst="rect">
            <a:avLst/>
          </a:prstGeom>
        </p:spPr>
        <p:txBody>
          <a:bodyPr vert="horz" wrap="square" lIns="0" tIns="60325" rIns="0" bIns="0" rtlCol="0">
            <a:spAutoFit/>
          </a:bodyPr>
          <a:lstStyle/>
          <a:p>
            <a:pPr marL="240029" marR="5080" indent="-227965">
              <a:lnSpc>
                <a:spcPts val="3030"/>
              </a:lnSpc>
              <a:spcBef>
                <a:spcPts val="475"/>
              </a:spcBef>
              <a:buChar char="•"/>
              <a:tabLst>
                <a:tab pos="241300" algn="l"/>
              </a:tabLst>
            </a:pPr>
            <a:r>
              <a:rPr sz="2800">
                <a:latin typeface="Arial"/>
                <a:cs typeface="Arial"/>
              </a:rPr>
              <a:t>É</a:t>
            </a:r>
            <a:r>
              <a:rPr sz="2800" spc="-55">
                <a:latin typeface="Arial"/>
                <a:cs typeface="Arial"/>
              </a:rPr>
              <a:t> </a:t>
            </a:r>
            <a:r>
              <a:rPr sz="2800">
                <a:latin typeface="Arial"/>
                <a:cs typeface="Arial"/>
              </a:rPr>
              <a:t>a</a:t>
            </a:r>
            <a:r>
              <a:rPr sz="2800" spc="-55">
                <a:latin typeface="Arial"/>
                <a:cs typeface="Arial"/>
              </a:rPr>
              <a:t> </a:t>
            </a:r>
            <a:r>
              <a:rPr sz="2800">
                <a:latin typeface="Arial"/>
                <a:cs typeface="Arial"/>
              </a:rPr>
              <a:t>descrição</a:t>
            </a:r>
            <a:r>
              <a:rPr sz="2800" spc="-55">
                <a:latin typeface="Arial"/>
                <a:cs typeface="Arial"/>
              </a:rPr>
              <a:t> </a:t>
            </a:r>
            <a:r>
              <a:rPr sz="2800">
                <a:latin typeface="Arial"/>
                <a:cs typeface="Arial"/>
              </a:rPr>
              <a:t>passo</a:t>
            </a:r>
            <a:r>
              <a:rPr sz="2800" spc="-50">
                <a:latin typeface="Arial"/>
                <a:cs typeface="Arial"/>
              </a:rPr>
              <a:t> </a:t>
            </a:r>
            <a:r>
              <a:rPr sz="2800">
                <a:latin typeface="Arial"/>
                <a:cs typeface="Arial"/>
              </a:rPr>
              <a:t>a</a:t>
            </a:r>
            <a:r>
              <a:rPr sz="2800" spc="-50">
                <a:latin typeface="Arial"/>
                <a:cs typeface="Arial"/>
              </a:rPr>
              <a:t> </a:t>
            </a:r>
            <a:r>
              <a:rPr sz="2800">
                <a:latin typeface="Arial"/>
                <a:cs typeface="Arial"/>
              </a:rPr>
              <a:t>passo</a:t>
            </a:r>
            <a:r>
              <a:rPr sz="2800" spc="-60">
                <a:latin typeface="Arial"/>
                <a:cs typeface="Arial"/>
              </a:rPr>
              <a:t> </a:t>
            </a:r>
            <a:r>
              <a:rPr sz="2800">
                <a:latin typeface="Arial"/>
                <a:cs typeface="Arial"/>
              </a:rPr>
              <a:t>de</a:t>
            </a:r>
            <a:r>
              <a:rPr sz="2800" spc="-50">
                <a:latin typeface="Arial"/>
                <a:cs typeface="Arial"/>
              </a:rPr>
              <a:t> </a:t>
            </a:r>
            <a:r>
              <a:rPr sz="2800">
                <a:latin typeface="Arial"/>
                <a:cs typeface="Arial"/>
              </a:rPr>
              <a:t>como</a:t>
            </a:r>
            <a:r>
              <a:rPr sz="2800" spc="-35">
                <a:latin typeface="Arial"/>
                <a:cs typeface="Arial"/>
              </a:rPr>
              <a:t> </a:t>
            </a:r>
            <a:r>
              <a:rPr sz="2800">
                <a:latin typeface="Arial"/>
                <a:cs typeface="Arial"/>
              </a:rPr>
              <a:t>seus</a:t>
            </a:r>
            <a:r>
              <a:rPr sz="2800" spc="-65">
                <a:latin typeface="Arial"/>
                <a:cs typeface="Arial"/>
              </a:rPr>
              <a:t> </a:t>
            </a:r>
            <a:r>
              <a:rPr sz="2800">
                <a:latin typeface="Arial"/>
                <a:cs typeface="Arial"/>
              </a:rPr>
              <a:t>usuários</a:t>
            </a:r>
            <a:r>
              <a:rPr sz="2800" spc="-55">
                <a:latin typeface="Arial"/>
                <a:cs typeface="Arial"/>
              </a:rPr>
              <a:t> </a:t>
            </a:r>
            <a:r>
              <a:rPr sz="2800">
                <a:latin typeface="Arial"/>
                <a:cs typeface="Arial"/>
              </a:rPr>
              <a:t>irão</a:t>
            </a:r>
            <a:r>
              <a:rPr sz="2800" spc="-50">
                <a:latin typeface="Arial"/>
                <a:cs typeface="Arial"/>
              </a:rPr>
              <a:t> </a:t>
            </a:r>
            <a:r>
              <a:rPr sz="2800" spc="-10">
                <a:latin typeface="Arial"/>
                <a:cs typeface="Arial"/>
              </a:rPr>
              <a:t>atingir 	</a:t>
            </a:r>
            <a:r>
              <a:rPr sz="2800">
                <a:latin typeface="Arial"/>
                <a:cs typeface="Arial"/>
              </a:rPr>
              <a:t>o</a:t>
            </a:r>
            <a:r>
              <a:rPr sz="2800" spc="-60">
                <a:latin typeface="Arial"/>
                <a:cs typeface="Arial"/>
              </a:rPr>
              <a:t> </a:t>
            </a:r>
            <a:r>
              <a:rPr sz="2800">
                <a:latin typeface="Arial"/>
                <a:cs typeface="Arial"/>
              </a:rPr>
              <a:t>objetivo</a:t>
            </a:r>
            <a:r>
              <a:rPr sz="2800" spc="-55">
                <a:latin typeface="Arial"/>
                <a:cs typeface="Arial"/>
              </a:rPr>
              <a:t> </a:t>
            </a:r>
            <a:r>
              <a:rPr sz="2800">
                <a:latin typeface="Arial"/>
                <a:cs typeface="Arial"/>
              </a:rPr>
              <a:t>de</a:t>
            </a:r>
            <a:r>
              <a:rPr sz="2800" spc="-60">
                <a:latin typeface="Arial"/>
                <a:cs typeface="Arial"/>
              </a:rPr>
              <a:t> </a:t>
            </a:r>
            <a:r>
              <a:rPr sz="2800">
                <a:latin typeface="Arial"/>
                <a:cs typeface="Arial"/>
              </a:rPr>
              <a:t>uma</a:t>
            </a:r>
            <a:r>
              <a:rPr sz="2800" spc="-55">
                <a:latin typeface="Arial"/>
                <a:cs typeface="Arial"/>
              </a:rPr>
              <a:t> </a:t>
            </a:r>
            <a:r>
              <a:rPr sz="2800">
                <a:latin typeface="Arial"/>
                <a:cs typeface="Arial"/>
              </a:rPr>
              <a:t>tarefa</a:t>
            </a:r>
            <a:r>
              <a:rPr sz="2800" spc="-50">
                <a:latin typeface="Arial"/>
                <a:cs typeface="Arial"/>
              </a:rPr>
              <a:t> </a:t>
            </a:r>
            <a:r>
              <a:rPr sz="2800">
                <a:latin typeface="Arial"/>
                <a:cs typeface="Arial"/>
              </a:rPr>
              <a:t>típica,</a:t>
            </a:r>
            <a:r>
              <a:rPr sz="2800" spc="-80">
                <a:latin typeface="Arial"/>
                <a:cs typeface="Arial"/>
              </a:rPr>
              <a:t> </a:t>
            </a:r>
            <a:r>
              <a:rPr sz="2800">
                <a:latin typeface="Arial"/>
                <a:cs typeface="Arial"/>
              </a:rPr>
              <a:t>incluindo</a:t>
            </a:r>
            <a:r>
              <a:rPr sz="2800" spc="-40">
                <a:latin typeface="Arial"/>
                <a:cs typeface="Arial"/>
              </a:rPr>
              <a:t> </a:t>
            </a:r>
            <a:r>
              <a:rPr sz="2800">
                <a:latin typeface="Arial"/>
                <a:cs typeface="Arial"/>
              </a:rPr>
              <a:t>respostas</a:t>
            </a:r>
            <a:r>
              <a:rPr sz="2800" spc="-50">
                <a:latin typeface="Arial"/>
                <a:cs typeface="Arial"/>
              </a:rPr>
              <a:t> </a:t>
            </a:r>
            <a:r>
              <a:rPr sz="2800">
                <a:latin typeface="Arial"/>
                <a:cs typeface="Arial"/>
              </a:rPr>
              <a:t>do</a:t>
            </a:r>
            <a:r>
              <a:rPr sz="2800" spc="-60">
                <a:latin typeface="Arial"/>
                <a:cs typeface="Arial"/>
              </a:rPr>
              <a:t> </a:t>
            </a:r>
            <a:r>
              <a:rPr sz="2800" spc="-10">
                <a:latin typeface="Arial"/>
                <a:cs typeface="Arial"/>
              </a:rPr>
              <a:t>sistema.</a:t>
            </a:r>
            <a:endParaRPr sz="2800">
              <a:latin typeface="Arial"/>
              <a:cs typeface="Arial"/>
            </a:endParaRPr>
          </a:p>
          <a:p>
            <a:pPr marL="241300" indent="-228600">
              <a:lnSpc>
                <a:spcPct val="100000"/>
              </a:lnSpc>
              <a:spcBef>
                <a:spcPts val="610"/>
              </a:spcBef>
              <a:buChar char="•"/>
              <a:tabLst>
                <a:tab pos="241300" algn="l"/>
              </a:tabLst>
            </a:pPr>
            <a:r>
              <a:rPr sz="2800" spc="-10">
                <a:latin typeface="Arial"/>
                <a:cs typeface="Arial"/>
              </a:rPr>
              <a:t>Exemplos.:</a:t>
            </a:r>
            <a:endParaRPr sz="2800">
              <a:latin typeface="Arial"/>
              <a:cs typeface="Arial"/>
            </a:endParaRPr>
          </a:p>
          <a:p>
            <a:pPr marL="927100" lvl="1" indent="-457200">
              <a:lnSpc>
                <a:spcPct val="100000"/>
              </a:lnSpc>
              <a:spcBef>
                <a:spcPts val="165"/>
              </a:spcBef>
              <a:buClr>
                <a:srgbClr val="000000"/>
              </a:buClr>
              <a:buChar char="•"/>
              <a:tabLst>
                <a:tab pos="927100" algn="l"/>
              </a:tabLst>
            </a:pPr>
            <a:r>
              <a:rPr sz="2800">
                <a:solidFill>
                  <a:srgbClr val="006FC0"/>
                </a:solidFill>
                <a:latin typeface="Arial"/>
                <a:cs typeface="Arial"/>
              </a:rPr>
              <a:t>dia</a:t>
            </a:r>
            <a:r>
              <a:rPr sz="2800" spc="-25">
                <a:solidFill>
                  <a:srgbClr val="006FC0"/>
                </a:solidFill>
                <a:latin typeface="Arial"/>
                <a:cs typeface="Arial"/>
              </a:rPr>
              <a:t> </a:t>
            </a:r>
            <a:r>
              <a:rPr sz="2800">
                <a:solidFill>
                  <a:srgbClr val="006FC0"/>
                </a:solidFill>
                <a:latin typeface="Arial"/>
                <a:cs typeface="Arial"/>
              </a:rPr>
              <a:t>a</a:t>
            </a:r>
            <a:r>
              <a:rPr sz="2800" spc="-25">
                <a:solidFill>
                  <a:srgbClr val="006FC0"/>
                </a:solidFill>
                <a:latin typeface="Arial"/>
                <a:cs typeface="Arial"/>
              </a:rPr>
              <a:t> dia</a:t>
            </a:r>
            <a:endParaRPr sz="2800">
              <a:latin typeface="Arial"/>
              <a:cs typeface="Arial"/>
            </a:endParaRPr>
          </a:p>
          <a:p>
            <a:pPr marL="927100" lvl="1" indent="-457200">
              <a:lnSpc>
                <a:spcPct val="100000"/>
              </a:lnSpc>
              <a:spcBef>
                <a:spcPts val="170"/>
              </a:spcBef>
              <a:buClr>
                <a:srgbClr val="000000"/>
              </a:buClr>
              <a:buChar char="•"/>
              <a:tabLst>
                <a:tab pos="927100" algn="l"/>
              </a:tabLst>
            </a:pPr>
            <a:r>
              <a:rPr sz="2800">
                <a:solidFill>
                  <a:srgbClr val="006FC0"/>
                </a:solidFill>
                <a:latin typeface="Arial"/>
                <a:cs typeface="Arial"/>
              </a:rPr>
              <a:t>ocasiões</a:t>
            </a:r>
            <a:r>
              <a:rPr sz="2800" spc="-100">
                <a:solidFill>
                  <a:srgbClr val="006FC0"/>
                </a:solidFill>
                <a:latin typeface="Arial"/>
                <a:cs typeface="Arial"/>
              </a:rPr>
              <a:t> </a:t>
            </a:r>
            <a:r>
              <a:rPr sz="2800" spc="-10">
                <a:solidFill>
                  <a:srgbClr val="006FC0"/>
                </a:solidFill>
                <a:latin typeface="Arial"/>
                <a:cs typeface="Arial"/>
              </a:rPr>
              <a:t>especiais</a:t>
            </a:r>
            <a:endParaRPr sz="2800">
              <a:latin typeface="Arial"/>
              <a:cs typeface="Arial"/>
            </a:endParaRPr>
          </a:p>
          <a:p>
            <a:pPr marL="927100" lvl="1" indent="-457200">
              <a:lnSpc>
                <a:spcPct val="100000"/>
              </a:lnSpc>
              <a:spcBef>
                <a:spcPts val="160"/>
              </a:spcBef>
              <a:buClr>
                <a:srgbClr val="000000"/>
              </a:buClr>
              <a:buChar char="•"/>
              <a:tabLst>
                <a:tab pos="927100" algn="l"/>
              </a:tabLst>
            </a:pPr>
            <a:r>
              <a:rPr sz="2800">
                <a:solidFill>
                  <a:srgbClr val="006FC0"/>
                </a:solidFill>
                <a:latin typeface="Arial"/>
                <a:cs typeface="Arial"/>
              </a:rPr>
              <a:t>sair</a:t>
            </a:r>
            <a:r>
              <a:rPr sz="2800" spc="-40">
                <a:solidFill>
                  <a:srgbClr val="006FC0"/>
                </a:solidFill>
                <a:latin typeface="Arial"/>
                <a:cs typeface="Arial"/>
              </a:rPr>
              <a:t> </a:t>
            </a:r>
            <a:r>
              <a:rPr sz="2800">
                <a:solidFill>
                  <a:srgbClr val="006FC0"/>
                </a:solidFill>
                <a:latin typeface="Arial"/>
                <a:cs typeface="Arial"/>
              </a:rPr>
              <a:t>da</a:t>
            </a:r>
            <a:r>
              <a:rPr sz="2800" spc="-40">
                <a:solidFill>
                  <a:srgbClr val="006FC0"/>
                </a:solidFill>
                <a:latin typeface="Arial"/>
                <a:cs typeface="Arial"/>
              </a:rPr>
              <a:t> </a:t>
            </a:r>
            <a:r>
              <a:rPr sz="2800">
                <a:solidFill>
                  <a:srgbClr val="006FC0"/>
                </a:solidFill>
                <a:latin typeface="Arial"/>
                <a:cs typeface="Arial"/>
              </a:rPr>
              <a:t>rotina</a:t>
            </a:r>
            <a:r>
              <a:rPr sz="2800" spc="-35">
                <a:solidFill>
                  <a:srgbClr val="006FC0"/>
                </a:solidFill>
                <a:latin typeface="Arial"/>
                <a:cs typeface="Arial"/>
              </a:rPr>
              <a:t> </a:t>
            </a:r>
            <a:r>
              <a:rPr sz="2800">
                <a:solidFill>
                  <a:srgbClr val="006FC0"/>
                </a:solidFill>
                <a:latin typeface="Arial"/>
                <a:cs typeface="Arial"/>
              </a:rPr>
              <a:t>sem</a:t>
            </a:r>
            <a:r>
              <a:rPr sz="2800" spc="-45">
                <a:solidFill>
                  <a:srgbClr val="006FC0"/>
                </a:solidFill>
                <a:latin typeface="Arial"/>
                <a:cs typeface="Arial"/>
              </a:rPr>
              <a:t> </a:t>
            </a:r>
            <a:r>
              <a:rPr sz="2800" spc="-10">
                <a:solidFill>
                  <a:srgbClr val="006FC0"/>
                </a:solidFill>
                <a:latin typeface="Arial"/>
                <a:cs typeface="Arial"/>
              </a:rPr>
              <a:t>complicar</a:t>
            </a:r>
            <a:endParaRPr sz="2800">
              <a:latin typeface="Arial"/>
              <a:cs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Casos</a:t>
            </a:r>
            <a:r>
              <a:rPr spc="-20"/>
              <a:t> </a:t>
            </a:r>
            <a:r>
              <a:t>de</a:t>
            </a:r>
            <a:r>
              <a:rPr spc="-5"/>
              <a:t> </a:t>
            </a:r>
            <a:r>
              <a:t>Uso</a:t>
            </a:r>
            <a:r>
              <a:rPr spc="-25"/>
              <a:t> </a:t>
            </a:r>
            <a:r>
              <a:t>–</a:t>
            </a:r>
            <a:r>
              <a:rPr spc="5"/>
              <a:t> </a:t>
            </a:r>
            <a:r>
              <a:t>Exemplo</a:t>
            </a:r>
            <a:r>
              <a:rPr spc="-30"/>
              <a:t> </a:t>
            </a:r>
            <a:r>
              <a:t>do</a:t>
            </a:r>
            <a:r>
              <a:rPr spc="-5"/>
              <a:t> </a:t>
            </a:r>
            <a:r>
              <a:t>dia</a:t>
            </a:r>
            <a:r>
              <a:rPr spc="-10"/>
              <a:t> </a:t>
            </a:r>
            <a:r>
              <a:t>a</a:t>
            </a:r>
            <a:r>
              <a:rPr spc="-5"/>
              <a:t> </a:t>
            </a:r>
            <a:r>
              <a:rPr spc="-25"/>
              <a:t>dia</a:t>
            </a:r>
          </a:p>
        </p:txBody>
      </p:sp>
      <p:sp>
        <p:nvSpPr>
          <p:cNvPr id="3" name="object 3"/>
          <p:cNvSpPr txBox="1">
            <a:spLocks noGrp="1"/>
          </p:cNvSpPr>
          <p:nvPr>
            <p:ph type="body" idx="4294967295"/>
          </p:nvPr>
        </p:nvSpPr>
        <p:spPr>
          <a:xfrm>
            <a:off x="918099" y="1550417"/>
            <a:ext cx="10515600" cy="4351338"/>
          </a:xfrm>
          <a:prstGeom prst="rect">
            <a:avLst/>
          </a:prstGeom>
        </p:spPr>
        <p:txBody>
          <a:bodyPr vert="horz" wrap="square" lIns="0" tIns="37465" rIns="0" bIns="0" rtlCol="0">
            <a:spAutoFit/>
          </a:bodyPr>
          <a:lstStyle/>
          <a:p>
            <a:pPr marL="165100">
              <a:lnSpc>
                <a:spcPct val="100000"/>
              </a:lnSpc>
              <a:spcBef>
                <a:spcPts val="295"/>
              </a:spcBef>
            </a:pPr>
            <a:r>
              <a:rPr sz="1900" b="1">
                <a:latin typeface="Arial"/>
                <a:cs typeface="Arial"/>
              </a:rPr>
              <a:t>Preparar</a:t>
            </a:r>
            <a:r>
              <a:rPr sz="1900" b="1" spc="-25">
                <a:latin typeface="Arial"/>
                <a:cs typeface="Arial"/>
              </a:rPr>
              <a:t> </a:t>
            </a:r>
            <a:r>
              <a:rPr sz="1900" b="1">
                <a:latin typeface="Arial"/>
                <a:cs typeface="Arial"/>
              </a:rPr>
              <a:t>um</a:t>
            </a:r>
            <a:r>
              <a:rPr sz="1900" b="1" spc="-45">
                <a:latin typeface="Arial"/>
                <a:cs typeface="Arial"/>
              </a:rPr>
              <a:t> </a:t>
            </a:r>
            <a:r>
              <a:rPr sz="1900" b="1">
                <a:latin typeface="Arial"/>
                <a:cs typeface="Arial"/>
              </a:rPr>
              <a:t>prato</a:t>
            </a:r>
            <a:r>
              <a:rPr sz="1900" b="1" spc="-30">
                <a:latin typeface="Arial"/>
                <a:cs typeface="Arial"/>
              </a:rPr>
              <a:t> </a:t>
            </a:r>
            <a:r>
              <a:rPr sz="1900" b="1">
                <a:latin typeface="Arial"/>
                <a:cs typeface="Arial"/>
              </a:rPr>
              <a:t>para</a:t>
            </a:r>
            <a:r>
              <a:rPr sz="1900" b="1" spc="-35">
                <a:latin typeface="Arial"/>
                <a:cs typeface="Arial"/>
              </a:rPr>
              <a:t> </a:t>
            </a:r>
            <a:r>
              <a:rPr sz="1900" b="1">
                <a:latin typeface="Arial"/>
                <a:cs typeface="Arial"/>
              </a:rPr>
              <a:t>dia</a:t>
            </a:r>
            <a:r>
              <a:rPr sz="1900" b="1" spc="-45">
                <a:latin typeface="Arial"/>
                <a:cs typeface="Arial"/>
              </a:rPr>
              <a:t> </a:t>
            </a:r>
            <a:r>
              <a:rPr sz="1900" b="1">
                <a:latin typeface="Arial"/>
                <a:cs typeface="Arial"/>
              </a:rPr>
              <a:t>a</a:t>
            </a:r>
            <a:r>
              <a:rPr sz="1900" b="1" spc="-45">
                <a:latin typeface="Arial"/>
                <a:cs typeface="Arial"/>
              </a:rPr>
              <a:t> </a:t>
            </a:r>
            <a:r>
              <a:rPr sz="1900" b="1">
                <a:latin typeface="Arial"/>
                <a:cs typeface="Arial"/>
              </a:rPr>
              <a:t>dia,</a:t>
            </a:r>
            <a:r>
              <a:rPr sz="1900" b="1" spc="-50">
                <a:latin typeface="Arial"/>
                <a:cs typeface="Arial"/>
              </a:rPr>
              <a:t> </a:t>
            </a:r>
            <a:r>
              <a:rPr sz="1900" b="1">
                <a:latin typeface="Arial"/>
                <a:cs typeface="Arial"/>
              </a:rPr>
              <a:t>ocasiões</a:t>
            </a:r>
            <a:r>
              <a:rPr sz="1900" b="1" spc="-15">
                <a:latin typeface="Arial"/>
                <a:cs typeface="Arial"/>
              </a:rPr>
              <a:t> </a:t>
            </a:r>
            <a:r>
              <a:rPr sz="1900" b="1">
                <a:latin typeface="Arial"/>
                <a:cs typeface="Arial"/>
              </a:rPr>
              <a:t>especiais</a:t>
            </a:r>
            <a:r>
              <a:rPr sz="1900" b="1" spc="-20">
                <a:latin typeface="Arial"/>
                <a:cs typeface="Arial"/>
              </a:rPr>
              <a:t> </a:t>
            </a:r>
            <a:r>
              <a:rPr sz="1900" b="1">
                <a:latin typeface="Arial"/>
                <a:cs typeface="Arial"/>
              </a:rPr>
              <a:t>ou</a:t>
            </a:r>
            <a:r>
              <a:rPr sz="1900" b="1" spc="-40">
                <a:latin typeface="Arial"/>
                <a:cs typeface="Arial"/>
              </a:rPr>
              <a:t> </a:t>
            </a:r>
            <a:r>
              <a:rPr sz="1900" b="1">
                <a:latin typeface="Arial"/>
                <a:cs typeface="Arial"/>
              </a:rPr>
              <a:t>sair</a:t>
            </a:r>
            <a:r>
              <a:rPr sz="1900" b="1" spc="-40">
                <a:latin typeface="Arial"/>
                <a:cs typeface="Arial"/>
              </a:rPr>
              <a:t> </a:t>
            </a:r>
            <a:r>
              <a:rPr sz="1900" b="1">
                <a:latin typeface="Arial"/>
                <a:cs typeface="Arial"/>
              </a:rPr>
              <a:t>da</a:t>
            </a:r>
            <a:r>
              <a:rPr sz="1900" b="1" spc="-40">
                <a:latin typeface="Arial"/>
                <a:cs typeface="Arial"/>
              </a:rPr>
              <a:t> </a:t>
            </a:r>
            <a:r>
              <a:rPr sz="1900" b="1" spc="-10">
                <a:latin typeface="Arial"/>
                <a:cs typeface="Arial"/>
              </a:rPr>
              <a:t>rotina:</a:t>
            </a:r>
            <a:endParaRPr sz="1900">
              <a:latin typeface="Arial"/>
              <a:cs typeface="Arial"/>
            </a:endParaRPr>
          </a:p>
          <a:p>
            <a:pPr marL="622300" indent="-457200">
              <a:lnSpc>
                <a:spcPct val="100000"/>
              </a:lnSpc>
              <a:spcBef>
                <a:spcPts val="215"/>
              </a:spcBef>
              <a:buSzPct val="105263"/>
              <a:buAutoNum type="arabicPeriod"/>
              <a:tabLst>
                <a:tab pos="622300" algn="l"/>
              </a:tabLst>
            </a:pPr>
            <a:r>
              <a:rPr sz="1900"/>
              <a:t>Usuário</a:t>
            </a:r>
            <a:r>
              <a:rPr sz="1900" spc="-45"/>
              <a:t> </a:t>
            </a:r>
            <a:r>
              <a:rPr sz="1900"/>
              <a:t>acessa</a:t>
            </a:r>
            <a:r>
              <a:rPr sz="1900" spc="-45"/>
              <a:t> </a:t>
            </a:r>
            <a:r>
              <a:rPr sz="1900" spc="-25"/>
              <a:t>app</a:t>
            </a:r>
            <a:endParaRPr sz="1900"/>
          </a:p>
          <a:p>
            <a:pPr marL="622300" indent="-457200">
              <a:lnSpc>
                <a:spcPct val="100000"/>
              </a:lnSpc>
              <a:spcBef>
                <a:spcPts val="190"/>
              </a:spcBef>
              <a:buSzPct val="105263"/>
              <a:buAutoNum type="arabicPeriod"/>
              <a:tabLst>
                <a:tab pos="622300" algn="l"/>
              </a:tabLst>
            </a:pPr>
            <a:r>
              <a:rPr sz="1900"/>
              <a:t>Sistema</a:t>
            </a:r>
            <a:r>
              <a:rPr sz="1900" spc="-40"/>
              <a:t> </a:t>
            </a:r>
            <a:r>
              <a:rPr sz="1900"/>
              <a:t>apresenta</a:t>
            </a:r>
            <a:r>
              <a:rPr sz="1900" spc="-25"/>
              <a:t> </a:t>
            </a:r>
            <a:r>
              <a:rPr sz="1900"/>
              <a:t>tela</a:t>
            </a:r>
            <a:r>
              <a:rPr sz="1900" spc="-45"/>
              <a:t> </a:t>
            </a:r>
            <a:r>
              <a:rPr sz="1900"/>
              <a:t>de</a:t>
            </a:r>
            <a:r>
              <a:rPr sz="1900" spc="-50"/>
              <a:t> </a:t>
            </a:r>
            <a:r>
              <a:rPr sz="1900" spc="-10"/>
              <a:t>login</a:t>
            </a:r>
            <a:endParaRPr sz="1900"/>
          </a:p>
          <a:p>
            <a:pPr marL="622300" indent="-457200">
              <a:lnSpc>
                <a:spcPct val="100000"/>
              </a:lnSpc>
              <a:spcBef>
                <a:spcPts val="204"/>
              </a:spcBef>
              <a:buSzPct val="105263"/>
              <a:buAutoNum type="arabicPeriod"/>
              <a:tabLst>
                <a:tab pos="622300" algn="l"/>
              </a:tabLst>
            </a:pPr>
            <a:r>
              <a:rPr sz="1900"/>
              <a:t>Usuário</a:t>
            </a:r>
            <a:r>
              <a:rPr sz="1900" spc="-30"/>
              <a:t> </a:t>
            </a:r>
            <a:r>
              <a:rPr sz="1900"/>
              <a:t>identifica</a:t>
            </a:r>
            <a:r>
              <a:rPr sz="1900" spc="-25"/>
              <a:t> </a:t>
            </a:r>
            <a:r>
              <a:rPr sz="1900"/>
              <a:t>via</a:t>
            </a:r>
            <a:r>
              <a:rPr sz="1900" spc="-65"/>
              <a:t> </a:t>
            </a:r>
            <a:r>
              <a:rPr sz="1900"/>
              <a:t>Facebook,</a:t>
            </a:r>
            <a:r>
              <a:rPr sz="1900" spc="-25"/>
              <a:t> </a:t>
            </a:r>
            <a:r>
              <a:rPr sz="1900"/>
              <a:t>Google</a:t>
            </a:r>
            <a:r>
              <a:rPr sz="1900" spc="-30"/>
              <a:t> </a:t>
            </a:r>
            <a:r>
              <a:rPr sz="1900"/>
              <a:t>ou</a:t>
            </a:r>
            <a:r>
              <a:rPr sz="1900" spc="-50"/>
              <a:t> </a:t>
            </a:r>
            <a:r>
              <a:rPr sz="1900"/>
              <a:t>Email</a:t>
            </a:r>
            <a:r>
              <a:rPr sz="1900" spc="-40"/>
              <a:t> </a:t>
            </a:r>
            <a:r>
              <a:rPr sz="1900"/>
              <a:t>e</a:t>
            </a:r>
            <a:r>
              <a:rPr sz="1900" spc="-60"/>
              <a:t> </a:t>
            </a:r>
            <a:r>
              <a:rPr sz="1900" spc="-10"/>
              <a:t>senha</a:t>
            </a:r>
            <a:endParaRPr sz="1900"/>
          </a:p>
          <a:p>
            <a:pPr marL="622300" indent="-457200">
              <a:lnSpc>
                <a:spcPct val="100000"/>
              </a:lnSpc>
              <a:spcBef>
                <a:spcPts val="195"/>
              </a:spcBef>
              <a:buSzPct val="105263"/>
              <a:buAutoNum type="arabicPeriod"/>
              <a:tabLst>
                <a:tab pos="622300" algn="l"/>
              </a:tabLst>
            </a:pPr>
            <a:r>
              <a:rPr sz="1900"/>
              <a:t>Usuário</a:t>
            </a:r>
            <a:r>
              <a:rPr sz="1900" spc="-25"/>
              <a:t> </a:t>
            </a:r>
            <a:r>
              <a:rPr sz="1900"/>
              <a:t>seleciona</a:t>
            </a:r>
            <a:r>
              <a:rPr sz="1900" spc="-15"/>
              <a:t> </a:t>
            </a:r>
            <a:r>
              <a:rPr sz="1900"/>
              <a:t>um</a:t>
            </a:r>
            <a:r>
              <a:rPr sz="1900" spc="-45"/>
              <a:t> </a:t>
            </a:r>
            <a:r>
              <a:rPr sz="1900"/>
              <a:t>cenário</a:t>
            </a:r>
            <a:r>
              <a:rPr sz="1900" spc="-25"/>
              <a:t> </a:t>
            </a:r>
            <a:r>
              <a:rPr sz="1900"/>
              <a:t>possível:</a:t>
            </a:r>
            <a:r>
              <a:rPr sz="1900" spc="-45"/>
              <a:t> </a:t>
            </a:r>
            <a:r>
              <a:rPr sz="1900"/>
              <a:t>dia</a:t>
            </a:r>
            <a:r>
              <a:rPr sz="1900" spc="-35"/>
              <a:t> </a:t>
            </a:r>
            <a:r>
              <a:rPr sz="1900"/>
              <a:t>a</a:t>
            </a:r>
            <a:r>
              <a:rPr sz="1900" spc="-55"/>
              <a:t> </a:t>
            </a:r>
            <a:r>
              <a:rPr sz="1900"/>
              <a:t>dia,</a:t>
            </a:r>
            <a:r>
              <a:rPr sz="1900" spc="-45"/>
              <a:t> </a:t>
            </a:r>
            <a:r>
              <a:rPr sz="1900"/>
              <a:t>ocasiões</a:t>
            </a:r>
            <a:r>
              <a:rPr sz="1900" spc="-25"/>
              <a:t> </a:t>
            </a:r>
            <a:r>
              <a:rPr sz="1900"/>
              <a:t>especiais</a:t>
            </a:r>
            <a:r>
              <a:rPr sz="1900" spc="-20"/>
              <a:t> </a:t>
            </a:r>
            <a:r>
              <a:rPr sz="1900"/>
              <a:t>ou</a:t>
            </a:r>
            <a:r>
              <a:rPr sz="1900" spc="-45"/>
              <a:t> </a:t>
            </a:r>
            <a:r>
              <a:rPr sz="1900"/>
              <a:t>sair</a:t>
            </a:r>
            <a:r>
              <a:rPr sz="1900" spc="-45"/>
              <a:t> </a:t>
            </a:r>
            <a:r>
              <a:rPr sz="1900"/>
              <a:t>da</a:t>
            </a:r>
            <a:r>
              <a:rPr sz="1900" spc="-45"/>
              <a:t> </a:t>
            </a:r>
            <a:r>
              <a:rPr sz="1900" spc="-10"/>
              <a:t>rotina</a:t>
            </a:r>
            <a:endParaRPr sz="1900"/>
          </a:p>
          <a:p>
            <a:pPr marL="622300" indent="-457200">
              <a:lnSpc>
                <a:spcPct val="100000"/>
              </a:lnSpc>
              <a:spcBef>
                <a:spcPts val="190"/>
              </a:spcBef>
              <a:buSzPct val="105263"/>
              <a:buAutoNum type="arabicPeriod"/>
              <a:tabLst>
                <a:tab pos="622300" algn="l"/>
              </a:tabLst>
            </a:pPr>
            <a:r>
              <a:rPr sz="1900"/>
              <a:t>Sistema</a:t>
            </a:r>
            <a:r>
              <a:rPr sz="1900" spc="-30"/>
              <a:t> </a:t>
            </a:r>
            <a:r>
              <a:rPr sz="1900"/>
              <a:t>apresenta</a:t>
            </a:r>
            <a:r>
              <a:rPr sz="1900" spc="-10"/>
              <a:t> </a:t>
            </a:r>
            <a:r>
              <a:rPr sz="1900"/>
              <a:t>dicas</a:t>
            </a:r>
            <a:r>
              <a:rPr sz="1900" spc="-40"/>
              <a:t> </a:t>
            </a:r>
            <a:r>
              <a:rPr sz="1900"/>
              <a:t>de</a:t>
            </a:r>
            <a:r>
              <a:rPr sz="1900" spc="-40"/>
              <a:t> </a:t>
            </a:r>
            <a:r>
              <a:rPr sz="1900"/>
              <a:t>pratos</a:t>
            </a:r>
            <a:r>
              <a:rPr sz="1900" spc="-20"/>
              <a:t> </a:t>
            </a:r>
            <a:r>
              <a:rPr sz="1900"/>
              <a:t>para</a:t>
            </a:r>
            <a:r>
              <a:rPr sz="1900" spc="-40"/>
              <a:t> </a:t>
            </a:r>
            <a:r>
              <a:rPr sz="1900"/>
              <a:t>o</a:t>
            </a:r>
            <a:r>
              <a:rPr sz="1900" spc="-45"/>
              <a:t> </a:t>
            </a:r>
            <a:r>
              <a:rPr sz="1900"/>
              <a:t>cenário</a:t>
            </a:r>
            <a:r>
              <a:rPr sz="1900" spc="-15"/>
              <a:t> </a:t>
            </a:r>
            <a:r>
              <a:rPr sz="1900" spc="-10"/>
              <a:t>escolhido</a:t>
            </a:r>
            <a:endParaRPr sz="1900"/>
          </a:p>
          <a:p>
            <a:pPr marL="622300" indent="-457200">
              <a:lnSpc>
                <a:spcPct val="100000"/>
              </a:lnSpc>
              <a:spcBef>
                <a:spcPts val="204"/>
              </a:spcBef>
              <a:buSzPct val="105263"/>
              <a:buAutoNum type="arabicPeriod"/>
              <a:tabLst>
                <a:tab pos="622300" algn="l"/>
              </a:tabLst>
            </a:pPr>
            <a:r>
              <a:rPr sz="1900"/>
              <a:t>Usuário</a:t>
            </a:r>
            <a:r>
              <a:rPr sz="1900" spc="-35"/>
              <a:t> </a:t>
            </a:r>
            <a:r>
              <a:rPr sz="1900"/>
              <a:t>escolhe</a:t>
            </a:r>
            <a:r>
              <a:rPr sz="1900" spc="-40"/>
              <a:t> </a:t>
            </a:r>
            <a:r>
              <a:rPr sz="1900"/>
              <a:t>uma</a:t>
            </a:r>
            <a:r>
              <a:rPr sz="1900" spc="-50"/>
              <a:t> </a:t>
            </a:r>
            <a:r>
              <a:rPr sz="1900"/>
              <a:t>das</a:t>
            </a:r>
            <a:r>
              <a:rPr sz="1900" spc="-50"/>
              <a:t> </a:t>
            </a:r>
            <a:r>
              <a:rPr sz="1900"/>
              <a:t>possíveis</a:t>
            </a:r>
            <a:r>
              <a:rPr sz="1900" spc="-35"/>
              <a:t> </a:t>
            </a:r>
            <a:r>
              <a:rPr sz="1900" spc="-10"/>
              <a:t>sugestões</a:t>
            </a:r>
            <a:endParaRPr sz="1900"/>
          </a:p>
          <a:p>
            <a:pPr marL="622300" indent="-457200">
              <a:lnSpc>
                <a:spcPct val="100000"/>
              </a:lnSpc>
              <a:spcBef>
                <a:spcPts val="195"/>
              </a:spcBef>
              <a:buSzPct val="105263"/>
              <a:buAutoNum type="arabicPeriod"/>
              <a:tabLst>
                <a:tab pos="622300" algn="l"/>
              </a:tabLst>
            </a:pPr>
            <a:r>
              <a:rPr sz="1900"/>
              <a:t>Sistema</a:t>
            </a:r>
            <a:r>
              <a:rPr sz="1900" spc="-40"/>
              <a:t> </a:t>
            </a:r>
            <a:r>
              <a:rPr sz="1900"/>
              <a:t>carrega</a:t>
            </a:r>
            <a:r>
              <a:rPr sz="1900" spc="-35"/>
              <a:t> </a:t>
            </a:r>
            <a:r>
              <a:rPr sz="1900"/>
              <a:t>pagina</a:t>
            </a:r>
            <a:r>
              <a:rPr sz="1900" spc="-25"/>
              <a:t> </a:t>
            </a:r>
            <a:r>
              <a:rPr sz="1900"/>
              <a:t>do</a:t>
            </a:r>
            <a:r>
              <a:rPr sz="1900" spc="-50"/>
              <a:t> </a:t>
            </a:r>
            <a:r>
              <a:rPr sz="1900"/>
              <a:t>detalhe</a:t>
            </a:r>
            <a:r>
              <a:rPr sz="1900" spc="-40"/>
              <a:t> </a:t>
            </a:r>
            <a:r>
              <a:rPr sz="1900"/>
              <a:t>da</a:t>
            </a:r>
            <a:r>
              <a:rPr sz="1900" spc="-50"/>
              <a:t> </a:t>
            </a:r>
            <a:r>
              <a:rPr sz="1900" spc="-10"/>
              <a:t>sugestão:</a:t>
            </a:r>
            <a:endParaRPr sz="1900"/>
          </a:p>
          <a:p>
            <a:pPr marL="622300" indent="-457200">
              <a:lnSpc>
                <a:spcPct val="100000"/>
              </a:lnSpc>
              <a:spcBef>
                <a:spcPts val="190"/>
              </a:spcBef>
              <a:buSzPct val="105263"/>
              <a:buAutoNum type="arabicPeriod"/>
              <a:tabLst>
                <a:tab pos="622300" algn="l"/>
              </a:tabLst>
            </a:pPr>
            <a:r>
              <a:rPr sz="1900"/>
              <a:t>Usuário</a:t>
            </a:r>
            <a:r>
              <a:rPr sz="1900" spc="-35"/>
              <a:t> </a:t>
            </a:r>
            <a:r>
              <a:rPr sz="1900"/>
              <a:t>seleciona</a:t>
            </a:r>
            <a:r>
              <a:rPr sz="1900" spc="-30"/>
              <a:t> </a:t>
            </a:r>
            <a:r>
              <a:rPr sz="1900"/>
              <a:t>os</a:t>
            </a:r>
            <a:r>
              <a:rPr sz="1900" spc="-50"/>
              <a:t> </a:t>
            </a:r>
            <a:r>
              <a:rPr sz="1900"/>
              <a:t>ingredientes</a:t>
            </a:r>
            <a:r>
              <a:rPr sz="1900" spc="-25"/>
              <a:t> </a:t>
            </a:r>
            <a:r>
              <a:rPr sz="1900"/>
              <a:t>e</a:t>
            </a:r>
            <a:r>
              <a:rPr sz="1900" spc="-60"/>
              <a:t> </a:t>
            </a:r>
            <a:r>
              <a:rPr sz="1900"/>
              <a:t>prepara</a:t>
            </a:r>
            <a:r>
              <a:rPr sz="1900" spc="-25"/>
              <a:t> </a:t>
            </a:r>
            <a:r>
              <a:rPr sz="1900"/>
              <a:t>o</a:t>
            </a:r>
            <a:r>
              <a:rPr sz="1900" spc="-65"/>
              <a:t> </a:t>
            </a:r>
            <a:r>
              <a:rPr sz="1900" spc="-10"/>
              <a:t>prato:</a:t>
            </a:r>
            <a:endParaRPr sz="1900"/>
          </a:p>
          <a:p>
            <a:pPr marL="622300" marR="5080" indent="-457834">
              <a:lnSpc>
                <a:spcPct val="69400"/>
              </a:lnSpc>
              <a:spcBef>
                <a:spcPts val="940"/>
              </a:spcBef>
              <a:buSzPct val="105263"/>
              <a:buAutoNum type="arabicPeriod"/>
              <a:tabLst>
                <a:tab pos="622300" algn="l"/>
              </a:tabLst>
            </a:pPr>
            <a:r>
              <a:rPr sz="1900"/>
              <a:t>Sistema</a:t>
            </a:r>
            <a:r>
              <a:rPr sz="1900" spc="-45"/>
              <a:t> </a:t>
            </a:r>
            <a:r>
              <a:rPr sz="1900"/>
              <a:t>disponibiliza</a:t>
            </a:r>
            <a:r>
              <a:rPr sz="1900" spc="-10"/>
              <a:t> </a:t>
            </a:r>
            <a:r>
              <a:rPr sz="1900"/>
              <a:t>opções</a:t>
            </a:r>
            <a:r>
              <a:rPr sz="1900" spc="-45"/>
              <a:t> </a:t>
            </a:r>
            <a:r>
              <a:rPr sz="1900"/>
              <a:t>de</a:t>
            </a:r>
            <a:r>
              <a:rPr sz="1900" spc="-60"/>
              <a:t> </a:t>
            </a:r>
            <a:r>
              <a:rPr sz="1900"/>
              <a:t>acompanhamento da</a:t>
            </a:r>
            <a:r>
              <a:rPr sz="1900" spc="-60"/>
              <a:t> </a:t>
            </a:r>
            <a:r>
              <a:rPr sz="1900"/>
              <a:t>tarefa:</a:t>
            </a:r>
            <a:r>
              <a:rPr sz="1900" spc="-65"/>
              <a:t> </a:t>
            </a:r>
            <a:r>
              <a:rPr sz="1900"/>
              <a:t>comentar</a:t>
            </a:r>
            <a:r>
              <a:rPr sz="1900" spc="-30"/>
              <a:t> </a:t>
            </a:r>
            <a:r>
              <a:rPr sz="1900"/>
              <a:t>ou</a:t>
            </a:r>
            <a:r>
              <a:rPr sz="1900" spc="-55"/>
              <a:t> </a:t>
            </a:r>
            <a:r>
              <a:rPr sz="1900"/>
              <a:t>dar</a:t>
            </a:r>
            <a:r>
              <a:rPr sz="1900" spc="-70"/>
              <a:t> </a:t>
            </a:r>
            <a:r>
              <a:rPr sz="1900"/>
              <a:t>notas</a:t>
            </a:r>
            <a:r>
              <a:rPr sz="1900" spc="-50"/>
              <a:t> </a:t>
            </a:r>
            <a:r>
              <a:rPr sz="1900" spc="-20"/>
              <a:t>para </a:t>
            </a:r>
            <a:r>
              <a:rPr sz="1900"/>
              <a:t>essa</a:t>
            </a:r>
            <a:r>
              <a:rPr sz="1900" spc="-45"/>
              <a:t> </a:t>
            </a:r>
            <a:r>
              <a:rPr sz="1900" spc="-10"/>
              <a:t>sugestão</a:t>
            </a:r>
            <a:endParaRPr sz="1900"/>
          </a:p>
          <a:p>
            <a:pPr marL="621665" indent="-456565">
              <a:lnSpc>
                <a:spcPct val="100000"/>
              </a:lnSpc>
              <a:spcBef>
                <a:spcPts val="215"/>
              </a:spcBef>
              <a:buSzPct val="105263"/>
              <a:buAutoNum type="arabicPeriod"/>
              <a:tabLst>
                <a:tab pos="621665" algn="l"/>
              </a:tabLst>
            </a:pPr>
            <a:r>
              <a:rPr sz="1900"/>
              <a:t>O</a:t>
            </a:r>
            <a:r>
              <a:rPr sz="1900" spc="-35"/>
              <a:t> </a:t>
            </a:r>
            <a:r>
              <a:rPr sz="1900"/>
              <a:t>usuário</a:t>
            </a:r>
            <a:r>
              <a:rPr sz="1900" spc="-5"/>
              <a:t> </a:t>
            </a:r>
            <a:r>
              <a:rPr sz="1900"/>
              <a:t>dá</a:t>
            </a:r>
            <a:r>
              <a:rPr sz="1900" spc="-20"/>
              <a:t> </a:t>
            </a:r>
            <a:r>
              <a:rPr sz="1900"/>
              <a:t>notas</a:t>
            </a:r>
            <a:r>
              <a:rPr sz="1900" spc="-25"/>
              <a:t> </a:t>
            </a:r>
            <a:r>
              <a:rPr sz="1900"/>
              <a:t>para</a:t>
            </a:r>
            <a:r>
              <a:rPr sz="1900" spc="-10"/>
              <a:t> </a:t>
            </a:r>
            <a:r>
              <a:rPr sz="1900"/>
              <a:t>a</a:t>
            </a:r>
            <a:r>
              <a:rPr sz="1900" spc="-25"/>
              <a:t> </a:t>
            </a:r>
            <a:r>
              <a:rPr sz="1900" spc="-10"/>
              <a:t>sugestão;</a:t>
            </a:r>
            <a:endParaRPr sz="1900"/>
          </a:p>
          <a:p>
            <a:pPr marL="621665" indent="-456565">
              <a:lnSpc>
                <a:spcPct val="100000"/>
              </a:lnSpc>
              <a:spcBef>
                <a:spcPts val="190"/>
              </a:spcBef>
              <a:buSzPct val="105263"/>
              <a:buAutoNum type="arabicPeriod"/>
              <a:tabLst>
                <a:tab pos="621665" algn="l"/>
              </a:tabLst>
            </a:pPr>
            <a:r>
              <a:rPr sz="1900"/>
              <a:t>O</a:t>
            </a:r>
            <a:r>
              <a:rPr sz="1900" spc="-50"/>
              <a:t> </a:t>
            </a:r>
            <a:r>
              <a:rPr sz="1900"/>
              <a:t>sistema</a:t>
            </a:r>
            <a:r>
              <a:rPr sz="1900" spc="-30"/>
              <a:t> </a:t>
            </a:r>
            <a:r>
              <a:rPr sz="1900"/>
              <a:t>registra</a:t>
            </a:r>
            <a:r>
              <a:rPr sz="1900" spc="-20"/>
              <a:t> </a:t>
            </a:r>
            <a:r>
              <a:rPr sz="1900"/>
              <a:t>a</a:t>
            </a:r>
            <a:r>
              <a:rPr sz="1900" spc="-35"/>
              <a:t> </a:t>
            </a:r>
            <a:r>
              <a:rPr sz="1900"/>
              <a:t>nota</a:t>
            </a:r>
            <a:r>
              <a:rPr sz="1900" spc="-30"/>
              <a:t> </a:t>
            </a:r>
            <a:r>
              <a:rPr sz="1900"/>
              <a:t>e</a:t>
            </a:r>
            <a:r>
              <a:rPr sz="1900" spc="-50"/>
              <a:t> </a:t>
            </a:r>
            <a:r>
              <a:rPr sz="1900"/>
              <a:t>a</a:t>
            </a:r>
            <a:r>
              <a:rPr sz="1900" spc="-35"/>
              <a:t> </a:t>
            </a:r>
            <a:r>
              <a:rPr sz="1900"/>
              <a:t>preferência do</a:t>
            </a:r>
            <a:r>
              <a:rPr sz="1900" spc="-30"/>
              <a:t> </a:t>
            </a:r>
            <a:r>
              <a:rPr sz="1900" spc="-10"/>
              <a:t>usuário.</a:t>
            </a:r>
            <a:endParaRPr sz="19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18222" y="624840"/>
            <a:ext cx="333693" cy="381000"/>
          </a:xfrm>
          <a:prstGeom prst="rect">
            <a:avLst/>
          </a:prstGeom>
        </p:spPr>
      </p:pic>
      <p:pic>
        <p:nvPicPr>
          <p:cNvPr id="5" name="object 5"/>
          <p:cNvPicPr/>
          <p:nvPr/>
        </p:nvPicPr>
        <p:blipFill>
          <a:blip r:embed="rId3" cstate="print"/>
          <a:stretch>
            <a:fillRect/>
          </a:stretch>
        </p:blipFill>
        <p:spPr>
          <a:xfrm>
            <a:off x="0" y="0"/>
            <a:ext cx="6324599" cy="6856473"/>
          </a:xfrm>
          <a:prstGeom prst="rect">
            <a:avLst/>
          </a:prstGeom>
        </p:spPr>
      </p:pic>
      <p:pic>
        <p:nvPicPr>
          <p:cNvPr id="6" name="object 6"/>
          <p:cNvPicPr/>
          <p:nvPr/>
        </p:nvPicPr>
        <p:blipFill>
          <a:blip r:embed="rId4" cstate="print"/>
          <a:stretch>
            <a:fillRect/>
          </a:stretch>
        </p:blipFill>
        <p:spPr>
          <a:xfrm>
            <a:off x="6464542" y="1134936"/>
            <a:ext cx="3246119" cy="2881883"/>
          </a:xfrm>
          <a:prstGeom prst="rect">
            <a:avLst/>
          </a:prstGeom>
        </p:spPr>
      </p:pic>
      <p:pic>
        <p:nvPicPr>
          <p:cNvPr id="7" name="object 7"/>
          <p:cNvPicPr/>
          <p:nvPr/>
        </p:nvPicPr>
        <p:blipFill>
          <a:blip r:embed="rId5" cstate="print"/>
          <a:stretch>
            <a:fillRect/>
          </a:stretch>
        </p:blipFill>
        <p:spPr>
          <a:xfrm>
            <a:off x="10112273" y="262888"/>
            <a:ext cx="1767839" cy="5795771"/>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6" name="object 6"/>
          <p:cNvSpPr txBox="1"/>
          <p:nvPr/>
        </p:nvSpPr>
        <p:spPr>
          <a:xfrm>
            <a:off x="634695" y="6207353"/>
            <a:ext cx="2434590" cy="208279"/>
          </a:xfrm>
          <a:prstGeom prst="rect">
            <a:avLst/>
          </a:prstGeom>
        </p:spPr>
        <p:txBody>
          <a:bodyPr vert="horz" wrap="square" lIns="0" tIns="12700" rIns="0" bIns="0" rtlCol="0">
            <a:spAutoFit/>
          </a:bodyPr>
          <a:lstStyle/>
          <a:p>
            <a:pPr marL="12700">
              <a:lnSpc>
                <a:spcPct val="100000"/>
              </a:lnSpc>
              <a:spcBef>
                <a:spcPts val="100"/>
              </a:spcBef>
            </a:pPr>
            <a:r>
              <a:rPr sz="1200" u="sng" spc="-10">
                <a:solidFill>
                  <a:srgbClr val="0096A7"/>
                </a:solidFill>
                <a:uFill>
                  <a:solidFill>
                    <a:srgbClr val="0096A7"/>
                  </a:solidFill>
                </a:uFill>
                <a:latin typeface="Times New Roman"/>
                <a:cs typeface="Times New Roman"/>
              </a:rPr>
              <a:t>https://</a:t>
            </a:r>
            <a:r>
              <a:rPr sz="1200" u="sng" spc="-10">
                <a:solidFill>
                  <a:srgbClr val="0462C1"/>
                </a:solidFill>
                <a:uFill>
                  <a:solidFill>
                    <a:srgbClr val="0096A7"/>
                  </a:solidFill>
                </a:uFill>
                <a:latin typeface="Times New Roman"/>
                <a:cs typeface="Times New Roman"/>
                <a:hlinkClick r:id="rId2"/>
              </a:rPr>
              <a:t>www.netflix.com/title/80988062</a:t>
            </a:r>
            <a:endParaRPr sz="1200">
              <a:latin typeface="Times New Roman"/>
              <a:cs typeface="Times New Roman"/>
            </a:endParaRPr>
          </a:p>
        </p:txBody>
      </p:sp>
      <p:pic>
        <p:nvPicPr>
          <p:cNvPr id="7" name="object 7"/>
          <p:cNvPicPr/>
          <p:nvPr/>
        </p:nvPicPr>
        <p:blipFill>
          <a:blip r:embed="rId3" cstate="print"/>
          <a:stretch>
            <a:fillRect/>
          </a:stretch>
        </p:blipFill>
        <p:spPr>
          <a:xfrm>
            <a:off x="1673084" y="685075"/>
            <a:ext cx="9300972" cy="5231892"/>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38173" y="1990344"/>
            <a:ext cx="2791881" cy="2877311"/>
          </a:xfrm>
          <a:prstGeom prst="rect">
            <a:avLst/>
          </a:prstGeom>
        </p:spPr>
      </p:pic>
      <p:sp>
        <p:nvSpPr>
          <p:cNvPr id="3" name="object 3"/>
          <p:cNvSpPr txBox="1">
            <a:spLocks noGrp="1"/>
          </p:cNvSpPr>
          <p:nvPr>
            <p:ph type="title"/>
          </p:nvPr>
        </p:nvSpPr>
        <p:spPr>
          <a:prstGeom prst="rect">
            <a:avLst/>
          </a:prstGeom>
        </p:spPr>
        <p:txBody>
          <a:bodyPr vert="horz" wrap="square" lIns="0" tIns="315087" rIns="0" bIns="0" rtlCol="0">
            <a:spAutoFit/>
          </a:bodyPr>
          <a:lstStyle/>
          <a:p>
            <a:pPr marL="406400">
              <a:lnSpc>
                <a:spcPct val="100000"/>
              </a:lnSpc>
              <a:spcBef>
                <a:spcPts val="105"/>
              </a:spcBef>
            </a:pPr>
            <a:r>
              <a:t>Desafios</a:t>
            </a:r>
            <a:r>
              <a:rPr spc="-40"/>
              <a:t> </a:t>
            </a:r>
            <a:r>
              <a:t>da</a:t>
            </a:r>
            <a:r>
              <a:rPr spc="-260"/>
              <a:t> </a:t>
            </a:r>
            <a:r>
              <a:t>Arquitetura</a:t>
            </a:r>
            <a:r>
              <a:rPr spc="-20"/>
              <a:t> </a:t>
            </a:r>
            <a:r>
              <a:t>de</a:t>
            </a:r>
            <a:r>
              <a:rPr spc="-15"/>
              <a:t> </a:t>
            </a:r>
            <a:r>
              <a:rPr spc="-10"/>
              <a:t>Informação</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48055" y="1699260"/>
            <a:ext cx="11081004" cy="982980"/>
          </a:xfrm>
          <a:prstGeom prst="rect">
            <a:avLst/>
          </a:prstGeom>
        </p:spPr>
      </p:pic>
      <p:grpSp>
        <p:nvGrpSpPr>
          <p:cNvPr id="4" name="object 4"/>
          <p:cNvGrpSpPr/>
          <p:nvPr/>
        </p:nvGrpSpPr>
        <p:grpSpPr>
          <a:xfrm>
            <a:off x="451104" y="2535935"/>
            <a:ext cx="11092180" cy="3157855"/>
            <a:chOff x="451104" y="2535935"/>
            <a:chExt cx="11092180" cy="3157855"/>
          </a:xfrm>
        </p:grpSpPr>
        <p:pic>
          <p:nvPicPr>
            <p:cNvPr id="5" name="object 5"/>
            <p:cNvPicPr/>
            <p:nvPr/>
          </p:nvPicPr>
          <p:blipFill>
            <a:blip r:embed="rId3" cstate="print"/>
            <a:stretch>
              <a:fillRect/>
            </a:stretch>
          </p:blipFill>
          <p:spPr>
            <a:xfrm>
              <a:off x="451104" y="4585715"/>
              <a:ext cx="11091672" cy="1107948"/>
            </a:xfrm>
            <a:prstGeom prst="rect">
              <a:avLst/>
            </a:prstGeom>
          </p:spPr>
        </p:pic>
        <p:sp>
          <p:nvSpPr>
            <p:cNvPr id="6" name="object 6"/>
            <p:cNvSpPr/>
            <p:nvPr/>
          </p:nvSpPr>
          <p:spPr>
            <a:xfrm>
              <a:off x="2698242" y="2605277"/>
              <a:ext cx="4130040" cy="2727960"/>
            </a:xfrm>
            <a:custGeom>
              <a:avLst/>
              <a:gdLst/>
              <a:ahLst/>
              <a:cxnLst/>
              <a:rect l="l" t="t" r="r" b="b"/>
              <a:pathLst>
                <a:path w="4130040" h="2727960">
                  <a:moveTo>
                    <a:pt x="0" y="0"/>
                  </a:moveTo>
                  <a:lnTo>
                    <a:pt x="15875" y="10541"/>
                  </a:lnTo>
                  <a:lnTo>
                    <a:pt x="4113783" y="2717292"/>
                  </a:lnTo>
                  <a:lnTo>
                    <a:pt x="4129658" y="2727706"/>
                  </a:lnTo>
                </a:path>
              </a:pathLst>
            </a:custGeom>
            <a:ln w="38100">
              <a:solidFill>
                <a:srgbClr val="FF0000"/>
              </a:solidFill>
            </a:ln>
          </p:spPr>
          <p:txBody>
            <a:bodyPr wrap="square" lIns="0" tIns="0" rIns="0" bIns="0" rtlCol="0"/>
            <a:lstStyle/>
            <a:p>
              <a:endParaRPr/>
            </a:p>
          </p:txBody>
        </p:sp>
        <p:sp>
          <p:nvSpPr>
            <p:cNvPr id="7" name="object 7"/>
            <p:cNvSpPr/>
            <p:nvPr/>
          </p:nvSpPr>
          <p:spPr>
            <a:xfrm>
              <a:off x="2593848" y="2535935"/>
              <a:ext cx="4337685" cy="2865120"/>
            </a:xfrm>
            <a:custGeom>
              <a:avLst/>
              <a:gdLst/>
              <a:ahLst/>
              <a:cxnLst/>
              <a:rect l="l" t="t" r="r" b="b"/>
              <a:pathLst>
                <a:path w="4337684" h="2865120">
                  <a:moveTo>
                    <a:pt x="134112" y="16002"/>
                  </a:moveTo>
                  <a:lnTo>
                    <a:pt x="0" y="0"/>
                  </a:lnTo>
                  <a:lnTo>
                    <a:pt x="67564" y="115316"/>
                  </a:lnTo>
                  <a:lnTo>
                    <a:pt x="134112" y="16002"/>
                  </a:lnTo>
                  <a:close/>
                </a:path>
                <a:path w="4337684" h="2865120">
                  <a:moveTo>
                    <a:pt x="4337304" y="2864612"/>
                  </a:moveTo>
                  <a:lnTo>
                    <a:pt x="4269740" y="2747772"/>
                  </a:lnTo>
                  <a:lnTo>
                    <a:pt x="4203192" y="2848483"/>
                  </a:lnTo>
                  <a:lnTo>
                    <a:pt x="4337304" y="2864612"/>
                  </a:lnTo>
                  <a:close/>
                </a:path>
              </a:pathLst>
            </a:custGeom>
            <a:solidFill>
              <a:srgbClr val="FF0000"/>
            </a:solidFill>
          </p:spPr>
          <p:txBody>
            <a:bodyPr wrap="square" lIns="0" tIns="0" rIns="0" bIns="0" rtlCol="0"/>
            <a:lstStyle/>
            <a:p>
              <a:endParaRPr/>
            </a:p>
          </p:txBody>
        </p:sp>
        <p:sp>
          <p:nvSpPr>
            <p:cNvPr id="8" name="object 8"/>
            <p:cNvSpPr/>
            <p:nvPr/>
          </p:nvSpPr>
          <p:spPr>
            <a:xfrm>
              <a:off x="4856225" y="2791205"/>
              <a:ext cx="2818130" cy="2526665"/>
            </a:xfrm>
            <a:custGeom>
              <a:avLst/>
              <a:gdLst/>
              <a:ahLst/>
              <a:cxnLst/>
              <a:rect l="l" t="t" r="r" b="b"/>
              <a:pathLst>
                <a:path w="2818129" h="2526665">
                  <a:moveTo>
                    <a:pt x="0" y="0"/>
                  </a:moveTo>
                  <a:lnTo>
                    <a:pt x="14224" y="12700"/>
                  </a:lnTo>
                  <a:lnTo>
                    <a:pt x="2803652" y="2513711"/>
                  </a:lnTo>
                  <a:lnTo>
                    <a:pt x="2817876" y="2526411"/>
                  </a:lnTo>
                </a:path>
              </a:pathLst>
            </a:custGeom>
            <a:ln w="38100">
              <a:solidFill>
                <a:srgbClr val="929F00"/>
              </a:solidFill>
            </a:ln>
          </p:spPr>
          <p:txBody>
            <a:bodyPr wrap="square" lIns="0" tIns="0" rIns="0" bIns="0" rtlCol="0"/>
            <a:lstStyle/>
            <a:p>
              <a:endParaRPr/>
            </a:p>
          </p:txBody>
        </p:sp>
        <p:sp>
          <p:nvSpPr>
            <p:cNvPr id="9" name="object 9"/>
            <p:cNvSpPr/>
            <p:nvPr/>
          </p:nvSpPr>
          <p:spPr>
            <a:xfrm>
              <a:off x="4762500" y="2706623"/>
              <a:ext cx="3004820" cy="2694305"/>
            </a:xfrm>
            <a:custGeom>
              <a:avLst/>
              <a:gdLst/>
              <a:ahLst/>
              <a:cxnLst/>
              <a:rect l="l" t="t" r="r" b="b"/>
              <a:pathLst>
                <a:path w="3004820" h="2694304">
                  <a:moveTo>
                    <a:pt x="128905" y="35814"/>
                  </a:moveTo>
                  <a:lnTo>
                    <a:pt x="0" y="0"/>
                  </a:lnTo>
                  <a:lnTo>
                    <a:pt x="49149" y="126365"/>
                  </a:lnTo>
                  <a:lnTo>
                    <a:pt x="128905" y="35814"/>
                  </a:lnTo>
                  <a:close/>
                </a:path>
                <a:path w="3004820" h="2694304">
                  <a:moveTo>
                    <a:pt x="3004693" y="2694305"/>
                  </a:moveTo>
                  <a:lnTo>
                    <a:pt x="2955036" y="2567940"/>
                  </a:lnTo>
                  <a:lnTo>
                    <a:pt x="2874264" y="2658364"/>
                  </a:lnTo>
                  <a:lnTo>
                    <a:pt x="3004693" y="2694305"/>
                  </a:lnTo>
                  <a:close/>
                </a:path>
              </a:pathLst>
            </a:custGeom>
            <a:solidFill>
              <a:srgbClr val="929F00"/>
            </a:solidFill>
          </p:spPr>
          <p:txBody>
            <a:bodyPr wrap="square" lIns="0" tIns="0" rIns="0" bIns="0" rtlCol="0"/>
            <a:lstStyle/>
            <a:p>
              <a:endParaRPr/>
            </a:p>
          </p:txBody>
        </p:sp>
        <p:sp>
          <p:nvSpPr>
            <p:cNvPr id="10" name="object 10"/>
            <p:cNvSpPr/>
            <p:nvPr/>
          </p:nvSpPr>
          <p:spPr>
            <a:xfrm>
              <a:off x="4615433" y="2823209"/>
              <a:ext cx="958850" cy="2461260"/>
            </a:xfrm>
            <a:custGeom>
              <a:avLst/>
              <a:gdLst/>
              <a:ahLst/>
              <a:cxnLst/>
              <a:rect l="l" t="t" r="r" b="b"/>
              <a:pathLst>
                <a:path w="958850" h="2461260">
                  <a:moveTo>
                    <a:pt x="958468" y="0"/>
                  </a:moveTo>
                  <a:lnTo>
                    <a:pt x="951611" y="17779"/>
                  </a:lnTo>
                  <a:lnTo>
                    <a:pt x="6857" y="2443353"/>
                  </a:lnTo>
                  <a:lnTo>
                    <a:pt x="0" y="2461133"/>
                  </a:lnTo>
                </a:path>
              </a:pathLst>
            </a:custGeom>
            <a:ln w="38100">
              <a:solidFill>
                <a:srgbClr val="FF0000"/>
              </a:solidFill>
            </a:ln>
          </p:spPr>
          <p:txBody>
            <a:bodyPr wrap="square" lIns="0" tIns="0" rIns="0" bIns="0" rtlCol="0"/>
            <a:lstStyle/>
            <a:p>
              <a:endParaRPr/>
            </a:p>
          </p:txBody>
        </p:sp>
        <p:sp>
          <p:nvSpPr>
            <p:cNvPr id="11" name="object 11"/>
            <p:cNvSpPr/>
            <p:nvPr/>
          </p:nvSpPr>
          <p:spPr>
            <a:xfrm>
              <a:off x="4558284" y="2706623"/>
              <a:ext cx="1072515" cy="2694305"/>
            </a:xfrm>
            <a:custGeom>
              <a:avLst/>
              <a:gdLst/>
              <a:ahLst/>
              <a:cxnLst/>
              <a:rect l="l" t="t" r="r" b="b"/>
              <a:pathLst>
                <a:path w="1072514" h="2694304">
                  <a:moveTo>
                    <a:pt x="110871" y="2604008"/>
                  </a:moveTo>
                  <a:lnTo>
                    <a:pt x="0" y="2560320"/>
                  </a:lnTo>
                  <a:lnTo>
                    <a:pt x="12192" y="2694178"/>
                  </a:lnTo>
                  <a:lnTo>
                    <a:pt x="110871" y="2604008"/>
                  </a:lnTo>
                  <a:close/>
                </a:path>
                <a:path w="1072514" h="2694304">
                  <a:moveTo>
                    <a:pt x="1072515" y="133858"/>
                  </a:moveTo>
                  <a:lnTo>
                    <a:pt x="1060196" y="0"/>
                  </a:lnTo>
                  <a:lnTo>
                    <a:pt x="961644" y="90170"/>
                  </a:lnTo>
                  <a:lnTo>
                    <a:pt x="1072515" y="133858"/>
                  </a:lnTo>
                  <a:close/>
                </a:path>
              </a:pathLst>
            </a:custGeom>
            <a:solidFill>
              <a:srgbClr val="FF0000"/>
            </a:solidFill>
          </p:spPr>
          <p:txBody>
            <a:bodyPr wrap="square" lIns="0" tIns="0" rIns="0" bIns="0" rtlCol="0"/>
            <a:lstStyle/>
            <a:p>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06979" y="656546"/>
            <a:ext cx="2761615" cy="5500370"/>
            <a:chOff x="2506979" y="1357883"/>
            <a:chExt cx="2761615" cy="5500370"/>
          </a:xfrm>
        </p:grpSpPr>
        <p:pic>
          <p:nvPicPr>
            <p:cNvPr id="4" name="object 4"/>
            <p:cNvPicPr/>
            <p:nvPr/>
          </p:nvPicPr>
          <p:blipFill>
            <a:blip r:embed="rId3" cstate="print"/>
            <a:stretch>
              <a:fillRect/>
            </a:stretch>
          </p:blipFill>
          <p:spPr>
            <a:xfrm>
              <a:off x="2506979" y="1357883"/>
              <a:ext cx="2761488" cy="5500114"/>
            </a:xfrm>
            <a:prstGeom prst="rect">
              <a:avLst/>
            </a:prstGeom>
          </p:spPr>
        </p:pic>
        <p:sp>
          <p:nvSpPr>
            <p:cNvPr id="5" name="object 5"/>
            <p:cNvSpPr/>
            <p:nvPr/>
          </p:nvSpPr>
          <p:spPr>
            <a:xfrm>
              <a:off x="2506979" y="1357883"/>
              <a:ext cx="2761615" cy="5500370"/>
            </a:xfrm>
            <a:custGeom>
              <a:avLst/>
              <a:gdLst/>
              <a:ahLst/>
              <a:cxnLst/>
              <a:rect l="l" t="t" r="r" b="b"/>
              <a:pathLst>
                <a:path w="2761615" h="5500370">
                  <a:moveTo>
                    <a:pt x="0" y="5500116"/>
                  </a:moveTo>
                  <a:lnTo>
                    <a:pt x="2761488" y="5500116"/>
                  </a:lnTo>
                  <a:lnTo>
                    <a:pt x="2761488" y="0"/>
                  </a:lnTo>
                  <a:lnTo>
                    <a:pt x="0" y="0"/>
                  </a:lnTo>
                  <a:lnTo>
                    <a:pt x="0" y="5500116"/>
                  </a:lnTo>
                  <a:close/>
                </a:path>
              </a:pathLst>
            </a:custGeom>
            <a:ln w="76199">
              <a:solidFill>
                <a:srgbClr val="006FC0"/>
              </a:solidFill>
            </a:ln>
          </p:spPr>
          <p:txBody>
            <a:bodyPr wrap="square" lIns="0" tIns="0" rIns="0" bIns="0" rtlCol="0"/>
            <a:lstStyle/>
            <a:p>
              <a:endParaRPr/>
            </a:p>
          </p:txBody>
        </p:sp>
      </p:grpSp>
      <p:grpSp>
        <p:nvGrpSpPr>
          <p:cNvPr id="6" name="object 6"/>
          <p:cNvGrpSpPr/>
          <p:nvPr/>
        </p:nvGrpSpPr>
        <p:grpSpPr>
          <a:xfrm>
            <a:off x="4078224" y="731222"/>
            <a:ext cx="4936489" cy="5425440"/>
            <a:chOff x="4078224" y="1432559"/>
            <a:chExt cx="4936489" cy="5425440"/>
          </a:xfrm>
        </p:grpSpPr>
        <p:pic>
          <p:nvPicPr>
            <p:cNvPr id="7" name="object 7"/>
            <p:cNvPicPr/>
            <p:nvPr/>
          </p:nvPicPr>
          <p:blipFill>
            <a:blip r:embed="rId4" cstate="print"/>
            <a:stretch>
              <a:fillRect/>
            </a:stretch>
          </p:blipFill>
          <p:spPr>
            <a:xfrm>
              <a:off x="6806183" y="1432559"/>
              <a:ext cx="2208276" cy="5425437"/>
            </a:xfrm>
            <a:prstGeom prst="rect">
              <a:avLst/>
            </a:prstGeom>
          </p:spPr>
        </p:pic>
        <p:sp>
          <p:nvSpPr>
            <p:cNvPr id="8" name="object 8"/>
            <p:cNvSpPr/>
            <p:nvPr/>
          </p:nvSpPr>
          <p:spPr>
            <a:xfrm>
              <a:off x="6806183" y="1432559"/>
              <a:ext cx="2208530" cy="5425440"/>
            </a:xfrm>
            <a:custGeom>
              <a:avLst/>
              <a:gdLst/>
              <a:ahLst/>
              <a:cxnLst/>
              <a:rect l="l" t="t" r="r" b="b"/>
              <a:pathLst>
                <a:path w="2208529" h="5425440">
                  <a:moveTo>
                    <a:pt x="0" y="5425440"/>
                  </a:moveTo>
                  <a:lnTo>
                    <a:pt x="2208276" y="5425440"/>
                  </a:lnTo>
                  <a:lnTo>
                    <a:pt x="2208276" y="0"/>
                  </a:lnTo>
                  <a:lnTo>
                    <a:pt x="0" y="0"/>
                  </a:lnTo>
                  <a:lnTo>
                    <a:pt x="0" y="5425440"/>
                  </a:lnTo>
                  <a:close/>
                </a:path>
              </a:pathLst>
            </a:custGeom>
            <a:ln w="76199">
              <a:solidFill>
                <a:srgbClr val="006FC0"/>
              </a:solidFill>
            </a:ln>
          </p:spPr>
          <p:txBody>
            <a:bodyPr wrap="square" lIns="0" tIns="0" rIns="0" bIns="0" rtlCol="0"/>
            <a:lstStyle/>
            <a:p>
              <a:endParaRPr/>
            </a:p>
          </p:txBody>
        </p:sp>
        <p:sp>
          <p:nvSpPr>
            <p:cNvPr id="9" name="object 9"/>
            <p:cNvSpPr/>
            <p:nvPr/>
          </p:nvSpPr>
          <p:spPr>
            <a:xfrm>
              <a:off x="4337303" y="5204460"/>
              <a:ext cx="2442845" cy="180975"/>
            </a:xfrm>
            <a:custGeom>
              <a:avLst/>
              <a:gdLst/>
              <a:ahLst/>
              <a:cxnLst/>
              <a:rect l="l" t="t" r="r" b="b"/>
              <a:pathLst>
                <a:path w="2442845" h="180975">
                  <a:moveTo>
                    <a:pt x="0" y="180720"/>
                  </a:moveTo>
                  <a:lnTo>
                    <a:pt x="19050" y="179323"/>
                  </a:lnTo>
                  <a:lnTo>
                    <a:pt x="2423668" y="1396"/>
                  </a:lnTo>
                  <a:lnTo>
                    <a:pt x="2442718" y="0"/>
                  </a:lnTo>
                </a:path>
              </a:pathLst>
            </a:custGeom>
            <a:ln w="76200">
              <a:solidFill>
                <a:srgbClr val="006FC0"/>
              </a:solidFill>
            </a:ln>
          </p:spPr>
          <p:txBody>
            <a:bodyPr wrap="square" lIns="0" tIns="0" rIns="0" bIns="0" rtlCol="0"/>
            <a:lstStyle/>
            <a:p>
              <a:endParaRPr/>
            </a:p>
          </p:txBody>
        </p:sp>
        <p:sp>
          <p:nvSpPr>
            <p:cNvPr id="10" name="object 10"/>
            <p:cNvSpPr/>
            <p:nvPr/>
          </p:nvSpPr>
          <p:spPr>
            <a:xfrm>
              <a:off x="4213860" y="5143499"/>
              <a:ext cx="2691130" cy="301625"/>
            </a:xfrm>
            <a:custGeom>
              <a:avLst/>
              <a:gdLst/>
              <a:ahLst/>
              <a:cxnLst/>
              <a:rect l="l" t="t" r="r" b="b"/>
              <a:pathLst>
                <a:path w="2691129" h="301625">
                  <a:moveTo>
                    <a:pt x="123190" y="301498"/>
                  </a:moveTo>
                  <a:lnTo>
                    <a:pt x="114427" y="181356"/>
                  </a:lnTo>
                  <a:lnTo>
                    <a:pt x="0" y="250317"/>
                  </a:lnTo>
                  <a:lnTo>
                    <a:pt x="123190" y="301498"/>
                  </a:lnTo>
                  <a:close/>
                </a:path>
                <a:path w="2691129" h="301625">
                  <a:moveTo>
                    <a:pt x="2691130" y="51181"/>
                  </a:moveTo>
                  <a:lnTo>
                    <a:pt x="2566416" y="0"/>
                  </a:lnTo>
                  <a:lnTo>
                    <a:pt x="2575306" y="120142"/>
                  </a:lnTo>
                  <a:lnTo>
                    <a:pt x="2691130" y="51181"/>
                  </a:lnTo>
                  <a:close/>
                </a:path>
              </a:pathLst>
            </a:custGeom>
            <a:solidFill>
              <a:srgbClr val="929F00"/>
            </a:solidFill>
          </p:spPr>
          <p:txBody>
            <a:bodyPr wrap="square" lIns="0" tIns="0" rIns="0" bIns="0" rtlCol="0"/>
            <a:lstStyle/>
            <a:p>
              <a:endParaRPr/>
            </a:p>
          </p:txBody>
        </p:sp>
        <p:sp>
          <p:nvSpPr>
            <p:cNvPr id="11" name="object 11"/>
            <p:cNvSpPr/>
            <p:nvPr/>
          </p:nvSpPr>
          <p:spPr>
            <a:xfrm>
              <a:off x="4201667" y="4270248"/>
              <a:ext cx="2580005" cy="344170"/>
            </a:xfrm>
            <a:custGeom>
              <a:avLst/>
              <a:gdLst/>
              <a:ahLst/>
              <a:cxnLst/>
              <a:rect l="l" t="t" r="r" b="b"/>
              <a:pathLst>
                <a:path w="2580004" h="344170">
                  <a:moveTo>
                    <a:pt x="0" y="0"/>
                  </a:moveTo>
                  <a:lnTo>
                    <a:pt x="18923" y="2539"/>
                  </a:lnTo>
                  <a:lnTo>
                    <a:pt x="2560955" y="341249"/>
                  </a:lnTo>
                  <a:lnTo>
                    <a:pt x="2579878" y="343788"/>
                  </a:lnTo>
                </a:path>
              </a:pathLst>
            </a:custGeom>
            <a:ln w="76200">
              <a:solidFill>
                <a:srgbClr val="006FC0"/>
              </a:solidFill>
            </a:ln>
          </p:spPr>
          <p:txBody>
            <a:bodyPr wrap="square" lIns="0" tIns="0" rIns="0" bIns="0" rtlCol="0"/>
            <a:lstStyle/>
            <a:p>
              <a:endParaRPr/>
            </a:p>
          </p:txBody>
        </p:sp>
        <p:sp>
          <p:nvSpPr>
            <p:cNvPr id="12" name="object 12"/>
            <p:cNvSpPr/>
            <p:nvPr/>
          </p:nvSpPr>
          <p:spPr>
            <a:xfrm>
              <a:off x="4078224" y="4210811"/>
              <a:ext cx="2826385" cy="464820"/>
            </a:xfrm>
            <a:custGeom>
              <a:avLst/>
              <a:gdLst/>
              <a:ahLst/>
              <a:cxnLst/>
              <a:rect l="l" t="t" r="r" b="b"/>
              <a:pathLst>
                <a:path w="2826384" h="464820">
                  <a:moveTo>
                    <a:pt x="127381" y="0"/>
                  </a:moveTo>
                  <a:lnTo>
                    <a:pt x="0" y="43434"/>
                  </a:lnTo>
                  <a:lnTo>
                    <a:pt x="111506" y="118618"/>
                  </a:lnTo>
                  <a:lnTo>
                    <a:pt x="127381" y="0"/>
                  </a:lnTo>
                  <a:close/>
                </a:path>
                <a:path w="2826384" h="464820">
                  <a:moveTo>
                    <a:pt x="2826385" y="420497"/>
                  </a:moveTo>
                  <a:lnTo>
                    <a:pt x="2714879" y="344424"/>
                  </a:lnTo>
                  <a:lnTo>
                    <a:pt x="2699004" y="464566"/>
                  </a:lnTo>
                  <a:lnTo>
                    <a:pt x="2826385" y="420497"/>
                  </a:lnTo>
                  <a:close/>
                </a:path>
              </a:pathLst>
            </a:custGeom>
            <a:solidFill>
              <a:srgbClr val="929F00"/>
            </a:solidFill>
          </p:spPr>
          <p:txBody>
            <a:bodyPr wrap="square" lIns="0" tIns="0" rIns="0" bIns="0" rtlCol="0"/>
            <a:lstStyle/>
            <a:p>
              <a:endParaRPr/>
            </a:p>
          </p:txBody>
        </p:sp>
        <p:sp>
          <p:nvSpPr>
            <p:cNvPr id="13" name="object 13"/>
            <p:cNvSpPr/>
            <p:nvPr/>
          </p:nvSpPr>
          <p:spPr>
            <a:xfrm>
              <a:off x="4201667" y="3713988"/>
              <a:ext cx="2578735" cy="147320"/>
            </a:xfrm>
            <a:custGeom>
              <a:avLst/>
              <a:gdLst/>
              <a:ahLst/>
              <a:cxnLst/>
              <a:rect l="l" t="t" r="r" b="b"/>
              <a:pathLst>
                <a:path w="2578734" h="147320">
                  <a:moveTo>
                    <a:pt x="0" y="0"/>
                  </a:moveTo>
                  <a:lnTo>
                    <a:pt x="19050" y="1143"/>
                  </a:lnTo>
                  <a:lnTo>
                    <a:pt x="2559431" y="146176"/>
                  </a:lnTo>
                  <a:lnTo>
                    <a:pt x="2578481" y="147193"/>
                  </a:lnTo>
                </a:path>
              </a:pathLst>
            </a:custGeom>
            <a:ln w="76200">
              <a:solidFill>
                <a:srgbClr val="006FC0"/>
              </a:solidFill>
            </a:ln>
          </p:spPr>
          <p:txBody>
            <a:bodyPr wrap="square" lIns="0" tIns="0" rIns="0" bIns="0" rtlCol="0"/>
            <a:lstStyle/>
            <a:p>
              <a:endParaRPr/>
            </a:p>
          </p:txBody>
        </p:sp>
        <p:sp>
          <p:nvSpPr>
            <p:cNvPr id="14" name="object 14"/>
            <p:cNvSpPr/>
            <p:nvPr/>
          </p:nvSpPr>
          <p:spPr>
            <a:xfrm>
              <a:off x="4078224" y="3654551"/>
              <a:ext cx="2827020" cy="268605"/>
            </a:xfrm>
            <a:custGeom>
              <a:avLst/>
              <a:gdLst/>
              <a:ahLst/>
              <a:cxnLst/>
              <a:rect l="l" t="t" r="r" b="b"/>
              <a:pathLst>
                <a:path w="2827020" h="268604">
                  <a:moveTo>
                    <a:pt x="122936" y="0"/>
                  </a:moveTo>
                  <a:lnTo>
                    <a:pt x="0" y="53340"/>
                  </a:lnTo>
                  <a:lnTo>
                    <a:pt x="116205" y="120269"/>
                  </a:lnTo>
                  <a:lnTo>
                    <a:pt x="122936" y="0"/>
                  </a:lnTo>
                  <a:close/>
                </a:path>
                <a:path w="2827020" h="268604">
                  <a:moveTo>
                    <a:pt x="2826512" y="214884"/>
                  </a:moveTo>
                  <a:lnTo>
                    <a:pt x="2708910" y="147828"/>
                  </a:lnTo>
                  <a:lnTo>
                    <a:pt x="2702052" y="268097"/>
                  </a:lnTo>
                  <a:lnTo>
                    <a:pt x="2826512" y="214884"/>
                  </a:lnTo>
                  <a:close/>
                </a:path>
              </a:pathLst>
            </a:custGeom>
            <a:solidFill>
              <a:srgbClr val="929F00"/>
            </a:solidFill>
          </p:spPr>
          <p:txBody>
            <a:bodyPr wrap="square" lIns="0" tIns="0" rIns="0" bIns="0" rtlCol="0"/>
            <a:lstStyle/>
            <a:p>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67536"/>
            <a:ext cx="10515600" cy="1325563"/>
          </a:xfrm>
          <a:prstGeom prst="rect">
            <a:avLst/>
          </a:prstGeom>
        </p:spPr>
        <p:txBody>
          <a:bodyPr vert="horz" wrap="square" lIns="0" tIns="315087" rIns="0" bIns="0" rtlCol="0">
            <a:spAutoFit/>
          </a:bodyPr>
          <a:lstStyle/>
          <a:p>
            <a:pPr marL="12700">
              <a:lnSpc>
                <a:spcPct val="100000"/>
              </a:lnSpc>
              <a:spcBef>
                <a:spcPts val="105"/>
              </a:spcBef>
            </a:pPr>
            <a:r>
              <a:t>Desafios</a:t>
            </a:r>
            <a:r>
              <a:rPr spc="-40"/>
              <a:t> </a:t>
            </a:r>
            <a:r>
              <a:t>da</a:t>
            </a:r>
            <a:r>
              <a:rPr spc="-254"/>
              <a:t> </a:t>
            </a:r>
            <a:r>
              <a:t>Arquitetura</a:t>
            </a:r>
            <a:r>
              <a:rPr spc="-20"/>
              <a:t> </a:t>
            </a:r>
            <a:r>
              <a:t>de</a:t>
            </a:r>
            <a:r>
              <a:rPr spc="-5"/>
              <a:t> </a:t>
            </a:r>
            <a:r>
              <a:rPr spc="-10"/>
              <a:t>Informação</a:t>
            </a:r>
          </a:p>
        </p:txBody>
      </p:sp>
      <p:sp>
        <p:nvSpPr>
          <p:cNvPr id="3" name="object 3"/>
          <p:cNvSpPr txBox="1"/>
          <p:nvPr/>
        </p:nvSpPr>
        <p:spPr>
          <a:xfrm>
            <a:off x="916939" y="1216332"/>
            <a:ext cx="10304436" cy="4095750"/>
          </a:xfrm>
          <a:prstGeom prst="rect">
            <a:avLst/>
          </a:prstGeom>
        </p:spPr>
        <p:txBody>
          <a:bodyPr vert="horz" wrap="square" lIns="0" tIns="111125" rIns="0" bIns="0" rtlCol="0">
            <a:spAutoFit/>
          </a:bodyPr>
          <a:lstStyle/>
          <a:p>
            <a:pPr marL="240029" marR="5080" indent="-227965">
              <a:lnSpc>
                <a:spcPct val="80000"/>
              </a:lnSpc>
              <a:spcBef>
                <a:spcPts val="875"/>
              </a:spcBef>
              <a:buSzPct val="75000"/>
              <a:buChar char="•"/>
              <a:tabLst>
                <a:tab pos="241300" algn="l"/>
              </a:tabLst>
            </a:pPr>
            <a:r>
              <a:rPr sz="3200">
                <a:latin typeface="Arial"/>
                <a:cs typeface="Arial"/>
              </a:rPr>
              <a:t>Devido</a:t>
            </a:r>
            <a:r>
              <a:rPr sz="3200" spc="-60">
                <a:latin typeface="Arial"/>
                <a:cs typeface="Arial"/>
              </a:rPr>
              <a:t> </a:t>
            </a:r>
            <a:r>
              <a:rPr sz="3200">
                <a:latin typeface="Arial"/>
                <a:cs typeface="Arial"/>
              </a:rPr>
              <a:t>aos</a:t>
            </a:r>
            <a:r>
              <a:rPr sz="3200" spc="-45">
                <a:latin typeface="Arial"/>
                <a:cs typeface="Arial"/>
              </a:rPr>
              <a:t> </a:t>
            </a:r>
            <a:r>
              <a:rPr sz="3200">
                <a:latin typeface="Arial"/>
                <a:cs typeface="Arial"/>
              </a:rPr>
              <a:t>seus</a:t>
            </a:r>
            <a:r>
              <a:rPr sz="3200" spc="-45">
                <a:latin typeface="Arial"/>
                <a:cs typeface="Arial"/>
              </a:rPr>
              <a:t> </a:t>
            </a:r>
            <a:r>
              <a:rPr sz="3200">
                <a:latin typeface="Arial"/>
                <a:cs typeface="Arial"/>
              </a:rPr>
              <a:t>aspectos</a:t>
            </a:r>
            <a:r>
              <a:rPr sz="3200" spc="-60">
                <a:latin typeface="Arial"/>
                <a:cs typeface="Arial"/>
              </a:rPr>
              <a:t> </a:t>
            </a:r>
            <a:r>
              <a:rPr sz="3200">
                <a:latin typeface="Arial"/>
                <a:cs typeface="Arial"/>
              </a:rPr>
              <a:t>cognitivos</a:t>
            </a:r>
            <a:r>
              <a:rPr sz="3200" spc="-45">
                <a:latin typeface="Arial"/>
                <a:cs typeface="Arial"/>
              </a:rPr>
              <a:t> </a:t>
            </a:r>
            <a:r>
              <a:rPr sz="3200">
                <a:latin typeface="Arial"/>
                <a:cs typeface="Arial"/>
              </a:rPr>
              <a:t>e</a:t>
            </a:r>
            <a:r>
              <a:rPr sz="3200" spc="-40">
                <a:latin typeface="Arial"/>
                <a:cs typeface="Arial"/>
              </a:rPr>
              <a:t> </a:t>
            </a:r>
            <a:r>
              <a:rPr sz="3200">
                <a:latin typeface="Arial"/>
                <a:cs typeface="Arial"/>
              </a:rPr>
              <a:t>culturais,</a:t>
            </a:r>
            <a:r>
              <a:rPr sz="3200" spc="-55">
                <a:latin typeface="Arial"/>
                <a:cs typeface="Arial"/>
              </a:rPr>
              <a:t> </a:t>
            </a:r>
            <a:r>
              <a:rPr sz="3200" b="1" spc="-50">
                <a:latin typeface="Arial"/>
                <a:cs typeface="Arial"/>
              </a:rPr>
              <a:t>a 	</a:t>
            </a:r>
            <a:r>
              <a:rPr sz="3200" b="1">
                <a:latin typeface="Arial"/>
                <a:cs typeface="Arial"/>
              </a:rPr>
              <a:t>organização</a:t>
            </a:r>
            <a:r>
              <a:rPr sz="3200" b="1" spc="-80">
                <a:latin typeface="Arial"/>
                <a:cs typeface="Arial"/>
              </a:rPr>
              <a:t> </a:t>
            </a:r>
            <a:r>
              <a:rPr sz="3200" b="1">
                <a:latin typeface="Arial"/>
                <a:cs typeface="Arial"/>
              </a:rPr>
              <a:t>da</a:t>
            </a:r>
            <a:r>
              <a:rPr sz="3200" b="1" spc="-60">
                <a:latin typeface="Arial"/>
                <a:cs typeface="Arial"/>
              </a:rPr>
              <a:t> </a:t>
            </a:r>
            <a:r>
              <a:rPr sz="3200" b="1">
                <a:latin typeface="Arial"/>
                <a:cs typeface="Arial"/>
              </a:rPr>
              <a:t>informação</a:t>
            </a:r>
            <a:r>
              <a:rPr sz="3200" b="1" spc="-60">
                <a:latin typeface="Arial"/>
                <a:cs typeface="Arial"/>
              </a:rPr>
              <a:t> </a:t>
            </a:r>
            <a:r>
              <a:rPr sz="3200" b="1">
                <a:latin typeface="Arial"/>
                <a:cs typeface="Arial"/>
              </a:rPr>
              <a:t>enfrenta</a:t>
            </a:r>
            <a:r>
              <a:rPr sz="3200" b="1" spc="-65">
                <a:latin typeface="Arial"/>
                <a:cs typeface="Arial"/>
              </a:rPr>
              <a:t> </a:t>
            </a:r>
            <a:r>
              <a:rPr sz="3200" b="1" spc="-10">
                <a:latin typeface="Arial"/>
                <a:cs typeface="Arial"/>
              </a:rPr>
              <a:t>diversos 	desafios</a:t>
            </a:r>
            <a:r>
              <a:rPr sz="3200" spc="-10">
                <a:latin typeface="Arial"/>
                <a:cs typeface="Arial"/>
              </a:rPr>
              <a:t>:</a:t>
            </a:r>
            <a:endParaRPr sz="3200">
              <a:latin typeface="Arial"/>
              <a:cs typeface="Arial"/>
            </a:endParaRPr>
          </a:p>
          <a:p>
            <a:pPr marL="697865" lvl="1" indent="-227965">
              <a:lnSpc>
                <a:spcPct val="100000"/>
              </a:lnSpc>
              <a:spcBef>
                <a:spcPts val="1555"/>
              </a:spcBef>
              <a:buChar char="•"/>
              <a:tabLst>
                <a:tab pos="697865" algn="l"/>
              </a:tabLst>
            </a:pPr>
            <a:r>
              <a:rPr sz="2400" spc="-10">
                <a:latin typeface="Arial"/>
                <a:cs typeface="Arial"/>
              </a:rPr>
              <a:t>Ambiguidade</a:t>
            </a:r>
            <a:endParaRPr sz="2400">
              <a:latin typeface="Arial"/>
              <a:cs typeface="Arial"/>
            </a:endParaRPr>
          </a:p>
          <a:p>
            <a:pPr marL="697865" lvl="1" indent="-227965">
              <a:lnSpc>
                <a:spcPct val="100000"/>
              </a:lnSpc>
              <a:spcBef>
                <a:spcPts val="1525"/>
              </a:spcBef>
              <a:buChar char="•"/>
              <a:tabLst>
                <a:tab pos="697865" algn="l"/>
              </a:tabLst>
            </a:pPr>
            <a:r>
              <a:rPr sz="2400" spc="-10">
                <a:latin typeface="Arial"/>
                <a:cs typeface="Arial"/>
              </a:rPr>
              <a:t>Heterogeneidade</a:t>
            </a:r>
            <a:endParaRPr sz="2400">
              <a:latin typeface="Arial"/>
              <a:cs typeface="Arial"/>
            </a:endParaRPr>
          </a:p>
          <a:p>
            <a:pPr marL="697865" lvl="1" indent="-227965">
              <a:lnSpc>
                <a:spcPct val="100000"/>
              </a:lnSpc>
              <a:spcBef>
                <a:spcPts val="1525"/>
              </a:spcBef>
              <a:buChar char="•"/>
              <a:tabLst>
                <a:tab pos="697865" algn="l"/>
              </a:tabLst>
            </a:pPr>
            <a:r>
              <a:rPr sz="2400">
                <a:latin typeface="Arial"/>
                <a:cs typeface="Arial"/>
              </a:rPr>
              <a:t>Diferenças</a:t>
            </a:r>
            <a:r>
              <a:rPr sz="2400" spc="-30">
                <a:latin typeface="Arial"/>
                <a:cs typeface="Arial"/>
              </a:rPr>
              <a:t> </a:t>
            </a:r>
            <a:r>
              <a:rPr sz="2400">
                <a:latin typeface="Arial"/>
                <a:cs typeface="Arial"/>
              </a:rPr>
              <a:t>de</a:t>
            </a:r>
            <a:r>
              <a:rPr sz="2400" spc="-15">
                <a:latin typeface="Arial"/>
                <a:cs typeface="Arial"/>
              </a:rPr>
              <a:t> </a:t>
            </a:r>
            <a:r>
              <a:rPr sz="2400" spc="-10">
                <a:latin typeface="Arial"/>
                <a:cs typeface="Arial"/>
              </a:rPr>
              <a:t>Perspectiva</a:t>
            </a:r>
            <a:endParaRPr sz="2400">
              <a:latin typeface="Arial"/>
              <a:cs typeface="Arial"/>
            </a:endParaRPr>
          </a:p>
          <a:p>
            <a:pPr marL="697865" lvl="1" indent="-227965">
              <a:lnSpc>
                <a:spcPct val="100000"/>
              </a:lnSpc>
              <a:spcBef>
                <a:spcPts val="1525"/>
              </a:spcBef>
              <a:buChar char="•"/>
              <a:tabLst>
                <a:tab pos="697865" algn="l"/>
              </a:tabLst>
            </a:pPr>
            <a:r>
              <a:rPr sz="2400">
                <a:latin typeface="Arial"/>
                <a:cs typeface="Arial"/>
              </a:rPr>
              <a:t>Políticas</a:t>
            </a:r>
            <a:r>
              <a:rPr sz="2400" spc="-25">
                <a:latin typeface="Arial"/>
                <a:cs typeface="Arial"/>
              </a:rPr>
              <a:t> </a:t>
            </a:r>
            <a:r>
              <a:rPr sz="2400" spc="-10">
                <a:latin typeface="Arial"/>
                <a:cs typeface="Arial"/>
              </a:rPr>
              <a:t>Internas</a:t>
            </a:r>
            <a:endParaRPr sz="2400">
              <a:latin typeface="Arial"/>
              <a:cs typeface="Arial"/>
            </a:endParaRPr>
          </a:p>
          <a:p>
            <a:pPr marL="697865" lvl="1" indent="-227965">
              <a:lnSpc>
                <a:spcPct val="100000"/>
              </a:lnSpc>
              <a:spcBef>
                <a:spcPts val="1525"/>
              </a:spcBef>
              <a:buChar char="•"/>
              <a:tabLst>
                <a:tab pos="697865" algn="l"/>
              </a:tabLst>
            </a:pPr>
            <a:r>
              <a:rPr sz="2400">
                <a:latin typeface="Arial"/>
                <a:cs typeface="Arial"/>
              </a:rPr>
              <a:t>Estética</a:t>
            </a:r>
            <a:r>
              <a:rPr sz="2400" spc="-25">
                <a:latin typeface="Arial"/>
                <a:cs typeface="Arial"/>
              </a:rPr>
              <a:t> </a:t>
            </a:r>
            <a:r>
              <a:rPr sz="2400">
                <a:latin typeface="Arial"/>
                <a:cs typeface="Arial"/>
              </a:rPr>
              <a:t>(da</a:t>
            </a:r>
            <a:r>
              <a:rPr sz="2400" spc="-30">
                <a:latin typeface="Arial"/>
                <a:cs typeface="Arial"/>
              </a:rPr>
              <a:t> </a:t>
            </a:r>
            <a:r>
              <a:rPr sz="2400" spc="-10">
                <a:latin typeface="Arial"/>
                <a:cs typeface="Arial"/>
              </a:rPr>
              <a:t>moda)</a:t>
            </a:r>
            <a:endParaRPr sz="24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EF452F-C2CE-6540-0464-D26CB264DCFF}"/>
              </a:ext>
            </a:extLst>
          </p:cNvPr>
          <p:cNvSpPr>
            <a:spLocks noGrp="1"/>
          </p:cNvSpPr>
          <p:nvPr>
            <p:ph type="title"/>
          </p:nvPr>
        </p:nvSpPr>
        <p:spPr/>
        <p:txBody>
          <a:bodyPr/>
          <a:lstStyle/>
          <a:p>
            <a:endParaRPr lang="pt-BR"/>
          </a:p>
        </p:txBody>
      </p:sp>
      <p:pic>
        <p:nvPicPr>
          <p:cNvPr id="10" name="Espaço Reservado para Conteúdo 9">
            <a:extLst>
              <a:ext uri="{FF2B5EF4-FFF2-40B4-BE49-F238E27FC236}">
                <a16:creationId xmlns:a16="http://schemas.microsoft.com/office/drawing/2014/main" id="{EF6DD569-D3A8-2027-D34F-5F7F4FAE288C}"/>
              </a:ext>
            </a:extLst>
          </p:cNvPr>
          <p:cNvPicPr>
            <a:picLocks noGrp="1" noChangeAspect="1"/>
          </p:cNvPicPr>
          <p:nvPr>
            <p:ph idx="1"/>
          </p:nvPr>
        </p:nvPicPr>
        <p:blipFill>
          <a:blip r:embed="rId2"/>
          <a:stretch>
            <a:fillRect/>
          </a:stretch>
        </p:blipFill>
        <p:spPr>
          <a:xfrm>
            <a:off x="1347742" y="1256016"/>
            <a:ext cx="9288171" cy="4105848"/>
          </a:xfrm>
        </p:spPr>
      </p:pic>
      <p:pic>
        <p:nvPicPr>
          <p:cNvPr id="6" name="Imagem 5">
            <a:extLst>
              <a:ext uri="{FF2B5EF4-FFF2-40B4-BE49-F238E27FC236}">
                <a16:creationId xmlns:a16="http://schemas.microsoft.com/office/drawing/2014/main" id="{6B195846-769D-301D-3EBD-C2FD57A23CF5}"/>
              </a:ext>
            </a:extLst>
          </p:cNvPr>
          <p:cNvPicPr>
            <a:picLocks noChangeAspect="1"/>
          </p:cNvPicPr>
          <p:nvPr/>
        </p:nvPicPr>
        <p:blipFill>
          <a:blip r:embed="rId3"/>
          <a:stretch>
            <a:fillRect/>
          </a:stretch>
        </p:blipFill>
        <p:spPr>
          <a:xfrm>
            <a:off x="0" y="0"/>
            <a:ext cx="12192000" cy="890891"/>
          </a:xfrm>
          <a:prstGeom prst="rect">
            <a:avLst/>
          </a:prstGeom>
        </p:spPr>
      </p:pic>
    </p:spTree>
    <p:extLst>
      <p:ext uri="{BB962C8B-B14F-4D97-AF65-F5344CB8AC3E}">
        <p14:creationId xmlns:p14="http://schemas.microsoft.com/office/powerpoint/2010/main" val="23927342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74035" y="1688591"/>
            <a:ext cx="7043927" cy="5089052"/>
          </a:xfrm>
          <a:prstGeom prst="rect">
            <a:avLst/>
          </a:prstGeom>
        </p:spPr>
      </p:pic>
      <p:sp>
        <p:nvSpPr>
          <p:cNvPr id="3" name="object 3"/>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rPr spc="-10"/>
              <a:t>Ambiguidade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04305" y="3024336"/>
            <a:ext cx="5461635" cy="795655"/>
          </a:xfrm>
          <a:prstGeom prst="rect">
            <a:avLst/>
          </a:prstGeom>
        </p:spPr>
        <p:txBody>
          <a:bodyPr vert="horz" wrap="square" lIns="0" tIns="0" rIns="0" bIns="0" rtlCol="0">
            <a:spAutoFit/>
          </a:bodyPr>
          <a:lstStyle/>
          <a:p>
            <a:pPr>
              <a:lnSpc>
                <a:spcPts val="6195"/>
              </a:lnSpc>
            </a:pPr>
            <a:r>
              <a:rPr sz="5600" spc="-10">
                <a:latin typeface="Arial"/>
                <a:cs typeface="Arial"/>
              </a:rPr>
              <a:t>Heterogeneidade</a:t>
            </a:r>
            <a:endParaRPr sz="5600">
              <a:latin typeface="Arial"/>
              <a:cs typeface="Arial"/>
            </a:endParaRPr>
          </a:p>
        </p:txBody>
      </p:sp>
      <p:pic>
        <p:nvPicPr>
          <p:cNvPr id="3" name="object 3"/>
          <p:cNvPicPr/>
          <p:nvPr/>
        </p:nvPicPr>
        <p:blipFill>
          <a:blip r:embed="rId2" cstate="print"/>
          <a:stretch>
            <a:fillRect/>
          </a:stretch>
        </p:blipFill>
        <p:spPr>
          <a:xfrm>
            <a:off x="606551" y="2401823"/>
            <a:ext cx="10924032" cy="4433334"/>
          </a:xfrm>
          <a:prstGeom prst="rect">
            <a:avLst/>
          </a:prstGeom>
        </p:spPr>
      </p:pic>
      <p:sp>
        <p:nvSpPr>
          <p:cNvPr id="4" name="object 4"/>
          <p:cNvSpPr txBox="1"/>
          <p:nvPr/>
        </p:nvSpPr>
        <p:spPr>
          <a:xfrm>
            <a:off x="2934970" y="1447876"/>
            <a:ext cx="6195695" cy="941705"/>
          </a:xfrm>
          <a:prstGeom prst="rect">
            <a:avLst/>
          </a:prstGeom>
        </p:spPr>
        <p:txBody>
          <a:bodyPr vert="horz" wrap="square" lIns="0" tIns="13335" rIns="0" bIns="0" rtlCol="0">
            <a:spAutoFit/>
          </a:bodyPr>
          <a:lstStyle/>
          <a:p>
            <a:pPr marL="12700">
              <a:lnSpc>
                <a:spcPct val="100000"/>
              </a:lnSpc>
              <a:spcBef>
                <a:spcPts val="105"/>
              </a:spcBef>
            </a:pPr>
            <a:r>
              <a:rPr sz="2000">
                <a:latin typeface="Arial"/>
                <a:cs typeface="Arial"/>
              </a:rPr>
              <a:t>Diferentes</a:t>
            </a:r>
            <a:r>
              <a:rPr sz="2000" spc="-60">
                <a:latin typeface="Arial"/>
                <a:cs typeface="Arial"/>
              </a:rPr>
              <a:t> </a:t>
            </a:r>
            <a:r>
              <a:rPr sz="2000">
                <a:latin typeface="Arial"/>
                <a:cs typeface="Arial"/>
              </a:rPr>
              <a:t>tipos</a:t>
            </a:r>
            <a:r>
              <a:rPr sz="2000" spc="-25">
                <a:latin typeface="Arial"/>
                <a:cs typeface="Arial"/>
              </a:rPr>
              <a:t> </a:t>
            </a:r>
            <a:r>
              <a:rPr sz="2000">
                <a:latin typeface="Arial"/>
                <a:cs typeface="Arial"/>
              </a:rPr>
              <a:t>de</a:t>
            </a:r>
            <a:r>
              <a:rPr sz="2000" spc="-35">
                <a:latin typeface="Arial"/>
                <a:cs typeface="Arial"/>
              </a:rPr>
              <a:t> </a:t>
            </a:r>
            <a:r>
              <a:rPr sz="2000">
                <a:latin typeface="Arial"/>
                <a:cs typeface="Arial"/>
              </a:rPr>
              <a:t>conteúdo</a:t>
            </a:r>
            <a:r>
              <a:rPr sz="2000" spc="-45">
                <a:latin typeface="Arial"/>
                <a:cs typeface="Arial"/>
              </a:rPr>
              <a:t> </a:t>
            </a:r>
            <a:r>
              <a:rPr sz="2000">
                <a:latin typeface="Arial"/>
                <a:cs typeface="Arial"/>
              </a:rPr>
              <a:t>–</a:t>
            </a:r>
            <a:r>
              <a:rPr sz="2000" spc="-35">
                <a:latin typeface="Arial"/>
                <a:cs typeface="Arial"/>
              </a:rPr>
              <a:t> </a:t>
            </a:r>
            <a:r>
              <a:rPr sz="2000">
                <a:latin typeface="Arial"/>
                <a:cs typeface="Arial"/>
              </a:rPr>
              <a:t>textop,</a:t>
            </a:r>
            <a:r>
              <a:rPr sz="2000" spc="-40">
                <a:latin typeface="Arial"/>
                <a:cs typeface="Arial"/>
              </a:rPr>
              <a:t> </a:t>
            </a:r>
            <a:r>
              <a:rPr sz="2000">
                <a:latin typeface="Arial"/>
                <a:cs typeface="Arial"/>
              </a:rPr>
              <a:t>vídeo,</a:t>
            </a:r>
            <a:r>
              <a:rPr sz="2000" spc="-40">
                <a:latin typeface="Arial"/>
                <a:cs typeface="Arial"/>
              </a:rPr>
              <a:t> </a:t>
            </a:r>
            <a:r>
              <a:rPr sz="2000" spc="-25">
                <a:latin typeface="Arial"/>
                <a:cs typeface="Arial"/>
              </a:rPr>
              <a:t>som</a:t>
            </a:r>
            <a:endParaRPr sz="2000">
              <a:latin typeface="Arial"/>
              <a:cs typeface="Arial"/>
            </a:endParaRPr>
          </a:p>
          <a:p>
            <a:pPr marL="12700">
              <a:lnSpc>
                <a:spcPct val="100000"/>
              </a:lnSpc>
              <a:spcBef>
                <a:spcPts val="5"/>
              </a:spcBef>
            </a:pPr>
            <a:r>
              <a:rPr sz="2000">
                <a:latin typeface="Arial"/>
                <a:cs typeface="Arial"/>
              </a:rPr>
              <a:t>Diversos</a:t>
            </a:r>
            <a:r>
              <a:rPr sz="2000" spc="-30">
                <a:latin typeface="Arial"/>
                <a:cs typeface="Arial"/>
              </a:rPr>
              <a:t> </a:t>
            </a:r>
            <a:r>
              <a:rPr sz="2000">
                <a:latin typeface="Arial"/>
                <a:cs typeface="Arial"/>
              </a:rPr>
              <a:t>formatos</a:t>
            </a:r>
            <a:r>
              <a:rPr sz="2000" spc="-35">
                <a:latin typeface="Arial"/>
                <a:cs typeface="Arial"/>
              </a:rPr>
              <a:t> </a:t>
            </a:r>
            <a:r>
              <a:rPr sz="2000">
                <a:latin typeface="Arial"/>
                <a:cs typeface="Arial"/>
              </a:rPr>
              <a:t>–</a:t>
            </a:r>
            <a:r>
              <a:rPr sz="2000" spc="-15">
                <a:latin typeface="Arial"/>
                <a:cs typeface="Arial"/>
              </a:rPr>
              <a:t> </a:t>
            </a:r>
            <a:r>
              <a:rPr sz="2000">
                <a:latin typeface="Arial"/>
                <a:cs typeface="Arial"/>
              </a:rPr>
              <a:t>html,</a:t>
            </a:r>
            <a:r>
              <a:rPr sz="2000" spc="-30">
                <a:latin typeface="Arial"/>
                <a:cs typeface="Arial"/>
              </a:rPr>
              <a:t> </a:t>
            </a:r>
            <a:r>
              <a:rPr sz="2000">
                <a:latin typeface="Arial"/>
                <a:cs typeface="Arial"/>
              </a:rPr>
              <a:t>gif,</a:t>
            </a:r>
            <a:r>
              <a:rPr sz="2000" spc="-15">
                <a:latin typeface="Arial"/>
                <a:cs typeface="Arial"/>
              </a:rPr>
              <a:t> </a:t>
            </a:r>
            <a:r>
              <a:rPr sz="2000">
                <a:latin typeface="Arial"/>
                <a:cs typeface="Arial"/>
              </a:rPr>
              <a:t>png,</a:t>
            </a:r>
            <a:r>
              <a:rPr sz="2000" spc="-20">
                <a:latin typeface="Arial"/>
                <a:cs typeface="Arial"/>
              </a:rPr>
              <a:t> </a:t>
            </a:r>
            <a:r>
              <a:rPr sz="2000" spc="-25">
                <a:latin typeface="Arial"/>
                <a:cs typeface="Arial"/>
              </a:rPr>
              <a:t>etc</a:t>
            </a:r>
            <a:endParaRPr sz="2000">
              <a:latin typeface="Arial"/>
              <a:cs typeface="Arial"/>
            </a:endParaRPr>
          </a:p>
          <a:p>
            <a:pPr marL="12700">
              <a:lnSpc>
                <a:spcPct val="100000"/>
              </a:lnSpc>
            </a:pPr>
            <a:r>
              <a:rPr sz="2000">
                <a:latin typeface="Arial"/>
                <a:cs typeface="Arial"/>
              </a:rPr>
              <a:t>Diferentes</a:t>
            </a:r>
            <a:r>
              <a:rPr sz="2000" spc="-60">
                <a:latin typeface="Arial"/>
                <a:cs typeface="Arial"/>
              </a:rPr>
              <a:t> </a:t>
            </a:r>
            <a:r>
              <a:rPr sz="2000">
                <a:latin typeface="Arial"/>
                <a:cs typeface="Arial"/>
              </a:rPr>
              <a:t>níveis</a:t>
            </a:r>
            <a:r>
              <a:rPr sz="2000" spc="-20">
                <a:latin typeface="Arial"/>
                <a:cs typeface="Arial"/>
              </a:rPr>
              <a:t> </a:t>
            </a:r>
            <a:r>
              <a:rPr sz="2000">
                <a:latin typeface="Arial"/>
                <a:cs typeface="Arial"/>
              </a:rPr>
              <a:t>de</a:t>
            </a:r>
            <a:r>
              <a:rPr sz="2000" spc="-15">
                <a:latin typeface="Arial"/>
                <a:cs typeface="Arial"/>
              </a:rPr>
              <a:t> </a:t>
            </a:r>
            <a:r>
              <a:rPr sz="2000">
                <a:latin typeface="Arial"/>
                <a:cs typeface="Arial"/>
              </a:rPr>
              <a:t>granularidade</a:t>
            </a:r>
            <a:r>
              <a:rPr sz="2000" spc="-60">
                <a:latin typeface="Arial"/>
                <a:cs typeface="Arial"/>
              </a:rPr>
              <a:t> </a:t>
            </a:r>
            <a:r>
              <a:rPr sz="2000">
                <a:latin typeface="Arial"/>
                <a:cs typeface="Arial"/>
              </a:rPr>
              <a:t>–</a:t>
            </a:r>
            <a:r>
              <a:rPr sz="2000" spc="-15">
                <a:latin typeface="Arial"/>
                <a:cs typeface="Arial"/>
              </a:rPr>
              <a:t> </a:t>
            </a:r>
            <a:r>
              <a:rPr sz="2000">
                <a:latin typeface="Arial"/>
                <a:cs typeface="Arial"/>
              </a:rPr>
              <a:t>livros</a:t>
            </a:r>
            <a:r>
              <a:rPr sz="2000" spc="-20">
                <a:latin typeface="Arial"/>
                <a:cs typeface="Arial"/>
              </a:rPr>
              <a:t> </a:t>
            </a:r>
            <a:r>
              <a:rPr sz="2000">
                <a:latin typeface="Arial"/>
                <a:cs typeface="Arial"/>
              </a:rPr>
              <a:t>na</a:t>
            </a:r>
            <a:r>
              <a:rPr sz="2000" spc="-15">
                <a:latin typeface="Arial"/>
                <a:cs typeface="Arial"/>
              </a:rPr>
              <a:t> </a:t>
            </a:r>
            <a:r>
              <a:rPr sz="2000" spc="-10">
                <a:latin typeface="Arial"/>
                <a:cs typeface="Arial"/>
              </a:rPr>
              <a:t>Amazon!</a:t>
            </a:r>
            <a:endParaRPr sz="2000">
              <a:latin typeface="Arial"/>
              <a:cs typeface="Arial"/>
            </a:endParaRPr>
          </a:p>
        </p:txBody>
      </p:sp>
      <p:sp>
        <p:nvSpPr>
          <p:cNvPr id="5" name="object 5"/>
          <p:cNvSpPr txBox="1">
            <a:spLocks noGrp="1"/>
          </p:cNvSpPr>
          <p:nvPr>
            <p:ph type="title"/>
          </p:nvPr>
        </p:nvSpPr>
        <p:spPr>
          <a:xfrm>
            <a:off x="916939" y="631012"/>
            <a:ext cx="4318000" cy="697230"/>
          </a:xfrm>
          <a:prstGeom prst="rect">
            <a:avLst/>
          </a:prstGeom>
        </p:spPr>
        <p:txBody>
          <a:bodyPr vert="horz" wrap="square" lIns="0" tIns="13335" rIns="0" bIns="0" rtlCol="0">
            <a:spAutoFit/>
          </a:bodyPr>
          <a:lstStyle/>
          <a:p>
            <a:pPr marL="12700">
              <a:lnSpc>
                <a:spcPct val="100000"/>
              </a:lnSpc>
              <a:spcBef>
                <a:spcPts val="105"/>
              </a:spcBef>
            </a:pPr>
            <a:r>
              <a:rPr spc="-10"/>
              <a:t>Heterogeneidade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17801" y="3362172"/>
            <a:ext cx="9486771" cy="3406029"/>
            <a:chOff x="1857755" y="3428998"/>
            <a:chExt cx="9486771" cy="3406029"/>
          </a:xfrm>
        </p:grpSpPr>
        <p:pic>
          <p:nvPicPr>
            <p:cNvPr id="3" name="object 3"/>
            <p:cNvPicPr/>
            <p:nvPr/>
          </p:nvPicPr>
          <p:blipFill>
            <a:blip r:embed="rId2" cstate="print"/>
            <a:stretch>
              <a:fillRect/>
            </a:stretch>
          </p:blipFill>
          <p:spPr>
            <a:xfrm>
              <a:off x="10072182" y="6251600"/>
              <a:ext cx="1272344" cy="583427"/>
            </a:xfrm>
            <a:prstGeom prst="rect">
              <a:avLst/>
            </a:prstGeom>
          </p:spPr>
        </p:pic>
        <p:pic>
          <p:nvPicPr>
            <p:cNvPr id="4" name="object 4"/>
            <p:cNvPicPr/>
            <p:nvPr/>
          </p:nvPicPr>
          <p:blipFill>
            <a:blip r:embed="rId3" cstate="print"/>
            <a:stretch>
              <a:fillRect/>
            </a:stretch>
          </p:blipFill>
          <p:spPr>
            <a:xfrm>
              <a:off x="1857755" y="3428998"/>
              <a:ext cx="8476488" cy="3386326"/>
            </a:xfrm>
            <a:prstGeom prst="rect">
              <a:avLst/>
            </a:prstGeom>
          </p:spPr>
        </p:pic>
      </p:grpSp>
      <p:sp>
        <p:nvSpPr>
          <p:cNvPr id="5" name="object 5"/>
          <p:cNvSpPr txBox="1">
            <a:spLocks noGrp="1"/>
          </p:cNvSpPr>
          <p:nvPr>
            <p:ph type="title"/>
          </p:nvPr>
        </p:nvSpPr>
        <p:spPr>
          <a:xfrm>
            <a:off x="916939" y="631012"/>
            <a:ext cx="5871210" cy="697230"/>
          </a:xfrm>
          <a:prstGeom prst="rect">
            <a:avLst/>
          </a:prstGeom>
        </p:spPr>
        <p:txBody>
          <a:bodyPr vert="horz" wrap="square" lIns="0" tIns="13335" rIns="0" bIns="0" rtlCol="0">
            <a:spAutoFit/>
          </a:bodyPr>
          <a:lstStyle/>
          <a:p>
            <a:pPr marL="12700">
              <a:lnSpc>
                <a:spcPct val="100000"/>
              </a:lnSpc>
              <a:spcBef>
                <a:spcPts val="105"/>
              </a:spcBef>
            </a:pPr>
            <a:r>
              <a:t>Diferentes</a:t>
            </a:r>
            <a:r>
              <a:rPr spc="-15"/>
              <a:t> </a:t>
            </a:r>
            <a:r>
              <a:rPr spc="-10"/>
              <a:t>perspectivas</a:t>
            </a:r>
          </a:p>
        </p:txBody>
      </p:sp>
      <p:sp>
        <p:nvSpPr>
          <p:cNvPr id="6" name="object 6"/>
          <p:cNvSpPr txBox="1"/>
          <p:nvPr/>
        </p:nvSpPr>
        <p:spPr>
          <a:xfrm>
            <a:off x="228091" y="1468907"/>
            <a:ext cx="10976610" cy="1752600"/>
          </a:xfrm>
          <a:prstGeom prst="rect">
            <a:avLst/>
          </a:prstGeom>
        </p:spPr>
        <p:txBody>
          <a:bodyPr vert="horz" wrap="square" lIns="0" tIns="111125" rIns="0" bIns="0" rtlCol="0">
            <a:spAutoFit/>
          </a:bodyPr>
          <a:lstStyle/>
          <a:p>
            <a:pPr marL="460375" indent="-447675">
              <a:lnSpc>
                <a:spcPct val="100000"/>
              </a:lnSpc>
              <a:spcBef>
                <a:spcPts val="875"/>
              </a:spcBef>
              <a:buSzPct val="97435"/>
              <a:buChar char="•"/>
              <a:tabLst>
                <a:tab pos="460375" algn="l"/>
              </a:tabLst>
            </a:pPr>
            <a:r>
              <a:rPr sz="1950" spc="-35">
                <a:latin typeface="Arial"/>
                <a:cs typeface="Arial"/>
              </a:rPr>
              <a:t>Toda</a:t>
            </a:r>
            <a:r>
              <a:rPr sz="1950" spc="-30">
                <a:latin typeface="Arial"/>
                <a:cs typeface="Arial"/>
              </a:rPr>
              <a:t> </a:t>
            </a:r>
            <a:r>
              <a:rPr sz="1950">
                <a:latin typeface="Arial"/>
                <a:cs typeface="Arial"/>
              </a:rPr>
              <a:t>organização</a:t>
            </a:r>
            <a:r>
              <a:rPr sz="1950" spc="-20">
                <a:latin typeface="Arial"/>
                <a:cs typeface="Arial"/>
              </a:rPr>
              <a:t> </a:t>
            </a:r>
            <a:r>
              <a:rPr sz="1950">
                <a:latin typeface="Arial"/>
                <a:cs typeface="Arial"/>
              </a:rPr>
              <a:t>é</a:t>
            </a:r>
            <a:r>
              <a:rPr sz="1950" spc="-45">
                <a:latin typeface="Arial"/>
                <a:cs typeface="Arial"/>
              </a:rPr>
              <a:t> </a:t>
            </a:r>
            <a:r>
              <a:rPr sz="1950">
                <a:latin typeface="Arial"/>
                <a:cs typeface="Arial"/>
              </a:rPr>
              <a:t>afetada</a:t>
            </a:r>
            <a:r>
              <a:rPr sz="1950" spc="-5">
                <a:latin typeface="Arial"/>
                <a:cs typeface="Arial"/>
              </a:rPr>
              <a:t> </a:t>
            </a:r>
            <a:r>
              <a:rPr sz="1950">
                <a:latin typeface="Arial"/>
                <a:cs typeface="Arial"/>
              </a:rPr>
              <a:t>pela</a:t>
            </a:r>
            <a:r>
              <a:rPr sz="1950" spc="-20">
                <a:latin typeface="Arial"/>
                <a:cs typeface="Arial"/>
              </a:rPr>
              <a:t> </a:t>
            </a:r>
            <a:r>
              <a:rPr sz="1950">
                <a:latin typeface="Arial"/>
                <a:cs typeface="Arial"/>
              </a:rPr>
              <a:t>perspectiva</a:t>
            </a:r>
            <a:r>
              <a:rPr sz="1950" spc="-25">
                <a:latin typeface="Arial"/>
                <a:cs typeface="Arial"/>
              </a:rPr>
              <a:t> </a:t>
            </a:r>
            <a:r>
              <a:rPr sz="1950">
                <a:latin typeface="Arial"/>
                <a:cs typeface="Arial"/>
              </a:rPr>
              <a:t>do</a:t>
            </a:r>
            <a:r>
              <a:rPr sz="1950" spc="-15">
                <a:latin typeface="Arial"/>
                <a:cs typeface="Arial"/>
              </a:rPr>
              <a:t> </a:t>
            </a:r>
            <a:r>
              <a:rPr sz="1950">
                <a:latin typeface="Arial"/>
                <a:cs typeface="Arial"/>
              </a:rPr>
              <a:t>seu</a:t>
            </a:r>
            <a:r>
              <a:rPr sz="1950" spc="-15">
                <a:latin typeface="Arial"/>
                <a:cs typeface="Arial"/>
              </a:rPr>
              <a:t> </a:t>
            </a:r>
            <a:r>
              <a:rPr sz="1950" spc="-10">
                <a:latin typeface="Arial"/>
                <a:cs typeface="Arial"/>
              </a:rPr>
              <a:t>criador,</a:t>
            </a:r>
            <a:r>
              <a:rPr sz="1950" spc="-30">
                <a:latin typeface="Arial"/>
                <a:cs typeface="Arial"/>
              </a:rPr>
              <a:t> </a:t>
            </a:r>
            <a:r>
              <a:rPr sz="1950">
                <a:latin typeface="Arial"/>
                <a:cs typeface="Arial"/>
              </a:rPr>
              <a:t>sua</a:t>
            </a:r>
            <a:r>
              <a:rPr sz="1950" spc="-10">
                <a:latin typeface="Arial"/>
                <a:cs typeface="Arial"/>
              </a:rPr>
              <a:t> </a:t>
            </a:r>
            <a:r>
              <a:rPr sz="1950">
                <a:latin typeface="Arial"/>
                <a:cs typeface="Arial"/>
              </a:rPr>
              <a:t>cultura</a:t>
            </a:r>
            <a:r>
              <a:rPr sz="1950" spc="-20">
                <a:latin typeface="Arial"/>
                <a:cs typeface="Arial"/>
              </a:rPr>
              <a:t> </a:t>
            </a:r>
            <a:r>
              <a:rPr sz="1950">
                <a:latin typeface="Arial"/>
                <a:cs typeface="Arial"/>
              </a:rPr>
              <a:t>e</a:t>
            </a:r>
            <a:r>
              <a:rPr sz="1950" spc="-5">
                <a:latin typeface="Arial"/>
                <a:cs typeface="Arial"/>
              </a:rPr>
              <a:t> </a:t>
            </a:r>
            <a:r>
              <a:rPr sz="1950">
                <a:latin typeface="Arial"/>
                <a:cs typeface="Arial"/>
              </a:rPr>
              <a:t>sua</a:t>
            </a:r>
            <a:r>
              <a:rPr sz="1950" spc="-30">
                <a:latin typeface="Arial"/>
                <a:cs typeface="Arial"/>
              </a:rPr>
              <a:t> </a:t>
            </a:r>
            <a:r>
              <a:rPr sz="1950">
                <a:latin typeface="Arial"/>
                <a:cs typeface="Arial"/>
              </a:rPr>
              <a:t>visão</a:t>
            </a:r>
            <a:r>
              <a:rPr sz="1950" spc="-15">
                <a:latin typeface="Arial"/>
                <a:cs typeface="Arial"/>
              </a:rPr>
              <a:t> </a:t>
            </a:r>
            <a:r>
              <a:rPr sz="1950">
                <a:latin typeface="Arial"/>
                <a:cs typeface="Arial"/>
              </a:rPr>
              <a:t>de</a:t>
            </a:r>
            <a:r>
              <a:rPr sz="1950" spc="-10">
                <a:latin typeface="Arial"/>
                <a:cs typeface="Arial"/>
              </a:rPr>
              <a:t> mundo.</a:t>
            </a:r>
            <a:endParaRPr sz="1950">
              <a:latin typeface="Arial"/>
              <a:cs typeface="Arial"/>
            </a:endParaRPr>
          </a:p>
          <a:p>
            <a:pPr marL="460375" indent="-447675">
              <a:lnSpc>
                <a:spcPct val="100000"/>
              </a:lnSpc>
              <a:spcBef>
                <a:spcPts val="780"/>
              </a:spcBef>
              <a:buSzPct val="97435"/>
              <a:buChar char="•"/>
              <a:tabLst>
                <a:tab pos="460375" algn="l"/>
              </a:tabLst>
            </a:pPr>
            <a:r>
              <a:rPr sz="1950">
                <a:latin typeface="Arial"/>
                <a:cs typeface="Arial"/>
              </a:rPr>
              <a:t>Além disso,</a:t>
            </a:r>
            <a:r>
              <a:rPr sz="1950" spc="-10">
                <a:latin typeface="Arial"/>
                <a:cs typeface="Arial"/>
              </a:rPr>
              <a:t> </a:t>
            </a:r>
            <a:r>
              <a:rPr sz="1950">
                <a:latin typeface="Arial"/>
                <a:cs typeface="Arial"/>
              </a:rPr>
              <a:t>diferentes</a:t>
            </a:r>
            <a:r>
              <a:rPr sz="1950" spc="-5">
                <a:latin typeface="Arial"/>
                <a:cs typeface="Arial"/>
              </a:rPr>
              <a:t> </a:t>
            </a:r>
            <a:r>
              <a:rPr sz="1950">
                <a:latin typeface="Arial"/>
                <a:cs typeface="Arial"/>
              </a:rPr>
              <a:t>usuários</a:t>
            </a:r>
            <a:r>
              <a:rPr sz="1950" spc="-15">
                <a:latin typeface="Arial"/>
                <a:cs typeface="Arial"/>
              </a:rPr>
              <a:t> </a:t>
            </a:r>
            <a:r>
              <a:rPr sz="1950">
                <a:latin typeface="Arial"/>
                <a:cs typeface="Arial"/>
              </a:rPr>
              <a:t>têm diferentes </a:t>
            </a:r>
            <a:r>
              <a:rPr sz="1950" spc="-10">
                <a:latin typeface="Arial"/>
                <a:cs typeface="Arial"/>
              </a:rPr>
              <a:t>perspectivas.</a:t>
            </a:r>
            <a:endParaRPr sz="1950">
              <a:latin typeface="Arial"/>
              <a:cs typeface="Arial"/>
            </a:endParaRPr>
          </a:p>
          <a:p>
            <a:pPr marL="460375" marR="542290" indent="-448309">
              <a:lnSpc>
                <a:spcPct val="90600"/>
              </a:lnSpc>
              <a:spcBef>
                <a:spcPts val="1000"/>
              </a:spcBef>
              <a:buSzPct val="97435"/>
              <a:buChar char="•"/>
              <a:tabLst>
                <a:tab pos="460375" algn="l"/>
              </a:tabLst>
            </a:pPr>
            <a:r>
              <a:rPr sz="1950">
                <a:latin typeface="Arial"/>
                <a:cs typeface="Arial"/>
              </a:rPr>
              <a:t>O</a:t>
            </a:r>
            <a:r>
              <a:rPr sz="1950" spc="-20">
                <a:latin typeface="Arial"/>
                <a:cs typeface="Arial"/>
              </a:rPr>
              <a:t> </a:t>
            </a:r>
            <a:r>
              <a:rPr sz="1950">
                <a:latin typeface="Arial"/>
                <a:cs typeface="Arial"/>
              </a:rPr>
              <a:t>arquiteto precisa</a:t>
            </a:r>
            <a:r>
              <a:rPr sz="1950" spc="-20">
                <a:latin typeface="Arial"/>
                <a:cs typeface="Arial"/>
              </a:rPr>
              <a:t> </a:t>
            </a:r>
            <a:r>
              <a:rPr sz="1950">
                <a:latin typeface="Arial"/>
                <a:cs typeface="Arial"/>
              </a:rPr>
              <a:t>evitar</a:t>
            </a:r>
            <a:r>
              <a:rPr sz="1950" spc="10">
                <a:latin typeface="Arial"/>
                <a:cs typeface="Arial"/>
              </a:rPr>
              <a:t> </a:t>
            </a:r>
            <a:r>
              <a:rPr sz="1950">
                <a:latin typeface="Arial"/>
                <a:cs typeface="Arial"/>
              </a:rPr>
              <a:t>que</a:t>
            </a:r>
            <a:r>
              <a:rPr sz="1950" spc="-10">
                <a:latin typeface="Arial"/>
                <a:cs typeface="Arial"/>
              </a:rPr>
              <a:t> </a:t>
            </a:r>
            <a:r>
              <a:rPr sz="1950">
                <a:latin typeface="Arial"/>
                <a:cs typeface="Arial"/>
              </a:rPr>
              <a:t>suas</a:t>
            </a:r>
            <a:r>
              <a:rPr sz="1950" spc="-35">
                <a:latin typeface="Arial"/>
                <a:cs typeface="Arial"/>
              </a:rPr>
              <a:t> </a:t>
            </a:r>
            <a:r>
              <a:rPr sz="1950">
                <a:latin typeface="Arial"/>
                <a:cs typeface="Arial"/>
              </a:rPr>
              <a:t>perspectivas</a:t>
            </a:r>
            <a:r>
              <a:rPr sz="1950" spc="-20">
                <a:latin typeface="Arial"/>
                <a:cs typeface="Arial"/>
              </a:rPr>
              <a:t> </a:t>
            </a:r>
            <a:r>
              <a:rPr sz="1950">
                <a:latin typeface="Arial"/>
                <a:cs typeface="Arial"/>
              </a:rPr>
              <a:t>pessoais</a:t>
            </a:r>
            <a:r>
              <a:rPr sz="1950" spc="-20">
                <a:latin typeface="Arial"/>
                <a:cs typeface="Arial"/>
              </a:rPr>
              <a:t> </a:t>
            </a:r>
            <a:r>
              <a:rPr sz="1950">
                <a:latin typeface="Arial"/>
                <a:cs typeface="Arial"/>
              </a:rPr>
              <a:t>influenciem</a:t>
            </a:r>
            <a:r>
              <a:rPr sz="1950" spc="-20">
                <a:latin typeface="Arial"/>
                <a:cs typeface="Arial"/>
              </a:rPr>
              <a:t> </a:t>
            </a:r>
            <a:r>
              <a:rPr sz="1950">
                <a:latin typeface="Arial"/>
                <a:cs typeface="Arial"/>
              </a:rPr>
              <a:t>a</a:t>
            </a:r>
            <a:r>
              <a:rPr sz="1950" spc="-10">
                <a:latin typeface="Arial"/>
                <a:cs typeface="Arial"/>
              </a:rPr>
              <a:t> </a:t>
            </a:r>
            <a:r>
              <a:rPr sz="1950">
                <a:latin typeface="Arial"/>
                <a:cs typeface="Arial"/>
              </a:rPr>
              <a:t>organização</a:t>
            </a:r>
            <a:r>
              <a:rPr sz="1950" spc="-25">
                <a:latin typeface="Arial"/>
                <a:cs typeface="Arial"/>
              </a:rPr>
              <a:t> da </a:t>
            </a:r>
            <a:r>
              <a:rPr sz="1950">
                <a:latin typeface="Arial"/>
                <a:cs typeface="Arial"/>
              </a:rPr>
              <a:t>informação</a:t>
            </a:r>
            <a:r>
              <a:rPr sz="1950" spc="-15">
                <a:latin typeface="Arial"/>
                <a:cs typeface="Arial"/>
              </a:rPr>
              <a:t> </a:t>
            </a:r>
            <a:r>
              <a:rPr sz="1950">
                <a:latin typeface="Arial"/>
                <a:cs typeface="Arial"/>
              </a:rPr>
              <a:t>e buscar</a:t>
            </a:r>
            <a:r>
              <a:rPr sz="1950" spc="-40">
                <a:latin typeface="Arial"/>
                <a:cs typeface="Arial"/>
              </a:rPr>
              <a:t> </a:t>
            </a:r>
            <a:r>
              <a:rPr sz="1950">
                <a:latin typeface="Arial"/>
                <a:cs typeface="Arial"/>
              </a:rPr>
              <a:t>atender</a:t>
            </a:r>
            <a:r>
              <a:rPr sz="1950" spc="-15">
                <a:latin typeface="Arial"/>
                <a:cs typeface="Arial"/>
              </a:rPr>
              <a:t> </a:t>
            </a:r>
            <a:r>
              <a:rPr sz="1950">
                <a:latin typeface="Arial"/>
                <a:cs typeface="Arial"/>
              </a:rPr>
              <a:t>as</a:t>
            </a:r>
            <a:r>
              <a:rPr sz="1950" spc="-10">
                <a:latin typeface="Arial"/>
                <a:cs typeface="Arial"/>
              </a:rPr>
              <a:t> </a:t>
            </a:r>
            <a:r>
              <a:rPr sz="1950">
                <a:latin typeface="Arial"/>
                <a:cs typeface="Arial"/>
              </a:rPr>
              <a:t>diferentes</a:t>
            </a:r>
            <a:r>
              <a:rPr sz="1950" spc="-5">
                <a:latin typeface="Arial"/>
                <a:cs typeface="Arial"/>
              </a:rPr>
              <a:t> </a:t>
            </a:r>
            <a:r>
              <a:rPr sz="1950">
                <a:latin typeface="Arial"/>
                <a:cs typeface="Arial"/>
              </a:rPr>
              <a:t>perspectivas</a:t>
            </a:r>
            <a:r>
              <a:rPr sz="1950" spc="-25">
                <a:latin typeface="Arial"/>
                <a:cs typeface="Arial"/>
              </a:rPr>
              <a:t> </a:t>
            </a:r>
            <a:r>
              <a:rPr sz="1950">
                <a:latin typeface="Arial"/>
                <a:cs typeface="Arial"/>
              </a:rPr>
              <a:t>de</a:t>
            </a:r>
            <a:r>
              <a:rPr sz="1950" spc="-5">
                <a:latin typeface="Arial"/>
                <a:cs typeface="Arial"/>
              </a:rPr>
              <a:t> </a:t>
            </a:r>
            <a:r>
              <a:rPr sz="1950">
                <a:latin typeface="Arial"/>
                <a:cs typeface="Arial"/>
              </a:rPr>
              <a:t>cada</a:t>
            </a:r>
            <a:r>
              <a:rPr sz="1950" spc="-25">
                <a:latin typeface="Arial"/>
                <a:cs typeface="Arial"/>
              </a:rPr>
              <a:t> </a:t>
            </a:r>
            <a:r>
              <a:rPr sz="1950">
                <a:latin typeface="Arial"/>
                <a:cs typeface="Arial"/>
              </a:rPr>
              <a:t>usuário,</a:t>
            </a:r>
            <a:r>
              <a:rPr sz="1950" spc="-15">
                <a:latin typeface="Arial"/>
                <a:cs typeface="Arial"/>
              </a:rPr>
              <a:t> </a:t>
            </a:r>
            <a:r>
              <a:rPr sz="1950">
                <a:latin typeface="Arial"/>
                <a:cs typeface="Arial"/>
              </a:rPr>
              <a:t>o</a:t>
            </a:r>
            <a:r>
              <a:rPr sz="1950" spc="-20">
                <a:latin typeface="Arial"/>
                <a:cs typeface="Arial"/>
              </a:rPr>
              <a:t> </a:t>
            </a:r>
            <a:r>
              <a:rPr sz="1950">
                <a:latin typeface="Arial"/>
                <a:cs typeface="Arial"/>
              </a:rPr>
              <a:t>que</a:t>
            </a:r>
            <a:r>
              <a:rPr sz="1950" spc="-10">
                <a:latin typeface="Arial"/>
                <a:cs typeface="Arial"/>
              </a:rPr>
              <a:t> </a:t>
            </a:r>
            <a:r>
              <a:rPr sz="1950">
                <a:latin typeface="Arial"/>
                <a:cs typeface="Arial"/>
              </a:rPr>
              <a:t>aumenta</a:t>
            </a:r>
            <a:r>
              <a:rPr sz="1950" spc="-10">
                <a:latin typeface="Arial"/>
                <a:cs typeface="Arial"/>
              </a:rPr>
              <a:t> </a:t>
            </a:r>
            <a:r>
              <a:rPr sz="1950" spc="-50">
                <a:latin typeface="Arial"/>
                <a:cs typeface="Arial"/>
              </a:rPr>
              <a:t>a </a:t>
            </a:r>
            <a:r>
              <a:rPr sz="1950">
                <a:latin typeface="Arial"/>
                <a:cs typeface="Arial"/>
              </a:rPr>
              <a:t>complexidade</a:t>
            </a:r>
            <a:r>
              <a:rPr sz="1950" spc="-35">
                <a:latin typeface="Arial"/>
                <a:cs typeface="Arial"/>
              </a:rPr>
              <a:t> </a:t>
            </a:r>
            <a:r>
              <a:rPr sz="1950">
                <a:latin typeface="Arial"/>
                <a:cs typeface="Arial"/>
              </a:rPr>
              <a:t>do</a:t>
            </a:r>
            <a:r>
              <a:rPr sz="1950" spc="-10">
                <a:latin typeface="Arial"/>
                <a:cs typeface="Arial"/>
              </a:rPr>
              <a:t> </a:t>
            </a:r>
            <a:r>
              <a:rPr sz="1950">
                <a:latin typeface="Arial"/>
                <a:cs typeface="Arial"/>
              </a:rPr>
              <a:t>sistema</a:t>
            </a:r>
            <a:r>
              <a:rPr sz="1950" spc="-5">
                <a:latin typeface="Arial"/>
                <a:cs typeface="Arial"/>
              </a:rPr>
              <a:t> </a:t>
            </a:r>
            <a:r>
              <a:rPr sz="1950">
                <a:latin typeface="Arial"/>
                <a:cs typeface="Arial"/>
              </a:rPr>
              <a:t>de</a:t>
            </a:r>
            <a:r>
              <a:rPr sz="1950" spc="-5">
                <a:latin typeface="Arial"/>
                <a:cs typeface="Arial"/>
              </a:rPr>
              <a:t> </a:t>
            </a:r>
            <a:r>
              <a:rPr sz="1950" spc="-10">
                <a:latin typeface="Arial"/>
                <a:cs typeface="Arial"/>
              </a:rPr>
              <a:t>organização.</a:t>
            </a:r>
            <a:endParaRPr sz="195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31012"/>
            <a:ext cx="4286250" cy="697230"/>
          </a:xfrm>
          <a:prstGeom prst="rect">
            <a:avLst/>
          </a:prstGeom>
        </p:spPr>
        <p:txBody>
          <a:bodyPr vert="horz" wrap="square" lIns="0" tIns="13335" rIns="0" bIns="0" rtlCol="0">
            <a:spAutoFit/>
          </a:bodyPr>
          <a:lstStyle/>
          <a:p>
            <a:pPr marL="12700">
              <a:lnSpc>
                <a:spcPct val="100000"/>
              </a:lnSpc>
              <a:spcBef>
                <a:spcPts val="105"/>
              </a:spcBef>
            </a:pPr>
            <a:r>
              <a:t>Políticas</a:t>
            </a:r>
            <a:r>
              <a:rPr spc="-35"/>
              <a:t> </a:t>
            </a:r>
            <a:r>
              <a:rPr spc="-10"/>
              <a:t>internas</a:t>
            </a:r>
          </a:p>
        </p:txBody>
      </p:sp>
      <p:sp>
        <p:nvSpPr>
          <p:cNvPr id="3" name="object 3"/>
          <p:cNvSpPr txBox="1"/>
          <p:nvPr/>
        </p:nvSpPr>
        <p:spPr>
          <a:xfrm>
            <a:off x="1190040" y="1535048"/>
            <a:ext cx="9578975" cy="1096645"/>
          </a:xfrm>
          <a:prstGeom prst="rect">
            <a:avLst/>
          </a:prstGeom>
        </p:spPr>
        <p:txBody>
          <a:bodyPr vert="horz" wrap="square" lIns="0" tIns="12065" rIns="0" bIns="0" rtlCol="0">
            <a:spAutoFit/>
          </a:bodyPr>
          <a:lstStyle/>
          <a:p>
            <a:pPr marL="12700">
              <a:lnSpc>
                <a:spcPts val="2165"/>
              </a:lnSpc>
              <a:spcBef>
                <a:spcPts val="95"/>
              </a:spcBef>
            </a:pPr>
            <a:r>
              <a:rPr sz="1900">
                <a:latin typeface="Arial"/>
                <a:cs typeface="Arial"/>
              </a:rPr>
              <a:t>Muitas</a:t>
            </a:r>
            <a:r>
              <a:rPr sz="1900" spc="-65">
                <a:latin typeface="Arial"/>
                <a:cs typeface="Arial"/>
              </a:rPr>
              <a:t> </a:t>
            </a:r>
            <a:r>
              <a:rPr sz="1900">
                <a:latin typeface="Arial"/>
                <a:cs typeface="Arial"/>
              </a:rPr>
              <a:t>vezes</a:t>
            </a:r>
            <a:r>
              <a:rPr sz="1900" spc="-55">
                <a:latin typeface="Arial"/>
                <a:cs typeface="Arial"/>
              </a:rPr>
              <a:t> </a:t>
            </a:r>
            <a:r>
              <a:rPr sz="1900">
                <a:latin typeface="Arial"/>
                <a:cs typeface="Arial"/>
              </a:rPr>
              <a:t>decisões</a:t>
            </a:r>
            <a:r>
              <a:rPr sz="1900" spc="-40">
                <a:latin typeface="Arial"/>
                <a:cs typeface="Arial"/>
              </a:rPr>
              <a:t> </a:t>
            </a:r>
            <a:r>
              <a:rPr sz="1900">
                <a:latin typeface="Arial"/>
                <a:cs typeface="Arial"/>
              </a:rPr>
              <a:t>políticas</a:t>
            </a:r>
            <a:r>
              <a:rPr sz="1900" spc="-55">
                <a:latin typeface="Arial"/>
                <a:cs typeface="Arial"/>
              </a:rPr>
              <a:t> </a:t>
            </a:r>
            <a:r>
              <a:rPr sz="1900">
                <a:latin typeface="Arial"/>
                <a:cs typeface="Arial"/>
              </a:rPr>
              <a:t>influenciam</a:t>
            </a:r>
            <a:r>
              <a:rPr sz="1900" spc="-30">
                <a:latin typeface="Arial"/>
                <a:cs typeface="Arial"/>
              </a:rPr>
              <a:t> </a:t>
            </a:r>
            <a:r>
              <a:rPr sz="1900">
                <a:latin typeface="Arial"/>
                <a:cs typeface="Arial"/>
              </a:rPr>
              <a:t>diretamente</a:t>
            </a:r>
            <a:r>
              <a:rPr sz="1900" spc="-35">
                <a:latin typeface="Arial"/>
                <a:cs typeface="Arial"/>
              </a:rPr>
              <a:t> </a:t>
            </a:r>
            <a:r>
              <a:rPr sz="1900">
                <a:latin typeface="Arial"/>
                <a:cs typeface="Arial"/>
              </a:rPr>
              <a:t>a</a:t>
            </a:r>
            <a:r>
              <a:rPr sz="1900" spc="-80">
                <a:latin typeface="Arial"/>
                <a:cs typeface="Arial"/>
              </a:rPr>
              <a:t> </a:t>
            </a:r>
            <a:r>
              <a:rPr sz="1900">
                <a:latin typeface="Arial"/>
                <a:cs typeface="Arial"/>
              </a:rPr>
              <a:t>organização</a:t>
            </a:r>
            <a:r>
              <a:rPr sz="1900" spc="-15">
                <a:latin typeface="Arial"/>
                <a:cs typeface="Arial"/>
              </a:rPr>
              <a:t> </a:t>
            </a:r>
            <a:r>
              <a:rPr sz="1900">
                <a:latin typeface="Arial"/>
                <a:cs typeface="Arial"/>
              </a:rPr>
              <a:t>da</a:t>
            </a:r>
            <a:r>
              <a:rPr sz="1900" spc="-75">
                <a:latin typeface="Arial"/>
                <a:cs typeface="Arial"/>
              </a:rPr>
              <a:t> </a:t>
            </a:r>
            <a:r>
              <a:rPr sz="1900">
                <a:latin typeface="Arial"/>
                <a:cs typeface="Arial"/>
              </a:rPr>
              <a:t>informação</a:t>
            </a:r>
            <a:r>
              <a:rPr sz="1900" spc="-30">
                <a:latin typeface="Arial"/>
                <a:cs typeface="Arial"/>
              </a:rPr>
              <a:t> </a:t>
            </a:r>
            <a:r>
              <a:rPr sz="1900" spc="-25">
                <a:latin typeface="Arial"/>
                <a:cs typeface="Arial"/>
              </a:rPr>
              <a:t>de</a:t>
            </a:r>
            <a:endParaRPr sz="1900">
              <a:latin typeface="Arial"/>
              <a:cs typeface="Arial"/>
            </a:endParaRPr>
          </a:p>
          <a:p>
            <a:pPr marL="12700" marR="264795">
              <a:lnSpc>
                <a:spcPct val="90100"/>
              </a:lnSpc>
              <a:spcBef>
                <a:spcPts val="110"/>
              </a:spcBef>
            </a:pPr>
            <a:r>
              <a:rPr sz="1900">
                <a:latin typeface="Arial"/>
                <a:cs typeface="Arial"/>
              </a:rPr>
              <a:t>modo</a:t>
            </a:r>
            <a:r>
              <a:rPr sz="1900" spc="-30">
                <a:latin typeface="Arial"/>
                <a:cs typeface="Arial"/>
              </a:rPr>
              <a:t> </a:t>
            </a:r>
            <a:r>
              <a:rPr sz="1900">
                <a:latin typeface="Arial"/>
                <a:cs typeface="Arial"/>
              </a:rPr>
              <a:t>a</a:t>
            </a:r>
            <a:r>
              <a:rPr sz="1900" spc="-50">
                <a:latin typeface="Arial"/>
                <a:cs typeface="Arial"/>
              </a:rPr>
              <a:t> </a:t>
            </a:r>
            <a:r>
              <a:rPr sz="1900">
                <a:latin typeface="Arial"/>
                <a:cs typeface="Arial"/>
              </a:rPr>
              <a:t>resolver</a:t>
            </a:r>
            <a:r>
              <a:rPr sz="1900" spc="-25">
                <a:latin typeface="Arial"/>
                <a:cs typeface="Arial"/>
              </a:rPr>
              <a:t> </a:t>
            </a:r>
            <a:r>
              <a:rPr sz="1900">
                <a:latin typeface="Arial"/>
                <a:cs typeface="Arial"/>
              </a:rPr>
              <a:t>interesses</a:t>
            </a:r>
            <a:r>
              <a:rPr sz="1900" spc="-15">
                <a:latin typeface="Arial"/>
                <a:cs typeface="Arial"/>
              </a:rPr>
              <a:t> </a:t>
            </a:r>
            <a:r>
              <a:rPr sz="1900">
                <a:latin typeface="Arial"/>
                <a:cs typeface="Arial"/>
              </a:rPr>
              <a:t>internos</a:t>
            </a:r>
            <a:r>
              <a:rPr sz="1900" spc="-25">
                <a:latin typeface="Arial"/>
                <a:cs typeface="Arial"/>
              </a:rPr>
              <a:t> </a:t>
            </a:r>
            <a:r>
              <a:rPr sz="1900">
                <a:latin typeface="Arial"/>
                <a:cs typeface="Arial"/>
              </a:rPr>
              <a:t>ao</a:t>
            </a:r>
            <a:r>
              <a:rPr sz="1900" spc="-40">
                <a:latin typeface="Arial"/>
                <a:cs typeface="Arial"/>
              </a:rPr>
              <a:t> </a:t>
            </a:r>
            <a:r>
              <a:rPr sz="1900">
                <a:latin typeface="Arial"/>
                <a:cs typeface="Arial"/>
              </a:rPr>
              <a:t>invés</a:t>
            </a:r>
            <a:r>
              <a:rPr sz="1900" spc="-30">
                <a:latin typeface="Arial"/>
                <a:cs typeface="Arial"/>
              </a:rPr>
              <a:t> </a:t>
            </a:r>
            <a:r>
              <a:rPr sz="1900">
                <a:latin typeface="Arial"/>
                <a:cs typeface="Arial"/>
              </a:rPr>
              <a:t>de</a:t>
            </a:r>
            <a:r>
              <a:rPr sz="1900" spc="-40">
                <a:latin typeface="Arial"/>
                <a:cs typeface="Arial"/>
              </a:rPr>
              <a:t> </a:t>
            </a:r>
            <a:r>
              <a:rPr sz="1900">
                <a:latin typeface="Arial"/>
                <a:cs typeface="Arial"/>
              </a:rPr>
              <a:t>atender</a:t>
            </a:r>
            <a:r>
              <a:rPr sz="1900" spc="-25">
                <a:latin typeface="Arial"/>
                <a:cs typeface="Arial"/>
              </a:rPr>
              <a:t> </a:t>
            </a:r>
            <a:r>
              <a:rPr sz="1900">
                <a:latin typeface="Arial"/>
                <a:cs typeface="Arial"/>
              </a:rPr>
              <a:t>as</a:t>
            </a:r>
            <a:r>
              <a:rPr sz="1900" spc="-55">
                <a:latin typeface="Arial"/>
                <a:cs typeface="Arial"/>
              </a:rPr>
              <a:t> </a:t>
            </a:r>
            <a:r>
              <a:rPr sz="1900">
                <a:latin typeface="Arial"/>
                <a:cs typeface="Arial"/>
              </a:rPr>
              <a:t>necessidades</a:t>
            </a:r>
            <a:r>
              <a:rPr sz="1900" spc="5">
                <a:latin typeface="Arial"/>
                <a:cs typeface="Arial"/>
              </a:rPr>
              <a:t> </a:t>
            </a:r>
            <a:r>
              <a:rPr sz="1900">
                <a:latin typeface="Arial"/>
                <a:cs typeface="Arial"/>
              </a:rPr>
              <a:t>do</a:t>
            </a:r>
            <a:r>
              <a:rPr sz="1900" spc="-40">
                <a:latin typeface="Arial"/>
                <a:cs typeface="Arial"/>
              </a:rPr>
              <a:t> </a:t>
            </a:r>
            <a:r>
              <a:rPr sz="1900" spc="-10">
                <a:latin typeface="Arial"/>
                <a:cs typeface="Arial"/>
              </a:rPr>
              <a:t>usuário. </a:t>
            </a:r>
            <a:r>
              <a:rPr sz="1900">
                <a:latin typeface="Arial"/>
                <a:cs typeface="Arial"/>
              </a:rPr>
              <a:t>Balancear</a:t>
            </a:r>
            <a:r>
              <a:rPr sz="1900" spc="-20">
                <a:latin typeface="Arial"/>
                <a:cs typeface="Arial"/>
              </a:rPr>
              <a:t> </a:t>
            </a:r>
            <a:r>
              <a:rPr sz="1900">
                <a:latin typeface="Arial"/>
                <a:cs typeface="Arial"/>
              </a:rPr>
              <a:t>a</a:t>
            </a:r>
            <a:r>
              <a:rPr sz="1900" spc="-40">
                <a:latin typeface="Arial"/>
                <a:cs typeface="Arial"/>
              </a:rPr>
              <a:t> </a:t>
            </a:r>
            <a:r>
              <a:rPr sz="1900">
                <a:latin typeface="Arial"/>
                <a:cs typeface="Arial"/>
              </a:rPr>
              <a:t>influência</a:t>
            </a:r>
            <a:r>
              <a:rPr sz="1900" spc="-15">
                <a:latin typeface="Arial"/>
                <a:cs typeface="Arial"/>
              </a:rPr>
              <a:t> </a:t>
            </a:r>
            <a:r>
              <a:rPr sz="1900">
                <a:latin typeface="Arial"/>
                <a:cs typeface="Arial"/>
              </a:rPr>
              <a:t>das</a:t>
            </a:r>
            <a:r>
              <a:rPr sz="1900" spc="-40">
                <a:latin typeface="Arial"/>
                <a:cs typeface="Arial"/>
              </a:rPr>
              <a:t> </a:t>
            </a:r>
            <a:r>
              <a:rPr sz="1900">
                <a:latin typeface="Arial"/>
                <a:cs typeface="Arial"/>
              </a:rPr>
              <a:t>decisões</a:t>
            </a:r>
            <a:r>
              <a:rPr sz="1900" spc="-20">
                <a:latin typeface="Arial"/>
                <a:cs typeface="Arial"/>
              </a:rPr>
              <a:t> </a:t>
            </a:r>
            <a:r>
              <a:rPr sz="1900">
                <a:latin typeface="Arial"/>
                <a:cs typeface="Arial"/>
              </a:rPr>
              <a:t>políticas</a:t>
            </a:r>
            <a:r>
              <a:rPr sz="1900" spc="-25">
                <a:latin typeface="Arial"/>
                <a:cs typeface="Arial"/>
              </a:rPr>
              <a:t> </a:t>
            </a:r>
            <a:r>
              <a:rPr sz="1900">
                <a:latin typeface="Arial"/>
                <a:cs typeface="Arial"/>
              </a:rPr>
              <a:t>é</a:t>
            </a:r>
            <a:r>
              <a:rPr sz="1900" spc="-50">
                <a:latin typeface="Arial"/>
                <a:cs typeface="Arial"/>
              </a:rPr>
              <a:t> </a:t>
            </a:r>
            <a:r>
              <a:rPr sz="1900">
                <a:latin typeface="Arial"/>
                <a:cs typeface="Arial"/>
              </a:rPr>
              <a:t>uma</a:t>
            </a:r>
            <a:r>
              <a:rPr sz="1900" spc="-30">
                <a:latin typeface="Arial"/>
                <a:cs typeface="Arial"/>
              </a:rPr>
              <a:t> </a:t>
            </a:r>
            <a:r>
              <a:rPr sz="1900">
                <a:latin typeface="Arial"/>
                <a:cs typeface="Arial"/>
              </a:rPr>
              <a:t>tarefa</a:t>
            </a:r>
            <a:r>
              <a:rPr sz="1900" spc="-35">
                <a:latin typeface="Arial"/>
                <a:cs typeface="Arial"/>
              </a:rPr>
              <a:t> </a:t>
            </a:r>
            <a:r>
              <a:rPr sz="1900">
                <a:latin typeface="Arial"/>
                <a:cs typeface="Arial"/>
              </a:rPr>
              <a:t>difícil</a:t>
            </a:r>
            <a:r>
              <a:rPr sz="1900" spc="-40">
                <a:latin typeface="Arial"/>
                <a:cs typeface="Arial"/>
              </a:rPr>
              <a:t> </a:t>
            </a:r>
            <a:r>
              <a:rPr sz="1900">
                <a:latin typeface="Arial"/>
                <a:cs typeface="Arial"/>
              </a:rPr>
              <a:t>e</a:t>
            </a:r>
            <a:r>
              <a:rPr sz="1900" spc="-50">
                <a:latin typeface="Arial"/>
                <a:cs typeface="Arial"/>
              </a:rPr>
              <a:t> </a:t>
            </a:r>
            <a:r>
              <a:rPr sz="1900">
                <a:latin typeface="Arial"/>
                <a:cs typeface="Arial"/>
              </a:rPr>
              <a:t>que</a:t>
            </a:r>
            <a:r>
              <a:rPr sz="1900" spc="-45">
                <a:latin typeface="Arial"/>
                <a:cs typeface="Arial"/>
              </a:rPr>
              <a:t> </a:t>
            </a:r>
            <a:r>
              <a:rPr sz="1900">
                <a:latin typeface="Arial"/>
                <a:cs typeface="Arial"/>
              </a:rPr>
              <a:t>requer</a:t>
            </a:r>
            <a:r>
              <a:rPr sz="1900" spc="-10">
                <a:latin typeface="Arial"/>
                <a:cs typeface="Arial"/>
              </a:rPr>
              <a:t> bastante sensibilidade.</a:t>
            </a:r>
            <a:endParaRPr sz="1900">
              <a:latin typeface="Arial"/>
              <a:cs typeface="Arial"/>
            </a:endParaRPr>
          </a:p>
        </p:txBody>
      </p:sp>
      <p:pic>
        <p:nvPicPr>
          <p:cNvPr id="4" name="object 4"/>
          <p:cNvPicPr/>
          <p:nvPr/>
        </p:nvPicPr>
        <p:blipFill>
          <a:blip r:embed="rId2" cstate="print"/>
          <a:stretch>
            <a:fillRect/>
          </a:stretch>
        </p:blipFill>
        <p:spPr>
          <a:xfrm>
            <a:off x="2133600" y="2840734"/>
            <a:ext cx="7584948" cy="4017262"/>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31012"/>
            <a:ext cx="4720590" cy="697230"/>
          </a:xfrm>
          <a:prstGeom prst="rect">
            <a:avLst/>
          </a:prstGeom>
        </p:spPr>
        <p:txBody>
          <a:bodyPr vert="horz" wrap="square" lIns="0" tIns="13335" rIns="0" bIns="0" rtlCol="0">
            <a:spAutoFit/>
          </a:bodyPr>
          <a:lstStyle/>
          <a:p>
            <a:pPr marL="12700">
              <a:lnSpc>
                <a:spcPct val="100000"/>
              </a:lnSpc>
              <a:spcBef>
                <a:spcPts val="105"/>
              </a:spcBef>
            </a:pPr>
            <a:r>
              <a:t>Estética</a:t>
            </a:r>
            <a:r>
              <a:rPr spc="-25"/>
              <a:t> </a:t>
            </a:r>
            <a:r>
              <a:t>(da </a:t>
            </a:r>
            <a:r>
              <a:rPr spc="-10"/>
              <a:t>moda)</a:t>
            </a:r>
          </a:p>
        </p:txBody>
      </p:sp>
      <p:pic>
        <p:nvPicPr>
          <p:cNvPr id="3" name="object 3"/>
          <p:cNvPicPr/>
          <p:nvPr/>
        </p:nvPicPr>
        <p:blipFill>
          <a:blip r:embed="rId2" cstate="print"/>
          <a:stretch>
            <a:fillRect/>
          </a:stretch>
        </p:blipFill>
        <p:spPr>
          <a:xfrm>
            <a:off x="206769" y="2311581"/>
            <a:ext cx="5684068" cy="3577398"/>
          </a:xfrm>
          <a:prstGeom prst="rect">
            <a:avLst/>
          </a:prstGeom>
        </p:spPr>
      </p:pic>
      <p:sp>
        <p:nvSpPr>
          <p:cNvPr id="4" name="object 4"/>
          <p:cNvSpPr txBox="1"/>
          <p:nvPr/>
        </p:nvSpPr>
        <p:spPr>
          <a:xfrm>
            <a:off x="2653664" y="1551559"/>
            <a:ext cx="641350" cy="391160"/>
          </a:xfrm>
          <a:prstGeom prst="rect">
            <a:avLst/>
          </a:prstGeom>
        </p:spPr>
        <p:txBody>
          <a:bodyPr vert="horz" wrap="square" lIns="0" tIns="12700" rIns="0" bIns="0" rtlCol="0">
            <a:spAutoFit/>
          </a:bodyPr>
          <a:lstStyle/>
          <a:p>
            <a:pPr marL="12700">
              <a:lnSpc>
                <a:spcPct val="100000"/>
              </a:lnSpc>
              <a:spcBef>
                <a:spcPts val="100"/>
              </a:spcBef>
            </a:pPr>
            <a:r>
              <a:rPr sz="2400" b="0" spc="-20">
                <a:latin typeface="Calibri Light"/>
                <a:cs typeface="Calibri Light"/>
              </a:rPr>
              <a:t>2005</a:t>
            </a:r>
            <a:endParaRPr sz="2400">
              <a:latin typeface="Calibri Light"/>
              <a:cs typeface="Calibri Light"/>
            </a:endParaRPr>
          </a:p>
        </p:txBody>
      </p:sp>
      <p:pic>
        <p:nvPicPr>
          <p:cNvPr id="5" name="object 5"/>
          <p:cNvPicPr/>
          <p:nvPr/>
        </p:nvPicPr>
        <p:blipFill>
          <a:blip r:embed="rId3" cstate="print"/>
          <a:stretch>
            <a:fillRect/>
          </a:stretch>
        </p:blipFill>
        <p:spPr>
          <a:xfrm>
            <a:off x="6096000" y="2307335"/>
            <a:ext cx="6096000" cy="2834640"/>
          </a:xfrm>
          <a:prstGeom prst="rect">
            <a:avLst/>
          </a:prstGeom>
        </p:spPr>
      </p:pic>
      <p:sp>
        <p:nvSpPr>
          <p:cNvPr id="6" name="object 6"/>
          <p:cNvSpPr txBox="1"/>
          <p:nvPr/>
        </p:nvSpPr>
        <p:spPr>
          <a:xfrm>
            <a:off x="8742680" y="1551559"/>
            <a:ext cx="641350" cy="391160"/>
          </a:xfrm>
          <a:prstGeom prst="rect">
            <a:avLst/>
          </a:prstGeom>
        </p:spPr>
        <p:txBody>
          <a:bodyPr vert="horz" wrap="square" lIns="0" tIns="12700" rIns="0" bIns="0" rtlCol="0">
            <a:spAutoFit/>
          </a:bodyPr>
          <a:lstStyle/>
          <a:p>
            <a:pPr marL="12700">
              <a:lnSpc>
                <a:spcPct val="100000"/>
              </a:lnSpc>
              <a:spcBef>
                <a:spcPts val="100"/>
              </a:spcBef>
            </a:pPr>
            <a:r>
              <a:rPr sz="2400" b="0" spc="-20">
                <a:latin typeface="Calibri Light"/>
                <a:cs typeface="Calibri Light"/>
              </a:rPr>
              <a:t>2018</a:t>
            </a:r>
            <a:endParaRPr sz="2400">
              <a:latin typeface="Calibri Light"/>
              <a:cs typeface="Calibri Ligh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rPr b="1">
                <a:latin typeface="Arial"/>
                <a:cs typeface="Arial"/>
              </a:rPr>
              <a:t>Esquemas</a:t>
            </a:r>
            <a:r>
              <a:rPr b="1" spc="-45">
                <a:latin typeface="Arial"/>
                <a:cs typeface="Arial"/>
              </a:rPr>
              <a:t> </a:t>
            </a:r>
            <a:r>
              <a:rPr b="1" spc="-10">
                <a:latin typeface="Arial"/>
                <a:cs typeface="Arial"/>
              </a:rPr>
              <a:t>Exatos</a:t>
            </a:r>
          </a:p>
        </p:txBody>
      </p:sp>
      <p:sp>
        <p:nvSpPr>
          <p:cNvPr id="3" name="object 3"/>
          <p:cNvSpPr txBox="1"/>
          <p:nvPr/>
        </p:nvSpPr>
        <p:spPr>
          <a:xfrm>
            <a:off x="393598" y="1806905"/>
            <a:ext cx="11136630" cy="3522345"/>
          </a:xfrm>
          <a:prstGeom prst="rect">
            <a:avLst/>
          </a:prstGeom>
        </p:spPr>
        <p:txBody>
          <a:bodyPr vert="horz" wrap="square" lIns="0" tIns="60325" rIns="0" bIns="0" rtlCol="0">
            <a:spAutoFit/>
          </a:bodyPr>
          <a:lstStyle/>
          <a:p>
            <a:pPr marL="240665" marR="1101090" indent="-228600">
              <a:lnSpc>
                <a:spcPts val="3030"/>
              </a:lnSpc>
              <a:spcBef>
                <a:spcPts val="475"/>
              </a:spcBef>
              <a:buFont typeface="Arial"/>
              <a:buChar char="•"/>
              <a:tabLst>
                <a:tab pos="240665" algn="l"/>
              </a:tabLst>
            </a:pPr>
            <a:r>
              <a:rPr sz="2800" b="1">
                <a:solidFill>
                  <a:srgbClr val="006FC0"/>
                </a:solidFill>
                <a:latin typeface="Arial"/>
                <a:cs typeface="Arial"/>
              </a:rPr>
              <a:t>Alfabético:</a:t>
            </a:r>
            <a:r>
              <a:rPr sz="2800" b="1" spc="-80">
                <a:solidFill>
                  <a:srgbClr val="006FC0"/>
                </a:solidFill>
                <a:latin typeface="Arial"/>
                <a:cs typeface="Arial"/>
              </a:rPr>
              <a:t> </a:t>
            </a:r>
            <a:r>
              <a:rPr sz="2800">
                <a:solidFill>
                  <a:srgbClr val="006FC0"/>
                </a:solidFill>
                <a:latin typeface="Arial"/>
                <a:cs typeface="Arial"/>
              </a:rPr>
              <a:t>Indicado</a:t>
            </a:r>
            <a:r>
              <a:rPr sz="2800" spc="-90">
                <a:solidFill>
                  <a:srgbClr val="006FC0"/>
                </a:solidFill>
                <a:latin typeface="Arial"/>
                <a:cs typeface="Arial"/>
              </a:rPr>
              <a:t> </a:t>
            </a:r>
            <a:r>
              <a:rPr sz="2800">
                <a:solidFill>
                  <a:srgbClr val="006FC0"/>
                </a:solidFill>
                <a:latin typeface="Arial"/>
                <a:cs typeface="Arial"/>
              </a:rPr>
              <a:t>para</a:t>
            </a:r>
            <a:r>
              <a:rPr sz="2800" spc="-100">
                <a:solidFill>
                  <a:srgbClr val="006FC0"/>
                </a:solidFill>
                <a:latin typeface="Arial"/>
                <a:cs typeface="Arial"/>
              </a:rPr>
              <a:t> </a:t>
            </a:r>
            <a:r>
              <a:rPr sz="2800">
                <a:solidFill>
                  <a:srgbClr val="006FC0"/>
                </a:solidFill>
                <a:latin typeface="Arial"/>
                <a:cs typeface="Arial"/>
              </a:rPr>
              <a:t>grandes</a:t>
            </a:r>
            <a:r>
              <a:rPr sz="2800" spc="-95">
                <a:solidFill>
                  <a:srgbClr val="006FC0"/>
                </a:solidFill>
                <a:latin typeface="Arial"/>
                <a:cs typeface="Arial"/>
              </a:rPr>
              <a:t> </a:t>
            </a:r>
            <a:r>
              <a:rPr sz="2800">
                <a:solidFill>
                  <a:srgbClr val="006FC0"/>
                </a:solidFill>
                <a:latin typeface="Arial"/>
                <a:cs typeface="Arial"/>
              </a:rPr>
              <a:t>conjuntos</a:t>
            </a:r>
            <a:r>
              <a:rPr sz="2800" spc="-100">
                <a:solidFill>
                  <a:srgbClr val="006FC0"/>
                </a:solidFill>
                <a:latin typeface="Arial"/>
                <a:cs typeface="Arial"/>
              </a:rPr>
              <a:t> </a:t>
            </a:r>
            <a:r>
              <a:rPr sz="2800">
                <a:solidFill>
                  <a:srgbClr val="006FC0"/>
                </a:solidFill>
                <a:latin typeface="Arial"/>
                <a:cs typeface="Arial"/>
              </a:rPr>
              <a:t>de</a:t>
            </a:r>
            <a:r>
              <a:rPr sz="2800" spc="-95">
                <a:solidFill>
                  <a:srgbClr val="006FC0"/>
                </a:solidFill>
                <a:latin typeface="Arial"/>
                <a:cs typeface="Arial"/>
              </a:rPr>
              <a:t> </a:t>
            </a:r>
            <a:r>
              <a:rPr sz="2800">
                <a:solidFill>
                  <a:srgbClr val="006FC0"/>
                </a:solidFill>
                <a:latin typeface="Arial"/>
                <a:cs typeface="Arial"/>
              </a:rPr>
              <a:t>Informação</a:t>
            </a:r>
            <a:r>
              <a:rPr sz="2800" spc="-75">
                <a:solidFill>
                  <a:srgbClr val="006FC0"/>
                </a:solidFill>
                <a:latin typeface="Arial"/>
                <a:cs typeface="Arial"/>
              </a:rPr>
              <a:t> </a:t>
            </a:r>
            <a:r>
              <a:rPr sz="2800" spc="-50">
                <a:solidFill>
                  <a:srgbClr val="006FC0"/>
                </a:solidFill>
                <a:latin typeface="Arial"/>
                <a:cs typeface="Arial"/>
              </a:rPr>
              <a:t>e </a:t>
            </a:r>
            <a:r>
              <a:rPr sz="2800">
                <a:solidFill>
                  <a:srgbClr val="006FC0"/>
                </a:solidFill>
                <a:latin typeface="Arial"/>
                <a:cs typeface="Arial"/>
              </a:rPr>
              <a:t>públicos</a:t>
            </a:r>
            <a:r>
              <a:rPr sz="2800" spc="-70">
                <a:solidFill>
                  <a:srgbClr val="006FC0"/>
                </a:solidFill>
                <a:latin typeface="Arial"/>
                <a:cs typeface="Arial"/>
              </a:rPr>
              <a:t> </a:t>
            </a:r>
            <a:r>
              <a:rPr sz="2800">
                <a:solidFill>
                  <a:srgbClr val="006FC0"/>
                </a:solidFill>
                <a:latin typeface="Arial"/>
                <a:cs typeface="Arial"/>
              </a:rPr>
              <a:t>muito</a:t>
            </a:r>
            <a:r>
              <a:rPr sz="2800" spc="-80">
                <a:solidFill>
                  <a:srgbClr val="006FC0"/>
                </a:solidFill>
                <a:latin typeface="Arial"/>
                <a:cs typeface="Arial"/>
              </a:rPr>
              <a:t> </a:t>
            </a:r>
            <a:r>
              <a:rPr sz="2800">
                <a:solidFill>
                  <a:srgbClr val="006FC0"/>
                </a:solidFill>
                <a:latin typeface="Arial"/>
                <a:cs typeface="Arial"/>
              </a:rPr>
              <a:t>diversificado.</a:t>
            </a:r>
            <a:r>
              <a:rPr sz="2800" spc="-90">
                <a:solidFill>
                  <a:srgbClr val="006FC0"/>
                </a:solidFill>
                <a:latin typeface="Arial"/>
                <a:cs typeface="Arial"/>
              </a:rPr>
              <a:t> </a:t>
            </a:r>
            <a:r>
              <a:rPr sz="2800">
                <a:solidFill>
                  <a:srgbClr val="006FC0"/>
                </a:solidFill>
                <a:latin typeface="Arial"/>
                <a:cs typeface="Arial"/>
              </a:rPr>
              <a:t>Ex:</a:t>
            </a:r>
            <a:r>
              <a:rPr sz="2800" spc="-95">
                <a:solidFill>
                  <a:srgbClr val="006FC0"/>
                </a:solidFill>
                <a:latin typeface="Arial"/>
                <a:cs typeface="Arial"/>
              </a:rPr>
              <a:t> </a:t>
            </a:r>
            <a:r>
              <a:rPr sz="2800" spc="-10">
                <a:solidFill>
                  <a:srgbClr val="006FC0"/>
                </a:solidFill>
                <a:latin typeface="Arial"/>
                <a:cs typeface="Arial"/>
              </a:rPr>
              <a:t>Dicionários.</a:t>
            </a:r>
            <a:endParaRPr sz="2800">
              <a:latin typeface="Arial"/>
              <a:cs typeface="Arial"/>
            </a:endParaRPr>
          </a:p>
          <a:p>
            <a:pPr marL="240665" marR="202565" indent="-228600">
              <a:lnSpc>
                <a:spcPts val="3020"/>
              </a:lnSpc>
              <a:spcBef>
                <a:spcPts val="995"/>
              </a:spcBef>
              <a:buFont typeface="Arial"/>
              <a:buChar char="•"/>
              <a:tabLst>
                <a:tab pos="240665" algn="l"/>
              </a:tabLst>
            </a:pPr>
            <a:r>
              <a:rPr sz="2800" b="1" spc="-25">
                <a:solidFill>
                  <a:srgbClr val="006FC0"/>
                </a:solidFill>
                <a:latin typeface="Arial"/>
                <a:cs typeface="Arial"/>
              </a:rPr>
              <a:t>Tempo</a:t>
            </a:r>
            <a:r>
              <a:rPr sz="2800" spc="-25">
                <a:solidFill>
                  <a:srgbClr val="006FC0"/>
                </a:solidFill>
                <a:latin typeface="Arial"/>
                <a:cs typeface="Arial"/>
              </a:rPr>
              <a:t>:</a:t>
            </a:r>
            <a:r>
              <a:rPr sz="2800" spc="-70">
                <a:solidFill>
                  <a:srgbClr val="006FC0"/>
                </a:solidFill>
                <a:latin typeface="Arial"/>
                <a:cs typeface="Arial"/>
              </a:rPr>
              <a:t> </a:t>
            </a:r>
            <a:r>
              <a:rPr sz="2800">
                <a:solidFill>
                  <a:srgbClr val="006FC0"/>
                </a:solidFill>
                <a:latin typeface="Arial"/>
                <a:cs typeface="Arial"/>
              </a:rPr>
              <a:t>Indicado</a:t>
            </a:r>
            <a:r>
              <a:rPr sz="2800" spc="-65">
                <a:solidFill>
                  <a:srgbClr val="006FC0"/>
                </a:solidFill>
                <a:latin typeface="Arial"/>
                <a:cs typeface="Arial"/>
              </a:rPr>
              <a:t> </a:t>
            </a:r>
            <a:r>
              <a:rPr sz="2800">
                <a:solidFill>
                  <a:srgbClr val="006FC0"/>
                </a:solidFill>
                <a:latin typeface="Arial"/>
                <a:cs typeface="Arial"/>
              </a:rPr>
              <a:t>para</a:t>
            </a:r>
            <a:r>
              <a:rPr sz="2800" spc="-60">
                <a:solidFill>
                  <a:srgbClr val="006FC0"/>
                </a:solidFill>
                <a:latin typeface="Arial"/>
                <a:cs typeface="Arial"/>
              </a:rPr>
              <a:t> </a:t>
            </a:r>
            <a:r>
              <a:rPr sz="2800">
                <a:solidFill>
                  <a:srgbClr val="006FC0"/>
                </a:solidFill>
                <a:latin typeface="Arial"/>
                <a:cs typeface="Arial"/>
              </a:rPr>
              <a:t>mostrar</a:t>
            </a:r>
            <a:r>
              <a:rPr sz="2800" spc="-70">
                <a:solidFill>
                  <a:srgbClr val="006FC0"/>
                </a:solidFill>
                <a:latin typeface="Arial"/>
                <a:cs typeface="Arial"/>
              </a:rPr>
              <a:t> </a:t>
            </a:r>
            <a:r>
              <a:rPr sz="2800">
                <a:solidFill>
                  <a:srgbClr val="006FC0"/>
                </a:solidFill>
                <a:latin typeface="Arial"/>
                <a:cs typeface="Arial"/>
              </a:rPr>
              <a:t>a</a:t>
            </a:r>
            <a:r>
              <a:rPr sz="2800" spc="-70">
                <a:solidFill>
                  <a:srgbClr val="006FC0"/>
                </a:solidFill>
                <a:latin typeface="Arial"/>
                <a:cs typeface="Arial"/>
              </a:rPr>
              <a:t> </a:t>
            </a:r>
            <a:r>
              <a:rPr sz="2800">
                <a:solidFill>
                  <a:srgbClr val="006FC0"/>
                </a:solidFill>
                <a:latin typeface="Arial"/>
                <a:cs typeface="Arial"/>
              </a:rPr>
              <a:t>ordem</a:t>
            </a:r>
            <a:r>
              <a:rPr sz="2800" spc="-70">
                <a:solidFill>
                  <a:srgbClr val="006FC0"/>
                </a:solidFill>
                <a:latin typeface="Arial"/>
                <a:cs typeface="Arial"/>
              </a:rPr>
              <a:t> </a:t>
            </a:r>
            <a:r>
              <a:rPr sz="2800">
                <a:solidFill>
                  <a:srgbClr val="006FC0"/>
                </a:solidFill>
                <a:latin typeface="Arial"/>
                <a:cs typeface="Arial"/>
              </a:rPr>
              <a:t>cronológica</a:t>
            </a:r>
            <a:r>
              <a:rPr sz="2800" spc="-60">
                <a:solidFill>
                  <a:srgbClr val="006FC0"/>
                </a:solidFill>
                <a:latin typeface="Arial"/>
                <a:cs typeface="Arial"/>
              </a:rPr>
              <a:t> </a:t>
            </a:r>
            <a:r>
              <a:rPr sz="2800">
                <a:solidFill>
                  <a:srgbClr val="006FC0"/>
                </a:solidFill>
                <a:latin typeface="Arial"/>
                <a:cs typeface="Arial"/>
              </a:rPr>
              <a:t>de</a:t>
            </a:r>
            <a:r>
              <a:rPr sz="2800" spc="-75">
                <a:solidFill>
                  <a:srgbClr val="006FC0"/>
                </a:solidFill>
                <a:latin typeface="Arial"/>
                <a:cs typeface="Arial"/>
              </a:rPr>
              <a:t> </a:t>
            </a:r>
            <a:r>
              <a:rPr sz="2800">
                <a:solidFill>
                  <a:srgbClr val="006FC0"/>
                </a:solidFill>
                <a:latin typeface="Arial"/>
                <a:cs typeface="Arial"/>
              </a:rPr>
              <a:t>eventos.</a:t>
            </a:r>
            <a:r>
              <a:rPr sz="2800" spc="-85">
                <a:solidFill>
                  <a:srgbClr val="006FC0"/>
                </a:solidFill>
                <a:latin typeface="Arial"/>
                <a:cs typeface="Arial"/>
              </a:rPr>
              <a:t> </a:t>
            </a:r>
            <a:r>
              <a:rPr sz="2800" spc="-25">
                <a:solidFill>
                  <a:srgbClr val="006FC0"/>
                </a:solidFill>
                <a:latin typeface="Arial"/>
                <a:cs typeface="Arial"/>
              </a:rPr>
              <a:t>Ex: </a:t>
            </a:r>
            <a:r>
              <a:rPr sz="2800">
                <a:solidFill>
                  <a:srgbClr val="006FC0"/>
                </a:solidFill>
                <a:latin typeface="Arial"/>
                <a:cs typeface="Arial"/>
              </a:rPr>
              <a:t>Livros</a:t>
            </a:r>
            <a:r>
              <a:rPr sz="2800" spc="-85">
                <a:solidFill>
                  <a:srgbClr val="006FC0"/>
                </a:solidFill>
                <a:latin typeface="Arial"/>
                <a:cs typeface="Arial"/>
              </a:rPr>
              <a:t> </a:t>
            </a:r>
            <a:r>
              <a:rPr sz="2800">
                <a:solidFill>
                  <a:srgbClr val="006FC0"/>
                </a:solidFill>
                <a:latin typeface="Arial"/>
                <a:cs typeface="Arial"/>
              </a:rPr>
              <a:t>de</a:t>
            </a:r>
            <a:r>
              <a:rPr sz="2800" spc="-50">
                <a:solidFill>
                  <a:srgbClr val="006FC0"/>
                </a:solidFill>
                <a:latin typeface="Arial"/>
                <a:cs typeface="Arial"/>
              </a:rPr>
              <a:t> </a:t>
            </a:r>
            <a:r>
              <a:rPr sz="2800">
                <a:solidFill>
                  <a:srgbClr val="006FC0"/>
                </a:solidFill>
                <a:latin typeface="Arial"/>
                <a:cs typeface="Arial"/>
              </a:rPr>
              <a:t>História,</a:t>
            </a:r>
            <a:r>
              <a:rPr sz="2800" spc="-65">
                <a:solidFill>
                  <a:srgbClr val="006FC0"/>
                </a:solidFill>
                <a:latin typeface="Arial"/>
                <a:cs typeface="Arial"/>
              </a:rPr>
              <a:t> </a:t>
            </a:r>
            <a:r>
              <a:rPr sz="2800">
                <a:solidFill>
                  <a:srgbClr val="006FC0"/>
                </a:solidFill>
                <a:latin typeface="Arial"/>
                <a:cs typeface="Arial"/>
              </a:rPr>
              <a:t>Guias</a:t>
            </a:r>
            <a:r>
              <a:rPr sz="2800" spc="-45">
                <a:solidFill>
                  <a:srgbClr val="006FC0"/>
                </a:solidFill>
                <a:latin typeface="Arial"/>
                <a:cs typeface="Arial"/>
              </a:rPr>
              <a:t> </a:t>
            </a:r>
            <a:r>
              <a:rPr sz="2800">
                <a:solidFill>
                  <a:srgbClr val="006FC0"/>
                </a:solidFill>
                <a:latin typeface="Arial"/>
                <a:cs typeface="Arial"/>
              </a:rPr>
              <a:t>de</a:t>
            </a:r>
            <a:r>
              <a:rPr sz="2800" spc="-90">
                <a:solidFill>
                  <a:srgbClr val="006FC0"/>
                </a:solidFill>
                <a:latin typeface="Arial"/>
                <a:cs typeface="Arial"/>
              </a:rPr>
              <a:t> </a:t>
            </a:r>
            <a:r>
              <a:rPr sz="2800" spc="-110">
                <a:solidFill>
                  <a:srgbClr val="006FC0"/>
                </a:solidFill>
                <a:latin typeface="Arial"/>
                <a:cs typeface="Arial"/>
              </a:rPr>
              <a:t>TV,</a:t>
            </a:r>
            <a:r>
              <a:rPr sz="2800" spc="-155">
                <a:solidFill>
                  <a:srgbClr val="006FC0"/>
                </a:solidFill>
                <a:latin typeface="Arial"/>
                <a:cs typeface="Arial"/>
              </a:rPr>
              <a:t> </a:t>
            </a:r>
            <a:r>
              <a:rPr sz="2800">
                <a:solidFill>
                  <a:srgbClr val="006FC0"/>
                </a:solidFill>
                <a:latin typeface="Arial"/>
                <a:cs typeface="Arial"/>
              </a:rPr>
              <a:t>Arquivo</a:t>
            </a:r>
            <a:r>
              <a:rPr sz="2800" spc="-45">
                <a:solidFill>
                  <a:srgbClr val="006FC0"/>
                </a:solidFill>
                <a:latin typeface="Arial"/>
                <a:cs typeface="Arial"/>
              </a:rPr>
              <a:t> </a:t>
            </a:r>
            <a:r>
              <a:rPr sz="2800">
                <a:solidFill>
                  <a:srgbClr val="006FC0"/>
                </a:solidFill>
                <a:latin typeface="Arial"/>
                <a:cs typeface="Arial"/>
              </a:rPr>
              <a:t>de</a:t>
            </a:r>
            <a:r>
              <a:rPr sz="2800" spc="-50">
                <a:solidFill>
                  <a:srgbClr val="006FC0"/>
                </a:solidFill>
                <a:latin typeface="Arial"/>
                <a:cs typeface="Arial"/>
              </a:rPr>
              <a:t> </a:t>
            </a:r>
            <a:r>
              <a:rPr sz="2800" spc="-10">
                <a:solidFill>
                  <a:srgbClr val="006FC0"/>
                </a:solidFill>
                <a:latin typeface="Arial"/>
                <a:cs typeface="Arial"/>
              </a:rPr>
              <a:t>notícias.</a:t>
            </a:r>
            <a:endParaRPr sz="2800">
              <a:latin typeface="Arial"/>
              <a:cs typeface="Arial"/>
            </a:endParaRPr>
          </a:p>
          <a:p>
            <a:pPr marL="240665" marR="135255" indent="-228600">
              <a:lnSpc>
                <a:spcPts val="3020"/>
              </a:lnSpc>
              <a:spcBef>
                <a:spcPts val="1015"/>
              </a:spcBef>
              <a:buFont typeface="Arial"/>
              <a:buChar char="•"/>
              <a:tabLst>
                <a:tab pos="240665" algn="l"/>
              </a:tabLst>
            </a:pPr>
            <a:r>
              <a:rPr sz="2800" b="1">
                <a:solidFill>
                  <a:srgbClr val="006FC0"/>
                </a:solidFill>
                <a:latin typeface="Arial"/>
                <a:cs typeface="Arial"/>
              </a:rPr>
              <a:t>Localização:</a:t>
            </a:r>
            <a:r>
              <a:rPr sz="2800" b="1" spc="-75">
                <a:solidFill>
                  <a:srgbClr val="006FC0"/>
                </a:solidFill>
                <a:latin typeface="Arial"/>
                <a:cs typeface="Arial"/>
              </a:rPr>
              <a:t> </a:t>
            </a:r>
            <a:r>
              <a:rPr sz="2800">
                <a:solidFill>
                  <a:srgbClr val="006FC0"/>
                </a:solidFill>
                <a:latin typeface="Arial"/>
                <a:cs typeface="Arial"/>
              </a:rPr>
              <a:t>Compara</a:t>
            </a:r>
            <a:r>
              <a:rPr sz="2800" spc="-70">
                <a:solidFill>
                  <a:srgbClr val="006FC0"/>
                </a:solidFill>
                <a:latin typeface="Arial"/>
                <a:cs typeface="Arial"/>
              </a:rPr>
              <a:t> </a:t>
            </a:r>
            <a:r>
              <a:rPr sz="2800">
                <a:solidFill>
                  <a:srgbClr val="006FC0"/>
                </a:solidFill>
                <a:latin typeface="Arial"/>
                <a:cs typeface="Arial"/>
              </a:rPr>
              <a:t>informações</a:t>
            </a:r>
            <a:r>
              <a:rPr sz="2800" spc="-85">
                <a:solidFill>
                  <a:srgbClr val="006FC0"/>
                </a:solidFill>
                <a:latin typeface="Arial"/>
                <a:cs typeface="Arial"/>
              </a:rPr>
              <a:t> </a:t>
            </a:r>
            <a:r>
              <a:rPr sz="2800">
                <a:solidFill>
                  <a:srgbClr val="006FC0"/>
                </a:solidFill>
                <a:latin typeface="Arial"/>
                <a:cs typeface="Arial"/>
              </a:rPr>
              <a:t>vindas</a:t>
            </a:r>
            <a:r>
              <a:rPr sz="2800" spc="-90">
                <a:solidFill>
                  <a:srgbClr val="006FC0"/>
                </a:solidFill>
                <a:latin typeface="Arial"/>
                <a:cs typeface="Arial"/>
              </a:rPr>
              <a:t> </a:t>
            </a:r>
            <a:r>
              <a:rPr sz="2800">
                <a:solidFill>
                  <a:srgbClr val="006FC0"/>
                </a:solidFill>
                <a:latin typeface="Arial"/>
                <a:cs typeface="Arial"/>
              </a:rPr>
              <a:t>de</a:t>
            </a:r>
            <a:r>
              <a:rPr sz="2800" spc="-95">
                <a:solidFill>
                  <a:srgbClr val="006FC0"/>
                </a:solidFill>
                <a:latin typeface="Arial"/>
                <a:cs typeface="Arial"/>
              </a:rPr>
              <a:t> </a:t>
            </a:r>
            <a:r>
              <a:rPr sz="2800">
                <a:solidFill>
                  <a:srgbClr val="006FC0"/>
                </a:solidFill>
                <a:latin typeface="Arial"/>
                <a:cs typeface="Arial"/>
              </a:rPr>
              <a:t>diferentes</a:t>
            </a:r>
            <a:r>
              <a:rPr sz="2800" spc="-80">
                <a:solidFill>
                  <a:srgbClr val="006FC0"/>
                </a:solidFill>
                <a:latin typeface="Arial"/>
                <a:cs typeface="Arial"/>
              </a:rPr>
              <a:t> </a:t>
            </a:r>
            <a:r>
              <a:rPr sz="2800">
                <a:solidFill>
                  <a:srgbClr val="006FC0"/>
                </a:solidFill>
                <a:latin typeface="Arial"/>
                <a:cs typeface="Arial"/>
              </a:rPr>
              <a:t>locais.</a:t>
            </a:r>
            <a:r>
              <a:rPr sz="2800" spc="-105">
                <a:solidFill>
                  <a:srgbClr val="006FC0"/>
                </a:solidFill>
                <a:latin typeface="Arial"/>
                <a:cs typeface="Arial"/>
              </a:rPr>
              <a:t> </a:t>
            </a:r>
            <a:r>
              <a:rPr sz="2800" spc="-25">
                <a:solidFill>
                  <a:srgbClr val="006FC0"/>
                </a:solidFill>
                <a:latin typeface="Arial"/>
                <a:cs typeface="Arial"/>
              </a:rPr>
              <a:t>Ex: </a:t>
            </a:r>
            <a:r>
              <a:rPr sz="2800">
                <a:solidFill>
                  <a:srgbClr val="006FC0"/>
                </a:solidFill>
                <a:latin typeface="Arial"/>
                <a:cs typeface="Arial"/>
              </a:rPr>
              <a:t>Previsão</a:t>
            </a:r>
            <a:r>
              <a:rPr sz="2800" spc="-75">
                <a:solidFill>
                  <a:srgbClr val="006FC0"/>
                </a:solidFill>
                <a:latin typeface="Arial"/>
                <a:cs typeface="Arial"/>
              </a:rPr>
              <a:t> </a:t>
            </a:r>
            <a:r>
              <a:rPr sz="2800">
                <a:solidFill>
                  <a:srgbClr val="006FC0"/>
                </a:solidFill>
                <a:latin typeface="Arial"/>
                <a:cs typeface="Arial"/>
              </a:rPr>
              <a:t>do</a:t>
            </a:r>
            <a:r>
              <a:rPr sz="2800" spc="-60">
                <a:solidFill>
                  <a:srgbClr val="006FC0"/>
                </a:solidFill>
                <a:latin typeface="Arial"/>
                <a:cs typeface="Arial"/>
              </a:rPr>
              <a:t> </a:t>
            </a:r>
            <a:r>
              <a:rPr sz="2800">
                <a:solidFill>
                  <a:srgbClr val="006FC0"/>
                </a:solidFill>
                <a:latin typeface="Arial"/>
                <a:cs typeface="Arial"/>
              </a:rPr>
              <a:t>tempo,</a:t>
            </a:r>
            <a:r>
              <a:rPr sz="2800" spc="-50">
                <a:solidFill>
                  <a:srgbClr val="006FC0"/>
                </a:solidFill>
                <a:latin typeface="Arial"/>
                <a:cs typeface="Arial"/>
              </a:rPr>
              <a:t> </a:t>
            </a:r>
            <a:r>
              <a:rPr sz="2800">
                <a:solidFill>
                  <a:srgbClr val="006FC0"/>
                </a:solidFill>
                <a:latin typeface="Arial"/>
                <a:cs typeface="Arial"/>
              </a:rPr>
              <a:t>pesquisa</a:t>
            </a:r>
            <a:r>
              <a:rPr sz="2800" spc="-45">
                <a:solidFill>
                  <a:srgbClr val="006FC0"/>
                </a:solidFill>
                <a:latin typeface="Arial"/>
                <a:cs typeface="Arial"/>
              </a:rPr>
              <a:t> </a:t>
            </a:r>
            <a:r>
              <a:rPr sz="2800" spc="-10">
                <a:solidFill>
                  <a:srgbClr val="006FC0"/>
                </a:solidFill>
                <a:latin typeface="Arial"/>
                <a:cs typeface="Arial"/>
              </a:rPr>
              <a:t>política,</a:t>
            </a:r>
            <a:r>
              <a:rPr sz="2800" spc="-185">
                <a:solidFill>
                  <a:srgbClr val="006FC0"/>
                </a:solidFill>
                <a:latin typeface="Arial"/>
                <a:cs typeface="Arial"/>
              </a:rPr>
              <a:t> </a:t>
            </a:r>
            <a:r>
              <a:rPr sz="2800">
                <a:solidFill>
                  <a:srgbClr val="006FC0"/>
                </a:solidFill>
                <a:latin typeface="Arial"/>
                <a:cs typeface="Arial"/>
              </a:rPr>
              <a:t>Atlas</a:t>
            </a:r>
            <a:r>
              <a:rPr sz="2800" spc="-65">
                <a:solidFill>
                  <a:srgbClr val="006FC0"/>
                </a:solidFill>
                <a:latin typeface="Arial"/>
                <a:cs typeface="Arial"/>
              </a:rPr>
              <a:t> </a:t>
            </a:r>
            <a:r>
              <a:rPr sz="2800">
                <a:solidFill>
                  <a:srgbClr val="006FC0"/>
                </a:solidFill>
                <a:latin typeface="Arial"/>
                <a:cs typeface="Arial"/>
              </a:rPr>
              <a:t>de</a:t>
            </a:r>
            <a:r>
              <a:rPr sz="2800" spc="-55">
                <a:solidFill>
                  <a:srgbClr val="006FC0"/>
                </a:solidFill>
                <a:latin typeface="Arial"/>
                <a:cs typeface="Arial"/>
              </a:rPr>
              <a:t> </a:t>
            </a:r>
            <a:r>
              <a:rPr sz="2800" spc="-10">
                <a:solidFill>
                  <a:srgbClr val="006FC0"/>
                </a:solidFill>
                <a:latin typeface="Arial"/>
                <a:cs typeface="Arial"/>
              </a:rPr>
              <a:t>anatomia.</a:t>
            </a:r>
            <a:endParaRPr sz="2800">
              <a:latin typeface="Arial"/>
              <a:cs typeface="Arial"/>
            </a:endParaRPr>
          </a:p>
          <a:p>
            <a:pPr marL="240665" marR="5080" indent="-228600">
              <a:lnSpc>
                <a:spcPts val="3020"/>
              </a:lnSpc>
              <a:spcBef>
                <a:spcPts val="1010"/>
              </a:spcBef>
              <a:buFont typeface="Arial"/>
              <a:buChar char="•"/>
              <a:tabLst>
                <a:tab pos="240665" algn="l"/>
              </a:tabLst>
            </a:pPr>
            <a:r>
              <a:rPr sz="2800" b="1">
                <a:solidFill>
                  <a:srgbClr val="006FC0"/>
                </a:solidFill>
                <a:latin typeface="Arial"/>
                <a:cs typeface="Arial"/>
              </a:rPr>
              <a:t>Sequência:</a:t>
            </a:r>
            <a:r>
              <a:rPr sz="2800" b="1" spc="-60">
                <a:solidFill>
                  <a:srgbClr val="006FC0"/>
                </a:solidFill>
                <a:latin typeface="Arial"/>
                <a:cs typeface="Arial"/>
              </a:rPr>
              <a:t> </a:t>
            </a:r>
            <a:r>
              <a:rPr sz="2800">
                <a:solidFill>
                  <a:srgbClr val="006FC0"/>
                </a:solidFill>
                <a:latin typeface="Arial"/>
                <a:cs typeface="Arial"/>
              </a:rPr>
              <a:t>Organiza</a:t>
            </a:r>
            <a:r>
              <a:rPr sz="2800" spc="-50">
                <a:solidFill>
                  <a:srgbClr val="006FC0"/>
                </a:solidFill>
                <a:latin typeface="Arial"/>
                <a:cs typeface="Arial"/>
              </a:rPr>
              <a:t> </a:t>
            </a:r>
            <a:r>
              <a:rPr sz="2800">
                <a:solidFill>
                  <a:srgbClr val="006FC0"/>
                </a:solidFill>
                <a:latin typeface="Arial"/>
                <a:cs typeface="Arial"/>
              </a:rPr>
              <a:t>itens</a:t>
            </a:r>
            <a:r>
              <a:rPr sz="2800" spc="-75">
                <a:solidFill>
                  <a:srgbClr val="006FC0"/>
                </a:solidFill>
                <a:latin typeface="Arial"/>
                <a:cs typeface="Arial"/>
              </a:rPr>
              <a:t> </a:t>
            </a:r>
            <a:r>
              <a:rPr sz="2800">
                <a:solidFill>
                  <a:srgbClr val="006FC0"/>
                </a:solidFill>
                <a:latin typeface="Arial"/>
                <a:cs typeface="Arial"/>
              </a:rPr>
              <a:t>por</a:t>
            </a:r>
            <a:r>
              <a:rPr sz="2800" spc="-80">
                <a:solidFill>
                  <a:srgbClr val="006FC0"/>
                </a:solidFill>
                <a:latin typeface="Arial"/>
                <a:cs typeface="Arial"/>
              </a:rPr>
              <a:t> </a:t>
            </a:r>
            <a:r>
              <a:rPr sz="2800">
                <a:solidFill>
                  <a:srgbClr val="006FC0"/>
                </a:solidFill>
                <a:latin typeface="Arial"/>
                <a:cs typeface="Arial"/>
              </a:rPr>
              <a:t>ordem</a:t>
            </a:r>
            <a:r>
              <a:rPr sz="2800" spc="-60">
                <a:solidFill>
                  <a:srgbClr val="006FC0"/>
                </a:solidFill>
                <a:latin typeface="Arial"/>
                <a:cs typeface="Arial"/>
              </a:rPr>
              <a:t> </a:t>
            </a:r>
            <a:r>
              <a:rPr sz="2800">
                <a:solidFill>
                  <a:srgbClr val="006FC0"/>
                </a:solidFill>
                <a:latin typeface="Arial"/>
                <a:cs typeface="Arial"/>
              </a:rPr>
              <a:t>de</a:t>
            </a:r>
            <a:r>
              <a:rPr sz="2800" spc="-80">
                <a:solidFill>
                  <a:srgbClr val="006FC0"/>
                </a:solidFill>
                <a:latin typeface="Arial"/>
                <a:cs typeface="Arial"/>
              </a:rPr>
              <a:t> </a:t>
            </a:r>
            <a:r>
              <a:rPr sz="2800">
                <a:solidFill>
                  <a:srgbClr val="006FC0"/>
                </a:solidFill>
                <a:latin typeface="Arial"/>
                <a:cs typeface="Arial"/>
              </a:rPr>
              <a:t>grandeza.</a:t>
            </a:r>
            <a:r>
              <a:rPr sz="2800" spc="-75">
                <a:solidFill>
                  <a:srgbClr val="006FC0"/>
                </a:solidFill>
                <a:latin typeface="Arial"/>
                <a:cs typeface="Arial"/>
              </a:rPr>
              <a:t> </a:t>
            </a:r>
            <a:r>
              <a:rPr sz="2800">
                <a:solidFill>
                  <a:srgbClr val="006FC0"/>
                </a:solidFill>
                <a:latin typeface="Arial"/>
                <a:cs typeface="Arial"/>
              </a:rPr>
              <a:t>Indicado</a:t>
            </a:r>
            <a:r>
              <a:rPr sz="2800" spc="-70">
                <a:solidFill>
                  <a:srgbClr val="006FC0"/>
                </a:solidFill>
                <a:latin typeface="Arial"/>
                <a:cs typeface="Arial"/>
              </a:rPr>
              <a:t> </a:t>
            </a:r>
            <a:r>
              <a:rPr sz="2800" spc="-20">
                <a:solidFill>
                  <a:srgbClr val="006FC0"/>
                </a:solidFill>
                <a:latin typeface="Arial"/>
                <a:cs typeface="Arial"/>
              </a:rPr>
              <a:t>para </a:t>
            </a:r>
            <a:r>
              <a:rPr sz="2800">
                <a:solidFill>
                  <a:srgbClr val="006FC0"/>
                </a:solidFill>
                <a:latin typeface="Arial"/>
                <a:cs typeface="Arial"/>
              </a:rPr>
              <a:t>conferir</a:t>
            </a:r>
            <a:r>
              <a:rPr sz="2800" spc="-45">
                <a:solidFill>
                  <a:srgbClr val="006FC0"/>
                </a:solidFill>
                <a:latin typeface="Arial"/>
                <a:cs typeface="Arial"/>
              </a:rPr>
              <a:t> </a:t>
            </a:r>
            <a:r>
              <a:rPr sz="2800">
                <a:solidFill>
                  <a:srgbClr val="006FC0"/>
                </a:solidFill>
                <a:latin typeface="Arial"/>
                <a:cs typeface="Arial"/>
              </a:rPr>
              <a:t>valor</a:t>
            </a:r>
            <a:r>
              <a:rPr sz="2800" spc="-55">
                <a:solidFill>
                  <a:srgbClr val="006FC0"/>
                </a:solidFill>
                <a:latin typeface="Arial"/>
                <a:cs typeface="Arial"/>
              </a:rPr>
              <a:t> </a:t>
            </a:r>
            <a:r>
              <a:rPr sz="2800">
                <a:solidFill>
                  <a:srgbClr val="006FC0"/>
                </a:solidFill>
                <a:latin typeface="Arial"/>
                <a:cs typeface="Arial"/>
              </a:rPr>
              <a:t>ou</a:t>
            </a:r>
            <a:r>
              <a:rPr sz="2800" spc="-60">
                <a:solidFill>
                  <a:srgbClr val="006FC0"/>
                </a:solidFill>
                <a:latin typeface="Arial"/>
                <a:cs typeface="Arial"/>
              </a:rPr>
              <a:t> </a:t>
            </a:r>
            <a:r>
              <a:rPr sz="2800">
                <a:solidFill>
                  <a:srgbClr val="006FC0"/>
                </a:solidFill>
                <a:latin typeface="Arial"/>
                <a:cs typeface="Arial"/>
              </a:rPr>
              <a:t>peso</a:t>
            </a:r>
            <a:r>
              <a:rPr sz="2800" spc="-60">
                <a:solidFill>
                  <a:srgbClr val="006FC0"/>
                </a:solidFill>
                <a:latin typeface="Arial"/>
                <a:cs typeface="Arial"/>
              </a:rPr>
              <a:t> </a:t>
            </a:r>
            <a:r>
              <a:rPr sz="2800">
                <a:solidFill>
                  <a:srgbClr val="006FC0"/>
                </a:solidFill>
                <a:latin typeface="Arial"/>
                <a:cs typeface="Arial"/>
              </a:rPr>
              <a:t>a</a:t>
            </a:r>
            <a:r>
              <a:rPr sz="2800" spc="-60">
                <a:solidFill>
                  <a:srgbClr val="006FC0"/>
                </a:solidFill>
                <a:latin typeface="Arial"/>
                <a:cs typeface="Arial"/>
              </a:rPr>
              <a:t> </a:t>
            </a:r>
            <a:r>
              <a:rPr sz="2800">
                <a:solidFill>
                  <a:srgbClr val="006FC0"/>
                </a:solidFill>
                <a:latin typeface="Arial"/>
                <a:cs typeface="Arial"/>
              </a:rPr>
              <a:t>informação.</a:t>
            </a:r>
            <a:r>
              <a:rPr sz="2800" spc="-50">
                <a:solidFill>
                  <a:srgbClr val="006FC0"/>
                </a:solidFill>
                <a:latin typeface="Arial"/>
                <a:cs typeface="Arial"/>
              </a:rPr>
              <a:t> </a:t>
            </a:r>
            <a:r>
              <a:rPr sz="2800">
                <a:solidFill>
                  <a:srgbClr val="006FC0"/>
                </a:solidFill>
                <a:latin typeface="Arial"/>
                <a:cs typeface="Arial"/>
              </a:rPr>
              <a:t>Ex:</a:t>
            </a:r>
            <a:r>
              <a:rPr sz="2800" spc="-70">
                <a:solidFill>
                  <a:srgbClr val="006FC0"/>
                </a:solidFill>
                <a:latin typeface="Arial"/>
                <a:cs typeface="Arial"/>
              </a:rPr>
              <a:t> </a:t>
            </a:r>
            <a:r>
              <a:rPr sz="2800">
                <a:solidFill>
                  <a:srgbClr val="006FC0"/>
                </a:solidFill>
                <a:latin typeface="Arial"/>
                <a:cs typeface="Arial"/>
              </a:rPr>
              <a:t>Lista</a:t>
            </a:r>
            <a:r>
              <a:rPr sz="2800" spc="-65">
                <a:solidFill>
                  <a:srgbClr val="006FC0"/>
                </a:solidFill>
                <a:latin typeface="Arial"/>
                <a:cs typeface="Arial"/>
              </a:rPr>
              <a:t> </a:t>
            </a:r>
            <a:r>
              <a:rPr sz="2800">
                <a:solidFill>
                  <a:srgbClr val="006FC0"/>
                </a:solidFill>
                <a:latin typeface="Arial"/>
                <a:cs typeface="Arial"/>
              </a:rPr>
              <a:t>de</a:t>
            </a:r>
            <a:r>
              <a:rPr sz="2800" spc="-45">
                <a:solidFill>
                  <a:srgbClr val="006FC0"/>
                </a:solidFill>
                <a:latin typeface="Arial"/>
                <a:cs typeface="Arial"/>
              </a:rPr>
              <a:t> </a:t>
            </a:r>
            <a:r>
              <a:rPr sz="2800">
                <a:solidFill>
                  <a:srgbClr val="006FC0"/>
                </a:solidFill>
                <a:latin typeface="Arial"/>
                <a:cs typeface="Arial"/>
              </a:rPr>
              <a:t>preços,</a:t>
            </a:r>
            <a:r>
              <a:rPr sz="2800" spc="-120">
                <a:solidFill>
                  <a:srgbClr val="006FC0"/>
                </a:solidFill>
                <a:latin typeface="Arial"/>
                <a:cs typeface="Arial"/>
              </a:rPr>
              <a:t> </a:t>
            </a:r>
            <a:r>
              <a:rPr sz="2800" spc="-85">
                <a:solidFill>
                  <a:srgbClr val="006FC0"/>
                </a:solidFill>
                <a:latin typeface="Arial"/>
                <a:cs typeface="Arial"/>
              </a:rPr>
              <a:t>Top</a:t>
            </a:r>
            <a:r>
              <a:rPr sz="2800" spc="-40">
                <a:solidFill>
                  <a:srgbClr val="006FC0"/>
                </a:solidFill>
                <a:latin typeface="Arial"/>
                <a:cs typeface="Arial"/>
              </a:rPr>
              <a:t> </a:t>
            </a:r>
            <a:r>
              <a:rPr sz="2800" spc="-10">
                <a:solidFill>
                  <a:srgbClr val="006FC0"/>
                </a:solidFill>
                <a:latin typeface="Arial"/>
                <a:cs typeface="Arial"/>
              </a:rPr>
              <a:t>musics.</a:t>
            </a:r>
            <a:endParaRPr sz="280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rPr b="1">
                <a:latin typeface="Arial"/>
                <a:cs typeface="Arial"/>
              </a:rPr>
              <a:t>Esquemas</a:t>
            </a:r>
            <a:r>
              <a:rPr b="1" spc="-45">
                <a:latin typeface="Arial"/>
                <a:cs typeface="Arial"/>
              </a:rPr>
              <a:t> </a:t>
            </a:r>
            <a:r>
              <a:rPr b="1" spc="-10">
                <a:latin typeface="Arial"/>
                <a:cs typeface="Arial"/>
              </a:rPr>
              <a:t>ambíguos</a:t>
            </a:r>
          </a:p>
        </p:txBody>
      </p:sp>
      <p:sp>
        <p:nvSpPr>
          <p:cNvPr id="3" name="object 3"/>
          <p:cNvSpPr txBox="1"/>
          <p:nvPr/>
        </p:nvSpPr>
        <p:spPr>
          <a:xfrm>
            <a:off x="483514" y="1806905"/>
            <a:ext cx="11193780" cy="4164329"/>
          </a:xfrm>
          <a:prstGeom prst="rect">
            <a:avLst/>
          </a:prstGeom>
        </p:spPr>
        <p:txBody>
          <a:bodyPr vert="horz" wrap="square" lIns="0" tIns="55244" rIns="0" bIns="0" rtlCol="0">
            <a:spAutoFit/>
          </a:bodyPr>
          <a:lstStyle/>
          <a:p>
            <a:pPr marL="241300" marR="249554" indent="-228600">
              <a:lnSpc>
                <a:spcPct val="90000"/>
              </a:lnSpc>
              <a:spcBef>
                <a:spcPts val="434"/>
              </a:spcBef>
              <a:buFont typeface="Arial"/>
              <a:buChar char="•"/>
              <a:tabLst>
                <a:tab pos="241300" algn="l"/>
              </a:tabLst>
            </a:pPr>
            <a:r>
              <a:rPr sz="2800" b="1">
                <a:solidFill>
                  <a:srgbClr val="006FC0"/>
                </a:solidFill>
                <a:latin typeface="Arial"/>
                <a:cs typeface="Arial"/>
              </a:rPr>
              <a:t>Dividem</a:t>
            </a:r>
            <a:r>
              <a:rPr sz="2800" b="1" spc="-90">
                <a:solidFill>
                  <a:srgbClr val="006FC0"/>
                </a:solidFill>
                <a:latin typeface="Arial"/>
                <a:cs typeface="Arial"/>
              </a:rPr>
              <a:t> </a:t>
            </a:r>
            <a:r>
              <a:rPr sz="2800" b="1">
                <a:solidFill>
                  <a:srgbClr val="006FC0"/>
                </a:solidFill>
                <a:latin typeface="Arial"/>
                <a:cs typeface="Arial"/>
              </a:rPr>
              <a:t>a</a:t>
            </a:r>
            <a:r>
              <a:rPr sz="2800" b="1" spc="-90">
                <a:solidFill>
                  <a:srgbClr val="006FC0"/>
                </a:solidFill>
                <a:latin typeface="Arial"/>
                <a:cs typeface="Arial"/>
              </a:rPr>
              <a:t> </a:t>
            </a:r>
            <a:r>
              <a:rPr sz="2800" b="1">
                <a:solidFill>
                  <a:srgbClr val="006FC0"/>
                </a:solidFill>
                <a:latin typeface="Arial"/>
                <a:cs typeface="Arial"/>
              </a:rPr>
              <a:t>informação</a:t>
            </a:r>
            <a:r>
              <a:rPr sz="2800" b="1" spc="-80">
                <a:solidFill>
                  <a:srgbClr val="006FC0"/>
                </a:solidFill>
                <a:latin typeface="Arial"/>
                <a:cs typeface="Arial"/>
              </a:rPr>
              <a:t> </a:t>
            </a:r>
            <a:r>
              <a:rPr sz="2800" b="1">
                <a:solidFill>
                  <a:srgbClr val="006FC0"/>
                </a:solidFill>
                <a:latin typeface="Arial"/>
                <a:cs typeface="Arial"/>
              </a:rPr>
              <a:t>em</a:t>
            </a:r>
            <a:r>
              <a:rPr sz="2800" b="1" spc="-105">
                <a:solidFill>
                  <a:srgbClr val="006FC0"/>
                </a:solidFill>
                <a:latin typeface="Arial"/>
                <a:cs typeface="Arial"/>
              </a:rPr>
              <a:t> </a:t>
            </a:r>
            <a:r>
              <a:rPr sz="2800" b="1">
                <a:solidFill>
                  <a:srgbClr val="006FC0"/>
                </a:solidFill>
                <a:latin typeface="Arial"/>
                <a:cs typeface="Arial"/>
              </a:rPr>
              <a:t>categorias</a:t>
            </a:r>
            <a:r>
              <a:rPr sz="2800" b="1" spc="-75">
                <a:solidFill>
                  <a:srgbClr val="006FC0"/>
                </a:solidFill>
                <a:latin typeface="Arial"/>
                <a:cs typeface="Arial"/>
              </a:rPr>
              <a:t> </a:t>
            </a:r>
            <a:r>
              <a:rPr sz="2800" b="1">
                <a:solidFill>
                  <a:srgbClr val="006FC0"/>
                </a:solidFill>
                <a:latin typeface="Arial"/>
                <a:cs typeface="Arial"/>
              </a:rPr>
              <a:t>subjetivas</a:t>
            </a:r>
            <a:r>
              <a:rPr sz="2800">
                <a:solidFill>
                  <a:srgbClr val="006FC0"/>
                </a:solidFill>
                <a:latin typeface="Arial"/>
                <a:cs typeface="Arial"/>
              </a:rPr>
              <a:t>.</a:t>
            </a:r>
            <a:r>
              <a:rPr sz="2800" spc="-85">
                <a:solidFill>
                  <a:srgbClr val="006FC0"/>
                </a:solidFill>
                <a:latin typeface="Arial"/>
                <a:cs typeface="Arial"/>
              </a:rPr>
              <a:t> </a:t>
            </a:r>
            <a:r>
              <a:rPr sz="2800" spc="-15">
                <a:solidFill>
                  <a:srgbClr val="006FC0"/>
                </a:solidFill>
                <a:latin typeface="Arial"/>
                <a:cs typeface="Arial"/>
              </a:rPr>
              <a:t>Baseia-</a:t>
            </a:r>
            <a:r>
              <a:rPr sz="2800">
                <a:solidFill>
                  <a:srgbClr val="006FC0"/>
                </a:solidFill>
                <a:latin typeface="Arial"/>
                <a:cs typeface="Arial"/>
              </a:rPr>
              <a:t>se</a:t>
            </a:r>
            <a:r>
              <a:rPr sz="2800" spc="-95">
                <a:solidFill>
                  <a:srgbClr val="006FC0"/>
                </a:solidFill>
                <a:latin typeface="Arial"/>
                <a:cs typeface="Arial"/>
              </a:rPr>
              <a:t> </a:t>
            </a:r>
            <a:r>
              <a:rPr sz="2800" spc="-25">
                <a:solidFill>
                  <a:srgbClr val="006FC0"/>
                </a:solidFill>
                <a:latin typeface="Arial"/>
                <a:cs typeface="Arial"/>
              </a:rPr>
              <a:t>na </a:t>
            </a:r>
            <a:r>
              <a:rPr sz="2800">
                <a:solidFill>
                  <a:srgbClr val="006FC0"/>
                </a:solidFill>
                <a:latin typeface="Arial"/>
                <a:cs typeface="Arial"/>
              </a:rPr>
              <a:t>ambiguidade</a:t>
            </a:r>
            <a:r>
              <a:rPr sz="2800" spc="-45">
                <a:solidFill>
                  <a:srgbClr val="006FC0"/>
                </a:solidFill>
                <a:latin typeface="Arial"/>
                <a:cs typeface="Arial"/>
              </a:rPr>
              <a:t> </a:t>
            </a:r>
            <a:r>
              <a:rPr sz="2800">
                <a:solidFill>
                  <a:srgbClr val="006FC0"/>
                </a:solidFill>
                <a:latin typeface="Arial"/>
                <a:cs typeface="Arial"/>
              </a:rPr>
              <a:t>inerente</a:t>
            </a:r>
            <a:r>
              <a:rPr sz="2800" spc="-55">
                <a:solidFill>
                  <a:srgbClr val="006FC0"/>
                </a:solidFill>
                <a:latin typeface="Arial"/>
                <a:cs typeface="Arial"/>
              </a:rPr>
              <a:t> </a:t>
            </a:r>
            <a:r>
              <a:rPr sz="2800">
                <a:solidFill>
                  <a:srgbClr val="006FC0"/>
                </a:solidFill>
                <a:latin typeface="Arial"/>
                <a:cs typeface="Arial"/>
              </a:rPr>
              <a:t>da</a:t>
            </a:r>
            <a:r>
              <a:rPr sz="2800" spc="-85">
                <a:solidFill>
                  <a:srgbClr val="006FC0"/>
                </a:solidFill>
                <a:latin typeface="Arial"/>
                <a:cs typeface="Arial"/>
              </a:rPr>
              <a:t> </a:t>
            </a:r>
            <a:r>
              <a:rPr sz="2800">
                <a:solidFill>
                  <a:srgbClr val="006FC0"/>
                </a:solidFill>
                <a:latin typeface="Arial"/>
                <a:cs typeface="Arial"/>
              </a:rPr>
              <a:t>língua</a:t>
            </a:r>
            <a:r>
              <a:rPr sz="2800" spc="-75">
                <a:solidFill>
                  <a:srgbClr val="006FC0"/>
                </a:solidFill>
                <a:latin typeface="Arial"/>
                <a:cs typeface="Arial"/>
              </a:rPr>
              <a:t> </a:t>
            </a:r>
            <a:r>
              <a:rPr sz="2800">
                <a:solidFill>
                  <a:srgbClr val="006FC0"/>
                </a:solidFill>
                <a:latin typeface="Arial"/>
                <a:cs typeface="Arial"/>
              </a:rPr>
              <a:t>e</a:t>
            </a:r>
            <a:r>
              <a:rPr sz="2800" spc="-80">
                <a:solidFill>
                  <a:srgbClr val="006FC0"/>
                </a:solidFill>
                <a:latin typeface="Arial"/>
                <a:cs typeface="Arial"/>
              </a:rPr>
              <a:t> </a:t>
            </a:r>
            <a:r>
              <a:rPr sz="2800">
                <a:solidFill>
                  <a:srgbClr val="006FC0"/>
                </a:solidFill>
                <a:latin typeface="Arial"/>
                <a:cs typeface="Arial"/>
              </a:rPr>
              <a:t>na</a:t>
            </a:r>
            <a:r>
              <a:rPr sz="2800" spc="-80">
                <a:solidFill>
                  <a:srgbClr val="006FC0"/>
                </a:solidFill>
                <a:latin typeface="Arial"/>
                <a:cs typeface="Arial"/>
              </a:rPr>
              <a:t> </a:t>
            </a:r>
            <a:r>
              <a:rPr sz="2800">
                <a:solidFill>
                  <a:srgbClr val="006FC0"/>
                </a:solidFill>
                <a:latin typeface="Arial"/>
                <a:cs typeface="Arial"/>
              </a:rPr>
              <a:t>subjetividade</a:t>
            </a:r>
            <a:r>
              <a:rPr sz="2800" spc="-60">
                <a:solidFill>
                  <a:srgbClr val="006FC0"/>
                </a:solidFill>
                <a:latin typeface="Arial"/>
                <a:cs typeface="Arial"/>
              </a:rPr>
              <a:t> </a:t>
            </a:r>
            <a:r>
              <a:rPr sz="2800">
                <a:solidFill>
                  <a:srgbClr val="006FC0"/>
                </a:solidFill>
                <a:latin typeface="Arial"/>
                <a:cs typeface="Arial"/>
              </a:rPr>
              <a:t>humana.</a:t>
            </a:r>
            <a:r>
              <a:rPr sz="2800" spc="-75">
                <a:solidFill>
                  <a:srgbClr val="006FC0"/>
                </a:solidFill>
                <a:latin typeface="Arial"/>
                <a:cs typeface="Arial"/>
              </a:rPr>
              <a:t> </a:t>
            </a:r>
            <a:r>
              <a:rPr sz="2800" spc="-10">
                <a:solidFill>
                  <a:srgbClr val="006FC0"/>
                </a:solidFill>
                <a:latin typeface="Arial"/>
                <a:cs typeface="Arial"/>
              </a:rPr>
              <a:t>(Aquilo </a:t>
            </a:r>
            <a:r>
              <a:rPr sz="2800">
                <a:solidFill>
                  <a:srgbClr val="006FC0"/>
                </a:solidFill>
                <a:latin typeface="Arial"/>
                <a:cs typeface="Arial"/>
              </a:rPr>
              <a:t>que</a:t>
            </a:r>
            <a:r>
              <a:rPr sz="2800" spc="-45">
                <a:solidFill>
                  <a:srgbClr val="006FC0"/>
                </a:solidFill>
                <a:latin typeface="Arial"/>
                <a:cs typeface="Arial"/>
              </a:rPr>
              <a:t> </a:t>
            </a:r>
            <a:r>
              <a:rPr sz="2800">
                <a:solidFill>
                  <a:srgbClr val="006FC0"/>
                </a:solidFill>
                <a:latin typeface="Arial"/>
                <a:cs typeface="Arial"/>
              </a:rPr>
              <a:t>pra</a:t>
            </a:r>
            <a:r>
              <a:rPr sz="2800" spc="-45">
                <a:solidFill>
                  <a:srgbClr val="006FC0"/>
                </a:solidFill>
                <a:latin typeface="Arial"/>
                <a:cs typeface="Arial"/>
              </a:rPr>
              <a:t> </a:t>
            </a:r>
            <a:r>
              <a:rPr sz="2800">
                <a:solidFill>
                  <a:srgbClr val="006FC0"/>
                </a:solidFill>
                <a:latin typeface="Arial"/>
                <a:cs typeface="Arial"/>
              </a:rPr>
              <a:t>você</a:t>
            </a:r>
            <a:r>
              <a:rPr sz="2800" spc="-45">
                <a:solidFill>
                  <a:srgbClr val="006FC0"/>
                </a:solidFill>
                <a:latin typeface="Arial"/>
                <a:cs typeface="Arial"/>
              </a:rPr>
              <a:t> </a:t>
            </a:r>
            <a:r>
              <a:rPr sz="2800">
                <a:solidFill>
                  <a:srgbClr val="006FC0"/>
                </a:solidFill>
                <a:latin typeface="Arial"/>
                <a:cs typeface="Arial"/>
              </a:rPr>
              <a:t>é</a:t>
            </a:r>
            <a:r>
              <a:rPr sz="2800" spc="-55">
                <a:solidFill>
                  <a:srgbClr val="006FC0"/>
                </a:solidFill>
                <a:latin typeface="Arial"/>
                <a:cs typeface="Arial"/>
              </a:rPr>
              <a:t> </a:t>
            </a:r>
            <a:r>
              <a:rPr sz="2800">
                <a:solidFill>
                  <a:srgbClr val="006FC0"/>
                </a:solidFill>
                <a:latin typeface="Arial"/>
                <a:cs typeface="Arial"/>
              </a:rPr>
              <a:t>um</a:t>
            </a:r>
            <a:r>
              <a:rPr sz="2800" spc="-40">
                <a:solidFill>
                  <a:srgbClr val="006FC0"/>
                </a:solidFill>
                <a:latin typeface="Arial"/>
                <a:cs typeface="Arial"/>
              </a:rPr>
              <a:t> </a:t>
            </a:r>
            <a:r>
              <a:rPr sz="2800">
                <a:solidFill>
                  <a:srgbClr val="006FC0"/>
                </a:solidFill>
                <a:latin typeface="Arial"/>
                <a:cs typeface="Arial"/>
              </a:rPr>
              <a:t>romance</a:t>
            </a:r>
            <a:r>
              <a:rPr sz="2800" spc="-35">
                <a:solidFill>
                  <a:srgbClr val="006FC0"/>
                </a:solidFill>
                <a:latin typeface="Arial"/>
                <a:cs typeface="Arial"/>
              </a:rPr>
              <a:t> </a:t>
            </a:r>
            <a:r>
              <a:rPr sz="2800">
                <a:solidFill>
                  <a:srgbClr val="006FC0"/>
                </a:solidFill>
                <a:latin typeface="Arial"/>
                <a:cs typeface="Arial"/>
              </a:rPr>
              <a:t>para</a:t>
            </a:r>
            <a:r>
              <a:rPr sz="2800" spc="-20">
                <a:solidFill>
                  <a:srgbClr val="006FC0"/>
                </a:solidFill>
                <a:latin typeface="Arial"/>
                <a:cs typeface="Arial"/>
              </a:rPr>
              <a:t> </a:t>
            </a:r>
            <a:r>
              <a:rPr sz="2800">
                <a:solidFill>
                  <a:srgbClr val="006FC0"/>
                </a:solidFill>
                <a:latin typeface="Arial"/>
                <a:cs typeface="Arial"/>
              </a:rPr>
              <a:t>outra</a:t>
            </a:r>
            <a:r>
              <a:rPr sz="2800" spc="-40">
                <a:solidFill>
                  <a:srgbClr val="006FC0"/>
                </a:solidFill>
                <a:latin typeface="Arial"/>
                <a:cs typeface="Arial"/>
              </a:rPr>
              <a:t> </a:t>
            </a:r>
            <a:r>
              <a:rPr sz="2800">
                <a:solidFill>
                  <a:srgbClr val="006FC0"/>
                </a:solidFill>
                <a:latin typeface="Arial"/>
                <a:cs typeface="Arial"/>
              </a:rPr>
              <a:t>pessoa</a:t>
            </a:r>
            <a:r>
              <a:rPr sz="2800" spc="-45">
                <a:solidFill>
                  <a:srgbClr val="006FC0"/>
                </a:solidFill>
                <a:latin typeface="Arial"/>
                <a:cs typeface="Arial"/>
              </a:rPr>
              <a:t> </a:t>
            </a:r>
            <a:r>
              <a:rPr sz="2800">
                <a:solidFill>
                  <a:srgbClr val="006FC0"/>
                </a:solidFill>
                <a:latin typeface="Arial"/>
                <a:cs typeface="Arial"/>
              </a:rPr>
              <a:t>pode</a:t>
            </a:r>
            <a:r>
              <a:rPr sz="2800" spc="-40">
                <a:solidFill>
                  <a:srgbClr val="006FC0"/>
                </a:solidFill>
                <a:latin typeface="Arial"/>
                <a:cs typeface="Arial"/>
              </a:rPr>
              <a:t> </a:t>
            </a:r>
            <a:r>
              <a:rPr sz="2800">
                <a:solidFill>
                  <a:srgbClr val="006FC0"/>
                </a:solidFill>
                <a:latin typeface="Arial"/>
                <a:cs typeface="Arial"/>
              </a:rPr>
              <a:t>ser</a:t>
            </a:r>
            <a:r>
              <a:rPr sz="2800" spc="-55">
                <a:solidFill>
                  <a:srgbClr val="006FC0"/>
                </a:solidFill>
                <a:latin typeface="Arial"/>
                <a:cs typeface="Arial"/>
              </a:rPr>
              <a:t> </a:t>
            </a:r>
            <a:r>
              <a:rPr sz="2800">
                <a:solidFill>
                  <a:srgbClr val="006FC0"/>
                </a:solidFill>
                <a:latin typeface="Arial"/>
                <a:cs typeface="Arial"/>
              </a:rPr>
              <a:t>um</a:t>
            </a:r>
            <a:r>
              <a:rPr sz="2800" spc="-35">
                <a:solidFill>
                  <a:srgbClr val="006FC0"/>
                </a:solidFill>
                <a:latin typeface="Arial"/>
                <a:cs typeface="Arial"/>
              </a:rPr>
              <a:t> </a:t>
            </a:r>
            <a:r>
              <a:rPr sz="2800" spc="-10">
                <a:solidFill>
                  <a:srgbClr val="006FC0"/>
                </a:solidFill>
                <a:latin typeface="Arial"/>
                <a:cs typeface="Arial"/>
              </a:rPr>
              <a:t>drama, </a:t>
            </a:r>
            <a:r>
              <a:rPr sz="2800">
                <a:solidFill>
                  <a:srgbClr val="006FC0"/>
                </a:solidFill>
                <a:latin typeface="Arial"/>
                <a:cs typeface="Arial"/>
              </a:rPr>
              <a:t>uma</a:t>
            </a:r>
            <a:r>
              <a:rPr sz="2800" spc="-45">
                <a:solidFill>
                  <a:srgbClr val="006FC0"/>
                </a:solidFill>
                <a:latin typeface="Arial"/>
                <a:cs typeface="Arial"/>
              </a:rPr>
              <a:t> </a:t>
            </a:r>
            <a:r>
              <a:rPr sz="2800">
                <a:solidFill>
                  <a:srgbClr val="006FC0"/>
                </a:solidFill>
                <a:latin typeface="Arial"/>
                <a:cs typeface="Arial"/>
              </a:rPr>
              <a:t>aventura</a:t>
            </a:r>
            <a:r>
              <a:rPr sz="2800" spc="-50">
                <a:solidFill>
                  <a:srgbClr val="006FC0"/>
                </a:solidFill>
                <a:latin typeface="Arial"/>
                <a:cs typeface="Arial"/>
              </a:rPr>
              <a:t> </a:t>
            </a:r>
            <a:r>
              <a:rPr sz="2800">
                <a:solidFill>
                  <a:srgbClr val="006FC0"/>
                </a:solidFill>
                <a:latin typeface="Arial"/>
                <a:cs typeface="Arial"/>
              </a:rPr>
              <a:t>ou</a:t>
            </a:r>
            <a:r>
              <a:rPr sz="2800" spc="-60">
                <a:solidFill>
                  <a:srgbClr val="006FC0"/>
                </a:solidFill>
                <a:latin typeface="Arial"/>
                <a:cs typeface="Arial"/>
              </a:rPr>
              <a:t> </a:t>
            </a:r>
            <a:r>
              <a:rPr sz="2800">
                <a:solidFill>
                  <a:srgbClr val="006FC0"/>
                </a:solidFill>
                <a:latin typeface="Arial"/>
                <a:cs typeface="Arial"/>
              </a:rPr>
              <a:t>até</a:t>
            </a:r>
            <a:r>
              <a:rPr sz="2800" spc="-60">
                <a:solidFill>
                  <a:srgbClr val="006FC0"/>
                </a:solidFill>
                <a:latin typeface="Arial"/>
                <a:cs typeface="Arial"/>
              </a:rPr>
              <a:t> </a:t>
            </a:r>
            <a:r>
              <a:rPr sz="2800">
                <a:solidFill>
                  <a:srgbClr val="006FC0"/>
                </a:solidFill>
                <a:latin typeface="Arial"/>
                <a:cs typeface="Arial"/>
              </a:rPr>
              <a:t>uma</a:t>
            </a:r>
            <a:r>
              <a:rPr sz="2800" spc="-50">
                <a:solidFill>
                  <a:srgbClr val="006FC0"/>
                </a:solidFill>
                <a:latin typeface="Arial"/>
                <a:cs typeface="Arial"/>
              </a:rPr>
              <a:t> </a:t>
            </a:r>
            <a:r>
              <a:rPr sz="2800" spc="-10">
                <a:solidFill>
                  <a:srgbClr val="006FC0"/>
                </a:solidFill>
                <a:latin typeface="Arial"/>
                <a:cs typeface="Arial"/>
              </a:rPr>
              <a:t>comédia)</a:t>
            </a:r>
            <a:endParaRPr sz="2800">
              <a:latin typeface="Arial"/>
              <a:cs typeface="Arial"/>
            </a:endParaRPr>
          </a:p>
          <a:p>
            <a:pPr marL="241300" marR="5080" indent="-228600">
              <a:lnSpc>
                <a:spcPts val="3020"/>
              </a:lnSpc>
              <a:spcBef>
                <a:spcPts val="1045"/>
              </a:spcBef>
              <a:buFont typeface="Arial"/>
              <a:buChar char="•"/>
              <a:tabLst>
                <a:tab pos="241300" algn="l"/>
              </a:tabLst>
            </a:pPr>
            <a:r>
              <a:rPr sz="2800" b="1">
                <a:solidFill>
                  <a:srgbClr val="006FC0"/>
                </a:solidFill>
                <a:latin typeface="Arial"/>
                <a:cs typeface="Arial"/>
              </a:rPr>
              <a:t>Não</a:t>
            </a:r>
            <a:r>
              <a:rPr sz="2800" b="1" spc="-70">
                <a:solidFill>
                  <a:srgbClr val="006FC0"/>
                </a:solidFill>
                <a:latin typeface="Arial"/>
                <a:cs typeface="Arial"/>
              </a:rPr>
              <a:t> </a:t>
            </a:r>
            <a:r>
              <a:rPr sz="2800" b="1">
                <a:solidFill>
                  <a:srgbClr val="006FC0"/>
                </a:solidFill>
                <a:latin typeface="Arial"/>
                <a:cs typeface="Arial"/>
              </a:rPr>
              <a:t>possui</a:t>
            </a:r>
            <a:r>
              <a:rPr sz="2800" b="1" spc="-50">
                <a:solidFill>
                  <a:srgbClr val="006FC0"/>
                </a:solidFill>
                <a:latin typeface="Arial"/>
                <a:cs typeface="Arial"/>
              </a:rPr>
              <a:t> </a:t>
            </a:r>
            <a:r>
              <a:rPr sz="2800" b="1">
                <a:solidFill>
                  <a:srgbClr val="006FC0"/>
                </a:solidFill>
                <a:latin typeface="Arial"/>
                <a:cs typeface="Arial"/>
              </a:rPr>
              <a:t>regras</a:t>
            </a:r>
            <a:r>
              <a:rPr sz="2800" b="1" spc="-65">
                <a:solidFill>
                  <a:srgbClr val="006FC0"/>
                </a:solidFill>
                <a:latin typeface="Arial"/>
                <a:cs typeface="Arial"/>
              </a:rPr>
              <a:t> </a:t>
            </a:r>
            <a:r>
              <a:rPr sz="2800" b="1">
                <a:solidFill>
                  <a:srgbClr val="006FC0"/>
                </a:solidFill>
                <a:latin typeface="Arial"/>
                <a:cs typeface="Arial"/>
              </a:rPr>
              <a:t>claras</a:t>
            </a:r>
            <a:r>
              <a:rPr sz="2800" b="1" spc="-65">
                <a:solidFill>
                  <a:srgbClr val="006FC0"/>
                </a:solidFill>
                <a:latin typeface="Arial"/>
                <a:cs typeface="Arial"/>
              </a:rPr>
              <a:t> </a:t>
            </a:r>
            <a:r>
              <a:rPr sz="2800" b="1">
                <a:solidFill>
                  <a:srgbClr val="006FC0"/>
                </a:solidFill>
                <a:latin typeface="Arial"/>
                <a:cs typeface="Arial"/>
              </a:rPr>
              <a:t>de</a:t>
            </a:r>
            <a:r>
              <a:rPr sz="2800" b="1" spc="-75">
                <a:solidFill>
                  <a:srgbClr val="006FC0"/>
                </a:solidFill>
                <a:latin typeface="Arial"/>
                <a:cs typeface="Arial"/>
              </a:rPr>
              <a:t> </a:t>
            </a:r>
            <a:r>
              <a:rPr sz="2800" b="1">
                <a:solidFill>
                  <a:srgbClr val="006FC0"/>
                </a:solidFill>
                <a:latin typeface="Arial"/>
                <a:cs typeface="Arial"/>
              </a:rPr>
              <a:t>como</a:t>
            </a:r>
            <a:r>
              <a:rPr sz="2800" b="1" spc="-55">
                <a:solidFill>
                  <a:srgbClr val="006FC0"/>
                </a:solidFill>
                <a:latin typeface="Arial"/>
                <a:cs typeface="Arial"/>
              </a:rPr>
              <a:t> </a:t>
            </a:r>
            <a:r>
              <a:rPr sz="2800" b="1">
                <a:solidFill>
                  <a:srgbClr val="006FC0"/>
                </a:solidFill>
                <a:latin typeface="Arial"/>
                <a:cs typeface="Arial"/>
              </a:rPr>
              <a:t>incluir</a:t>
            </a:r>
            <a:r>
              <a:rPr sz="2800" b="1" spc="-75">
                <a:solidFill>
                  <a:srgbClr val="006FC0"/>
                </a:solidFill>
                <a:latin typeface="Arial"/>
                <a:cs typeface="Arial"/>
              </a:rPr>
              <a:t> </a:t>
            </a:r>
            <a:r>
              <a:rPr sz="2800" b="1">
                <a:solidFill>
                  <a:srgbClr val="006FC0"/>
                </a:solidFill>
                <a:latin typeface="Arial"/>
                <a:cs typeface="Arial"/>
              </a:rPr>
              <a:t>novos</a:t>
            </a:r>
            <a:r>
              <a:rPr sz="2800" b="1" spc="-45">
                <a:solidFill>
                  <a:srgbClr val="006FC0"/>
                </a:solidFill>
                <a:latin typeface="Arial"/>
                <a:cs typeface="Arial"/>
              </a:rPr>
              <a:t> </a:t>
            </a:r>
            <a:r>
              <a:rPr sz="2800" b="1">
                <a:solidFill>
                  <a:srgbClr val="006FC0"/>
                </a:solidFill>
                <a:latin typeface="Arial"/>
                <a:cs typeface="Arial"/>
              </a:rPr>
              <a:t>itens.</a:t>
            </a:r>
            <a:r>
              <a:rPr sz="2800" b="1" spc="-75">
                <a:solidFill>
                  <a:srgbClr val="006FC0"/>
                </a:solidFill>
                <a:latin typeface="Arial"/>
                <a:cs typeface="Arial"/>
              </a:rPr>
              <a:t> </a:t>
            </a:r>
            <a:r>
              <a:rPr sz="2800">
                <a:solidFill>
                  <a:srgbClr val="006FC0"/>
                </a:solidFill>
                <a:latin typeface="Arial"/>
                <a:cs typeface="Arial"/>
              </a:rPr>
              <a:t>(O</a:t>
            </a:r>
            <a:r>
              <a:rPr sz="2800" spc="-75">
                <a:solidFill>
                  <a:srgbClr val="006FC0"/>
                </a:solidFill>
                <a:latin typeface="Arial"/>
                <a:cs typeface="Arial"/>
              </a:rPr>
              <a:t> </a:t>
            </a:r>
            <a:r>
              <a:rPr sz="2800">
                <a:solidFill>
                  <a:srgbClr val="006FC0"/>
                </a:solidFill>
                <a:latin typeface="Arial"/>
                <a:cs typeface="Arial"/>
              </a:rPr>
              <a:t>filme</a:t>
            </a:r>
            <a:r>
              <a:rPr sz="2800" spc="-55">
                <a:solidFill>
                  <a:srgbClr val="006FC0"/>
                </a:solidFill>
                <a:latin typeface="Arial"/>
                <a:cs typeface="Arial"/>
              </a:rPr>
              <a:t> </a:t>
            </a:r>
            <a:r>
              <a:rPr sz="2800" spc="-25">
                <a:solidFill>
                  <a:srgbClr val="006FC0"/>
                </a:solidFill>
                <a:latin typeface="Arial"/>
                <a:cs typeface="Arial"/>
              </a:rPr>
              <a:t>“E </a:t>
            </a:r>
            <a:r>
              <a:rPr sz="2800">
                <a:solidFill>
                  <a:srgbClr val="006FC0"/>
                </a:solidFill>
                <a:latin typeface="Arial"/>
                <a:cs typeface="Arial"/>
              </a:rPr>
              <a:t>o</a:t>
            </a:r>
            <a:r>
              <a:rPr sz="2800" spc="-50">
                <a:solidFill>
                  <a:srgbClr val="006FC0"/>
                </a:solidFill>
                <a:latin typeface="Arial"/>
                <a:cs typeface="Arial"/>
              </a:rPr>
              <a:t> </a:t>
            </a:r>
            <a:r>
              <a:rPr sz="2800">
                <a:solidFill>
                  <a:srgbClr val="006FC0"/>
                </a:solidFill>
                <a:latin typeface="Arial"/>
                <a:cs typeface="Arial"/>
              </a:rPr>
              <a:t>vento</a:t>
            </a:r>
            <a:r>
              <a:rPr sz="2800" spc="-40">
                <a:solidFill>
                  <a:srgbClr val="006FC0"/>
                </a:solidFill>
                <a:latin typeface="Arial"/>
                <a:cs typeface="Arial"/>
              </a:rPr>
              <a:t> </a:t>
            </a:r>
            <a:r>
              <a:rPr sz="2800">
                <a:solidFill>
                  <a:srgbClr val="006FC0"/>
                </a:solidFill>
                <a:latin typeface="Arial"/>
                <a:cs typeface="Arial"/>
              </a:rPr>
              <a:t>levou”</a:t>
            </a:r>
            <a:r>
              <a:rPr sz="2800" spc="-60">
                <a:solidFill>
                  <a:srgbClr val="006FC0"/>
                </a:solidFill>
                <a:latin typeface="Arial"/>
                <a:cs typeface="Arial"/>
              </a:rPr>
              <a:t> </a:t>
            </a:r>
            <a:r>
              <a:rPr sz="2800">
                <a:solidFill>
                  <a:srgbClr val="006FC0"/>
                </a:solidFill>
                <a:latin typeface="Arial"/>
                <a:cs typeface="Arial"/>
              </a:rPr>
              <a:t>é</a:t>
            </a:r>
            <a:r>
              <a:rPr sz="2800" spc="-40">
                <a:solidFill>
                  <a:srgbClr val="006FC0"/>
                </a:solidFill>
                <a:latin typeface="Arial"/>
                <a:cs typeface="Arial"/>
              </a:rPr>
              <a:t> </a:t>
            </a:r>
            <a:r>
              <a:rPr sz="2800">
                <a:solidFill>
                  <a:srgbClr val="006FC0"/>
                </a:solidFill>
                <a:latin typeface="Arial"/>
                <a:cs typeface="Arial"/>
              </a:rPr>
              <a:t>um</a:t>
            </a:r>
            <a:r>
              <a:rPr sz="2800" spc="-35">
                <a:solidFill>
                  <a:srgbClr val="006FC0"/>
                </a:solidFill>
                <a:latin typeface="Arial"/>
                <a:cs typeface="Arial"/>
              </a:rPr>
              <a:t> </a:t>
            </a:r>
            <a:r>
              <a:rPr sz="2800">
                <a:solidFill>
                  <a:srgbClr val="006FC0"/>
                </a:solidFill>
                <a:latin typeface="Arial"/>
                <a:cs typeface="Arial"/>
              </a:rPr>
              <a:t>drama</a:t>
            </a:r>
            <a:r>
              <a:rPr sz="2800" spc="-25">
                <a:solidFill>
                  <a:srgbClr val="006FC0"/>
                </a:solidFill>
                <a:latin typeface="Arial"/>
                <a:cs typeface="Arial"/>
              </a:rPr>
              <a:t> </a:t>
            </a:r>
            <a:r>
              <a:rPr sz="2800">
                <a:solidFill>
                  <a:srgbClr val="006FC0"/>
                </a:solidFill>
                <a:latin typeface="Arial"/>
                <a:cs typeface="Arial"/>
              </a:rPr>
              <a:t>ou</a:t>
            </a:r>
            <a:r>
              <a:rPr sz="2800" spc="-50">
                <a:solidFill>
                  <a:srgbClr val="006FC0"/>
                </a:solidFill>
                <a:latin typeface="Arial"/>
                <a:cs typeface="Arial"/>
              </a:rPr>
              <a:t> </a:t>
            </a:r>
            <a:r>
              <a:rPr sz="2800">
                <a:solidFill>
                  <a:srgbClr val="006FC0"/>
                </a:solidFill>
                <a:latin typeface="Arial"/>
                <a:cs typeface="Arial"/>
              </a:rPr>
              <a:t>um</a:t>
            </a:r>
            <a:r>
              <a:rPr sz="2800" spc="-55">
                <a:solidFill>
                  <a:srgbClr val="006FC0"/>
                </a:solidFill>
                <a:latin typeface="Arial"/>
                <a:cs typeface="Arial"/>
              </a:rPr>
              <a:t> </a:t>
            </a:r>
            <a:r>
              <a:rPr sz="2800" spc="-10">
                <a:solidFill>
                  <a:srgbClr val="006FC0"/>
                </a:solidFill>
                <a:latin typeface="Arial"/>
                <a:cs typeface="Arial"/>
              </a:rPr>
              <a:t>romance?</a:t>
            </a:r>
            <a:r>
              <a:rPr sz="2800" spc="-165">
                <a:solidFill>
                  <a:srgbClr val="006FC0"/>
                </a:solidFill>
                <a:latin typeface="Arial"/>
                <a:cs typeface="Arial"/>
              </a:rPr>
              <a:t> </a:t>
            </a:r>
            <a:r>
              <a:rPr sz="2800">
                <a:solidFill>
                  <a:srgbClr val="006FC0"/>
                </a:solidFill>
                <a:latin typeface="Arial"/>
                <a:cs typeface="Arial"/>
              </a:rPr>
              <a:t>A</a:t>
            </a:r>
            <a:r>
              <a:rPr sz="2800" spc="-195">
                <a:solidFill>
                  <a:srgbClr val="006FC0"/>
                </a:solidFill>
                <a:latin typeface="Arial"/>
                <a:cs typeface="Arial"/>
              </a:rPr>
              <a:t> </a:t>
            </a:r>
            <a:r>
              <a:rPr sz="2800">
                <a:solidFill>
                  <a:srgbClr val="006FC0"/>
                </a:solidFill>
                <a:latin typeface="Arial"/>
                <a:cs typeface="Arial"/>
              </a:rPr>
              <a:t>diferença</a:t>
            </a:r>
            <a:r>
              <a:rPr sz="2800" spc="-30">
                <a:solidFill>
                  <a:srgbClr val="006FC0"/>
                </a:solidFill>
                <a:latin typeface="Arial"/>
                <a:cs typeface="Arial"/>
              </a:rPr>
              <a:t> </a:t>
            </a:r>
            <a:r>
              <a:rPr sz="2800">
                <a:solidFill>
                  <a:srgbClr val="006FC0"/>
                </a:solidFill>
                <a:latin typeface="Arial"/>
                <a:cs typeface="Arial"/>
              </a:rPr>
              <a:t>entre</a:t>
            </a:r>
            <a:r>
              <a:rPr sz="2800" spc="-40">
                <a:solidFill>
                  <a:srgbClr val="006FC0"/>
                </a:solidFill>
                <a:latin typeface="Arial"/>
                <a:cs typeface="Arial"/>
              </a:rPr>
              <a:t> </a:t>
            </a:r>
            <a:r>
              <a:rPr sz="2800" spc="-10">
                <a:solidFill>
                  <a:srgbClr val="006FC0"/>
                </a:solidFill>
                <a:latin typeface="Arial"/>
                <a:cs typeface="Arial"/>
              </a:rPr>
              <a:t>esses </a:t>
            </a:r>
            <a:r>
              <a:rPr sz="2800">
                <a:solidFill>
                  <a:srgbClr val="006FC0"/>
                </a:solidFill>
                <a:latin typeface="Arial"/>
                <a:cs typeface="Arial"/>
              </a:rPr>
              <a:t>dois</a:t>
            </a:r>
            <a:r>
              <a:rPr sz="2800" spc="-50">
                <a:solidFill>
                  <a:srgbClr val="006FC0"/>
                </a:solidFill>
                <a:latin typeface="Arial"/>
                <a:cs typeface="Arial"/>
              </a:rPr>
              <a:t> </a:t>
            </a:r>
            <a:r>
              <a:rPr sz="2800">
                <a:solidFill>
                  <a:srgbClr val="006FC0"/>
                </a:solidFill>
                <a:latin typeface="Arial"/>
                <a:cs typeface="Arial"/>
              </a:rPr>
              <a:t>gêneros</a:t>
            </a:r>
            <a:r>
              <a:rPr sz="2800" spc="-50">
                <a:solidFill>
                  <a:srgbClr val="006FC0"/>
                </a:solidFill>
                <a:latin typeface="Arial"/>
                <a:cs typeface="Arial"/>
              </a:rPr>
              <a:t> </a:t>
            </a:r>
            <a:r>
              <a:rPr sz="2800">
                <a:solidFill>
                  <a:srgbClr val="006FC0"/>
                </a:solidFill>
                <a:latin typeface="Arial"/>
                <a:cs typeface="Arial"/>
              </a:rPr>
              <a:t>não</a:t>
            </a:r>
            <a:r>
              <a:rPr sz="2800" spc="-50">
                <a:solidFill>
                  <a:srgbClr val="006FC0"/>
                </a:solidFill>
                <a:latin typeface="Arial"/>
                <a:cs typeface="Arial"/>
              </a:rPr>
              <a:t> </a:t>
            </a:r>
            <a:r>
              <a:rPr sz="2800">
                <a:solidFill>
                  <a:srgbClr val="006FC0"/>
                </a:solidFill>
                <a:latin typeface="Arial"/>
                <a:cs typeface="Arial"/>
              </a:rPr>
              <a:t>é</a:t>
            </a:r>
            <a:r>
              <a:rPr sz="2800" spc="-50">
                <a:solidFill>
                  <a:srgbClr val="006FC0"/>
                </a:solidFill>
                <a:latin typeface="Arial"/>
                <a:cs typeface="Arial"/>
              </a:rPr>
              <a:t> </a:t>
            </a:r>
            <a:r>
              <a:rPr sz="2800" spc="-10">
                <a:solidFill>
                  <a:srgbClr val="006FC0"/>
                </a:solidFill>
                <a:latin typeface="Arial"/>
                <a:cs typeface="Arial"/>
              </a:rPr>
              <a:t>exata.)</a:t>
            </a:r>
            <a:endParaRPr sz="2800">
              <a:latin typeface="Arial"/>
              <a:cs typeface="Arial"/>
            </a:endParaRPr>
          </a:p>
          <a:p>
            <a:pPr marL="241300" marR="92075" indent="-228600">
              <a:lnSpc>
                <a:spcPts val="3020"/>
              </a:lnSpc>
              <a:spcBef>
                <a:spcPts val="1019"/>
              </a:spcBef>
              <a:buFont typeface="Arial"/>
              <a:buChar char="•"/>
              <a:tabLst>
                <a:tab pos="241300" algn="l"/>
              </a:tabLst>
            </a:pPr>
            <a:r>
              <a:rPr sz="2800" b="1">
                <a:solidFill>
                  <a:srgbClr val="006FC0"/>
                </a:solidFill>
                <a:latin typeface="Arial"/>
                <a:cs typeface="Arial"/>
              </a:rPr>
              <a:t>Indicado</a:t>
            </a:r>
            <a:r>
              <a:rPr sz="2800" b="1" spc="-55">
                <a:solidFill>
                  <a:srgbClr val="006FC0"/>
                </a:solidFill>
                <a:latin typeface="Arial"/>
                <a:cs typeface="Arial"/>
              </a:rPr>
              <a:t> </a:t>
            </a:r>
            <a:r>
              <a:rPr sz="2800" b="1">
                <a:solidFill>
                  <a:srgbClr val="006FC0"/>
                </a:solidFill>
                <a:latin typeface="Arial"/>
                <a:cs typeface="Arial"/>
              </a:rPr>
              <a:t>quando</a:t>
            </a:r>
            <a:r>
              <a:rPr sz="2800" b="1" spc="-55">
                <a:solidFill>
                  <a:srgbClr val="006FC0"/>
                </a:solidFill>
                <a:latin typeface="Arial"/>
                <a:cs typeface="Arial"/>
              </a:rPr>
              <a:t> </a:t>
            </a:r>
            <a:r>
              <a:rPr sz="2800" b="1">
                <a:solidFill>
                  <a:srgbClr val="006FC0"/>
                </a:solidFill>
                <a:latin typeface="Arial"/>
                <a:cs typeface="Arial"/>
              </a:rPr>
              <a:t>o</a:t>
            </a:r>
            <a:r>
              <a:rPr sz="2800" b="1" spc="-65">
                <a:solidFill>
                  <a:srgbClr val="006FC0"/>
                </a:solidFill>
                <a:latin typeface="Arial"/>
                <a:cs typeface="Arial"/>
              </a:rPr>
              <a:t> </a:t>
            </a:r>
            <a:r>
              <a:rPr sz="2800" b="1">
                <a:solidFill>
                  <a:srgbClr val="006FC0"/>
                </a:solidFill>
                <a:latin typeface="Arial"/>
                <a:cs typeface="Arial"/>
              </a:rPr>
              <a:t>usuário</a:t>
            </a:r>
            <a:r>
              <a:rPr sz="2800" b="1" spc="-70">
                <a:solidFill>
                  <a:srgbClr val="006FC0"/>
                </a:solidFill>
                <a:latin typeface="Arial"/>
                <a:cs typeface="Arial"/>
              </a:rPr>
              <a:t> </a:t>
            </a:r>
            <a:r>
              <a:rPr sz="2800" b="1">
                <a:solidFill>
                  <a:srgbClr val="006FC0"/>
                </a:solidFill>
                <a:latin typeface="Arial"/>
                <a:cs typeface="Arial"/>
              </a:rPr>
              <a:t>não</a:t>
            </a:r>
            <a:r>
              <a:rPr sz="2800" b="1" spc="-65">
                <a:solidFill>
                  <a:srgbClr val="006FC0"/>
                </a:solidFill>
                <a:latin typeface="Arial"/>
                <a:cs typeface="Arial"/>
              </a:rPr>
              <a:t> </a:t>
            </a:r>
            <a:r>
              <a:rPr sz="2800" b="1">
                <a:solidFill>
                  <a:srgbClr val="006FC0"/>
                </a:solidFill>
                <a:latin typeface="Arial"/>
                <a:cs typeface="Arial"/>
              </a:rPr>
              <a:t>sabe</a:t>
            </a:r>
            <a:r>
              <a:rPr sz="2800" b="1" spc="-65">
                <a:solidFill>
                  <a:srgbClr val="006FC0"/>
                </a:solidFill>
                <a:latin typeface="Arial"/>
                <a:cs typeface="Arial"/>
              </a:rPr>
              <a:t> </a:t>
            </a:r>
            <a:r>
              <a:rPr sz="2800" b="1">
                <a:solidFill>
                  <a:srgbClr val="006FC0"/>
                </a:solidFill>
                <a:latin typeface="Arial"/>
                <a:cs typeface="Arial"/>
              </a:rPr>
              <a:t>exatamente</a:t>
            </a:r>
            <a:r>
              <a:rPr sz="2800" b="1" spc="-40">
                <a:solidFill>
                  <a:srgbClr val="006FC0"/>
                </a:solidFill>
                <a:latin typeface="Arial"/>
                <a:cs typeface="Arial"/>
              </a:rPr>
              <a:t> </a:t>
            </a:r>
            <a:r>
              <a:rPr sz="2800" b="1">
                <a:solidFill>
                  <a:srgbClr val="006FC0"/>
                </a:solidFill>
                <a:latin typeface="Arial"/>
                <a:cs typeface="Arial"/>
              </a:rPr>
              <a:t>o</a:t>
            </a:r>
            <a:r>
              <a:rPr sz="2800" b="1" spc="-85">
                <a:solidFill>
                  <a:srgbClr val="006FC0"/>
                </a:solidFill>
                <a:latin typeface="Arial"/>
                <a:cs typeface="Arial"/>
              </a:rPr>
              <a:t> </a:t>
            </a:r>
            <a:r>
              <a:rPr sz="2800" b="1">
                <a:solidFill>
                  <a:srgbClr val="006FC0"/>
                </a:solidFill>
                <a:latin typeface="Arial"/>
                <a:cs typeface="Arial"/>
              </a:rPr>
              <a:t>que</a:t>
            </a:r>
            <a:r>
              <a:rPr sz="2800" b="1" spc="-45">
                <a:solidFill>
                  <a:srgbClr val="006FC0"/>
                </a:solidFill>
                <a:latin typeface="Arial"/>
                <a:cs typeface="Arial"/>
              </a:rPr>
              <a:t> </a:t>
            </a:r>
            <a:r>
              <a:rPr sz="2800" b="1" spc="-20">
                <a:solidFill>
                  <a:srgbClr val="006FC0"/>
                </a:solidFill>
                <a:latin typeface="Arial"/>
                <a:cs typeface="Arial"/>
              </a:rPr>
              <a:t>está </a:t>
            </a:r>
            <a:r>
              <a:rPr sz="2800" b="1">
                <a:solidFill>
                  <a:srgbClr val="006FC0"/>
                </a:solidFill>
                <a:latin typeface="Arial"/>
                <a:cs typeface="Arial"/>
              </a:rPr>
              <a:t>procurando.</a:t>
            </a:r>
            <a:r>
              <a:rPr sz="2800" b="1" spc="-60">
                <a:solidFill>
                  <a:srgbClr val="006FC0"/>
                </a:solidFill>
                <a:latin typeface="Arial"/>
                <a:cs typeface="Arial"/>
              </a:rPr>
              <a:t> </a:t>
            </a:r>
            <a:r>
              <a:rPr sz="2800" spc="-10">
                <a:solidFill>
                  <a:srgbClr val="006FC0"/>
                </a:solidFill>
                <a:latin typeface="Arial"/>
                <a:cs typeface="Arial"/>
              </a:rPr>
              <a:t>(Você</a:t>
            </a:r>
            <a:r>
              <a:rPr sz="2800" spc="-90">
                <a:solidFill>
                  <a:srgbClr val="006FC0"/>
                </a:solidFill>
                <a:latin typeface="Arial"/>
                <a:cs typeface="Arial"/>
              </a:rPr>
              <a:t> </a:t>
            </a:r>
            <a:r>
              <a:rPr sz="2800">
                <a:solidFill>
                  <a:srgbClr val="006FC0"/>
                </a:solidFill>
                <a:latin typeface="Arial"/>
                <a:cs typeface="Arial"/>
              </a:rPr>
              <a:t>não</a:t>
            </a:r>
            <a:r>
              <a:rPr sz="2800" spc="-90">
                <a:solidFill>
                  <a:srgbClr val="006FC0"/>
                </a:solidFill>
                <a:latin typeface="Arial"/>
                <a:cs typeface="Arial"/>
              </a:rPr>
              <a:t> </a:t>
            </a:r>
            <a:r>
              <a:rPr sz="2800">
                <a:solidFill>
                  <a:srgbClr val="006FC0"/>
                </a:solidFill>
                <a:latin typeface="Arial"/>
                <a:cs typeface="Arial"/>
              </a:rPr>
              <a:t>está</a:t>
            </a:r>
            <a:r>
              <a:rPr sz="2800" spc="-85">
                <a:solidFill>
                  <a:srgbClr val="006FC0"/>
                </a:solidFill>
                <a:latin typeface="Arial"/>
                <a:cs typeface="Arial"/>
              </a:rPr>
              <a:t> </a:t>
            </a:r>
            <a:r>
              <a:rPr sz="2800">
                <a:solidFill>
                  <a:srgbClr val="006FC0"/>
                </a:solidFill>
                <a:latin typeface="Arial"/>
                <a:cs typeface="Arial"/>
              </a:rPr>
              <a:t>procurando</a:t>
            </a:r>
            <a:r>
              <a:rPr sz="2800" spc="-75">
                <a:solidFill>
                  <a:srgbClr val="006FC0"/>
                </a:solidFill>
                <a:latin typeface="Arial"/>
                <a:cs typeface="Arial"/>
              </a:rPr>
              <a:t> </a:t>
            </a:r>
            <a:r>
              <a:rPr sz="2800">
                <a:solidFill>
                  <a:srgbClr val="006FC0"/>
                </a:solidFill>
                <a:latin typeface="Arial"/>
                <a:cs typeface="Arial"/>
              </a:rPr>
              <a:t>nada</a:t>
            </a:r>
            <a:r>
              <a:rPr sz="2800" spc="-90">
                <a:solidFill>
                  <a:srgbClr val="006FC0"/>
                </a:solidFill>
                <a:latin typeface="Arial"/>
                <a:cs typeface="Arial"/>
              </a:rPr>
              <a:t> </a:t>
            </a:r>
            <a:r>
              <a:rPr sz="2800">
                <a:solidFill>
                  <a:srgbClr val="006FC0"/>
                </a:solidFill>
                <a:latin typeface="Arial"/>
                <a:cs typeface="Arial"/>
              </a:rPr>
              <a:t>específico.</a:t>
            </a:r>
            <a:r>
              <a:rPr sz="2800" spc="-120">
                <a:solidFill>
                  <a:srgbClr val="006FC0"/>
                </a:solidFill>
                <a:latin typeface="Arial"/>
                <a:cs typeface="Arial"/>
              </a:rPr>
              <a:t> </a:t>
            </a:r>
            <a:r>
              <a:rPr sz="2800">
                <a:solidFill>
                  <a:srgbClr val="006FC0"/>
                </a:solidFill>
                <a:latin typeface="Arial"/>
                <a:cs typeface="Arial"/>
              </a:rPr>
              <a:t>Para</a:t>
            </a:r>
            <a:r>
              <a:rPr sz="2800" spc="-70">
                <a:solidFill>
                  <a:srgbClr val="006FC0"/>
                </a:solidFill>
                <a:latin typeface="Arial"/>
                <a:cs typeface="Arial"/>
              </a:rPr>
              <a:t> </a:t>
            </a:r>
            <a:r>
              <a:rPr sz="2800" spc="-20">
                <a:solidFill>
                  <a:srgbClr val="006FC0"/>
                </a:solidFill>
                <a:latin typeface="Arial"/>
                <a:cs typeface="Arial"/>
              </a:rPr>
              <a:t>você </a:t>
            </a:r>
            <a:r>
              <a:rPr sz="2800">
                <a:solidFill>
                  <a:srgbClr val="006FC0"/>
                </a:solidFill>
                <a:latin typeface="Arial"/>
                <a:cs typeface="Arial"/>
              </a:rPr>
              <a:t>qualquer</a:t>
            </a:r>
            <a:r>
              <a:rPr sz="2800" spc="-70">
                <a:solidFill>
                  <a:srgbClr val="006FC0"/>
                </a:solidFill>
                <a:latin typeface="Arial"/>
                <a:cs typeface="Arial"/>
              </a:rPr>
              <a:t> </a:t>
            </a:r>
            <a:r>
              <a:rPr sz="2800">
                <a:solidFill>
                  <a:srgbClr val="006FC0"/>
                </a:solidFill>
                <a:latin typeface="Arial"/>
                <a:cs typeface="Arial"/>
              </a:rPr>
              <a:t>sugestão</a:t>
            </a:r>
            <a:r>
              <a:rPr sz="2800" spc="-80">
                <a:solidFill>
                  <a:srgbClr val="006FC0"/>
                </a:solidFill>
                <a:latin typeface="Arial"/>
                <a:cs typeface="Arial"/>
              </a:rPr>
              <a:t> </a:t>
            </a:r>
            <a:r>
              <a:rPr sz="2800">
                <a:solidFill>
                  <a:srgbClr val="006FC0"/>
                </a:solidFill>
                <a:latin typeface="Arial"/>
                <a:cs typeface="Arial"/>
              </a:rPr>
              <a:t>de</a:t>
            </a:r>
            <a:r>
              <a:rPr sz="2800" spc="-85">
                <a:solidFill>
                  <a:srgbClr val="006FC0"/>
                </a:solidFill>
                <a:latin typeface="Arial"/>
                <a:cs typeface="Arial"/>
              </a:rPr>
              <a:t> </a:t>
            </a:r>
            <a:r>
              <a:rPr sz="2800">
                <a:solidFill>
                  <a:srgbClr val="006FC0"/>
                </a:solidFill>
                <a:latin typeface="Arial"/>
                <a:cs typeface="Arial"/>
              </a:rPr>
              <a:t>romance</a:t>
            </a:r>
            <a:r>
              <a:rPr sz="2800" spc="-75">
                <a:solidFill>
                  <a:srgbClr val="006FC0"/>
                </a:solidFill>
                <a:latin typeface="Arial"/>
                <a:cs typeface="Arial"/>
              </a:rPr>
              <a:t> </a:t>
            </a:r>
            <a:r>
              <a:rPr sz="2800" spc="-10">
                <a:solidFill>
                  <a:srgbClr val="006FC0"/>
                </a:solidFill>
                <a:latin typeface="Arial"/>
                <a:cs typeface="Arial"/>
              </a:rPr>
              <a:t>serve).</a:t>
            </a:r>
            <a:endParaRPr sz="280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31012"/>
            <a:ext cx="5620385" cy="697230"/>
          </a:xfrm>
          <a:prstGeom prst="rect">
            <a:avLst/>
          </a:prstGeom>
        </p:spPr>
        <p:txBody>
          <a:bodyPr vert="horz" wrap="square" lIns="0" tIns="13335" rIns="0" bIns="0" rtlCol="0">
            <a:spAutoFit/>
          </a:bodyPr>
          <a:lstStyle/>
          <a:p>
            <a:pPr marL="12700">
              <a:lnSpc>
                <a:spcPct val="100000"/>
              </a:lnSpc>
              <a:spcBef>
                <a:spcPts val="105"/>
              </a:spcBef>
            </a:pPr>
            <a:r>
              <a:rPr b="1">
                <a:latin typeface="Arial"/>
                <a:cs typeface="Arial"/>
              </a:rPr>
              <a:t>Esquemas</a:t>
            </a:r>
            <a:r>
              <a:rPr b="1" spc="-45">
                <a:latin typeface="Arial"/>
                <a:cs typeface="Arial"/>
              </a:rPr>
              <a:t> </a:t>
            </a:r>
            <a:r>
              <a:rPr b="1" spc="-10">
                <a:latin typeface="Arial"/>
                <a:cs typeface="Arial"/>
              </a:rPr>
              <a:t>ambíguos</a:t>
            </a:r>
          </a:p>
        </p:txBody>
      </p:sp>
      <p:sp>
        <p:nvSpPr>
          <p:cNvPr id="3" name="object 3"/>
          <p:cNvSpPr txBox="1"/>
          <p:nvPr/>
        </p:nvSpPr>
        <p:spPr>
          <a:xfrm>
            <a:off x="213766" y="1498854"/>
            <a:ext cx="11322050" cy="4231005"/>
          </a:xfrm>
          <a:prstGeom prst="rect">
            <a:avLst/>
          </a:prstGeom>
        </p:spPr>
        <p:txBody>
          <a:bodyPr vert="horz" wrap="square" lIns="0" tIns="12700" rIns="0" bIns="0" rtlCol="0">
            <a:spAutoFit/>
          </a:bodyPr>
          <a:lstStyle/>
          <a:p>
            <a:pPr marL="241300" marR="528320" indent="-228600">
              <a:lnSpc>
                <a:spcPct val="120000"/>
              </a:lnSpc>
              <a:spcBef>
                <a:spcPts val="100"/>
              </a:spcBef>
              <a:buFont typeface="Arial"/>
              <a:buChar char="•"/>
              <a:tabLst>
                <a:tab pos="241300" algn="l"/>
              </a:tabLst>
            </a:pPr>
            <a:r>
              <a:rPr sz="2400" b="1">
                <a:solidFill>
                  <a:srgbClr val="006FC0"/>
                </a:solidFill>
                <a:latin typeface="Arial"/>
                <a:cs typeface="Arial"/>
              </a:rPr>
              <a:t>Assunto:</a:t>
            </a:r>
            <a:r>
              <a:rPr sz="2400" b="1" spc="-20">
                <a:solidFill>
                  <a:srgbClr val="006FC0"/>
                </a:solidFill>
                <a:latin typeface="Arial"/>
                <a:cs typeface="Arial"/>
              </a:rPr>
              <a:t> </a:t>
            </a:r>
            <a:r>
              <a:rPr sz="2400">
                <a:solidFill>
                  <a:srgbClr val="006FC0"/>
                </a:solidFill>
                <a:latin typeface="Arial"/>
                <a:cs typeface="Arial"/>
              </a:rPr>
              <a:t>Divide</a:t>
            </a:r>
            <a:r>
              <a:rPr sz="2400" spc="-10">
                <a:solidFill>
                  <a:srgbClr val="006FC0"/>
                </a:solidFill>
                <a:latin typeface="Arial"/>
                <a:cs typeface="Arial"/>
              </a:rPr>
              <a:t> </a:t>
            </a:r>
            <a:r>
              <a:rPr sz="2400">
                <a:solidFill>
                  <a:srgbClr val="006FC0"/>
                </a:solidFill>
                <a:latin typeface="Arial"/>
                <a:cs typeface="Arial"/>
              </a:rPr>
              <a:t>a</a:t>
            </a:r>
            <a:r>
              <a:rPr sz="2400" spc="-35">
                <a:solidFill>
                  <a:srgbClr val="006FC0"/>
                </a:solidFill>
                <a:latin typeface="Arial"/>
                <a:cs typeface="Arial"/>
              </a:rPr>
              <a:t> </a:t>
            </a:r>
            <a:r>
              <a:rPr sz="2400">
                <a:solidFill>
                  <a:srgbClr val="006FC0"/>
                </a:solidFill>
                <a:latin typeface="Arial"/>
                <a:cs typeface="Arial"/>
              </a:rPr>
              <a:t>informação</a:t>
            </a:r>
            <a:r>
              <a:rPr sz="2400" spc="-10">
                <a:solidFill>
                  <a:srgbClr val="006FC0"/>
                </a:solidFill>
                <a:latin typeface="Arial"/>
                <a:cs typeface="Arial"/>
              </a:rPr>
              <a:t> </a:t>
            </a:r>
            <a:r>
              <a:rPr sz="2400">
                <a:solidFill>
                  <a:srgbClr val="006FC0"/>
                </a:solidFill>
                <a:latin typeface="Arial"/>
                <a:cs typeface="Arial"/>
              </a:rPr>
              <a:t>em</a:t>
            </a:r>
            <a:r>
              <a:rPr sz="2400" spc="-35">
                <a:solidFill>
                  <a:srgbClr val="006FC0"/>
                </a:solidFill>
                <a:latin typeface="Arial"/>
                <a:cs typeface="Arial"/>
              </a:rPr>
              <a:t> </a:t>
            </a:r>
            <a:r>
              <a:rPr sz="2400">
                <a:solidFill>
                  <a:srgbClr val="006FC0"/>
                </a:solidFill>
                <a:latin typeface="Arial"/>
                <a:cs typeface="Arial"/>
              </a:rPr>
              <a:t>diferentes</a:t>
            </a:r>
            <a:r>
              <a:rPr sz="2400" spc="-15">
                <a:solidFill>
                  <a:srgbClr val="006FC0"/>
                </a:solidFill>
                <a:latin typeface="Arial"/>
                <a:cs typeface="Arial"/>
              </a:rPr>
              <a:t> </a:t>
            </a:r>
            <a:r>
              <a:rPr sz="2400">
                <a:solidFill>
                  <a:srgbClr val="006FC0"/>
                </a:solidFill>
                <a:latin typeface="Arial"/>
                <a:cs typeface="Arial"/>
              </a:rPr>
              <a:t>tipos,</a:t>
            </a:r>
            <a:r>
              <a:rPr sz="2400" spc="-30">
                <a:solidFill>
                  <a:srgbClr val="006FC0"/>
                </a:solidFill>
                <a:latin typeface="Arial"/>
                <a:cs typeface="Arial"/>
              </a:rPr>
              <a:t> </a:t>
            </a:r>
            <a:r>
              <a:rPr sz="2400">
                <a:solidFill>
                  <a:srgbClr val="006FC0"/>
                </a:solidFill>
                <a:latin typeface="Arial"/>
                <a:cs typeface="Arial"/>
              </a:rPr>
              <a:t>modelos,</a:t>
            </a:r>
            <a:r>
              <a:rPr sz="2400" spc="-10">
                <a:solidFill>
                  <a:srgbClr val="006FC0"/>
                </a:solidFill>
                <a:latin typeface="Arial"/>
                <a:cs typeface="Arial"/>
              </a:rPr>
              <a:t> </a:t>
            </a:r>
            <a:r>
              <a:rPr sz="2400">
                <a:solidFill>
                  <a:srgbClr val="006FC0"/>
                </a:solidFill>
                <a:latin typeface="Arial"/>
                <a:cs typeface="Arial"/>
              </a:rPr>
              <a:t>necessidades</a:t>
            </a:r>
            <a:r>
              <a:rPr sz="2400" spc="5">
                <a:solidFill>
                  <a:srgbClr val="006FC0"/>
                </a:solidFill>
                <a:latin typeface="Arial"/>
                <a:cs typeface="Arial"/>
              </a:rPr>
              <a:t> </a:t>
            </a:r>
            <a:r>
              <a:rPr sz="2400" spc="-25">
                <a:solidFill>
                  <a:srgbClr val="006FC0"/>
                </a:solidFill>
                <a:latin typeface="Arial"/>
                <a:cs typeface="Arial"/>
              </a:rPr>
              <a:t>ou </a:t>
            </a:r>
            <a:r>
              <a:rPr sz="2400">
                <a:solidFill>
                  <a:srgbClr val="006FC0"/>
                </a:solidFill>
                <a:latin typeface="Arial"/>
                <a:cs typeface="Arial"/>
              </a:rPr>
              <a:t>perguntas</a:t>
            </a:r>
            <a:r>
              <a:rPr sz="2400" spc="-20">
                <a:solidFill>
                  <a:srgbClr val="006FC0"/>
                </a:solidFill>
                <a:latin typeface="Arial"/>
                <a:cs typeface="Arial"/>
              </a:rPr>
              <a:t> </a:t>
            </a:r>
            <a:r>
              <a:rPr sz="2400">
                <a:solidFill>
                  <a:srgbClr val="006FC0"/>
                </a:solidFill>
                <a:latin typeface="Arial"/>
                <a:cs typeface="Arial"/>
              </a:rPr>
              <a:t>a</a:t>
            </a:r>
            <a:r>
              <a:rPr sz="2400" spc="-10">
                <a:solidFill>
                  <a:srgbClr val="006FC0"/>
                </a:solidFill>
                <a:latin typeface="Arial"/>
                <a:cs typeface="Arial"/>
              </a:rPr>
              <a:t> </a:t>
            </a:r>
            <a:r>
              <a:rPr sz="2400">
                <a:solidFill>
                  <a:srgbClr val="006FC0"/>
                </a:solidFill>
                <a:latin typeface="Arial"/>
                <a:cs typeface="Arial"/>
              </a:rPr>
              <a:t>serem</a:t>
            </a:r>
            <a:r>
              <a:rPr sz="2400" spc="-20">
                <a:solidFill>
                  <a:srgbClr val="006FC0"/>
                </a:solidFill>
                <a:latin typeface="Arial"/>
                <a:cs typeface="Arial"/>
              </a:rPr>
              <a:t> </a:t>
            </a:r>
            <a:r>
              <a:rPr sz="2400">
                <a:solidFill>
                  <a:srgbClr val="006FC0"/>
                </a:solidFill>
                <a:latin typeface="Arial"/>
                <a:cs typeface="Arial"/>
              </a:rPr>
              <a:t>respondidas.</a:t>
            </a:r>
            <a:r>
              <a:rPr sz="2400" spc="15">
                <a:solidFill>
                  <a:srgbClr val="006FC0"/>
                </a:solidFill>
                <a:latin typeface="Arial"/>
                <a:cs typeface="Arial"/>
              </a:rPr>
              <a:t> </a:t>
            </a:r>
            <a:r>
              <a:rPr sz="2400">
                <a:solidFill>
                  <a:srgbClr val="006FC0"/>
                </a:solidFill>
                <a:latin typeface="Arial"/>
                <a:cs typeface="Arial"/>
              </a:rPr>
              <a:t>Ex:</a:t>
            </a:r>
            <a:r>
              <a:rPr sz="2400" spc="-5">
                <a:solidFill>
                  <a:srgbClr val="006FC0"/>
                </a:solidFill>
                <a:latin typeface="Arial"/>
                <a:cs typeface="Arial"/>
              </a:rPr>
              <a:t> </a:t>
            </a:r>
            <a:r>
              <a:rPr sz="2400">
                <a:solidFill>
                  <a:srgbClr val="006FC0"/>
                </a:solidFill>
                <a:latin typeface="Arial"/>
                <a:cs typeface="Arial"/>
              </a:rPr>
              <a:t>Páginas</a:t>
            </a:r>
            <a:r>
              <a:rPr sz="2400" spc="-120">
                <a:solidFill>
                  <a:srgbClr val="006FC0"/>
                </a:solidFill>
                <a:latin typeface="Arial"/>
                <a:cs typeface="Arial"/>
              </a:rPr>
              <a:t> </a:t>
            </a:r>
            <a:r>
              <a:rPr sz="2400">
                <a:solidFill>
                  <a:srgbClr val="006FC0"/>
                </a:solidFill>
                <a:latin typeface="Arial"/>
                <a:cs typeface="Arial"/>
              </a:rPr>
              <a:t>Amarelas,</a:t>
            </a:r>
            <a:r>
              <a:rPr sz="2400" spc="-5">
                <a:solidFill>
                  <a:srgbClr val="006FC0"/>
                </a:solidFill>
                <a:latin typeface="Arial"/>
                <a:cs typeface="Arial"/>
              </a:rPr>
              <a:t> </a:t>
            </a:r>
            <a:r>
              <a:rPr sz="2400">
                <a:solidFill>
                  <a:srgbClr val="006FC0"/>
                </a:solidFill>
                <a:latin typeface="Arial"/>
                <a:cs typeface="Arial"/>
              </a:rPr>
              <a:t>Editorias</a:t>
            </a:r>
            <a:r>
              <a:rPr sz="2400" spc="10">
                <a:solidFill>
                  <a:srgbClr val="006FC0"/>
                </a:solidFill>
                <a:latin typeface="Arial"/>
                <a:cs typeface="Arial"/>
              </a:rPr>
              <a:t> </a:t>
            </a:r>
            <a:r>
              <a:rPr sz="2400">
                <a:solidFill>
                  <a:srgbClr val="006FC0"/>
                </a:solidFill>
                <a:latin typeface="Arial"/>
                <a:cs typeface="Arial"/>
              </a:rPr>
              <a:t>do</a:t>
            </a:r>
            <a:r>
              <a:rPr sz="2400" spc="-15">
                <a:solidFill>
                  <a:srgbClr val="006FC0"/>
                </a:solidFill>
                <a:latin typeface="Arial"/>
                <a:cs typeface="Arial"/>
              </a:rPr>
              <a:t> </a:t>
            </a:r>
            <a:r>
              <a:rPr sz="2400" spc="-10">
                <a:solidFill>
                  <a:srgbClr val="006FC0"/>
                </a:solidFill>
                <a:latin typeface="Arial"/>
                <a:cs typeface="Arial"/>
              </a:rPr>
              <a:t>jornal, Supermercado.</a:t>
            </a:r>
            <a:endParaRPr sz="2400">
              <a:latin typeface="Arial"/>
              <a:cs typeface="Arial"/>
            </a:endParaRPr>
          </a:p>
          <a:p>
            <a:pPr marL="241300" marR="59690" indent="-228600">
              <a:lnSpc>
                <a:spcPct val="120000"/>
              </a:lnSpc>
              <a:spcBef>
                <a:spcPts val="994"/>
              </a:spcBef>
              <a:buFont typeface="Arial"/>
              <a:buChar char="•"/>
              <a:tabLst>
                <a:tab pos="241300" algn="l"/>
              </a:tabLst>
            </a:pPr>
            <a:r>
              <a:rPr sz="2400" b="1" spc="-10">
                <a:solidFill>
                  <a:srgbClr val="006FC0"/>
                </a:solidFill>
                <a:latin typeface="Arial"/>
                <a:cs typeface="Arial"/>
              </a:rPr>
              <a:t>Tarefa:</a:t>
            </a:r>
            <a:r>
              <a:rPr sz="2400" b="1" spc="-25">
                <a:solidFill>
                  <a:srgbClr val="006FC0"/>
                </a:solidFill>
                <a:latin typeface="Arial"/>
                <a:cs typeface="Arial"/>
              </a:rPr>
              <a:t> </a:t>
            </a:r>
            <a:r>
              <a:rPr sz="2400">
                <a:solidFill>
                  <a:srgbClr val="006FC0"/>
                </a:solidFill>
                <a:latin typeface="Arial"/>
                <a:cs typeface="Arial"/>
              </a:rPr>
              <a:t>Organiza</a:t>
            </a:r>
            <a:r>
              <a:rPr sz="2400" spc="-10">
                <a:solidFill>
                  <a:srgbClr val="006FC0"/>
                </a:solidFill>
                <a:latin typeface="Arial"/>
                <a:cs typeface="Arial"/>
              </a:rPr>
              <a:t> </a:t>
            </a:r>
            <a:r>
              <a:rPr sz="2400">
                <a:solidFill>
                  <a:srgbClr val="006FC0"/>
                </a:solidFill>
                <a:latin typeface="Arial"/>
                <a:cs typeface="Arial"/>
              </a:rPr>
              <a:t>a</a:t>
            </a:r>
            <a:r>
              <a:rPr sz="2400" spc="-35">
                <a:solidFill>
                  <a:srgbClr val="006FC0"/>
                </a:solidFill>
                <a:latin typeface="Arial"/>
                <a:cs typeface="Arial"/>
              </a:rPr>
              <a:t> </a:t>
            </a:r>
            <a:r>
              <a:rPr sz="2400">
                <a:solidFill>
                  <a:srgbClr val="006FC0"/>
                </a:solidFill>
                <a:latin typeface="Arial"/>
                <a:cs typeface="Arial"/>
              </a:rPr>
              <a:t>informação</a:t>
            </a:r>
            <a:r>
              <a:rPr sz="2400" spc="-10">
                <a:solidFill>
                  <a:srgbClr val="006FC0"/>
                </a:solidFill>
                <a:latin typeface="Arial"/>
                <a:cs typeface="Arial"/>
              </a:rPr>
              <a:t> </a:t>
            </a:r>
            <a:r>
              <a:rPr sz="2400">
                <a:solidFill>
                  <a:srgbClr val="006FC0"/>
                </a:solidFill>
                <a:latin typeface="Arial"/>
                <a:cs typeface="Arial"/>
              </a:rPr>
              <a:t>em</a:t>
            </a:r>
            <a:r>
              <a:rPr sz="2400" spc="-20">
                <a:solidFill>
                  <a:srgbClr val="006FC0"/>
                </a:solidFill>
                <a:latin typeface="Arial"/>
                <a:cs typeface="Arial"/>
              </a:rPr>
              <a:t> </a:t>
            </a:r>
            <a:r>
              <a:rPr sz="2400">
                <a:solidFill>
                  <a:srgbClr val="006FC0"/>
                </a:solidFill>
                <a:latin typeface="Arial"/>
                <a:cs typeface="Arial"/>
              </a:rPr>
              <a:t>conjuntos</a:t>
            </a:r>
            <a:r>
              <a:rPr sz="2400" spc="-25">
                <a:solidFill>
                  <a:srgbClr val="006FC0"/>
                </a:solidFill>
                <a:latin typeface="Arial"/>
                <a:cs typeface="Arial"/>
              </a:rPr>
              <a:t> </a:t>
            </a:r>
            <a:r>
              <a:rPr sz="2400">
                <a:solidFill>
                  <a:srgbClr val="006FC0"/>
                </a:solidFill>
                <a:latin typeface="Arial"/>
                <a:cs typeface="Arial"/>
              </a:rPr>
              <a:t>de</a:t>
            </a:r>
            <a:r>
              <a:rPr sz="2400" spc="-20">
                <a:solidFill>
                  <a:srgbClr val="006FC0"/>
                </a:solidFill>
                <a:latin typeface="Arial"/>
                <a:cs typeface="Arial"/>
              </a:rPr>
              <a:t> </a:t>
            </a:r>
            <a:r>
              <a:rPr sz="2400">
                <a:solidFill>
                  <a:srgbClr val="006FC0"/>
                </a:solidFill>
                <a:latin typeface="Arial"/>
                <a:cs typeface="Arial"/>
              </a:rPr>
              <a:t>ações.</a:t>
            </a:r>
            <a:r>
              <a:rPr sz="2400" spc="-15">
                <a:solidFill>
                  <a:srgbClr val="006FC0"/>
                </a:solidFill>
                <a:latin typeface="Arial"/>
                <a:cs typeface="Arial"/>
              </a:rPr>
              <a:t> </a:t>
            </a:r>
            <a:r>
              <a:rPr sz="2400">
                <a:solidFill>
                  <a:srgbClr val="006FC0"/>
                </a:solidFill>
                <a:latin typeface="Arial"/>
                <a:cs typeface="Arial"/>
              </a:rPr>
              <a:t>Usado</a:t>
            </a:r>
            <a:r>
              <a:rPr sz="2400" spc="-10">
                <a:solidFill>
                  <a:srgbClr val="006FC0"/>
                </a:solidFill>
                <a:latin typeface="Arial"/>
                <a:cs typeface="Arial"/>
              </a:rPr>
              <a:t> </a:t>
            </a:r>
            <a:r>
              <a:rPr sz="2400">
                <a:solidFill>
                  <a:srgbClr val="006FC0"/>
                </a:solidFill>
                <a:latin typeface="Arial"/>
                <a:cs typeface="Arial"/>
              </a:rPr>
              <a:t>muito</a:t>
            </a:r>
            <a:r>
              <a:rPr sz="2400" spc="-20">
                <a:solidFill>
                  <a:srgbClr val="006FC0"/>
                </a:solidFill>
                <a:latin typeface="Arial"/>
                <a:cs typeface="Arial"/>
              </a:rPr>
              <a:t> </a:t>
            </a:r>
            <a:r>
              <a:rPr sz="2400">
                <a:solidFill>
                  <a:srgbClr val="006FC0"/>
                </a:solidFill>
                <a:latin typeface="Arial"/>
                <a:cs typeface="Arial"/>
              </a:rPr>
              <a:t>em</a:t>
            </a:r>
            <a:r>
              <a:rPr sz="2400" spc="-15">
                <a:solidFill>
                  <a:srgbClr val="006FC0"/>
                </a:solidFill>
                <a:latin typeface="Arial"/>
                <a:cs typeface="Arial"/>
              </a:rPr>
              <a:t> </a:t>
            </a:r>
            <a:r>
              <a:rPr sz="2400" spc="-10">
                <a:solidFill>
                  <a:srgbClr val="006FC0"/>
                </a:solidFill>
                <a:latin typeface="Arial"/>
                <a:cs typeface="Arial"/>
              </a:rPr>
              <a:t>software </a:t>
            </a:r>
            <a:r>
              <a:rPr sz="2400">
                <a:solidFill>
                  <a:srgbClr val="006FC0"/>
                </a:solidFill>
                <a:latin typeface="Arial"/>
                <a:cs typeface="Arial"/>
              </a:rPr>
              <a:t>transacionais.</a:t>
            </a:r>
            <a:r>
              <a:rPr sz="2400" spc="-10">
                <a:solidFill>
                  <a:srgbClr val="006FC0"/>
                </a:solidFill>
                <a:latin typeface="Arial"/>
                <a:cs typeface="Arial"/>
              </a:rPr>
              <a:t> </a:t>
            </a:r>
            <a:r>
              <a:rPr sz="2400">
                <a:solidFill>
                  <a:srgbClr val="006FC0"/>
                </a:solidFill>
                <a:latin typeface="Arial"/>
                <a:cs typeface="Arial"/>
              </a:rPr>
              <a:t>Raramente</a:t>
            </a:r>
            <a:r>
              <a:rPr sz="2400" spc="-30">
                <a:solidFill>
                  <a:srgbClr val="006FC0"/>
                </a:solidFill>
                <a:latin typeface="Arial"/>
                <a:cs typeface="Arial"/>
              </a:rPr>
              <a:t> </a:t>
            </a:r>
            <a:r>
              <a:rPr sz="2400">
                <a:solidFill>
                  <a:srgbClr val="006FC0"/>
                </a:solidFill>
                <a:latin typeface="Arial"/>
                <a:cs typeface="Arial"/>
              </a:rPr>
              <a:t>utilizado</a:t>
            </a:r>
            <a:r>
              <a:rPr sz="2400" spc="-5">
                <a:solidFill>
                  <a:srgbClr val="006FC0"/>
                </a:solidFill>
                <a:latin typeface="Arial"/>
                <a:cs typeface="Arial"/>
              </a:rPr>
              <a:t> </a:t>
            </a:r>
            <a:r>
              <a:rPr sz="2400">
                <a:solidFill>
                  <a:srgbClr val="006FC0"/>
                </a:solidFill>
                <a:latin typeface="Arial"/>
                <a:cs typeface="Arial"/>
              </a:rPr>
              <a:t>sozinho</a:t>
            </a:r>
            <a:r>
              <a:rPr sz="2400" spc="-15">
                <a:solidFill>
                  <a:srgbClr val="006FC0"/>
                </a:solidFill>
                <a:latin typeface="Arial"/>
                <a:cs typeface="Arial"/>
              </a:rPr>
              <a:t> </a:t>
            </a:r>
            <a:r>
              <a:rPr sz="2400">
                <a:solidFill>
                  <a:srgbClr val="006FC0"/>
                </a:solidFill>
                <a:latin typeface="Arial"/>
                <a:cs typeface="Arial"/>
              </a:rPr>
              <a:t>na</a:t>
            </a:r>
            <a:r>
              <a:rPr sz="2400" spc="-35">
                <a:solidFill>
                  <a:srgbClr val="006FC0"/>
                </a:solidFill>
                <a:latin typeface="Arial"/>
                <a:cs typeface="Arial"/>
              </a:rPr>
              <a:t> </a:t>
            </a:r>
            <a:r>
              <a:rPr sz="2400">
                <a:solidFill>
                  <a:srgbClr val="006FC0"/>
                </a:solidFill>
                <a:latin typeface="Arial"/>
                <a:cs typeface="Arial"/>
              </a:rPr>
              <a:t>Web.</a:t>
            </a:r>
            <a:r>
              <a:rPr sz="2400" spc="-45">
                <a:solidFill>
                  <a:srgbClr val="006FC0"/>
                </a:solidFill>
                <a:latin typeface="Arial"/>
                <a:cs typeface="Arial"/>
              </a:rPr>
              <a:t> </a:t>
            </a:r>
            <a:r>
              <a:rPr sz="2400">
                <a:solidFill>
                  <a:srgbClr val="006FC0"/>
                </a:solidFill>
                <a:latin typeface="Arial"/>
                <a:cs typeface="Arial"/>
              </a:rPr>
              <a:t>Ex:</a:t>
            </a:r>
            <a:r>
              <a:rPr sz="2400" spc="-30">
                <a:solidFill>
                  <a:srgbClr val="006FC0"/>
                </a:solidFill>
                <a:latin typeface="Arial"/>
                <a:cs typeface="Arial"/>
              </a:rPr>
              <a:t> </a:t>
            </a:r>
            <a:r>
              <a:rPr sz="2400">
                <a:solidFill>
                  <a:srgbClr val="006FC0"/>
                </a:solidFill>
                <a:latin typeface="Arial"/>
                <a:cs typeface="Arial"/>
              </a:rPr>
              <a:t>Menu</a:t>
            </a:r>
            <a:r>
              <a:rPr sz="2400" spc="-40">
                <a:solidFill>
                  <a:srgbClr val="006FC0"/>
                </a:solidFill>
                <a:latin typeface="Arial"/>
                <a:cs typeface="Arial"/>
              </a:rPr>
              <a:t> </a:t>
            </a:r>
            <a:r>
              <a:rPr sz="2400" spc="-10">
                <a:solidFill>
                  <a:srgbClr val="006FC0"/>
                </a:solidFill>
                <a:latin typeface="Arial"/>
                <a:cs typeface="Arial"/>
              </a:rPr>
              <a:t>aplicativos </a:t>
            </a:r>
            <a:r>
              <a:rPr sz="2400">
                <a:solidFill>
                  <a:srgbClr val="006FC0"/>
                </a:solidFill>
                <a:latin typeface="Arial"/>
                <a:cs typeface="Arial"/>
              </a:rPr>
              <a:t>Windows</a:t>
            </a:r>
            <a:r>
              <a:rPr sz="2400" spc="-100">
                <a:solidFill>
                  <a:srgbClr val="006FC0"/>
                </a:solidFill>
                <a:latin typeface="Arial"/>
                <a:cs typeface="Arial"/>
              </a:rPr>
              <a:t> </a:t>
            </a:r>
            <a:r>
              <a:rPr sz="2400">
                <a:solidFill>
                  <a:srgbClr val="006FC0"/>
                </a:solidFill>
                <a:latin typeface="Arial"/>
                <a:cs typeface="Arial"/>
              </a:rPr>
              <a:t>(Editar,</a:t>
            </a:r>
            <a:r>
              <a:rPr sz="2400" spc="-114">
                <a:solidFill>
                  <a:srgbClr val="006FC0"/>
                </a:solidFill>
                <a:latin typeface="Arial"/>
                <a:cs typeface="Arial"/>
              </a:rPr>
              <a:t> </a:t>
            </a:r>
            <a:r>
              <a:rPr sz="2400">
                <a:solidFill>
                  <a:srgbClr val="006FC0"/>
                </a:solidFill>
                <a:latin typeface="Arial"/>
                <a:cs typeface="Arial"/>
              </a:rPr>
              <a:t>Exibir,</a:t>
            </a:r>
            <a:r>
              <a:rPr sz="2400" spc="-95">
                <a:solidFill>
                  <a:srgbClr val="006FC0"/>
                </a:solidFill>
                <a:latin typeface="Arial"/>
                <a:cs typeface="Arial"/>
              </a:rPr>
              <a:t> </a:t>
            </a:r>
            <a:r>
              <a:rPr sz="2400" spc="-10">
                <a:solidFill>
                  <a:srgbClr val="006FC0"/>
                </a:solidFill>
                <a:latin typeface="Arial"/>
                <a:cs typeface="Arial"/>
              </a:rPr>
              <a:t>Formatar).</a:t>
            </a:r>
            <a:endParaRPr sz="2400">
              <a:latin typeface="Arial"/>
              <a:cs typeface="Arial"/>
            </a:endParaRPr>
          </a:p>
          <a:p>
            <a:pPr marL="241300" marR="5080" indent="-228600">
              <a:lnSpc>
                <a:spcPct val="120000"/>
              </a:lnSpc>
              <a:spcBef>
                <a:spcPts val="1010"/>
              </a:spcBef>
              <a:buFont typeface="Arial"/>
              <a:buChar char="•"/>
              <a:tabLst>
                <a:tab pos="241300" algn="l"/>
              </a:tabLst>
            </a:pPr>
            <a:r>
              <a:rPr sz="2400" b="1" spc="-10">
                <a:solidFill>
                  <a:srgbClr val="006FC0"/>
                </a:solidFill>
                <a:latin typeface="Arial"/>
                <a:cs typeface="Arial"/>
              </a:rPr>
              <a:t>Público-</a:t>
            </a:r>
            <a:r>
              <a:rPr sz="2400" b="1">
                <a:solidFill>
                  <a:srgbClr val="006FC0"/>
                </a:solidFill>
                <a:latin typeface="Arial"/>
                <a:cs typeface="Arial"/>
              </a:rPr>
              <a:t>Alvo:</a:t>
            </a:r>
            <a:r>
              <a:rPr sz="2400" b="1" spc="-25">
                <a:solidFill>
                  <a:srgbClr val="006FC0"/>
                </a:solidFill>
                <a:latin typeface="Arial"/>
                <a:cs typeface="Arial"/>
              </a:rPr>
              <a:t> </a:t>
            </a:r>
            <a:r>
              <a:rPr sz="2400">
                <a:solidFill>
                  <a:srgbClr val="006FC0"/>
                </a:solidFill>
                <a:latin typeface="Arial"/>
                <a:cs typeface="Arial"/>
              </a:rPr>
              <a:t>Indicado</a:t>
            </a:r>
            <a:r>
              <a:rPr sz="2400" spc="5">
                <a:solidFill>
                  <a:srgbClr val="006FC0"/>
                </a:solidFill>
                <a:latin typeface="Arial"/>
                <a:cs typeface="Arial"/>
              </a:rPr>
              <a:t> </a:t>
            </a:r>
            <a:r>
              <a:rPr sz="2400">
                <a:solidFill>
                  <a:srgbClr val="006FC0"/>
                </a:solidFill>
                <a:latin typeface="Arial"/>
                <a:cs typeface="Arial"/>
              </a:rPr>
              <a:t>quando</a:t>
            </a:r>
            <a:r>
              <a:rPr sz="2400" spc="15">
                <a:solidFill>
                  <a:srgbClr val="006FC0"/>
                </a:solidFill>
                <a:latin typeface="Arial"/>
                <a:cs typeface="Arial"/>
              </a:rPr>
              <a:t> </a:t>
            </a:r>
            <a:r>
              <a:rPr sz="2400">
                <a:solidFill>
                  <a:srgbClr val="006FC0"/>
                </a:solidFill>
                <a:latin typeface="Arial"/>
                <a:cs typeface="Arial"/>
              </a:rPr>
              <a:t>se</a:t>
            </a:r>
            <a:r>
              <a:rPr sz="2400" spc="-10">
                <a:solidFill>
                  <a:srgbClr val="006FC0"/>
                </a:solidFill>
                <a:latin typeface="Arial"/>
                <a:cs typeface="Arial"/>
              </a:rPr>
              <a:t> </a:t>
            </a:r>
            <a:r>
              <a:rPr sz="2400">
                <a:solidFill>
                  <a:srgbClr val="006FC0"/>
                </a:solidFill>
                <a:latin typeface="Arial"/>
                <a:cs typeface="Arial"/>
              </a:rPr>
              <a:t>deseja</a:t>
            </a:r>
            <a:r>
              <a:rPr sz="2400" spc="10">
                <a:solidFill>
                  <a:srgbClr val="006FC0"/>
                </a:solidFill>
                <a:latin typeface="Arial"/>
                <a:cs typeface="Arial"/>
              </a:rPr>
              <a:t> </a:t>
            </a:r>
            <a:r>
              <a:rPr sz="2400">
                <a:solidFill>
                  <a:srgbClr val="006FC0"/>
                </a:solidFill>
                <a:latin typeface="Arial"/>
                <a:cs typeface="Arial"/>
              </a:rPr>
              <a:t>customizar</a:t>
            </a:r>
            <a:r>
              <a:rPr sz="2400" spc="-5">
                <a:solidFill>
                  <a:srgbClr val="006FC0"/>
                </a:solidFill>
                <a:latin typeface="Arial"/>
                <a:cs typeface="Arial"/>
              </a:rPr>
              <a:t> </a:t>
            </a:r>
            <a:r>
              <a:rPr sz="2400">
                <a:solidFill>
                  <a:srgbClr val="006FC0"/>
                </a:solidFill>
                <a:latin typeface="Arial"/>
                <a:cs typeface="Arial"/>
              </a:rPr>
              <a:t>o</a:t>
            </a:r>
            <a:r>
              <a:rPr sz="2400" spc="-20">
                <a:solidFill>
                  <a:srgbClr val="006FC0"/>
                </a:solidFill>
                <a:latin typeface="Arial"/>
                <a:cs typeface="Arial"/>
              </a:rPr>
              <a:t> </a:t>
            </a:r>
            <a:r>
              <a:rPr sz="2400">
                <a:solidFill>
                  <a:srgbClr val="006FC0"/>
                </a:solidFill>
                <a:latin typeface="Arial"/>
                <a:cs typeface="Arial"/>
              </a:rPr>
              <a:t>conteúdo para</a:t>
            </a:r>
            <a:r>
              <a:rPr sz="2400" spc="5">
                <a:solidFill>
                  <a:srgbClr val="006FC0"/>
                </a:solidFill>
                <a:latin typeface="Arial"/>
                <a:cs typeface="Arial"/>
              </a:rPr>
              <a:t> </a:t>
            </a:r>
            <a:r>
              <a:rPr sz="2400" spc="-10">
                <a:solidFill>
                  <a:srgbClr val="006FC0"/>
                </a:solidFill>
                <a:latin typeface="Arial"/>
                <a:cs typeface="Arial"/>
              </a:rPr>
              <a:t>diferentes públicos-</a:t>
            </a:r>
            <a:r>
              <a:rPr sz="2400">
                <a:solidFill>
                  <a:srgbClr val="006FC0"/>
                </a:solidFill>
                <a:latin typeface="Arial"/>
                <a:cs typeface="Arial"/>
              </a:rPr>
              <a:t>alvo.</a:t>
            </a:r>
            <a:r>
              <a:rPr sz="2400" spc="5">
                <a:solidFill>
                  <a:srgbClr val="006FC0"/>
                </a:solidFill>
                <a:latin typeface="Arial"/>
                <a:cs typeface="Arial"/>
              </a:rPr>
              <a:t> </a:t>
            </a:r>
            <a:r>
              <a:rPr sz="2400">
                <a:solidFill>
                  <a:srgbClr val="006FC0"/>
                </a:solidFill>
                <a:latin typeface="Arial"/>
                <a:cs typeface="Arial"/>
              </a:rPr>
              <a:t>Ex:</a:t>
            </a:r>
            <a:r>
              <a:rPr sz="2400" spc="-15">
                <a:solidFill>
                  <a:srgbClr val="006FC0"/>
                </a:solidFill>
                <a:latin typeface="Arial"/>
                <a:cs typeface="Arial"/>
              </a:rPr>
              <a:t> </a:t>
            </a:r>
            <a:r>
              <a:rPr sz="2400">
                <a:solidFill>
                  <a:srgbClr val="006FC0"/>
                </a:solidFill>
                <a:latin typeface="Arial"/>
                <a:cs typeface="Arial"/>
              </a:rPr>
              <a:t>Lojas</a:t>
            </a:r>
            <a:r>
              <a:rPr sz="2400" spc="-15">
                <a:solidFill>
                  <a:srgbClr val="006FC0"/>
                </a:solidFill>
                <a:latin typeface="Arial"/>
                <a:cs typeface="Arial"/>
              </a:rPr>
              <a:t> </a:t>
            </a:r>
            <a:r>
              <a:rPr sz="2400">
                <a:solidFill>
                  <a:srgbClr val="006FC0"/>
                </a:solidFill>
                <a:latin typeface="Arial"/>
                <a:cs typeface="Arial"/>
              </a:rPr>
              <a:t>de</a:t>
            </a:r>
            <a:r>
              <a:rPr sz="2400" spc="-20">
                <a:solidFill>
                  <a:srgbClr val="006FC0"/>
                </a:solidFill>
                <a:latin typeface="Arial"/>
                <a:cs typeface="Arial"/>
              </a:rPr>
              <a:t> </a:t>
            </a:r>
            <a:r>
              <a:rPr sz="2400">
                <a:solidFill>
                  <a:srgbClr val="006FC0"/>
                </a:solidFill>
                <a:latin typeface="Arial"/>
                <a:cs typeface="Arial"/>
              </a:rPr>
              <a:t>departamento</a:t>
            </a:r>
            <a:r>
              <a:rPr sz="2400" spc="-5">
                <a:solidFill>
                  <a:srgbClr val="006FC0"/>
                </a:solidFill>
                <a:latin typeface="Arial"/>
                <a:cs typeface="Arial"/>
              </a:rPr>
              <a:t> </a:t>
            </a:r>
            <a:r>
              <a:rPr sz="2400">
                <a:solidFill>
                  <a:srgbClr val="006FC0"/>
                </a:solidFill>
                <a:latin typeface="Arial"/>
                <a:cs typeface="Arial"/>
              </a:rPr>
              <a:t>(classifica</a:t>
            </a:r>
            <a:r>
              <a:rPr sz="2400" spc="-10">
                <a:solidFill>
                  <a:srgbClr val="006FC0"/>
                </a:solidFill>
                <a:latin typeface="Arial"/>
                <a:cs typeface="Arial"/>
              </a:rPr>
              <a:t> </a:t>
            </a:r>
            <a:r>
              <a:rPr sz="2400">
                <a:solidFill>
                  <a:srgbClr val="006FC0"/>
                </a:solidFill>
                <a:latin typeface="Arial"/>
                <a:cs typeface="Arial"/>
              </a:rPr>
              <a:t>seus</a:t>
            </a:r>
            <a:r>
              <a:rPr sz="2400" spc="-10">
                <a:solidFill>
                  <a:srgbClr val="006FC0"/>
                </a:solidFill>
                <a:latin typeface="Arial"/>
                <a:cs typeface="Arial"/>
              </a:rPr>
              <a:t> </a:t>
            </a:r>
            <a:r>
              <a:rPr sz="2400">
                <a:solidFill>
                  <a:srgbClr val="006FC0"/>
                </a:solidFill>
                <a:latin typeface="Arial"/>
                <a:cs typeface="Arial"/>
              </a:rPr>
              <a:t>produtos</a:t>
            </a:r>
            <a:r>
              <a:rPr sz="2400" spc="-15">
                <a:solidFill>
                  <a:srgbClr val="006FC0"/>
                </a:solidFill>
                <a:latin typeface="Arial"/>
                <a:cs typeface="Arial"/>
              </a:rPr>
              <a:t> </a:t>
            </a:r>
            <a:r>
              <a:rPr sz="2400">
                <a:solidFill>
                  <a:srgbClr val="006FC0"/>
                </a:solidFill>
                <a:latin typeface="Arial"/>
                <a:cs typeface="Arial"/>
              </a:rPr>
              <a:t>em</a:t>
            </a:r>
            <a:r>
              <a:rPr sz="2400" spc="-25">
                <a:solidFill>
                  <a:srgbClr val="006FC0"/>
                </a:solidFill>
                <a:latin typeface="Arial"/>
                <a:cs typeface="Arial"/>
              </a:rPr>
              <a:t> </a:t>
            </a:r>
            <a:r>
              <a:rPr sz="2400" spc="-10">
                <a:solidFill>
                  <a:srgbClr val="006FC0"/>
                </a:solidFill>
                <a:latin typeface="Arial"/>
                <a:cs typeface="Arial"/>
              </a:rPr>
              <a:t>masculino, </a:t>
            </a:r>
            <a:r>
              <a:rPr sz="2400">
                <a:solidFill>
                  <a:srgbClr val="006FC0"/>
                </a:solidFill>
                <a:latin typeface="Arial"/>
                <a:cs typeface="Arial"/>
              </a:rPr>
              <a:t>feminino</a:t>
            </a:r>
            <a:r>
              <a:rPr sz="2400" spc="-5">
                <a:solidFill>
                  <a:srgbClr val="006FC0"/>
                </a:solidFill>
                <a:latin typeface="Arial"/>
                <a:cs typeface="Arial"/>
              </a:rPr>
              <a:t> </a:t>
            </a:r>
            <a:r>
              <a:rPr sz="2400">
                <a:solidFill>
                  <a:srgbClr val="006FC0"/>
                </a:solidFill>
                <a:latin typeface="Arial"/>
                <a:cs typeface="Arial"/>
              </a:rPr>
              <a:t>e</a:t>
            </a:r>
            <a:r>
              <a:rPr sz="2400" spc="-10">
                <a:solidFill>
                  <a:srgbClr val="006FC0"/>
                </a:solidFill>
                <a:latin typeface="Arial"/>
                <a:cs typeface="Arial"/>
              </a:rPr>
              <a:t> infantil).</a:t>
            </a:r>
            <a:endParaRPr sz="240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31012"/>
            <a:ext cx="5620385" cy="697230"/>
          </a:xfrm>
          <a:prstGeom prst="rect">
            <a:avLst/>
          </a:prstGeom>
        </p:spPr>
        <p:txBody>
          <a:bodyPr vert="horz" wrap="square" lIns="0" tIns="13335" rIns="0" bIns="0" rtlCol="0">
            <a:spAutoFit/>
          </a:bodyPr>
          <a:lstStyle/>
          <a:p>
            <a:pPr marL="12700">
              <a:lnSpc>
                <a:spcPct val="100000"/>
              </a:lnSpc>
              <a:spcBef>
                <a:spcPts val="105"/>
              </a:spcBef>
            </a:pPr>
            <a:r>
              <a:rPr b="1">
                <a:latin typeface="Arial"/>
                <a:cs typeface="Arial"/>
              </a:rPr>
              <a:t>Esquemas</a:t>
            </a:r>
            <a:r>
              <a:rPr b="1" spc="-45">
                <a:latin typeface="Arial"/>
                <a:cs typeface="Arial"/>
              </a:rPr>
              <a:t> </a:t>
            </a:r>
            <a:r>
              <a:rPr b="1" spc="-10">
                <a:latin typeface="Arial"/>
                <a:cs typeface="Arial"/>
              </a:rPr>
              <a:t>ambíguos</a:t>
            </a:r>
          </a:p>
        </p:txBody>
      </p:sp>
      <p:sp>
        <p:nvSpPr>
          <p:cNvPr id="3" name="object 3"/>
          <p:cNvSpPr txBox="1"/>
          <p:nvPr/>
        </p:nvSpPr>
        <p:spPr>
          <a:xfrm>
            <a:off x="213766" y="1498854"/>
            <a:ext cx="11389995" cy="2346960"/>
          </a:xfrm>
          <a:prstGeom prst="rect">
            <a:avLst/>
          </a:prstGeom>
        </p:spPr>
        <p:txBody>
          <a:bodyPr vert="horz" wrap="square" lIns="0" tIns="12700" rIns="0" bIns="0" rtlCol="0">
            <a:spAutoFit/>
          </a:bodyPr>
          <a:lstStyle/>
          <a:p>
            <a:pPr marL="241300" marR="423545" indent="-228600">
              <a:lnSpc>
                <a:spcPct val="120000"/>
              </a:lnSpc>
              <a:spcBef>
                <a:spcPts val="100"/>
              </a:spcBef>
              <a:buFont typeface="Arial"/>
              <a:buChar char="•"/>
              <a:tabLst>
                <a:tab pos="241300" algn="l"/>
              </a:tabLst>
            </a:pPr>
            <a:r>
              <a:rPr sz="2400" b="1">
                <a:solidFill>
                  <a:srgbClr val="006FC0"/>
                </a:solidFill>
                <a:latin typeface="Arial"/>
                <a:cs typeface="Arial"/>
              </a:rPr>
              <a:t>Metáfora:</a:t>
            </a:r>
            <a:r>
              <a:rPr sz="2400" b="1" spc="-25">
                <a:solidFill>
                  <a:srgbClr val="006FC0"/>
                </a:solidFill>
                <a:latin typeface="Arial"/>
                <a:cs typeface="Arial"/>
              </a:rPr>
              <a:t> </a:t>
            </a:r>
            <a:r>
              <a:rPr sz="2400">
                <a:solidFill>
                  <a:srgbClr val="006FC0"/>
                </a:solidFill>
                <a:latin typeface="Arial"/>
                <a:cs typeface="Arial"/>
              </a:rPr>
              <a:t>Utilizado</a:t>
            </a:r>
            <a:r>
              <a:rPr sz="2400" spc="20">
                <a:solidFill>
                  <a:srgbClr val="006FC0"/>
                </a:solidFill>
                <a:latin typeface="Arial"/>
                <a:cs typeface="Arial"/>
              </a:rPr>
              <a:t> </a:t>
            </a:r>
            <a:r>
              <a:rPr sz="2400">
                <a:solidFill>
                  <a:srgbClr val="006FC0"/>
                </a:solidFill>
                <a:latin typeface="Arial"/>
                <a:cs typeface="Arial"/>
              </a:rPr>
              <a:t>para</a:t>
            </a:r>
            <a:r>
              <a:rPr sz="2400" spc="-20">
                <a:solidFill>
                  <a:srgbClr val="006FC0"/>
                </a:solidFill>
                <a:latin typeface="Arial"/>
                <a:cs typeface="Arial"/>
              </a:rPr>
              <a:t> </a:t>
            </a:r>
            <a:r>
              <a:rPr sz="2400">
                <a:solidFill>
                  <a:srgbClr val="006FC0"/>
                </a:solidFill>
                <a:latin typeface="Arial"/>
                <a:cs typeface="Arial"/>
              </a:rPr>
              <a:t>orientar</a:t>
            </a:r>
            <a:r>
              <a:rPr sz="2400" spc="10">
                <a:solidFill>
                  <a:srgbClr val="006FC0"/>
                </a:solidFill>
                <a:latin typeface="Arial"/>
                <a:cs typeface="Arial"/>
              </a:rPr>
              <a:t> </a:t>
            </a:r>
            <a:r>
              <a:rPr sz="2400">
                <a:solidFill>
                  <a:srgbClr val="006FC0"/>
                </a:solidFill>
                <a:latin typeface="Arial"/>
                <a:cs typeface="Arial"/>
              </a:rPr>
              <a:t>o</a:t>
            </a:r>
            <a:r>
              <a:rPr sz="2400" spc="-20">
                <a:solidFill>
                  <a:srgbClr val="006FC0"/>
                </a:solidFill>
                <a:latin typeface="Arial"/>
                <a:cs typeface="Arial"/>
              </a:rPr>
              <a:t> </a:t>
            </a:r>
            <a:r>
              <a:rPr sz="2400">
                <a:solidFill>
                  <a:srgbClr val="006FC0"/>
                </a:solidFill>
                <a:latin typeface="Arial"/>
                <a:cs typeface="Arial"/>
              </a:rPr>
              <a:t>usuário</a:t>
            </a:r>
            <a:r>
              <a:rPr sz="2400" spc="-10">
                <a:solidFill>
                  <a:srgbClr val="006FC0"/>
                </a:solidFill>
                <a:latin typeface="Arial"/>
                <a:cs typeface="Arial"/>
              </a:rPr>
              <a:t> </a:t>
            </a:r>
            <a:r>
              <a:rPr sz="2400">
                <a:solidFill>
                  <a:srgbClr val="006FC0"/>
                </a:solidFill>
                <a:latin typeface="Arial"/>
                <a:cs typeface="Arial"/>
              </a:rPr>
              <a:t>em</a:t>
            </a:r>
            <a:r>
              <a:rPr sz="2400" spc="-25">
                <a:solidFill>
                  <a:srgbClr val="006FC0"/>
                </a:solidFill>
                <a:latin typeface="Arial"/>
                <a:cs typeface="Arial"/>
              </a:rPr>
              <a:t> </a:t>
            </a:r>
            <a:r>
              <a:rPr sz="2400">
                <a:solidFill>
                  <a:srgbClr val="006FC0"/>
                </a:solidFill>
                <a:latin typeface="Arial"/>
                <a:cs typeface="Arial"/>
              </a:rPr>
              <a:t>algo</a:t>
            </a:r>
            <a:r>
              <a:rPr sz="2400" spc="5">
                <a:solidFill>
                  <a:srgbClr val="006FC0"/>
                </a:solidFill>
                <a:latin typeface="Arial"/>
                <a:cs typeface="Arial"/>
              </a:rPr>
              <a:t> </a:t>
            </a:r>
            <a:r>
              <a:rPr sz="2400">
                <a:solidFill>
                  <a:srgbClr val="006FC0"/>
                </a:solidFill>
                <a:latin typeface="Arial"/>
                <a:cs typeface="Arial"/>
              </a:rPr>
              <a:t>novo</a:t>
            </a:r>
            <a:r>
              <a:rPr sz="2400" spc="-20">
                <a:solidFill>
                  <a:srgbClr val="006FC0"/>
                </a:solidFill>
                <a:latin typeface="Arial"/>
                <a:cs typeface="Arial"/>
              </a:rPr>
              <a:t> </a:t>
            </a:r>
            <a:r>
              <a:rPr sz="2400" spc="-10">
                <a:solidFill>
                  <a:srgbClr val="006FC0"/>
                </a:solidFill>
                <a:latin typeface="Arial"/>
                <a:cs typeface="Arial"/>
              </a:rPr>
              <a:t>baseando-</a:t>
            </a:r>
            <a:r>
              <a:rPr sz="2400">
                <a:solidFill>
                  <a:srgbClr val="006FC0"/>
                </a:solidFill>
                <a:latin typeface="Arial"/>
                <a:cs typeface="Arial"/>
              </a:rPr>
              <a:t>se</a:t>
            </a:r>
            <a:r>
              <a:rPr sz="2400" spc="20">
                <a:solidFill>
                  <a:srgbClr val="006FC0"/>
                </a:solidFill>
                <a:latin typeface="Arial"/>
                <a:cs typeface="Arial"/>
              </a:rPr>
              <a:t> </a:t>
            </a:r>
            <a:r>
              <a:rPr sz="2400">
                <a:solidFill>
                  <a:srgbClr val="006FC0"/>
                </a:solidFill>
                <a:latin typeface="Arial"/>
                <a:cs typeface="Arial"/>
              </a:rPr>
              <a:t>em</a:t>
            </a:r>
            <a:r>
              <a:rPr sz="2400" spc="-20">
                <a:solidFill>
                  <a:srgbClr val="006FC0"/>
                </a:solidFill>
                <a:latin typeface="Arial"/>
                <a:cs typeface="Arial"/>
              </a:rPr>
              <a:t> algo </a:t>
            </a:r>
            <a:r>
              <a:rPr sz="2400">
                <a:solidFill>
                  <a:srgbClr val="006FC0"/>
                </a:solidFill>
                <a:latin typeface="Arial"/>
                <a:cs typeface="Arial"/>
              </a:rPr>
              <a:t>que</a:t>
            </a:r>
            <a:r>
              <a:rPr sz="2400" spc="-35">
                <a:solidFill>
                  <a:srgbClr val="006FC0"/>
                </a:solidFill>
                <a:latin typeface="Arial"/>
                <a:cs typeface="Arial"/>
              </a:rPr>
              <a:t> </a:t>
            </a:r>
            <a:r>
              <a:rPr sz="2400">
                <a:solidFill>
                  <a:srgbClr val="006FC0"/>
                </a:solidFill>
                <a:latin typeface="Arial"/>
                <a:cs typeface="Arial"/>
              </a:rPr>
              <a:t>lhe</a:t>
            </a:r>
            <a:r>
              <a:rPr sz="2400" spc="-40">
                <a:solidFill>
                  <a:srgbClr val="006FC0"/>
                </a:solidFill>
                <a:latin typeface="Arial"/>
                <a:cs typeface="Arial"/>
              </a:rPr>
              <a:t> </a:t>
            </a:r>
            <a:r>
              <a:rPr sz="2400">
                <a:solidFill>
                  <a:srgbClr val="006FC0"/>
                </a:solidFill>
                <a:latin typeface="Arial"/>
                <a:cs typeface="Arial"/>
              </a:rPr>
              <a:t>é</a:t>
            </a:r>
            <a:r>
              <a:rPr sz="2400" spc="-40">
                <a:solidFill>
                  <a:srgbClr val="006FC0"/>
                </a:solidFill>
                <a:latin typeface="Arial"/>
                <a:cs typeface="Arial"/>
              </a:rPr>
              <a:t> </a:t>
            </a:r>
            <a:r>
              <a:rPr sz="2400">
                <a:solidFill>
                  <a:srgbClr val="006FC0"/>
                </a:solidFill>
                <a:latin typeface="Arial"/>
                <a:cs typeface="Arial"/>
              </a:rPr>
              <a:t>familiar.</a:t>
            </a:r>
            <a:r>
              <a:rPr sz="2400" spc="-25">
                <a:solidFill>
                  <a:srgbClr val="006FC0"/>
                </a:solidFill>
                <a:latin typeface="Arial"/>
                <a:cs typeface="Arial"/>
              </a:rPr>
              <a:t> </a:t>
            </a:r>
            <a:r>
              <a:rPr sz="2400">
                <a:solidFill>
                  <a:srgbClr val="006FC0"/>
                </a:solidFill>
                <a:latin typeface="Arial"/>
                <a:cs typeface="Arial"/>
              </a:rPr>
              <a:t>Normalmente</a:t>
            </a:r>
            <a:r>
              <a:rPr sz="2400" spc="-10">
                <a:solidFill>
                  <a:srgbClr val="006FC0"/>
                </a:solidFill>
                <a:latin typeface="Arial"/>
                <a:cs typeface="Arial"/>
              </a:rPr>
              <a:t> </a:t>
            </a:r>
            <a:r>
              <a:rPr sz="2400">
                <a:solidFill>
                  <a:srgbClr val="006FC0"/>
                </a:solidFill>
                <a:latin typeface="Arial"/>
                <a:cs typeface="Arial"/>
              </a:rPr>
              <a:t>limita</a:t>
            </a:r>
            <a:r>
              <a:rPr sz="2400" spc="-20">
                <a:solidFill>
                  <a:srgbClr val="006FC0"/>
                </a:solidFill>
                <a:latin typeface="Arial"/>
                <a:cs typeface="Arial"/>
              </a:rPr>
              <a:t> </a:t>
            </a:r>
            <a:r>
              <a:rPr sz="2400">
                <a:solidFill>
                  <a:srgbClr val="006FC0"/>
                </a:solidFill>
                <a:latin typeface="Arial"/>
                <a:cs typeface="Arial"/>
              </a:rPr>
              <a:t>a</a:t>
            </a:r>
            <a:r>
              <a:rPr sz="2400" spc="-50">
                <a:solidFill>
                  <a:srgbClr val="006FC0"/>
                </a:solidFill>
                <a:latin typeface="Arial"/>
                <a:cs typeface="Arial"/>
              </a:rPr>
              <a:t> </a:t>
            </a:r>
            <a:r>
              <a:rPr sz="2400">
                <a:solidFill>
                  <a:srgbClr val="006FC0"/>
                </a:solidFill>
                <a:latin typeface="Arial"/>
                <a:cs typeface="Arial"/>
              </a:rPr>
              <a:t>organização.</a:t>
            </a:r>
            <a:r>
              <a:rPr sz="2400" spc="-10">
                <a:solidFill>
                  <a:srgbClr val="006FC0"/>
                </a:solidFill>
                <a:latin typeface="Arial"/>
                <a:cs typeface="Arial"/>
              </a:rPr>
              <a:t> </a:t>
            </a:r>
            <a:r>
              <a:rPr sz="2400">
                <a:solidFill>
                  <a:srgbClr val="006FC0"/>
                </a:solidFill>
                <a:latin typeface="Arial"/>
                <a:cs typeface="Arial"/>
              </a:rPr>
              <a:t>Ex:Desktop</a:t>
            </a:r>
            <a:r>
              <a:rPr sz="2400" spc="-25">
                <a:solidFill>
                  <a:srgbClr val="006FC0"/>
                </a:solidFill>
                <a:latin typeface="Arial"/>
                <a:cs typeface="Arial"/>
              </a:rPr>
              <a:t> </a:t>
            </a:r>
            <a:r>
              <a:rPr sz="2400">
                <a:solidFill>
                  <a:srgbClr val="006FC0"/>
                </a:solidFill>
                <a:latin typeface="Arial"/>
                <a:cs typeface="Arial"/>
              </a:rPr>
              <a:t>de</a:t>
            </a:r>
            <a:r>
              <a:rPr sz="2400" spc="-40">
                <a:solidFill>
                  <a:srgbClr val="006FC0"/>
                </a:solidFill>
                <a:latin typeface="Arial"/>
                <a:cs typeface="Arial"/>
              </a:rPr>
              <a:t> </a:t>
            </a:r>
            <a:r>
              <a:rPr sz="2400" spc="-25">
                <a:solidFill>
                  <a:srgbClr val="006FC0"/>
                </a:solidFill>
                <a:latin typeface="Arial"/>
                <a:cs typeface="Arial"/>
              </a:rPr>
              <a:t>um </a:t>
            </a:r>
            <a:r>
              <a:rPr sz="2400">
                <a:solidFill>
                  <a:srgbClr val="006FC0"/>
                </a:solidFill>
                <a:latin typeface="Arial"/>
                <a:cs typeface="Arial"/>
              </a:rPr>
              <a:t>computador</a:t>
            </a:r>
            <a:r>
              <a:rPr sz="2400" spc="-5">
                <a:solidFill>
                  <a:srgbClr val="006FC0"/>
                </a:solidFill>
                <a:latin typeface="Arial"/>
                <a:cs typeface="Arial"/>
              </a:rPr>
              <a:t> </a:t>
            </a:r>
            <a:r>
              <a:rPr sz="2400">
                <a:solidFill>
                  <a:srgbClr val="006FC0"/>
                </a:solidFill>
                <a:latin typeface="Arial"/>
                <a:cs typeface="Arial"/>
              </a:rPr>
              <a:t>(utiliza</a:t>
            </a:r>
            <a:r>
              <a:rPr sz="2400" spc="-10">
                <a:solidFill>
                  <a:srgbClr val="006FC0"/>
                </a:solidFill>
                <a:latin typeface="Arial"/>
                <a:cs typeface="Arial"/>
              </a:rPr>
              <a:t> </a:t>
            </a:r>
            <a:r>
              <a:rPr sz="2400">
                <a:solidFill>
                  <a:srgbClr val="006FC0"/>
                </a:solidFill>
                <a:latin typeface="Arial"/>
                <a:cs typeface="Arial"/>
              </a:rPr>
              <a:t>a</a:t>
            </a:r>
            <a:r>
              <a:rPr sz="2400" spc="-20">
                <a:solidFill>
                  <a:srgbClr val="006FC0"/>
                </a:solidFill>
                <a:latin typeface="Arial"/>
                <a:cs typeface="Arial"/>
              </a:rPr>
              <a:t> </a:t>
            </a:r>
            <a:r>
              <a:rPr sz="2400">
                <a:solidFill>
                  <a:srgbClr val="006FC0"/>
                </a:solidFill>
                <a:latin typeface="Arial"/>
                <a:cs typeface="Arial"/>
              </a:rPr>
              <a:t>metáfora</a:t>
            </a:r>
            <a:r>
              <a:rPr sz="2400" spc="-30">
                <a:solidFill>
                  <a:srgbClr val="006FC0"/>
                </a:solidFill>
                <a:latin typeface="Arial"/>
                <a:cs typeface="Arial"/>
              </a:rPr>
              <a:t> </a:t>
            </a:r>
            <a:r>
              <a:rPr sz="2400">
                <a:solidFill>
                  <a:srgbClr val="006FC0"/>
                </a:solidFill>
                <a:latin typeface="Arial"/>
                <a:cs typeface="Arial"/>
              </a:rPr>
              <a:t>de</a:t>
            </a:r>
            <a:r>
              <a:rPr sz="2400" spc="-15">
                <a:solidFill>
                  <a:srgbClr val="006FC0"/>
                </a:solidFill>
                <a:latin typeface="Arial"/>
                <a:cs typeface="Arial"/>
              </a:rPr>
              <a:t> </a:t>
            </a:r>
            <a:r>
              <a:rPr sz="2400">
                <a:solidFill>
                  <a:srgbClr val="006FC0"/>
                </a:solidFill>
                <a:latin typeface="Arial"/>
                <a:cs typeface="Arial"/>
              </a:rPr>
              <a:t>uma</a:t>
            </a:r>
            <a:r>
              <a:rPr sz="2400" spc="-20">
                <a:solidFill>
                  <a:srgbClr val="006FC0"/>
                </a:solidFill>
                <a:latin typeface="Arial"/>
                <a:cs typeface="Arial"/>
              </a:rPr>
              <a:t> </a:t>
            </a:r>
            <a:r>
              <a:rPr sz="2400">
                <a:solidFill>
                  <a:srgbClr val="006FC0"/>
                </a:solidFill>
                <a:latin typeface="Arial"/>
                <a:cs typeface="Arial"/>
              </a:rPr>
              <a:t>mesa</a:t>
            </a:r>
            <a:r>
              <a:rPr sz="2400" spc="-15">
                <a:solidFill>
                  <a:srgbClr val="006FC0"/>
                </a:solidFill>
                <a:latin typeface="Arial"/>
                <a:cs typeface="Arial"/>
              </a:rPr>
              <a:t> </a:t>
            </a:r>
            <a:r>
              <a:rPr sz="2400">
                <a:solidFill>
                  <a:srgbClr val="006FC0"/>
                </a:solidFill>
                <a:latin typeface="Arial"/>
                <a:cs typeface="Arial"/>
              </a:rPr>
              <a:t>de</a:t>
            </a:r>
            <a:r>
              <a:rPr sz="2400" spc="-20">
                <a:solidFill>
                  <a:srgbClr val="006FC0"/>
                </a:solidFill>
                <a:latin typeface="Arial"/>
                <a:cs typeface="Arial"/>
              </a:rPr>
              <a:t> </a:t>
            </a:r>
            <a:r>
              <a:rPr sz="2400" spc="-10">
                <a:solidFill>
                  <a:srgbClr val="006FC0"/>
                </a:solidFill>
                <a:latin typeface="Arial"/>
                <a:cs typeface="Arial"/>
              </a:rPr>
              <a:t>escritório).</a:t>
            </a:r>
            <a:endParaRPr sz="2400">
              <a:latin typeface="Arial"/>
              <a:cs typeface="Arial"/>
            </a:endParaRPr>
          </a:p>
          <a:p>
            <a:pPr marL="241300" marR="5080" indent="-228600">
              <a:lnSpc>
                <a:spcPct val="120000"/>
              </a:lnSpc>
              <a:spcBef>
                <a:spcPts val="994"/>
              </a:spcBef>
              <a:buFont typeface="Arial"/>
              <a:buChar char="•"/>
              <a:tabLst>
                <a:tab pos="241300" algn="l"/>
              </a:tabLst>
            </a:pPr>
            <a:r>
              <a:rPr sz="2400" b="1">
                <a:solidFill>
                  <a:srgbClr val="006FC0"/>
                </a:solidFill>
                <a:latin typeface="Arial"/>
                <a:cs typeface="Arial"/>
              </a:rPr>
              <a:t>Hibrido:</a:t>
            </a:r>
            <a:r>
              <a:rPr sz="2400" b="1" spc="-40">
                <a:solidFill>
                  <a:srgbClr val="006FC0"/>
                </a:solidFill>
                <a:latin typeface="Arial"/>
                <a:cs typeface="Arial"/>
              </a:rPr>
              <a:t> </a:t>
            </a:r>
            <a:r>
              <a:rPr sz="2400">
                <a:solidFill>
                  <a:srgbClr val="006FC0"/>
                </a:solidFill>
                <a:latin typeface="Arial"/>
                <a:cs typeface="Arial"/>
              </a:rPr>
              <a:t>Reúne 2</a:t>
            </a:r>
            <a:r>
              <a:rPr sz="2400" spc="-35">
                <a:solidFill>
                  <a:srgbClr val="006FC0"/>
                </a:solidFill>
                <a:latin typeface="Arial"/>
                <a:cs typeface="Arial"/>
              </a:rPr>
              <a:t> </a:t>
            </a:r>
            <a:r>
              <a:rPr sz="2400">
                <a:solidFill>
                  <a:srgbClr val="006FC0"/>
                </a:solidFill>
                <a:latin typeface="Arial"/>
                <a:cs typeface="Arial"/>
              </a:rPr>
              <a:t>ou</a:t>
            </a:r>
            <a:r>
              <a:rPr sz="2400" spc="-25">
                <a:solidFill>
                  <a:srgbClr val="006FC0"/>
                </a:solidFill>
                <a:latin typeface="Arial"/>
                <a:cs typeface="Arial"/>
              </a:rPr>
              <a:t> </a:t>
            </a:r>
            <a:r>
              <a:rPr sz="2400">
                <a:solidFill>
                  <a:srgbClr val="006FC0"/>
                </a:solidFill>
                <a:latin typeface="Arial"/>
                <a:cs typeface="Arial"/>
              </a:rPr>
              <a:t>mais</a:t>
            </a:r>
            <a:r>
              <a:rPr sz="2400" spc="-15">
                <a:solidFill>
                  <a:srgbClr val="006FC0"/>
                </a:solidFill>
                <a:latin typeface="Arial"/>
                <a:cs typeface="Arial"/>
              </a:rPr>
              <a:t> </a:t>
            </a:r>
            <a:r>
              <a:rPr sz="2400">
                <a:solidFill>
                  <a:srgbClr val="006FC0"/>
                </a:solidFill>
                <a:latin typeface="Arial"/>
                <a:cs typeface="Arial"/>
              </a:rPr>
              <a:t>esquemas</a:t>
            </a:r>
            <a:r>
              <a:rPr sz="2400" spc="-5">
                <a:solidFill>
                  <a:srgbClr val="006FC0"/>
                </a:solidFill>
                <a:latin typeface="Arial"/>
                <a:cs typeface="Arial"/>
              </a:rPr>
              <a:t> </a:t>
            </a:r>
            <a:r>
              <a:rPr sz="2400">
                <a:solidFill>
                  <a:srgbClr val="006FC0"/>
                </a:solidFill>
                <a:latin typeface="Arial"/>
                <a:cs typeface="Arial"/>
              </a:rPr>
              <a:t>anteriores.</a:t>
            </a:r>
            <a:r>
              <a:rPr sz="2400" spc="-15">
                <a:solidFill>
                  <a:srgbClr val="006FC0"/>
                </a:solidFill>
                <a:latin typeface="Arial"/>
                <a:cs typeface="Arial"/>
              </a:rPr>
              <a:t> </a:t>
            </a:r>
            <a:r>
              <a:rPr sz="2400">
                <a:solidFill>
                  <a:srgbClr val="006FC0"/>
                </a:solidFill>
                <a:latin typeface="Arial"/>
                <a:cs typeface="Arial"/>
              </a:rPr>
              <a:t>Normalmente</a:t>
            </a:r>
            <a:r>
              <a:rPr sz="2400" spc="-5">
                <a:solidFill>
                  <a:srgbClr val="006FC0"/>
                </a:solidFill>
                <a:latin typeface="Arial"/>
                <a:cs typeface="Arial"/>
              </a:rPr>
              <a:t> </a:t>
            </a:r>
            <a:r>
              <a:rPr sz="2400">
                <a:solidFill>
                  <a:srgbClr val="006FC0"/>
                </a:solidFill>
                <a:latin typeface="Arial"/>
                <a:cs typeface="Arial"/>
              </a:rPr>
              <a:t>causa</a:t>
            </a:r>
            <a:r>
              <a:rPr sz="2400" spc="-15">
                <a:solidFill>
                  <a:srgbClr val="006FC0"/>
                </a:solidFill>
                <a:latin typeface="Arial"/>
                <a:cs typeface="Arial"/>
              </a:rPr>
              <a:t> </a:t>
            </a:r>
            <a:r>
              <a:rPr sz="2400">
                <a:solidFill>
                  <a:srgbClr val="006FC0"/>
                </a:solidFill>
                <a:latin typeface="Arial"/>
                <a:cs typeface="Arial"/>
              </a:rPr>
              <a:t>confusão</a:t>
            </a:r>
            <a:r>
              <a:rPr sz="2400" spc="-25">
                <a:solidFill>
                  <a:srgbClr val="006FC0"/>
                </a:solidFill>
                <a:latin typeface="Arial"/>
                <a:cs typeface="Arial"/>
              </a:rPr>
              <a:t> ao </a:t>
            </a:r>
            <a:r>
              <a:rPr sz="2400" spc="-10">
                <a:solidFill>
                  <a:srgbClr val="006FC0"/>
                </a:solidFill>
                <a:latin typeface="Arial"/>
                <a:cs typeface="Arial"/>
              </a:rPr>
              <a:t>usuário.</a:t>
            </a:r>
            <a:endParaRPr sz="240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60804" y="248411"/>
            <a:ext cx="8470392" cy="6361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0471A-2E87-A6C3-38A6-F638EE21876B}"/>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8B3BB8C2-D1B6-DC71-5867-502B43CB3018}"/>
              </a:ext>
            </a:extLst>
          </p:cNvPr>
          <p:cNvSpPr>
            <a:spLocks noGrp="1"/>
          </p:cNvSpPr>
          <p:nvPr>
            <p:ph idx="1"/>
          </p:nvPr>
        </p:nvSpPr>
        <p:spPr/>
        <p:txBody>
          <a:bodyPr/>
          <a:lstStyle/>
          <a:p>
            <a:endParaRPr lang="pt-BR"/>
          </a:p>
        </p:txBody>
      </p:sp>
      <p:pic>
        <p:nvPicPr>
          <p:cNvPr id="6" name="Imagem 5">
            <a:extLst>
              <a:ext uri="{FF2B5EF4-FFF2-40B4-BE49-F238E27FC236}">
                <a16:creationId xmlns:a16="http://schemas.microsoft.com/office/drawing/2014/main" id="{93EC5697-0272-3327-6934-801CC1D84B6F}"/>
              </a:ext>
            </a:extLst>
          </p:cNvPr>
          <p:cNvPicPr>
            <a:picLocks noChangeAspect="1"/>
          </p:cNvPicPr>
          <p:nvPr/>
        </p:nvPicPr>
        <p:blipFill>
          <a:blip r:embed="rId2"/>
          <a:stretch>
            <a:fillRect/>
          </a:stretch>
        </p:blipFill>
        <p:spPr>
          <a:xfrm>
            <a:off x="0" y="0"/>
            <a:ext cx="12192000" cy="890891"/>
          </a:xfrm>
          <a:prstGeom prst="rect">
            <a:avLst/>
          </a:prstGeom>
        </p:spPr>
      </p:pic>
      <p:pic>
        <p:nvPicPr>
          <p:cNvPr id="8" name="Imagem 7">
            <a:extLst>
              <a:ext uri="{FF2B5EF4-FFF2-40B4-BE49-F238E27FC236}">
                <a16:creationId xmlns:a16="http://schemas.microsoft.com/office/drawing/2014/main" id="{9BB84C36-DB89-CA28-3EE1-6542505CDAB7}"/>
              </a:ext>
            </a:extLst>
          </p:cNvPr>
          <p:cNvPicPr>
            <a:picLocks noChangeAspect="1"/>
          </p:cNvPicPr>
          <p:nvPr/>
        </p:nvPicPr>
        <p:blipFill>
          <a:blip r:embed="rId3"/>
          <a:stretch>
            <a:fillRect/>
          </a:stretch>
        </p:blipFill>
        <p:spPr>
          <a:xfrm>
            <a:off x="1946323" y="3156682"/>
            <a:ext cx="9002196" cy="2605287"/>
          </a:xfrm>
          <a:prstGeom prst="rect">
            <a:avLst/>
          </a:prstGeom>
        </p:spPr>
      </p:pic>
      <p:pic>
        <p:nvPicPr>
          <p:cNvPr id="9" name="Imagem 8">
            <a:extLst>
              <a:ext uri="{FF2B5EF4-FFF2-40B4-BE49-F238E27FC236}">
                <a16:creationId xmlns:a16="http://schemas.microsoft.com/office/drawing/2014/main" id="{13B7DCAE-1667-B8E6-8D5B-84626C914F26}"/>
              </a:ext>
            </a:extLst>
          </p:cNvPr>
          <p:cNvPicPr>
            <a:picLocks noChangeAspect="1"/>
          </p:cNvPicPr>
          <p:nvPr/>
        </p:nvPicPr>
        <p:blipFill>
          <a:blip r:embed="rId4"/>
          <a:stretch>
            <a:fillRect/>
          </a:stretch>
        </p:blipFill>
        <p:spPr>
          <a:xfrm>
            <a:off x="549699" y="1096030"/>
            <a:ext cx="9916154" cy="1855514"/>
          </a:xfrm>
          <a:prstGeom prst="rect">
            <a:avLst/>
          </a:prstGeom>
        </p:spPr>
      </p:pic>
    </p:spTree>
    <p:extLst>
      <p:ext uri="{BB962C8B-B14F-4D97-AF65-F5344CB8AC3E}">
        <p14:creationId xmlns:p14="http://schemas.microsoft.com/office/powerpoint/2010/main" val="18092087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8219" y="54863"/>
            <a:ext cx="10177272" cy="6803134"/>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7197" y="73529"/>
            <a:ext cx="7550784" cy="552450"/>
          </a:xfrm>
          <a:prstGeom prst="rect">
            <a:avLst/>
          </a:prstGeom>
        </p:spPr>
        <p:txBody>
          <a:bodyPr vert="horz" wrap="square" lIns="0" tIns="13335" rIns="0" bIns="0" rtlCol="0">
            <a:spAutoFit/>
          </a:bodyPr>
          <a:lstStyle/>
          <a:p>
            <a:pPr marL="12700">
              <a:lnSpc>
                <a:spcPct val="100000"/>
              </a:lnSpc>
              <a:spcBef>
                <a:spcPts val="105"/>
              </a:spcBef>
            </a:pPr>
            <a:r>
              <a:rPr sz="3450"/>
              <a:t>Sistemas</a:t>
            </a:r>
            <a:r>
              <a:rPr sz="3450" spc="-50"/>
              <a:t> </a:t>
            </a:r>
            <a:r>
              <a:rPr sz="3450"/>
              <a:t>de</a:t>
            </a:r>
            <a:r>
              <a:rPr sz="3450" spc="-204"/>
              <a:t> </a:t>
            </a:r>
            <a:r>
              <a:rPr sz="3450"/>
              <a:t>Arquitetura</a:t>
            </a:r>
            <a:r>
              <a:rPr sz="3450" spc="-50"/>
              <a:t> </a:t>
            </a:r>
            <a:r>
              <a:rPr sz="3450"/>
              <a:t>de</a:t>
            </a:r>
            <a:r>
              <a:rPr sz="3450" spc="-195"/>
              <a:t> </a:t>
            </a:r>
            <a:r>
              <a:rPr sz="3450" spc="-10"/>
              <a:t>informação</a:t>
            </a:r>
            <a:endParaRPr sz="3450"/>
          </a:p>
        </p:txBody>
      </p:sp>
      <p:sp>
        <p:nvSpPr>
          <p:cNvPr id="3" name="object 3"/>
          <p:cNvSpPr txBox="1"/>
          <p:nvPr/>
        </p:nvSpPr>
        <p:spPr>
          <a:xfrm>
            <a:off x="967763" y="625979"/>
            <a:ext cx="10591165" cy="4414029"/>
          </a:xfrm>
          <a:prstGeom prst="rect">
            <a:avLst/>
          </a:prstGeom>
        </p:spPr>
        <p:txBody>
          <a:bodyPr vert="horz" wrap="square" lIns="0" tIns="12700" rIns="0" bIns="0" rtlCol="0">
            <a:spAutoFit/>
          </a:bodyPr>
          <a:lstStyle/>
          <a:p>
            <a:pPr marL="12700">
              <a:lnSpc>
                <a:spcPts val="2430"/>
              </a:lnSpc>
              <a:spcBef>
                <a:spcPts val="100"/>
              </a:spcBef>
            </a:pPr>
            <a:r>
              <a:rPr sz="2050">
                <a:latin typeface="Arial"/>
                <a:cs typeface="Arial"/>
              </a:rPr>
              <a:t>Para</a:t>
            </a:r>
            <a:r>
              <a:rPr sz="2050" spc="5">
                <a:latin typeface="Arial"/>
                <a:cs typeface="Arial"/>
              </a:rPr>
              <a:t> </a:t>
            </a:r>
            <a:r>
              <a:rPr sz="2050">
                <a:latin typeface="Arial"/>
                <a:cs typeface="Arial"/>
              </a:rPr>
              <a:t>Morville</a:t>
            </a:r>
            <a:r>
              <a:rPr sz="2050" spc="45">
                <a:latin typeface="Arial"/>
                <a:cs typeface="Arial"/>
              </a:rPr>
              <a:t> </a:t>
            </a:r>
            <a:r>
              <a:rPr sz="2050">
                <a:latin typeface="Arial"/>
                <a:cs typeface="Arial"/>
              </a:rPr>
              <a:t>e</a:t>
            </a:r>
            <a:r>
              <a:rPr sz="2050" spc="5">
                <a:latin typeface="Arial"/>
                <a:cs typeface="Arial"/>
              </a:rPr>
              <a:t> </a:t>
            </a:r>
            <a:r>
              <a:rPr sz="2050">
                <a:latin typeface="Arial"/>
                <a:cs typeface="Arial"/>
              </a:rPr>
              <a:t>Rosenfeld,</a:t>
            </a:r>
            <a:r>
              <a:rPr sz="2050" spc="25">
                <a:latin typeface="Arial"/>
                <a:cs typeface="Arial"/>
              </a:rPr>
              <a:t> </a:t>
            </a:r>
            <a:r>
              <a:rPr sz="2050">
                <a:latin typeface="Arial"/>
                <a:cs typeface="Arial"/>
              </a:rPr>
              <a:t>a</a:t>
            </a:r>
            <a:r>
              <a:rPr sz="2050" spc="5">
                <a:latin typeface="Arial"/>
                <a:cs typeface="Arial"/>
              </a:rPr>
              <a:t> </a:t>
            </a:r>
            <a:r>
              <a:rPr sz="2050">
                <a:latin typeface="Arial"/>
                <a:cs typeface="Arial"/>
              </a:rPr>
              <a:t>informação</a:t>
            </a:r>
            <a:r>
              <a:rPr sz="2050" spc="50">
                <a:latin typeface="Arial"/>
                <a:cs typeface="Arial"/>
              </a:rPr>
              <a:t> </a:t>
            </a:r>
            <a:r>
              <a:rPr sz="2050">
                <a:latin typeface="Arial"/>
                <a:cs typeface="Arial"/>
              </a:rPr>
              <a:t>em</a:t>
            </a:r>
            <a:r>
              <a:rPr sz="2050" spc="20">
                <a:latin typeface="Arial"/>
                <a:cs typeface="Arial"/>
              </a:rPr>
              <a:t> </a:t>
            </a:r>
            <a:r>
              <a:rPr sz="2050">
                <a:latin typeface="Arial"/>
                <a:cs typeface="Arial"/>
              </a:rPr>
              <a:t>ambientes</a:t>
            </a:r>
            <a:r>
              <a:rPr sz="2050" spc="20">
                <a:latin typeface="Arial"/>
                <a:cs typeface="Arial"/>
              </a:rPr>
              <a:t> </a:t>
            </a:r>
            <a:r>
              <a:rPr sz="2050">
                <a:latin typeface="Arial"/>
                <a:cs typeface="Arial"/>
              </a:rPr>
              <a:t>digitais</a:t>
            </a:r>
            <a:r>
              <a:rPr sz="2050" spc="25">
                <a:latin typeface="Arial"/>
                <a:cs typeface="Arial"/>
              </a:rPr>
              <a:t> </a:t>
            </a:r>
            <a:r>
              <a:rPr sz="2050">
                <a:latin typeface="Arial"/>
                <a:cs typeface="Arial"/>
              </a:rPr>
              <a:t>podem</a:t>
            </a:r>
            <a:r>
              <a:rPr sz="2050" spc="10">
                <a:latin typeface="Arial"/>
                <a:cs typeface="Arial"/>
              </a:rPr>
              <a:t> </a:t>
            </a:r>
            <a:r>
              <a:rPr sz="2050">
                <a:latin typeface="Arial"/>
                <a:cs typeface="Arial"/>
              </a:rPr>
              <a:t>ser</a:t>
            </a:r>
            <a:r>
              <a:rPr sz="2050" spc="15">
                <a:latin typeface="Arial"/>
                <a:cs typeface="Arial"/>
              </a:rPr>
              <a:t> </a:t>
            </a:r>
            <a:r>
              <a:rPr sz="2050">
                <a:latin typeface="Arial"/>
                <a:cs typeface="Arial"/>
              </a:rPr>
              <a:t>organizadas</a:t>
            </a:r>
            <a:r>
              <a:rPr sz="2050" spc="20">
                <a:latin typeface="Arial"/>
                <a:cs typeface="Arial"/>
              </a:rPr>
              <a:t> </a:t>
            </a:r>
            <a:r>
              <a:rPr sz="2050" spc="-25">
                <a:latin typeface="Arial"/>
                <a:cs typeface="Arial"/>
              </a:rPr>
              <a:t>nos</a:t>
            </a:r>
            <a:endParaRPr sz="2050">
              <a:latin typeface="Arial"/>
              <a:cs typeface="Arial"/>
            </a:endParaRPr>
          </a:p>
          <a:p>
            <a:pPr marL="12700">
              <a:lnSpc>
                <a:spcPts val="2430"/>
              </a:lnSpc>
            </a:pPr>
            <a:r>
              <a:rPr sz="2050">
                <a:latin typeface="Arial"/>
                <a:cs typeface="Arial"/>
              </a:rPr>
              <a:t>seguintes</a:t>
            </a:r>
            <a:r>
              <a:rPr sz="2050" spc="5">
                <a:latin typeface="Arial"/>
                <a:cs typeface="Arial"/>
              </a:rPr>
              <a:t> </a:t>
            </a:r>
            <a:r>
              <a:rPr sz="2050" spc="-10">
                <a:latin typeface="Arial"/>
                <a:cs typeface="Arial"/>
              </a:rPr>
              <a:t>sistemas:</a:t>
            </a:r>
            <a:endParaRPr sz="2050">
              <a:latin typeface="Arial"/>
              <a:cs typeface="Arial"/>
            </a:endParaRPr>
          </a:p>
          <a:p>
            <a:pPr>
              <a:lnSpc>
                <a:spcPct val="100000"/>
              </a:lnSpc>
              <a:spcBef>
                <a:spcPts val="10"/>
              </a:spcBef>
            </a:pPr>
            <a:endParaRPr sz="3000">
              <a:latin typeface="Arial"/>
              <a:cs typeface="Arial"/>
            </a:endParaRPr>
          </a:p>
          <a:p>
            <a:pPr marL="193040" indent="-180340">
              <a:lnSpc>
                <a:spcPct val="100000"/>
              </a:lnSpc>
              <a:spcBef>
                <a:spcPts val="5"/>
              </a:spcBef>
              <a:buClr>
                <a:srgbClr val="000000"/>
              </a:buClr>
              <a:buFont typeface="Arial"/>
              <a:buChar char="•"/>
              <a:tabLst>
                <a:tab pos="193040" algn="l"/>
              </a:tabLst>
            </a:pPr>
            <a:r>
              <a:rPr sz="2250" b="1">
                <a:solidFill>
                  <a:srgbClr val="B0173A"/>
                </a:solidFill>
                <a:latin typeface="Arial"/>
                <a:cs typeface="Arial"/>
              </a:rPr>
              <a:t>Sistema</a:t>
            </a:r>
            <a:r>
              <a:rPr sz="2250" b="1" spc="-40">
                <a:solidFill>
                  <a:srgbClr val="B0173A"/>
                </a:solidFill>
                <a:latin typeface="Arial"/>
                <a:cs typeface="Arial"/>
              </a:rPr>
              <a:t> </a:t>
            </a:r>
            <a:r>
              <a:rPr sz="2250" b="1">
                <a:solidFill>
                  <a:srgbClr val="B0173A"/>
                </a:solidFill>
                <a:latin typeface="Arial"/>
                <a:cs typeface="Arial"/>
              </a:rPr>
              <a:t>de</a:t>
            </a:r>
            <a:r>
              <a:rPr sz="2250" b="1" spc="-25">
                <a:solidFill>
                  <a:srgbClr val="B0173A"/>
                </a:solidFill>
                <a:latin typeface="Arial"/>
                <a:cs typeface="Arial"/>
              </a:rPr>
              <a:t> </a:t>
            </a:r>
            <a:r>
              <a:rPr sz="2250" b="1" spc="-10" err="1">
                <a:solidFill>
                  <a:srgbClr val="B0173A"/>
                </a:solidFill>
                <a:latin typeface="Arial"/>
                <a:cs typeface="Arial"/>
              </a:rPr>
              <a:t>Organização</a:t>
            </a:r>
            <a:r>
              <a:rPr lang="pt-BR" sz="2250" b="1" spc="-10">
                <a:solidFill>
                  <a:srgbClr val="B0173A"/>
                </a:solidFill>
                <a:latin typeface="Arial"/>
                <a:cs typeface="Arial"/>
              </a:rPr>
              <a:t> - </a:t>
            </a:r>
            <a:r>
              <a:rPr sz="2250" err="1">
                <a:latin typeface="Arial"/>
                <a:cs typeface="Arial"/>
              </a:rPr>
              <a:t>formatos</a:t>
            </a:r>
            <a:r>
              <a:rPr sz="2250" spc="-65">
                <a:latin typeface="Arial"/>
                <a:cs typeface="Arial"/>
              </a:rPr>
              <a:t> </a:t>
            </a:r>
            <a:r>
              <a:rPr sz="2250">
                <a:latin typeface="Arial"/>
                <a:cs typeface="Arial"/>
              </a:rPr>
              <a:t>de</a:t>
            </a:r>
            <a:r>
              <a:rPr sz="2250" spc="-20">
                <a:latin typeface="Arial"/>
                <a:cs typeface="Arial"/>
              </a:rPr>
              <a:t> </a:t>
            </a:r>
            <a:r>
              <a:rPr sz="2250">
                <a:latin typeface="Arial"/>
                <a:cs typeface="Arial"/>
              </a:rPr>
              <a:t>como</a:t>
            </a:r>
            <a:r>
              <a:rPr sz="2250" spc="-45">
                <a:latin typeface="Arial"/>
                <a:cs typeface="Arial"/>
              </a:rPr>
              <a:t> </a:t>
            </a:r>
            <a:r>
              <a:rPr sz="2250">
                <a:latin typeface="Arial"/>
                <a:cs typeface="Arial"/>
              </a:rPr>
              <a:t>categorizamos</a:t>
            </a:r>
            <a:r>
              <a:rPr sz="2250" spc="-55">
                <a:latin typeface="Arial"/>
                <a:cs typeface="Arial"/>
              </a:rPr>
              <a:t> </a:t>
            </a:r>
            <a:r>
              <a:rPr sz="2250">
                <a:latin typeface="Arial"/>
                <a:cs typeface="Arial"/>
              </a:rPr>
              <a:t>a</a:t>
            </a:r>
            <a:r>
              <a:rPr sz="2250" spc="-20">
                <a:latin typeface="Arial"/>
                <a:cs typeface="Arial"/>
              </a:rPr>
              <a:t> </a:t>
            </a:r>
            <a:r>
              <a:rPr sz="2250">
                <a:latin typeface="Arial"/>
                <a:cs typeface="Arial"/>
              </a:rPr>
              <a:t>informação,</a:t>
            </a:r>
            <a:r>
              <a:rPr sz="2250" spc="-60">
                <a:latin typeface="Arial"/>
                <a:cs typeface="Arial"/>
              </a:rPr>
              <a:t> </a:t>
            </a:r>
            <a:r>
              <a:rPr sz="2250">
                <a:latin typeface="Arial"/>
                <a:cs typeface="Arial"/>
              </a:rPr>
              <a:t>como</a:t>
            </a:r>
            <a:r>
              <a:rPr sz="2250" spc="-35">
                <a:latin typeface="Arial"/>
                <a:cs typeface="Arial"/>
              </a:rPr>
              <a:t> </a:t>
            </a:r>
            <a:r>
              <a:rPr sz="2250">
                <a:latin typeface="Arial"/>
                <a:cs typeface="Arial"/>
              </a:rPr>
              <a:t>assunto</a:t>
            </a:r>
            <a:r>
              <a:rPr sz="2250" spc="-55">
                <a:latin typeface="Arial"/>
                <a:cs typeface="Arial"/>
              </a:rPr>
              <a:t> </a:t>
            </a:r>
            <a:r>
              <a:rPr sz="2250">
                <a:latin typeface="Arial"/>
                <a:cs typeface="Arial"/>
              </a:rPr>
              <a:t>ou</a:t>
            </a:r>
            <a:r>
              <a:rPr sz="2250" spc="40">
                <a:latin typeface="Arial"/>
                <a:cs typeface="Arial"/>
              </a:rPr>
              <a:t> </a:t>
            </a:r>
            <a:r>
              <a:rPr sz="2250" spc="-10">
                <a:latin typeface="Arial"/>
                <a:cs typeface="Arial"/>
              </a:rPr>
              <a:t>cronologia.</a:t>
            </a:r>
            <a:endParaRPr sz="2250">
              <a:latin typeface="Arial"/>
              <a:cs typeface="Arial"/>
            </a:endParaRPr>
          </a:p>
          <a:p>
            <a:pPr>
              <a:lnSpc>
                <a:spcPct val="100000"/>
              </a:lnSpc>
              <a:spcBef>
                <a:spcPts val="15"/>
              </a:spcBef>
            </a:pPr>
            <a:endParaRPr sz="2700">
              <a:latin typeface="Arial"/>
              <a:cs typeface="Arial"/>
            </a:endParaRPr>
          </a:p>
          <a:p>
            <a:pPr marL="193040" indent="-180340">
              <a:lnSpc>
                <a:spcPct val="100000"/>
              </a:lnSpc>
              <a:buClr>
                <a:srgbClr val="000000"/>
              </a:buClr>
              <a:buFont typeface="Arial"/>
              <a:buChar char="•"/>
              <a:tabLst>
                <a:tab pos="193040" algn="l"/>
              </a:tabLst>
            </a:pPr>
            <a:r>
              <a:rPr sz="2250" b="1">
                <a:solidFill>
                  <a:srgbClr val="B0173A"/>
                </a:solidFill>
                <a:latin typeface="Arial"/>
                <a:cs typeface="Arial"/>
              </a:rPr>
              <a:t>Sistema</a:t>
            </a:r>
            <a:r>
              <a:rPr sz="2250" b="1" spc="-40">
                <a:solidFill>
                  <a:srgbClr val="B0173A"/>
                </a:solidFill>
                <a:latin typeface="Arial"/>
                <a:cs typeface="Arial"/>
              </a:rPr>
              <a:t> </a:t>
            </a:r>
            <a:r>
              <a:rPr sz="2250" b="1">
                <a:solidFill>
                  <a:srgbClr val="B0173A"/>
                </a:solidFill>
                <a:latin typeface="Arial"/>
                <a:cs typeface="Arial"/>
              </a:rPr>
              <a:t>de</a:t>
            </a:r>
            <a:r>
              <a:rPr sz="2250" b="1" spc="-25">
                <a:solidFill>
                  <a:srgbClr val="B0173A"/>
                </a:solidFill>
                <a:latin typeface="Arial"/>
                <a:cs typeface="Arial"/>
              </a:rPr>
              <a:t> </a:t>
            </a:r>
            <a:r>
              <a:rPr sz="2250" b="1" spc="-10" err="1">
                <a:solidFill>
                  <a:srgbClr val="B0173A"/>
                </a:solidFill>
                <a:latin typeface="Arial"/>
                <a:cs typeface="Arial"/>
              </a:rPr>
              <a:t>Rotulação</a:t>
            </a:r>
            <a:r>
              <a:rPr lang="pt-BR" sz="2250" b="1" spc="-10">
                <a:solidFill>
                  <a:srgbClr val="B0173A"/>
                </a:solidFill>
                <a:latin typeface="Arial"/>
                <a:cs typeface="Arial"/>
              </a:rPr>
              <a:t> - </a:t>
            </a:r>
            <a:r>
              <a:rPr sz="2250">
                <a:latin typeface="Arial"/>
                <a:cs typeface="Arial"/>
              </a:rPr>
              <a:t>o</a:t>
            </a:r>
            <a:r>
              <a:rPr sz="2250" spc="-15">
                <a:latin typeface="Arial"/>
                <a:cs typeface="Arial"/>
              </a:rPr>
              <a:t> </a:t>
            </a:r>
            <a:r>
              <a:rPr sz="2250">
                <a:latin typeface="Arial"/>
                <a:cs typeface="Arial"/>
              </a:rPr>
              <a:t>nome</a:t>
            </a:r>
            <a:r>
              <a:rPr sz="2250" spc="-30">
                <a:latin typeface="Arial"/>
                <a:cs typeface="Arial"/>
              </a:rPr>
              <a:t> </a:t>
            </a:r>
            <a:r>
              <a:rPr sz="2250">
                <a:latin typeface="Arial"/>
                <a:cs typeface="Arial"/>
              </a:rPr>
              <a:t>que</a:t>
            </a:r>
            <a:r>
              <a:rPr sz="2250" spc="-25">
                <a:latin typeface="Arial"/>
                <a:cs typeface="Arial"/>
              </a:rPr>
              <a:t> </a:t>
            </a:r>
            <a:r>
              <a:rPr sz="2250">
                <a:latin typeface="Arial"/>
                <a:cs typeface="Arial"/>
              </a:rPr>
              <a:t>damos</a:t>
            </a:r>
            <a:r>
              <a:rPr sz="2250" spc="-40">
                <a:latin typeface="Arial"/>
                <a:cs typeface="Arial"/>
              </a:rPr>
              <a:t> </a:t>
            </a:r>
            <a:r>
              <a:rPr sz="2250">
                <a:latin typeface="Arial"/>
                <a:cs typeface="Arial"/>
              </a:rPr>
              <a:t>as </a:t>
            </a:r>
            <a:r>
              <a:rPr sz="2250" spc="-10">
                <a:latin typeface="Arial"/>
                <a:cs typeface="Arial"/>
              </a:rPr>
              <a:t>coisas.</a:t>
            </a:r>
            <a:endParaRPr sz="2250">
              <a:latin typeface="Arial"/>
              <a:cs typeface="Arial"/>
            </a:endParaRPr>
          </a:p>
          <a:p>
            <a:pPr>
              <a:lnSpc>
                <a:spcPct val="100000"/>
              </a:lnSpc>
              <a:spcBef>
                <a:spcPts val="15"/>
              </a:spcBef>
            </a:pPr>
            <a:endParaRPr sz="2700">
              <a:latin typeface="Arial"/>
              <a:cs typeface="Arial"/>
            </a:endParaRPr>
          </a:p>
          <a:p>
            <a:pPr marL="193040" indent="-180340">
              <a:lnSpc>
                <a:spcPct val="100000"/>
              </a:lnSpc>
              <a:spcBef>
                <a:spcPts val="5"/>
              </a:spcBef>
              <a:buClr>
                <a:srgbClr val="000000"/>
              </a:buClr>
              <a:buFont typeface="Arial"/>
              <a:buChar char="•"/>
              <a:tabLst>
                <a:tab pos="193040" algn="l"/>
              </a:tabLst>
            </a:pPr>
            <a:r>
              <a:rPr sz="2250" b="1">
                <a:solidFill>
                  <a:srgbClr val="B0173A"/>
                </a:solidFill>
                <a:latin typeface="Arial"/>
                <a:cs typeface="Arial"/>
              </a:rPr>
              <a:t>Sistema</a:t>
            </a:r>
            <a:r>
              <a:rPr sz="2250" b="1" spc="-40">
                <a:solidFill>
                  <a:srgbClr val="B0173A"/>
                </a:solidFill>
                <a:latin typeface="Arial"/>
                <a:cs typeface="Arial"/>
              </a:rPr>
              <a:t> </a:t>
            </a:r>
            <a:r>
              <a:rPr sz="2250" b="1">
                <a:solidFill>
                  <a:srgbClr val="B0173A"/>
                </a:solidFill>
                <a:latin typeface="Arial"/>
                <a:cs typeface="Arial"/>
              </a:rPr>
              <a:t>de</a:t>
            </a:r>
            <a:r>
              <a:rPr sz="2250" b="1" spc="-25">
                <a:solidFill>
                  <a:srgbClr val="B0173A"/>
                </a:solidFill>
                <a:latin typeface="Arial"/>
                <a:cs typeface="Arial"/>
              </a:rPr>
              <a:t> </a:t>
            </a:r>
            <a:r>
              <a:rPr sz="2250" b="1" spc="-10" err="1">
                <a:solidFill>
                  <a:srgbClr val="B0173A"/>
                </a:solidFill>
                <a:latin typeface="Arial"/>
                <a:cs typeface="Arial"/>
              </a:rPr>
              <a:t>Navegação</a:t>
            </a:r>
            <a:r>
              <a:rPr lang="pt-BR" sz="2250" b="1" spc="-10">
                <a:solidFill>
                  <a:srgbClr val="B0173A"/>
                </a:solidFill>
                <a:latin typeface="Arial"/>
                <a:cs typeface="Arial"/>
              </a:rPr>
              <a:t> - </a:t>
            </a:r>
            <a:r>
              <a:rPr sz="2250">
                <a:latin typeface="Arial"/>
                <a:cs typeface="Arial"/>
              </a:rPr>
              <a:t>Como</a:t>
            </a:r>
            <a:r>
              <a:rPr sz="2250" spc="-40">
                <a:latin typeface="Arial"/>
                <a:cs typeface="Arial"/>
              </a:rPr>
              <a:t> </a:t>
            </a:r>
            <a:r>
              <a:rPr sz="2250">
                <a:latin typeface="Arial"/>
                <a:cs typeface="Arial"/>
              </a:rPr>
              <a:t>e</a:t>
            </a:r>
            <a:r>
              <a:rPr sz="2250" spc="-20">
                <a:latin typeface="Arial"/>
                <a:cs typeface="Arial"/>
              </a:rPr>
              <a:t> </a:t>
            </a:r>
            <a:r>
              <a:rPr sz="2250">
                <a:latin typeface="Arial"/>
                <a:cs typeface="Arial"/>
              </a:rPr>
              <a:t>por</a:t>
            </a:r>
            <a:r>
              <a:rPr sz="2250" spc="-30">
                <a:latin typeface="Arial"/>
                <a:cs typeface="Arial"/>
              </a:rPr>
              <a:t> </a:t>
            </a:r>
            <a:r>
              <a:rPr sz="2250">
                <a:latin typeface="Arial"/>
                <a:cs typeface="Arial"/>
              </a:rPr>
              <a:t>onde</a:t>
            </a:r>
            <a:r>
              <a:rPr sz="2250" spc="-40">
                <a:latin typeface="Arial"/>
                <a:cs typeface="Arial"/>
              </a:rPr>
              <a:t> </a:t>
            </a:r>
            <a:r>
              <a:rPr sz="2250">
                <a:latin typeface="Arial"/>
                <a:cs typeface="Arial"/>
              </a:rPr>
              <a:t>navegamos,</a:t>
            </a:r>
            <a:r>
              <a:rPr sz="2250" spc="-50">
                <a:latin typeface="Arial"/>
                <a:cs typeface="Arial"/>
              </a:rPr>
              <a:t> </a:t>
            </a:r>
            <a:r>
              <a:rPr sz="2250">
                <a:latin typeface="Arial"/>
                <a:cs typeface="Arial"/>
              </a:rPr>
              <a:t>nos</a:t>
            </a:r>
            <a:r>
              <a:rPr sz="2250" spc="-35">
                <a:latin typeface="Arial"/>
                <a:cs typeface="Arial"/>
              </a:rPr>
              <a:t> </a:t>
            </a:r>
            <a:r>
              <a:rPr sz="2250">
                <a:latin typeface="Arial"/>
                <a:cs typeface="Arial"/>
              </a:rPr>
              <a:t>deslocamos</a:t>
            </a:r>
            <a:r>
              <a:rPr sz="2250" spc="-50">
                <a:latin typeface="Arial"/>
                <a:cs typeface="Arial"/>
              </a:rPr>
              <a:t> </a:t>
            </a:r>
            <a:r>
              <a:rPr sz="2250">
                <a:latin typeface="Arial"/>
                <a:cs typeface="Arial"/>
              </a:rPr>
              <a:t>através</a:t>
            </a:r>
            <a:r>
              <a:rPr sz="2250" spc="-35">
                <a:latin typeface="Arial"/>
                <a:cs typeface="Arial"/>
              </a:rPr>
              <a:t> </a:t>
            </a:r>
            <a:r>
              <a:rPr sz="2250">
                <a:latin typeface="Arial"/>
                <a:cs typeface="Arial"/>
              </a:rPr>
              <a:t>da</a:t>
            </a:r>
            <a:r>
              <a:rPr sz="2250" spc="30">
                <a:latin typeface="Arial"/>
                <a:cs typeface="Arial"/>
              </a:rPr>
              <a:t> </a:t>
            </a:r>
            <a:r>
              <a:rPr sz="2250" spc="-10">
                <a:latin typeface="Arial"/>
                <a:cs typeface="Arial"/>
              </a:rPr>
              <a:t>informação.</a:t>
            </a:r>
            <a:endParaRPr sz="2250">
              <a:latin typeface="Arial"/>
              <a:cs typeface="Arial"/>
            </a:endParaRPr>
          </a:p>
          <a:p>
            <a:pPr>
              <a:lnSpc>
                <a:spcPct val="100000"/>
              </a:lnSpc>
              <a:spcBef>
                <a:spcPts val="15"/>
              </a:spcBef>
            </a:pPr>
            <a:endParaRPr sz="2700">
              <a:latin typeface="Arial"/>
              <a:cs typeface="Arial"/>
            </a:endParaRPr>
          </a:p>
          <a:p>
            <a:pPr marL="193040" indent="-180340">
              <a:lnSpc>
                <a:spcPct val="100000"/>
              </a:lnSpc>
              <a:buClr>
                <a:srgbClr val="000000"/>
              </a:buClr>
              <a:buFont typeface="Arial"/>
              <a:buChar char="•"/>
              <a:tabLst>
                <a:tab pos="193040" algn="l"/>
              </a:tabLst>
            </a:pPr>
            <a:r>
              <a:rPr sz="2250" b="1">
                <a:solidFill>
                  <a:srgbClr val="B0173A"/>
                </a:solidFill>
                <a:latin typeface="Arial"/>
                <a:cs typeface="Arial"/>
              </a:rPr>
              <a:t>Sistemas</a:t>
            </a:r>
            <a:r>
              <a:rPr sz="2250" b="1" spc="-65">
                <a:solidFill>
                  <a:srgbClr val="B0173A"/>
                </a:solidFill>
                <a:latin typeface="Arial"/>
                <a:cs typeface="Arial"/>
              </a:rPr>
              <a:t> </a:t>
            </a:r>
            <a:r>
              <a:rPr sz="2250" b="1">
                <a:solidFill>
                  <a:srgbClr val="B0173A"/>
                </a:solidFill>
                <a:latin typeface="Arial"/>
                <a:cs typeface="Arial"/>
              </a:rPr>
              <a:t>de</a:t>
            </a:r>
            <a:r>
              <a:rPr sz="2250" b="1" spc="-20">
                <a:solidFill>
                  <a:srgbClr val="B0173A"/>
                </a:solidFill>
                <a:latin typeface="Arial"/>
                <a:cs typeface="Arial"/>
              </a:rPr>
              <a:t> </a:t>
            </a:r>
            <a:r>
              <a:rPr sz="2250" b="1" spc="-20" err="1">
                <a:solidFill>
                  <a:srgbClr val="B0173A"/>
                </a:solidFill>
                <a:latin typeface="Arial"/>
                <a:cs typeface="Arial"/>
              </a:rPr>
              <a:t>Busca</a:t>
            </a:r>
            <a:r>
              <a:rPr lang="pt-BR" sz="2250" b="1" spc="-20">
                <a:solidFill>
                  <a:srgbClr val="B0173A"/>
                </a:solidFill>
                <a:latin typeface="Arial"/>
                <a:cs typeface="Arial"/>
              </a:rPr>
              <a:t> - </a:t>
            </a:r>
            <a:r>
              <a:rPr sz="2250">
                <a:latin typeface="Arial"/>
                <a:cs typeface="Arial"/>
              </a:rPr>
              <a:t>Como</a:t>
            </a:r>
            <a:r>
              <a:rPr sz="2250" spc="-35">
                <a:latin typeface="Arial"/>
                <a:cs typeface="Arial"/>
              </a:rPr>
              <a:t> </a:t>
            </a:r>
            <a:r>
              <a:rPr sz="2250">
                <a:latin typeface="Arial"/>
                <a:cs typeface="Arial"/>
              </a:rPr>
              <a:t>buscamos</a:t>
            </a:r>
            <a:r>
              <a:rPr sz="2250" spc="-50">
                <a:latin typeface="Arial"/>
                <a:cs typeface="Arial"/>
              </a:rPr>
              <a:t> </a:t>
            </a:r>
            <a:r>
              <a:rPr sz="2250">
                <a:latin typeface="Arial"/>
                <a:cs typeface="Arial"/>
              </a:rPr>
              <a:t>a</a:t>
            </a:r>
            <a:r>
              <a:rPr sz="2250" spc="-5">
                <a:latin typeface="Arial"/>
                <a:cs typeface="Arial"/>
              </a:rPr>
              <a:t> </a:t>
            </a:r>
            <a:r>
              <a:rPr sz="2250" spc="-10">
                <a:latin typeface="Arial"/>
                <a:cs typeface="Arial"/>
              </a:rPr>
              <a:t>informação.</a:t>
            </a:r>
            <a:endParaRPr sz="2250">
              <a:latin typeface="Arial"/>
              <a:cs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806905"/>
            <a:ext cx="10097770" cy="2525395"/>
          </a:xfrm>
          <a:prstGeom prst="rect">
            <a:avLst/>
          </a:prstGeom>
        </p:spPr>
        <p:txBody>
          <a:bodyPr vert="horz" wrap="square" lIns="0" tIns="60325" rIns="0" bIns="0" rtlCol="0">
            <a:spAutoFit/>
          </a:bodyPr>
          <a:lstStyle/>
          <a:p>
            <a:pPr marL="240029" marR="322580" indent="-227965" algn="just">
              <a:lnSpc>
                <a:spcPts val="3030"/>
              </a:lnSpc>
              <a:spcBef>
                <a:spcPts val="475"/>
              </a:spcBef>
              <a:buChar char="•"/>
              <a:tabLst>
                <a:tab pos="241300" algn="l"/>
              </a:tabLst>
            </a:pPr>
            <a:r>
              <a:rPr sz="2800" spc="-90">
                <a:latin typeface="Arial"/>
                <a:cs typeface="Arial"/>
              </a:rPr>
              <a:t>Tem</a:t>
            </a:r>
            <a:r>
              <a:rPr sz="2800" spc="-50">
                <a:latin typeface="Arial"/>
                <a:cs typeface="Arial"/>
              </a:rPr>
              <a:t> </a:t>
            </a:r>
            <a:r>
              <a:rPr sz="2800">
                <a:latin typeface="Arial"/>
                <a:cs typeface="Arial"/>
              </a:rPr>
              <a:t>a</a:t>
            </a:r>
            <a:r>
              <a:rPr sz="2800" spc="-60">
                <a:latin typeface="Arial"/>
                <a:cs typeface="Arial"/>
              </a:rPr>
              <a:t> </a:t>
            </a:r>
            <a:r>
              <a:rPr sz="2800">
                <a:latin typeface="Arial"/>
                <a:cs typeface="Arial"/>
              </a:rPr>
              <a:t>função</a:t>
            </a:r>
            <a:r>
              <a:rPr sz="2800" spc="-55">
                <a:latin typeface="Arial"/>
                <a:cs typeface="Arial"/>
              </a:rPr>
              <a:t> </a:t>
            </a:r>
            <a:r>
              <a:rPr sz="2800">
                <a:latin typeface="Arial"/>
                <a:cs typeface="Arial"/>
              </a:rPr>
              <a:t>de</a:t>
            </a:r>
            <a:r>
              <a:rPr sz="2800" spc="-60">
                <a:latin typeface="Arial"/>
                <a:cs typeface="Arial"/>
              </a:rPr>
              <a:t> </a:t>
            </a:r>
            <a:r>
              <a:rPr sz="2800">
                <a:latin typeface="Arial"/>
                <a:cs typeface="Arial"/>
              </a:rPr>
              <a:t>identificar</a:t>
            </a:r>
            <a:r>
              <a:rPr sz="2800" spc="-45">
                <a:latin typeface="Arial"/>
                <a:cs typeface="Arial"/>
              </a:rPr>
              <a:t> </a:t>
            </a:r>
            <a:r>
              <a:rPr sz="2800">
                <a:latin typeface="Arial"/>
                <a:cs typeface="Arial"/>
              </a:rPr>
              <a:t>o</a:t>
            </a:r>
            <a:r>
              <a:rPr sz="2800" spc="-70">
                <a:latin typeface="Arial"/>
                <a:cs typeface="Arial"/>
              </a:rPr>
              <a:t> </a:t>
            </a:r>
            <a:r>
              <a:rPr sz="2800">
                <a:latin typeface="Arial"/>
                <a:cs typeface="Arial"/>
              </a:rPr>
              <a:t>website</a:t>
            </a:r>
            <a:r>
              <a:rPr sz="2800" spc="-50">
                <a:latin typeface="Arial"/>
                <a:cs typeface="Arial"/>
              </a:rPr>
              <a:t> </a:t>
            </a:r>
            <a:r>
              <a:rPr sz="2800">
                <a:latin typeface="Arial"/>
                <a:cs typeface="Arial"/>
              </a:rPr>
              <a:t>e</a:t>
            </a:r>
            <a:r>
              <a:rPr sz="2800" spc="-65">
                <a:latin typeface="Arial"/>
                <a:cs typeface="Arial"/>
              </a:rPr>
              <a:t> </a:t>
            </a:r>
            <a:r>
              <a:rPr sz="2800">
                <a:latin typeface="Arial"/>
                <a:cs typeface="Arial"/>
              </a:rPr>
              <a:t>mostrar</a:t>
            </a:r>
            <a:r>
              <a:rPr sz="2800" spc="-40">
                <a:latin typeface="Arial"/>
                <a:cs typeface="Arial"/>
              </a:rPr>
              <a:t> </a:t>
            </a:r>
            <a:r>
              <a:rPr sz="2800">
                <a:latin typeface="Arial"/>
                <a:cs typeface="Arial"/>
              </a:rPr>
              <a:t>ao</a:t>
            </a:r>
            <a:r>
              <a:rPr sz="2800" spc="-60">
                <a:latin typeface="Arial"/>
                <a:cs typeface="Arial"/>
              </a:rPr>
              <a:t> </a:t>
            </a:r>
            <a:r>
              <a:rPr sz="2800">
                <a:latin typeface="Arial"/>
                <a:cs typeface="Arial"/>
              </a:rPr>
              <a:t>usuário</a:t>
            </a:r>
            <a:r>
              <a:rPr sz="2800" spc="-55">
                <a:latin typeface="Arial"/>
                <a:cs typeface="Arial"/>
              </a:rPr>
              <a:t> </a:t>
            </a:r>
            <a:r>
              <a:rPr sz="2800" spc="-50">
                <a:latin typeface="Arial"/>
                <a:cs typeface="Arial"/>
              </a:rPr>
              <a:t>a 	</a:t>
            </a:r>
            <a:r>
              <a:rPr sz="2800">
                <a:latin typeface="Arial"/>
                <a:cs typeface="Arial"/>
              </a:rPr>
              <a:t>sua</a:t>
            </a:r>
            <a:r>
              <a:rPr sz="2800" spc="-50">
                <a:latin typeface="Arial"/>
                <a:cs typeface="Arial"/>
              </a:rPr>
              <a:t> </a:t>
            </a:r>
            <a:r>
              <a:rPr sz="2800">
                <a:latin typeface="Arial"/>
                <a:cs typeface="Arial"/>
              </a:rPr>
              <a:t>posição</a:t>
            </a:r>
            <a:r>
              <a:rPr sz="2800" spc="-40">
                <a:latin typeface="Arial"/>
                <a:cs typeface="Arial"/>
              </a:rPr>
              <a:t> </a:t>
            </a:r>
            <a:r>
              <a:rPr sz="2800">
                <a:latin typeface="Arial"/>
                <a:cs typeface="Arial"/>
              </a:rPr>
              <a:t>em</a:t>
            </a:r>
            <a:r>
              <a:rPr sz="2800" spc="-55">
                <a:latin typeface="Arial"/>
                <a:cs typeface="Arial"/>
              </a:rPr>
              <a:t> </a:t>
            </a:r>
            <a:r>
              <a:rPr sz="2800">
                <a:latin typeface="Arial"/>
                <a:cs typeface="Arial"/>
              </a:rPr>
              <a:t>relação</a:t>
            </a:r>
            <a:r>
              <a:rPr sz="2800" spc="-40">
                <a:latin typeface="Arial"/>
                <a:cs typeface="Arial"/>
              </a:rPr>
              <a:t> </a:t>
            </a:r>
            <a:r>
              <a:rPr sz="2800">
                <a:latin typeface="Arial"/>
                <a:cs typeface="Arial"/>
              </a:rPr>
              <a:t>a</a:t>
            </a:r>
            <a:r>
              <a:rPr sz="2800" spc="-60">
                <a:latin typeface="Arial"/>
                <a:cs typeface="Arial"/>
              </a:rPr>
              <a:t> </a:t>
            </a:r>
            <a:r>
              <a:rPr sz="2800">
                <a:latin typeface="Arial"/>
                <a:cs typeface="Arial"/>
              </a:rPr>
              <a:t>web</a:t>
            </a:r>
            <a:r>
              <a:rPr sz="2800" spc="-35">
                <a:latin typeface="Arial"/>
                <a:cs typeface="Arial"/>
              </a:rPr>
              <a:t> </a:t>
            </a:r>
            <a:r>
              <a:rPr sz="2800">
                <a:latin typeface="Arial"/>
                <a:cs typeface="Arial"/>
              </a:rPr>
              <a:t>como</a:t>
            </a:r>
            <a:r>
              <a:rPr sz="2800" spc="-50">
                <a:latin typeface="Arial"/>
                <a:cs typeface="Arial"/>
              </a:rPr>
              <a:t> </a:t>
            </a:r>
            <a:r>
              <a:rPr sz="2800">
                <a:latin typeface="Arial"/>
                <a:cs typeface="Arial"/>
              </a:rPr>
              <a:t>um</a:t>
            </a:r>
            <a:r>
              <a:rPr sz="2800" spc="-40">
                <a:latin typeface="Arial"/>
                <a:cs typeface="Arial"/>
              </a:rPr>
              <a:t> </a:t>
            </a:r>
            <a:r>
              <a:rPr sz="2800" spc="-10">
                <a:latin typeface="Arial"/>
                <a:cs typeface="Arial"/>
              </a:rPr>
              <a:t>todo.</a:t>
            </a:r>
            <a:endParaRPr sz="2800">
              <a:latin typeface="Arial"/>
              <a:cs typeface="Arial"/>
            </a:endParaRPr>
          </a:p>
          <a:p>
            <a:pPr marL="241300" marR="5080" indent="-229235" algn="just">
              <a:lnSpc>
                <a:spcPts val="3030"/>
              </a:lnSpc>
              <a:spcBef>
                <a:spcPts val="590"/>
              </a:spcBef>
              <a:buChar char="•"/>
              <a:tabLst>
                <a:tab pos="241300" algn="l"/>
              </a:tabLst>
            </a:pPr>
            <a:r>
              <a:rPr sz="2800">
                <a:latin typeface="Arial"/>
                <a:cs typeface="Arial"/>
              </a:rPr>
              <a:t>Como</a:t>
            </a:r>
            <a:r>
              <a:rPr sz="2800" spc="-45">
                <a:latin typeface="Arial"/>
                <a:cs typeface="Arial"/>
              </a:rPr>
              <a:t> </a:t>
            </a:r>
            <a:r>
              <a:rPr sz="2800">
                <a:latin typeface="Arial"/>
                <a:cs typeface="Arial"/>
              </a:rPr>
              <a:t>é</a:t>
            </a:r>
            <a:r>
              <a:rPr sz="2800" spc="-75">
                <a:latin typeface="Arial"/>
                <a:cs typeface="Arial"/>
              </a:rPr>
              <a:t> </a:t>
            </a:r>
            <a:r>
              <a:rPr sz="2800">
                <a:latin typeface="Arial"/>
                <a:cs typeface="Arial"/>
              </a:rPr>
              <a:t>possível</a:t>
            </a:r>
            <a:r>
              <a:rPr sz="2800" spc="-55">
                <a:latin typeface="Arial"/>
                <a:cs typeface="Arial"/>
              </a:rPr>
              <a:t> </a:t>
            </a:r>
            <a:r>
              <a:rPr sz="2800">
                <a:latin typeface="Arial"/>
                <a:cs typeface="Arial"/>
              </a:rPr>
              <a:t>entrar</a:t>
            </a:r>
            <a:r>
              <a:rPr sz="2800" spc="-60">
                <a:latin typeface="Arial"/>
                <a:cs typeface="Arial"/>
              </a:rPr>
              <a:t> </a:t>
            </a:r>
            <a:r>
              <a:rPr sz="2800">
                <a:latin typeface="Arial"/>
                <a:cs typeface="Arial"/>
              </a:rPr>
              <a:t>em</a:t>
            </a:r>
            <a:r>
              <a:rPr sz="2800" spc="-55">
                <a:latin typeface="Arial"/>
                <a:cs typeface="Arial"/>
              </a:rPr>
              <a:t> </a:t>
            </a:r>
            <a:r>
              <a:rPr sz="2800">
                <a:latin typeface="Arial"/>
                <a:cs typeface="Arial"/>
              </a:rPr>
              <a:t>um</a:t>
            </a:r>
            <a:r>
              <a:rPr sz="2800" spc="-75">
                <a:latin typeface="Arial"/>
                <a:cs typeface="Arial"/>
              </a:rPr>
              <a:t> </a:t>
            </a:r>
            <a:r>
              <a:rPr sz="2800">
                <a:latin typeface="Arial"/>
                <a:cs typeface="Arial"/>
              </a:rPr>
              <a:t>website</a:t>
            </a:r>
            <a:r>
              <a:rPr sz="2800" spc="-50">
                <a:latin typeface="Arial"/>
                <a:cs typeface="Arial"/>
              </a:rPr>
              <a:t> </a:t>
            </a:r>
            <a:r>
              <a:rPr sz="2800">
                <a:latin typeface="Arial"/>
                <a:cs typeface="Arial"/>
              </a:rPr>
              <a:t>por</a:t>
            </a:r>
            <a:r>
              <a:rPr sz="2800" spc="-45">
                <a:latin typeface="Arial"/>
                <a:cs typeface="Arial"/>
              </a:rPr>
              <a:t> </a:t>
            </a:r>
            <a:r>
              <a:rPr sz="2800">
                <a:latin typeface="Arial"/>
                <a:cs typeface="Arial"/>
              </a:rPr>
              <a:t>qualquer</a:t>
            </a:r>
            <a:r>
              <a:rPr sz="2800" spc="-35">
                <a:latin typeface="Arial"/>
                <a:cs typeface="Arial"/>
              </a:rPr>
              <a:t> </a:t>
            </a:r>
            <a:r>
              <a:rPr sz="2800">
                <a:latin typeface="Arial"/>
                <a:cs typeface="Arial"/>
              </a:rPr>
              <a:t>página,</a:t>
            </a:r>
            <a:r>
              <a:rPr sz="2800" spc="-75">
                <a:latin typeface="Arial"/>
                <a:cs typeface="Arial"/>
              </a:rPr>
              <a:t> </a:t>
            </a:r>
            <a:r>
              <a:rPr sz="2800" spc="-50">
                <a:latin typeface="Arial"/>
                <a:cs typeface="Arial"/>
              </a:rPr>
              <a:t>é </a:t>
            </a:r>
            <a:r>
              <a:rPr sz="2800">
                <a:latin typeface="Arial"/>
                <a:cs typeface="Arial"/>
              </a:rPr>
              <a:t>importante</a:t>
            </a:r>
            <a:r>
              <a:rPr sz="2800" spc="-50">
                <a:latin typeface="Arial"/>
                <a:cs typeface="Arial"/>
              </a:rPr>
              <a:t> </a:t>
            </a:r>
            <a:r>
              <a:rPr sz="2800">
                <a:latin typeface="Arial"/>
                <a:cs typeface="Arial"/>
              </a:rPr>
              <a:t>que</a:t>
            </a:r>
            <a:r>
              <a:rPr sz="2800" spc="-70">
                <a:latin typeface="Arial"/>
                <a:cs typeface="Arial"/>
              </a:rPr>
              <a:t> </a:t>
            </a:r>
            <a:r>
              <a:rPr sz="2800">
                <a:latin typeface="Arial"/>
                <a:cs typeface="Arial"/>
              </a:rPr>
              <a:t>todas</a:t>
            </a:r>
            <a:r>
              <a:rPr sz="2800" spc="-70">
                <a:latin typeface="Arial"/>
                <a:cs typeface="Arial"/>
              </a:rPr>
              <a:t> </a:t>
            </a:r>
            <a:r>
              <a:rPr sz="2800">
                <a:latin typeface="Arial"/>
                <a:cs typeface="Arial"/>
              </a:rPr>
              <a:t>elas</a:t>
            </a:r>
            <a:r>
              <a:rPr sz="2800" spc="-65">
                <a:latin typeface="Arial"/>
                <a:cs typeface="Arial"/>
              </a:rPr>
              <a:t> </a:t>
            </a:r>
            <a:r>
              <a:rPr sz="2800">
                <a:latin typeface="Arial"/>
                <a:cs typeface="Arial"/>
              </a:rPr>
              <a:t>tenham</a:t>
            </a:r>
            <a:r>
              <a:rPr sz="2800" spc="-55">
                <a:latin typeface="Arial"/>
                <a:cs typeface="Arial"/>
              </a:rPr>
              <a:t> </a:t>
            </a:r>
            <a:r>
              <a:rPr sz="2800">
                <a:latin typeface="Arial"/>
                <a:cs typeface="Arial"/>
              </a:rPr>
              <a:t>o</a:t>
            </a:r>
            <a:r>
              <a:rPr sz="2800" spc="-65">
                <a:latin typeface="Arial"/>
                <a:cs typeface="Arial"/>
              </a:rPr>
              <a:t> </a:t>
            </a:r>
            <a:r>
              <a:rPr sz="2800">
                <a:latin typeface="Arial"/>
                <a:cs typeface="Arial"/>
              </a:rPr>
              <a:t>logotipo</a:t>
            </a:r>
            <a:r>
              <a:rPr sz="2800" spc="-55">
                <a:latin typeface="Arial"/>
                <a:cs typeface="Arial"/>
              </a:rPr>
              <a:t> </a:t>
            </a:r>
            <a:r>
              <a:rPr sz="2800">
                <a:latin typeface="Arial"/>
                <a:cs typeface="Arial"/>
              </a:rPr>
              <a:t>para</a:t>
            </a:r>
            <a:r>
              <a:rPr sz="2800" spc="-65">
                <a:latin typeface="Arial"/>
                <a:cs typeface="Arial"/>
              </a:rPr>
              <a:t> </a:t>
            </a:r>
            <a:r>
              <a:rPr sz="2800">
                <a:latin typeface="Arial"/>
                <a:cs typeface="Arial"/>
              </a:rPr>
              <a:t>que</a:t>
            </a:r>
            <a:r>
              <a:rPr sz="2800" spc="-65">
                <a:latin typeface="Arial"/>
                <a:cs typeface="Arial"/>
              </a:rPr>
              <a:t> </a:t>
            </a:r>
            <a:r>
              <a:rPr sz="2800" spc="-50">
                <a:latin typeface="Arial"/>
                <a:cs typeface="Arial"/>
              </a:rPr>
              <a:t>o </a:t>
            </a:r>
            <a:r>
              <a:rPr sz="2800">
                <a:latin typeface="Arial"/>
                <a:cs typeface="Arial"/>
              </a:rPr>
              <a:t>usuário</a:t>
            </a:r>
            <a:r>
              <a:rPr sz="2800" spc="-55">
                <a:latin typeface="Arial"/>
                <a:cs typeface="Arial"/>
              </a:rPr>
              <a:t> </a:t>
            </a:r>
            <a:r>
              <a:rPr sz="2800">
                <a:latin typeface="Arial"/>
                <a:cs typeface="Arial"/>
              </a:rPr>
              <a:t>identifique</a:t>
            </a:r>
            <a:r>
              <a:rPr sz="2800" spc="-35">
                <a:latin typeface="Arial"/>
                <a:cs typeface="Arial"/>
              </a:rPr>
              <a:t> </a:t>
            </a:r>
            <a:r>
              <a:rPr sz="2800">
                <a:latin typeface="Arial"/>
                <a:cs typeface="Arial"/>
              </a:rPr>
              <a:t>em</a:t>
            </a:r>
            <a:r>
              <a:rPr sz="2800" spc="-70">
                <a:latin typeface="Arial"/>
                <a:cs typeface="Arial"/>
              </a:rPr>
              <a:t> </a:t>
            </a:r>
            <a:r>
              <a:rPr sz="2800">
                <a:latin typeface="Arial"/>
                <a:cs typeface="Arial"/>
              </a:rPr>
              <a:t>que</a:t>
            </a:r>
            <a:r>
              <a:rPr sz="2800" spc="-70">
                <a:latin typeface="Arial"/>
                <a:cs typeface="Arial"/>
              </a:rPr>
              <a:t> </a:t>
            </a:r>
            <a:r>
              <a:rPr sz="2800">
                <a:latin typeface="Arial"/>
                <a:cs typeface="Arial"/>
              </a:rPr>
              <a:t>site</a:t>
            </a:r>
            <a:r>
              <a:rPr sz="2800" spc="-65">
                <a:latin typeface="Arial"/>
                <a:cs typeface="Arial"/>
              </a:rPr>
              <a:t> </a:t>
            </a:r>
            <a:r>
              <a:rPr sz="2800" spc="-10">
                <a:latin typeface="Arial"/>
                <a:cs typeface="Arial"/>
              </a:rPr>
              <a:t>está.</a:t>
            </a:r>
            <a:endParaRPr sz="2800">
              <a:latin typeface="Arial"/>
              <a:cs typeface="Arial"/>
            </a:endParaRPr>
          </a:p>
          <a:p>
            <a:pPr marL="241300" indent="-228600" algn="just">
              <a:lnSpc>
                <a:spcPct val="100000"/>
              </a:lnSpc>
              <a:spcBef>
                <a:spcPts val="204"/>
              </a:spcBef>
              <a:buChar char="•"/>
              <a:tabLst>
                <a:tab pos="241300" algn="l"/>
              </a:tabLst>
            </a:pPr>
            <a:r>
              <a:rPr sz="2800">
                <a:latin typeface="Arial"/>
                <a:cs typeface="Arial"/>
              </a:rPr>
              <a:t>Normalmente</a:t>
            </a:r>
            <a:r>
              <a:rPr sz="2800" spc="-20">
                <a:latin typeface="Arial"/>
                <a:cs typeface="Arial"/>
              </a:rPr>
              <a:t> </a:t>
            </a:r>
            <a:r>
              <a:rPr sz="2800">
                <a:latin typeface="Arial"/>
                <a:cs typeface="Arial"/>
              </a:rPr>
              <a:t>possui</a:t>
            </a:r>
            <a:r>
              <a:rPr sz="2800" spc="-75">
                <a:latin typeface="Arial"/>
                <a:cs typeface="Arial"/>
              </a:rPr>
              <a:t> </a:t>
            </a:r>
            <a:r>
              <a:rPr sz="2800">
                <a:latin typeface="Arial"/>
                <a:cs typeface="Arial"/>
              </a:rPr>
              <a:t>link</a:t>
            </a:r>
            <a:r>
              <a:rPr sz="2800" spc="-55">
                <a:latin typeface="Arial"/>
                <a:cs typeface="Arial"/>
              </a:rPr>
              <a:t> </a:t>
            </a:r>
            <a:r>
              <a:rPr sz="2800">
                <a:latin typeface="Arial"/>
                <a:cs typeface="Arial"/>
              </a:rPr>
              <a:t>para</a:t>
            </a:r>
            <a:r>
              <a:rPr sz="2800" spc="-60">
                <a:latin typeface="Arial"/>
                <a:cs typeface="Arial"/>
              </a:rPr>
              <a:t> </a:t>
            </a:r>
            <a:r>
              <a:rPr sz="2800">
                <a:latin typeface="Arial"/>
                <a:cs typeface="Arial"/>
              </a:rPr>
              <a:t>a</a:t>
            </a:r>
            <a:r>
              <a:rPr sz="2800" spc="-60">
                <a:latin typeface="Arial"/>
                <a:cs typeface="Arial"/>
              </a:rPr>
              <a:t> </a:t>
            </a:r>
            <a:r>
              <a:rPr sz="2800" spc="-25">
                <a:latin typeface="Arial"/>
                <a:cs typeface="Arial"/>
              </a:rPr>
              <a:t>Home-</a:t>
            </a:r>
            <a:r>
              <a:rPr sz="2800">
                <a:latin typeface="Arial"/>
                <a:cs typeface="Arial"/>
              </a:rPr>
              <a:t>Page</a:t>
            </a:r>
            <a:r>
              <a:rPr sz="2800" spc="-25">
                <a:latin typeface="Arial"/>
                <a:cs typeface="Arial"/>
              </a:rPr>
              <a:t> </a:t>
            </a:r>
            <a:r>
              <a:rPr sz="2800">
                <a:latin typeface="Arial"/>
                <a:cs typeface="Arial"/>
              </a:rPr>
              <a:t>do</a:t>
            </a:r>
            <a:r>
              <a:rPr sz="2800" spc="-55">
                <a:latin typeface="Arial"/>
                <a:cs typeface="Arial"/>
              </a:rPr>
              <a:t> </a:t>
            </a:r>
            <a:r>
              <a:rPr sz="2800" spc="-10">
                <a:latin typeface="Arial"/>
                <a:cs typeface="Arial"/>
              </a:rPr>
              <a:t>site.</a:t>
            </a:r>
            <a:endParaRPr sz="2800">
              <a:latin typeface="Arial"/>
              <a:cs typeface="Arial"/>
            </a:endParaRPr>
          </a:p>
        </p:txBody>
      </p:sp>
      <p:sp>
        <p:nvSpPr>
          <p:cNvPr id="3" name="object 3"/>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rPr spc="-10"/>
              <a:t>Logotipo</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0395" y="3489958"/>
            <a:ext cx="11951335" cy="3354704"/>
            <a:chOff x="120395" y="3489958"/>
            <a:chExt cx="11951335" cy="3354704"/>
          </a:xfrm>
        </p:grpSpPr>
        <p:pic>
          <p:nvPicPr>
            <p:cNvPr id="3" name="object 3"/>
            <p:cNvPicPr/>
            <p:nvPr/>
          </p:nvPicPr>
          <p:blipFill>
            <a:blip r:embed="rId2" cstate="print"/>
            <a:stretch>
              <a:fillRect/>
            </a:stretch>
          </p:blipFill>
          <p:spPr>
            <a:xfrm>
              <a:off x="120395" y="3551151"/>
              <a:ext cx="7458456" cy="3141067"/>
            </a:xfrm>
            <a:prstGeom prst="rect">
              <a:avLst/>
            </a:prstGeom>
          </p:spPr>
        </p:pic>
        <p:pic>
          <p:nvPicPr>
            <p:cNvPr id="4" name="object 4"/>
            <p:cNvPicPr/>
            <p:nvPr/>
          </p:nvPicPr>
          <p:blipFill>
            <a:blip r:embed="rId3" cstate="print"/>
            <a:stretch>
              <a:fillRect/>
            </a:stretch>
          </p:blipFill>
          <p:spPr>
            <a:xfrm>
              <a:off x="5288280" y="3489958"/>
              <a:ext cx="6783324" cy="3354324"/>
            </a:xfrm>
            <a:prstGeom prst="rect">
              <a:avLst/>
            </a:prstGeom>
          </p:spPr>
        </p:pic>
      </p:grpSp>
      <p:sp>
        <p:nvSpPr>
          <p:cNvPr id="5" name="object 5"/>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Sistema</a:t>
            </a:r>
            <a:r>
              <a:rPr spc="-45"/>
              <a:t> </a:t>
            </a:r>
            <a:r>
              <a:t>de</a:t>
            </a:r>
            <a:r>
              <a:rPr spc="-5"/>
              <a:t> </a:t>
            </a:r>
            <a:r>
              <a:rPr spc="-10"/>
              <a:t>Busca</a:t>
            </a:r>
          </a:p>
        </p:txBody>
      </p:sp>
      <p:sp>
        <p:nvSpPr>
          <p:cNvPr id="6" name="object 6"/>
          <p:cNvSpPr txBox="1"/>
          <p:nvPr/>
        </p:nvSpPr>
        <p:spPr>
          <a:xfrm>
            <a:off x="916939" y="1722083"/>
            <a:ext cx="9118600" cy="1560195"/>
          </a:xfrm>
          <a:prstGeom prst="rect">
            <a:avLst/>
          </a:prstGeom>
        </p:spPr>
        <p:txBody>
          <a:bodyPr vert="horz" wrap="square" lIns="0" tIns="97155" rIns="0" bIns="0" rtlCol="0">
            <a:spAutoFit/>
          </a:bodyPr>
          <a:lstStyle/>
          <a:p>
            <a:pPr marL="240665" indent="-227965">
              <a:lnSpc>
                <a:spcPct val="100000"/>
              </a:lnSpc>
              <a:spcBef>
                <a:spcPts val="765"/>
              </a:spcBef>
              <a:buChar char="•"/>
              <a:tabLst>
                <a:tab pos="240665" algn="l"/>
              </a:tabLst>
            </a:pPr>
            <a:r>
              <a:rPr sz="2800">
                <a:latin typeface="Arial"/>
                <a:cs typeface="Arial"/>
              </a:rPr>
              <a:t>Quando</a:t>
            </a:r>
            <a:r>
              <a:rPr sz="2800" spc="-75">
                <a:latin typeface="Arial"/>
                <a:cs typeface="Arial"/>
              </a:rPr>
              <a:t> </a:t>
            </a:r>
            <a:r>
              <a:rPr sz="2800">
                <a:latin typeface="Arial"/>
                <a:cs typeface="Arial"/>
              </a:rPr>
              <a:t>há</a:t>
            </a:r>
            <a:r>
              <a:rPr sz="2800" spc="-70">
                <a:latin typeface="Arial"/>
                <a:cs typeface="Arial"/>
              </a:rPr>
              <a:t> </a:t>
            </a:r>
            <a:r>
              <a:rPr sz="2800">
                <a:latin typeface="Arial"/>
                <a:cs typeface="Arial"/>
              </a:rPr>
              <a:t>muita</a:t>
            </a:r>
            <a:r>
              <a:rPr sz="2800" spc="-75">
                <a:latin typeface="Arial"/>
                <a:cs typeface="Arial"/>
              </a:rPr>
              <a:t> </a:t>
            </a:r>
            <a:r>
              <a:rPr sz="2800" spc="-10">
                <a:latin typeface="Arial"/>
                <a:cs typeface="Arial"/>
              </a:rPr>
              <a:t>informação</a:t>
            </a:r>
            <a:endParaRPr sz="2800">
              <a:latin typeface="Arial"/>
              <a:cs typeface="Arial"/>
            </a:endParaRPr>
          </a:p>
          <a:p>
            <a:pPr marL="241300" indent="-228600">
              <a:lnSpc>
                <a:spcPct val="100000"/>
              </a:lnSpc>
              <a:spcBef>
                <a:spcPts val="665"/>
              </a:spcBef>
              <a:buChar char="•"/>
              <a:tabLst>
                <a:tab pos="241300" algn="l"/>
              </a:tabLst>
            </a:pPr>
            <a:r>
              <a:rPr sz="2800">
                <a:latin typeface="Arial"/>
                <a:cs typeface="Arial"/>
              </a:rPr>
              <a:t>Considerar</a:t>
            </a:r>
            <a:r>
              <a:rPr sz="2800" spc="-50">
                <a:latin typeface="Arial"/>
                <a:cs typeface="Arial"/>
              </a:rPr>
              <a:t> </a:t>
            </a:r>
            <a:r>
              <a:rPr sz="2800">
                <a:latin typeface="Arial"/>
                <a:cs typeface="Arial"/>
              </a:rPr>
              <a:t>as</a:t>
            </a:r>
            <a:r>
              <a:rPr sz="2800" spc="-55">
                <a:latin typeface="Arial"/>
                <a:cs typeface="Arial"/>
              </a:rPr>
              <a:t> </a:t>
            </a:r>
            <a:r>
              <a:rPr sz="2800">
                <a:latin typeface="Arial"/>
                <a:cs typeface="Arial"/>
              </a:rPr>
              <a:t>diversas</a:t>
            </a:r>
            <a:r>
              <a:rPr sz="2800" spc="-65">
                <a:latin typeface="Arial"/>
                <a:cs typeface="Arial"/>
              </a:rPr>
              <a:t> </a:t>
            </a:r>
            <a:r>
              <a:rPr sz="2800">
                <a:latin typeface="Arial"/>
                <a:cs typeface="Arial"/>
              </a:rPr>
              <a:t>formas</a:t>
            </a:r>
            <a:r>
              <a:rPr sz="2800" spc="-55">
                <a:latin typeface="Arial"/>
                <a:cs typeface="Arial"/>
              </a:rPr>
              <a:t> </a:t>
            </a:r>
            <a:r>
              <a:rPr sz="2800">
                <a:latin typeface="Arial"/>
                <a:cs typeface="Arial"/>
              </a:rPr>
              <a:t>de</a:t>
            </a:r>
            <a:r>
              <a:rPr sz="2800" spc="-50">
                <a:latin typeface="Arial"/>
                <a:cs typeface="Arial"/>
              </a:rPr>
              <a:t> </a:t>
            </a:r>
            <a:r>
              <a:rPr sz="2800">
                <a:latin typeface="Arial"/>
                <a:cs typeface="Arial"/>
              </a:rPr>
              <a:t>se</a:t>
            </a:r>
            <a:r>
              <a:rPr sz="2800" spc="-65">
                <a:latin typeface="Arial"/>
                <a:cs typeface="Arial"/>
              </a:rPr>
              <a:t> </a:t>
            </a:r>
            <a:r>
              <a:rPr sz="2800">
                <a:latin typeface="Arial"/>
                <a:cs typeface="Arial"/>
              </a:rPr>
              <a:t>referir</a:t>
            </a:r>
            <a:r>
              <a:rPr sz="2800" spc="-55">
                <a:latin typeface="Arial"/>
                <a:cs typeface="Arial"/>
              </a:rPr>
              <a:t> </a:t>
            </a:r>
            <a:r>
              <a:rPr sz="2800">
                <a:latin typeface="Arial"/>
                <a:cs typeface="Arial"/>
              </a:rPr>
              <a:t>ao</a:t>
            </a:r>
            <a:r>
              <a:rPr sz="2800" spc="-50">
                <a:latin typeface="Arial"/>
                <a:cs typeface="Arial"/>
              </a:rPr>
              <a:t> </a:t>
            </a:r>
            <a:r>
              <a:rPr sz="2800" spc="-20">
                <a:latin typeface="Arial"/>
                <a:cs typeface="Arial"/>
              </a:rPr>
              <a:t>fato</a:t>
            </a:r>
            <a:endParaRPr sz="2800">
              <a:latin typeface="Arial"/>
              <a:cs typeface="Arial"/>
            </a:endParaRPr>
          </a:p>
          <a:p>
            <a:pPr marL="241300" indent="-228600">
              <a:lnSpc>
                <a:spcPct val="100000"/>
              </a:lnSpc>
              <a:spcBef>
                <a:spcPts val="670"/>
              </a:spcBef>
              <a:buChar char="•"/>
              <a:tabLst>
                <a:tab pos="241300" algn="l"/>
              </a:tabLst>
            </a:pPr>
            <a:r>
              <a:rPr sz="2800">
                <a:latin typeface="Arial"/>
                <a:cs typeface="Arial"/>
              </a:rPr>
              <a:t>Planeje</a:t>
            </a:r>
            <a:r>
              <a:rPr sz="2800" spc="-55">
                <a:latin typeface="Arial"/>
                <a:cs typeface="Arial"/>
              </a:rPr>
              <a:t> </a:t>
            </a:r>
            <a:r>
              <a:rPr sz="2800">
                <a:latin typeface="Arial"/>
                <a:cs typeface="Arial"/>
              </a:rPr>
              <a:t>como</a:t>
            </a:r>
            <a:r>
              <a:rPr sz="2800" spc="-70">
                <a:latin typeface="Arial"/>
                <a:cs typeface="Arial"/>
              </a:rPr>
              <a:t> </a:t>
            </a:r>
            <a:r>
              <a:rPr sz="2800">
                <a:latin typeface="Arial"/>
                <a:cs typeface="Arial"/>
              </a:rPr>
              <a:t>os</a:t>
            </a:r>
            <a:r>
              <a:rPr sz="2800" spc="-60">
                <a:latin typeface="Arial"/>
                <a:cs typeface="Arial"/>
              </a:rPr>
              <a:t> </a:t>
            </a:r>
            <a:r>
              <a:rPr sz="2800">
                <a:latin typeface="Arial"/>
                <a:cs typeface="Arial"/>
              </a:rPr>
              <a:t>dados</a:t>
            </a:r>
            <a:r>
              <a:rPr sz="2800" spc="-60">
                <a:latin typeface="Arial"/>
                <a:cs typeface="Arial"/>
              </a:rPr>
              <a:t> </a:t>
            </a:r>
            <a:r>
              <a:rPr sz="2800">
                <a:latin typeface="Arial"/>
                <a:cs typeface="Arial"/>
              </a:rPr>
              <a:t>serão</a:t>
            </a:r>
            <a:r>
              <a:rPr sz="2800" spc="-70">
                <a:latin typeface="Arial"/>
                <a:cs typeface="Arial"/>
              </a:rPr>
              <a:t> </a:t>
            </a:r>
            <a:r>
              <a:rPr sz="2800">
                <a:latin typeface="Arial"/>
                <a:cs typeface="Arial"/>
              </a:rPr>
              <a:t>tratados</a:t>
            </a:r>
            <a:r>
              <a:rPr sz="2800" spc="-65">
                <a:latin typeface="Arial"/>
                <a:cs typeface="Arial"/>
              </a:rPr>
              <a:t> </a:t>
            </a:r>
            <a:r>
              <a:rPr sz="2800">
                <a:latin typeface="Arial"/>
                <a:cs typeface="Arial"/>
              </a:rPr>
              <a:t>após</a:t>
            </a:r>
            <a:r>
              <a:rPr sz="2800" spc="-60">
                <a:latin typeface="Arial"/>
                <a:cs typeface="Arial"/>
              </a:rPr>
              <a:t> </a:t>
            </a:r>
            <a:r>
              <a:rPr sz="2800">
                <a:latin typeface="Arial"/>
                <a:cs typeface="Arial"/>
              </a:rPr>
              <a:t>a</a:t>
            </a:r>
            <a:r>
              <a:rPr sz="2800" spc="-65">
                <a:latin typeface="Arial"/>
                <a:cs typeface="Arial"/>
              </a:rPr>
              <a:t> </a:t>
            </a:r>
            <a:r>
              <a:rPr sz="2800" spc="-10">
                <a:latin typeface="Arial"/>
                <a:cs typeface="Arial"/>
              </a:rPr>
              <a:t>pesquisa.</a:t>
            </a:r>
            <a:endParaRPr sz="2800">
              <a:latin typeface="Arial"/>
              <a:cs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450953"/>
            <a:ext cx="10515600" cy="1325563"/>
          </a:xfrm>
          <a:prstGeom prst="rect">
            <a:avLst/>
          </a:prstGeom>
        </p:spPr>
        <p:txBody>
          <a:bodyPr vert="horz" wrap="square" lIns="0" tIns="315087" rIns="0" bIns="0" rtlCol="0">
            <a:spAutoFit/>
          </a:bodyPr>
          <a:lstStyle/>
          <a:p>
            <a:pPr marL="12700">
              <a:lnSpc>
                <a:spcPct val="100000"/>
              </a:lnSpc>
              <a:spcBef>
                <a:spcPts val="105"/>
              </a:spcBef>
            </a:pPr>
            <a:r>
              <a:t>Barra</a:t>
            </a:r>
            <a:r>
              <a:rPr spc="-25"/>
              <a:t> </a:t>
            </a:r>
            <a:r>
              <a:t>de</a:t>
            </a:r>
            <a:r>
              <a:rPr spc="-20"/>
              <a:t> </a:t>
            </a:r>
            <a:r>
              <a:t>Navegação</a:t>
            </a:r>
            <a:r>
              <a:rPr spc="-20"/>
              <a:t> </a:t>
            </a:r>
            <a:r>
              <a:rPr spc="-10"/>
              <a:t>Global</a:t>
            </a:r>
          </a:p>
        </p:txBody>
      </p:sp>
      <p:sp>
        <p:nvSpPr>
          <p:cNvPr id="3" name="object 3"/>
          <p:cNvSpPr txBox="1">
            <a:spLocks noGrp="1"/>
          </p:cNvSpPr>
          <p:nvPr>
            <p:ph type="body" idx="4294967295"/>
          </p:nvPr>
        </p:nvSpPr>
        <p:spPr>
          <a:xfrm>
            <a:off x="838200" y="1009547"/>
            <a:ext cx="10515600" cy="4351338"/>
          </a:xfrm>
          <a:prstGeom prst="rect">
            <a:avLst/>
          </a:prstGeom>
        </p:spPr>
        <p:txBody>
          <a:bodyPr vert="horz" wrap="square" lIns="0" tIns="89535" rIns="0" bIns="0" rtlCol="0">
            <a:spAutoFit/>
          </a:bodyPr>
          <a:lstStyle/>
          <a:p>
            <a:pPr marL="240029" marR="1465580" indent="-227965">
              <a:lnSpc>
                <a:spcPts val="2500"/>
              </a:lnSpc>
              <a:spcBef>
                <a:spcPts val="705"/>
              </a:spcBef>
              <a:buChar char="•"/>
              <a:tabLst>
                <a:tab pos="241300" algn="l"/>
              </a:tabLst>
            </a:pPr>
            <a:r>
              <a:t>Contém</a:t>
            </a:r>
            <a:r>
              <a:rPr spc="-30"/>
              <a:t> </a:t>
            </a:r>
            <a:r>
              <a:t>os</a:t>
            </a:r>
            <a:r>
              <a:rPr spc="-15"/>
              <a:t> </a:t>
            </a:r>
            <a:r>
              <a:t>links</a:t>
            </a:r>
            <a:r>
              <a:rPr spc="-15"/>
              <a:t> </a:t>
            </a:r>
            <a:r>
              <a:t>para as áreas</a:t>
            </a:r>
            <a:r>
              <a:rPr spc="-15"/>
              <a:t> </a:t>
            </a:r>
            <a:r>
              <a:t>chaves</a:t>
            </a:r>
            <a:r>
              <a:rPr spc="-10"/>
              <a:t> </a:t>
            </a:r>
            <a:r>
              <a:t>do</a:t>
            </a:r>
            <a:r>
              <a:rPr spc="-5"/>
              <a:t> </a:t>
            </a:r>
            <a:r>
              <a:t>site,</a:t>
            </a:r>
            <a:r>
              <a:rPr spc="-5"/>
              <a:t> </a:t>
            </a:r>
            <a:r>
              <a:t>as</a:t>
            </a:r>
            <a:r>
              <a:rPr spc="-5"/>
              <a:t> </a:t>
            </a:r>
            <a:r>
              <a:rPr spc="-10"/>
              <a:t>grandes 	</a:t>
            </a:r>
            <a:r>
              <a:t>categorias</a:t>
            </a:r>
            <a:r>
              <a:rPr spc="-40"/>
              <a:t> </a:t>
            </a:r>
            <a:r>
              <a:t>do</a:t>
            </a:r>
            <a:r>
              <a:rPr spc="5"/>
              <a:t> </a:t>
            </a:r>
            <a:r>
              <a:t>modelo</a:t>
            </a:r>
            <a:r>
              <a:rPr spc="-25"/>
              <a:t> </a:t>
            </a:r>
            <a:r>
              <a:t>de</a:t>
            </a:r>
            <a:r>
              <a:rPr spc="5"/>
              <a:t> </a:t>
            </a:r>
            <a:r>
              <a:rPr spc="-10"/>
              <a:t>organização.</a:t>
            </a:r>
          </a:p>
          <a:p>
            <a:pPr marL="240029" marR="122555" indent="-227965">
              <a:lnSpc>
                <a:spcPct val="80000"/>
              </a:lnSpc>
              <a:spcBef>
                <a:spcPts val="620"/>
              </a:spcBef>
              <a:buChar char="•"/>
              <a:tabLst>
                <a:tab pos="241300" algn="l"/>
              </a:tabLst>
            </a:pPr>
            <a:r>
              <a:t>Deve</a:t>
            </a:r>
            <a:r>
              <a:rPr spc="-25"/>
              <a:t> </a:t>
            </a:r>
            <a:r>
              <a:t>ser</a:t>
            </a:r>
            <a:r>
              <a:rPr spc="-15"/>
              <a:t> </a:t>
            </a:r>
            <a:r>
              <a:t>o</a:t>
            </a:r>
            <a:r>
              <a:rPr spc="-5"/>
              <a:t> </a:t>
            </a:r>
            <a:r>
              <a:t>único</a:t>
            </a:r>
            <a:r>
              <a:rPr spc="5"/>
              <a:t> </a:t>
            </a:r>
            <a:r>
              <a:t>elemento</a:t>
            </a:r>
            <a:r>
              <a:rPr spc="-20"/>
              <a:t> </a:t>
            </a:r>
            <a:r>
              <a:t>de</a:t>
            </a:r>
            <a:r>
              <a:rPr spc="-5"/>
              <a:t> </a:t>
            </a:r>
            <a:r>
              <a:t>navegação</a:t>
            </a:r>
            <a:r>
              <a:rPr spc="-15"/>
              <a:t> </a:t>
            </a:r>
            <a:r>
              <a:t>comum</a:t>
            </a:r>
            <a:r>
              <a:rPr spc="-20"/>
              <a:t> </a:t>
            </a:r>
            <a:r>
              <a:t>a</a:t>
            </a:r>
            <a:r>
              <a:rPr spc="-5"/>
              <a:t> </a:t>
            </a:r>
            <a:r>
              <a:t>todo o</a:t>
            </a:r>
            <a:r>
              <a:rPr spc="-5"/>
              <a:t> </a:t>
            </a:r>
            <a:r>
              <a:t>site,</a:t>
            </a:r>
            <a:r>
              <a:rPr spc="5"/>
              <a:t> </a:t>
            </a:r>
            <a:r>
              <a:rPr spc="-25"/>
              <a:t>por 	</a:t>
            </a:r>
            <a:r>
              <a:t>isso</a:t>
            </a:r>
            <a:r>
              <a:rPr spc="-30"/>
              <a:t> </a:t>
            </a:r>
            <a:r>
              <a:t>tem</a:t>
            </a:r>
            <a:r>
              <a:rPr spc="-5"/>
              <a:t> </a:t>
            </a:r>
            <a:r>
              <a:t>grande</a:t>
            </a:r>
            <a:r>
              <a:rPr spc="-10"/>
              <a:t> </a:t>
            </a:r>
            <a:r>
              <a:t>impacto</a:t>
            </a:r>
            <a:r>
              <a:rPr spc="-15"/>
              <a:t> </a:t>
            </a:r>
            <a:r>
              <a:t>na</a:t>
            </a:r>
            <a:r>
              <a:rPr spc="-5"/>
              <a:t> </a:t>
            </a:r>
            <a:r>
              <a:rPr spc="-10"/>
              <a:t>usabilidade.</a:t>
            </a:r>
          </a:p>
          <a:p>
            <a:pPr marL="240665" indent="-227965">
              <a:lnSpc>
                <a:spcPts val="3095"/>
              </a:lnSpc>
              <a:buChar char="•"/>
              <a:tabLst>
                <a:tab pos="240665" algn="l"/>
              </a:tabLst>
            </a:pPr>
            <a:r>
              <a:t>Menu</a:t>
            </a:r>
            <a:r>
              <a:rPr spc="-20"/>
              <a:t> </a:t>
            </a:r>
            <a:r>
              <a:t>Local</a:t>
            </a:r>
            <a:r>
              <a:rPr spc="-20"/>
              <a:t> </a:t>
            </a:r>
            <a:r>
              <a:rPr spc="-10"/>
              <a:t>aparente</a:t>
            </a:r>
          </a:p>
          <a:p>
            <a:pPr marL="698500" marR="5080" lvl="1" indent="-228600">
              <a:lnSpc>
                <a:spcPct val="80000"/>
              </a:lnSpc>
              <a:spcBef>
                <a:spcPts val="605"/>
              </a:spcBef>
              <a:buChar char="•"/>
              <a:tabLst>
                <a:tab pos="698500" algn="l"/>
              </a:tabLst>
            </a:pPr>
            <a:r>
              <a:rPr sz="2200">
                <a:latin typeface="Arial"/>
                <a:cs typeface="Arial"/>
              </a:rPr>
              <a:t>Apresenta</a:t>
            </a:r>
            <a:r>
              <a:rPr sz="2200" spc="-60">
                <a:latin typeface="Arial"/>
                <a:cs typeface="Arial"/>
              </a:rPr>
              <a:t> </a:t>
            </a:r>
            <a:r>
              <a:rPr sz="2200">
                <a:latin typeface="Arial"/>
                <a:cs typeface="Arial"/>
              </a:rPr>
              <a:t>links</a:t>
            </a:r>
            <a:r>
              <a:rPr sz="2200" spc="-70">
                <a:latin typeface="Arial"/>
                <a:cs typeface="Arial"/>
              </a:rPr>
              <a:t> </a:t>
            </a:r>
            <a:r>
              <a:rPr sz="2200">
                <a:latin typeface="Arial"/>
                <a:cs typeface="Arial"/>
              </a:rPr>
              <a:t>para</a:t>
            </a:r>
            <a:r>
              <a:rPr sz="2200" spc="-40">
                <a:latin typeface="Arial"/>
                <a:cs typeface="Arial"/>
              </a:rPr>
              <a:t> </a:t>
            </a:r>
            <a:r>
              <a:rPr sz="2200">
                <a:latin typeface="Arial"/>
                <a:cs typeface="Arial"/>
              </a:rPr>
              <a:t>páginas</a:t>
            </a:r>
            <a:r>
              <a:rPr sz="2200" spc="-50">
                <a:latin typeface="Arial"/>
                <a:cs typeface="Arial"/>
              </a:rPr>
              <a:t> </a:t>
            </a:r>
            <a:r>
              <a:rPr sz="2200">
                <a:latin typeface="Arial"/>
                <a:cs typeface="Arial"/>
              </a:rPr>
              <a:t>que</a:t>
            </a:r>
            <a:r>
              <a:rPr sz="2200" spc="-60">
                <a:latin typeface="Arial"/>
                <a:cs typeface="Arial"/>
              </a:rPr>
              <a:t> </a:t>
            </a:r>
            <a:r>
              <a:rPr sz="2200">
                <a:latin typeface="Arial"/>
                <a:cs typeface="Arial"/>
              </a:rPr>
              <a:t>estão</a:t>
            </a:r>
            <a:r>
              <a:rPr sz="2200" spc="-60">
                <a:latin typeface="Arial"/>
                <a:cs typeface="Arial"/>
              </a:rPr>
              <a:t> </a:t>
            </a:r>
            <a:r>
              <a:rPr sz="2200">
                <a:latin typeface="Arial"/>
                <a:cs typeface="Arial"/>
              </a:rPr>
              <a:t>próximas,</a:t>
            </a:r>
            <a:r>
              <a:rPr sz="2200" spc="-40">
                <a:latin typeface="Arial"/>
                <a:cs typeface="Arial"/>
              </a:rPr>
              <a:t> </a:t>
            </a:r>
            <a:r>
              <a:rPr sz="2200">
                <a:latin typeface="Arial"/>
                <a:cs typeface="Arial"/>
              </a:rPr>
              <a:t>na</a:t>
            </a:r>
            <a:r>
              <a:rPr sz="2200" spc="-60">
                <a:latin typeface="Arial"/>
                <a:cs typeface="Arial"/>
              </a:rPr>
              <a:t> </a:t>
            </a:r>
            <a:r>
              <a:rPr sz="2200">
                <a:latin typeface="Arial"/>
                <a:cs typeface="Arial"/>
              </a:rPr>
              <a:t>estrutura</a:t>
            </a:r>
            <a:r>
              <a:rPr sz="2200" spc="-45">
                <a:latin typeface="Arial"/>
                <a:cs typeface="Arial"/>
              </a:rPr>
              <a:t> </a:t>
            </a:r>
            <a:r>
              <a:rPr sz="2200">
                <a:latin typeface="Arial"/>
                <a:cs typeface="Arial"/>
              </a:rPr>
              <a:t>do</a:t>
            </a:r>
            <a:r>
              <a:rPr sz="2200" spc="-65">
                <a:latin typeface="Arial"/>
                <a:cs typeface="Arial"/>
              </a:rPr>
              <a:t> </a:t>
            </a:r>
            <a:r>
              <a:rPr sz="2200">
                <a:latin typeface="Arial"/>
                <a:cs typeface="Arial"/>
              </a:rPr>
              <a:t>website,</a:t>
            </a:r>
            <a:r>
              <a:rPr sz="2200" spc="-65">
                <a:latin typeface="Arial"/>
                <a:cs typeface="Arial"/>
              </a:rPr>
              <a:t> </a:t>
            </a:r>
            <a:r>
              <a:rPr sz="2200" spc="-50">
                <a:latin typeface="Arial"/>
                <a:cs typeface="Arial"/>
              </a:rPr>
              <a:t>à </a:t>
            </a:r>
            <a:r>
              <a:rPr sz="2200">
                <a:latin typeface="Arial"/>
                <a:cs typeface="Arial"/>
              </a:rPr>
              <a:t>página</a:t>
            </a:r>
            <a:r>
              <a:rPr sz="2200" spc="-60">
                <a:latin typeface="Arial"/>
                <a:cs typeface="Arial"/>
              </a:rPr>
              <a:t> </a:t>
            </a:r>
            <a:r>
              <a:rPr sz="2200">
                <a:latin typeface="Arial"/>
                <a:cs typeface="Arial"/>
              </a:rPr>
              <a:t>que</a:t>
            </a:r>
            <a:r>
              <a:rPr sz="2200" spc="-65">
                <a:latin typeface="Arial"/>
                <a:cs typeface="Arial"/>
              </a:rPr>
              <a:t> </a:t>
            </a:r>
            <a:r>
              <a:rPr sz="2200">
                <a:latin typeface="Arial"/>
                <a:cs typeface="Arial"/>
              </a:rPr>
              <a:t>está</a:t>
            </a:r>
            <a:r>
              <a:rPr sz="2200" spc="-50">
                <a:latin typeface="Arial"/>
                <a:cs typeface="Arial"/>
              </a:rPr>
              <a:t> </a:t>
            </a:r>
            <a:r>
              <a:rPr sz="2200">
                <a:latin typeface="Arial"/>
                <a:cs typeface="Arial"/>
              </a:rPr>
              <a:t>sendo</a:t>
            </a:r>
            <a:r>
              <a:rPr sz="2200" spc="-55">
                <a:latin typeface="Arial"/>
                <a:cs typeface="Arial"/>
              </a:rPr>
              <a:t> </a:t>
            </a:r>
            <a:r>
              <a:rPr sz="2200">
                <a:latin typeface="Arial"/>
                <a:cs typeface="Arial"/>
              </a:rPr>
              <a:t>visitada</a:t>
            </a:r>
            <a:r>
              <a:rPr sz="2200" spc="-55">
                <a:latin typeface="Arial"/>
                <a:cs typeface="Arial"/>
              </a:rPr>
              <a:t> </a:t>
            </a:r>
            <a:r>
              <a:rPr sz="2200">
                <a:latin typeface="Arial"/>
                <a:cs typeface="Arial"/>
              </a:rPr>
              <a:t>(Páginas</a:t>
            </a:r>
            <a:r>
              <a:rPr sz="2200" spc="-50">
                <a:latin typeface="Arial"/>
                <a:cs typeface="Arial"/>
              </a:rPr>
              <a:t> </a:t>
            </a:r>
            <a:r>
              <a:rPr sz="2200">
                <a:latin typeface="Arial"/>
                <a:cs typeface="Arial"/>
              </a:rPr>
              <a:t>irmãs,</a:t>
            </a:r>
            <a:r>
              <a:rPr sz="2200" spc="-50">
                <a:latin typeface="Arial"/>
                <a:cs typeface="Arial"/>
              </a:rPr>
              <a:t> </a:t>
            </a:r>
            <a:r>
              <a:rPr sz="2200">
                <a:latin typeface="Arial"/>
                <a:cs typeface="Arial"/>
              </a:rPr>
              <a:t>filhas,</a:t>
            </a:r>
            <a:r>
              <a:rPr sz="2200" spc="-60">
                <a:latin typeface="Arial"/>
                <a:cs typeface="Arial"/>
              </a:rPr>
              <a:t> </a:t>
            </a:r>
            <a:r>
              <a:rPr sz="2200">
                <a:latin typeface="Arial"/>
                <a:cs typeface="Arial"/>
              </a:rPr>
              <a:t>pais,</a:t>
            </a:r>
            <a:r>
              <a:rPr sz="2200" spc="-70">
                <a:latin typeface="Arial"/>
                <a:cs typeface="Arial"/>
              </a:rPr>
              <a:t> </a:t>
            </a:r>
            <a:r>
              <a:rPr sz="2200" spc="-10">
                <a:latin typeface="Arial"/>
                <a:cs typeface="Arial"/>
              </a:rPr>
              <a:t>etc.)</a:t>
            </a:r>
            <a:endParaRPr sz="2200">
              <a:latin typeface="Arial"/>
              <a:cs typeface="Arial"/>
            </a:endParaRPr>
          </a:p>
          <a:p>
            <a:pPr lvl="1">
              <a:lnSpc>
                <a:spcPct val="100000"/>
              </a:lnSpc>
              <a:spcBef>
                <a:spcPts val="40"/>
              </a:spcBef>
              <a:buFont typeface="Arial"/>
              <a:buChar char="•"/>
            </a:pPr>
            <a:endParaRPr sz="2300"/>
          </a:p>
          <a:p>
            <a:pPr marL="240665" indent="-227965">
              <a:lnSpc>
                <a:spcPct val="100000"/>
              </a:lnSpc>
              <a:buChar char="•"/>
              <a:tabLst>
                <a:tab pos="240665" algn="l"/>
              </a:tabLst>
            </a:pPr>
            <a:r>
              <a:t>Menu</a:t>
            </a:r>
            <a:r>
              <a:rPr spc="-15"/>
              <a:t> </a:t>
            </a:r>
            <a:r>
              <a:t>Local</a:t>
            </a:r>
            <a:r>
              <a:rPr spc="-5"/>
              <a:t> </a:t>
            </a:r>
            <a:r>
              <a:t>-</a:t>
            </a:r>
            <a:r>
              <a:rPr spc="10"/>
              <a:t> </a:t>
            </a:r>
            <a:r>
              <a:t>Menus</a:t>
            </a:r>
            <a:r>
              <a:rPr spc="-20"/>
              <a:t> </a:t>
            </a:r>
            <a:r>
              <a:t>Pop-up</a:t>
            </a:r>
            <a:r>
              <a:rPr spc="-5"/>
              <a:t> </a:t>
            </a:r>
            <a:r>
              <a:t>e</a:t>
            </a:r>
            <a:r>
              <a:rPr spc="15"/>
              <a:t> </a:t>
            </a:r>
            <a:r>
              <a:rPr spc="-10"/>
              <a:t>Pull-</a:t>
            </a:r>
            <a:r>
              <a:rPr spc="-20"/>
              <a:t>down</a:t>
            </a:r>
          </a:p>
          <a:p>
            <a:pPr marL="698500" marR="55244" lvl="1" indent="-228600">
              <a:lnSpc>
                <a:spcPct val="80000"/>
              </a:lnSpc>
              <a:spcBef>
                <a:spcPts val="605"/>
              </a:spcBef>
              <a:buChar char="•"/>
              <a:tabLst>
                <a:tab pos="698500" algn="l"/>
              </a:tabLst>
            </a:pPr>
            <a:r>
              <a:rPr sz="2200" spc="-20">
                <a:latin typeface="Arial"/>
                <a:cs typeface="Arial"/>
              </a:rPr>
              <a:t>Vantagem:</a:t>
            </a:r>
            <a:r>
              <a:rPr sz="2200" spc="-40">
                <a:latin typeface="Arial"/>
                <a:cs typeface="Arial"/>
              </a:rPr>
              <a:t> </a:t>
            </a:r>
            <a:r>
              <a:rPr sz="2200">
                <a:latin typeface="Arial"/>
                <a:cs typeface="Arial"/>
              </a:rPr>
              <a:t>permitem</a:t>
            </a:r>
            <a:r>
              <a:rPr sz="2200" spc="-35">
                <a:latin typeface="Arial"/>
                <a:cs typeface="Arial"/>
              </a:rPr>
              <a:t> </a:t>
            </a:r>
            <a:r>
              <a:rPr sz="2200">
                <a:latin typeface="Arial"/>
                <a:cs typeface="Arial"/>
              </a:rPr>
              <a:t>mostrar</a:t>
            </a:r>
            <a:r>
              <a:rPr sz="2200" spc="-40">
                <a:latin typeface="Arial"/>
                <a:cs typeface="Arial"/>
              </a:rPr>
              <a:t> </a:t>
            </a:r>
            <a:r>
              <a:rPr sz="2200">
                <a:latin typeface="Arial"/>
                <a:cs typeface="Arial"/>
              </a:rPr>
              <a:t>os</a:t>
            </a:r>
            <a:r>
              <a:rPr sz="2200" spc="-70">
                <a:latin typeface="Arial"/>
                <a:cs typeface="Arial"/>
              </a:rPr>
              <a:t> </a:t>
            </a:r>
            <a:r>
              <a:rPr sz="2200">
                <a:latin typeface="Arial"/>
                <a:cs typeface="Arial"/>
              </a:rPr>
              <a:t>itens</a:t>
            </a:r>
            <a:r>
              <a:rPr sz="2200" spc="-55">
                <a:latin typeface="Arial"/>
                <a:cs typeface="Arial"/>
              </a:rPr>
              <a:t> </a:t>
            </a:r>
            <a:r>
              <a:rPr sz="2200">
                <a:latin typeface="Arial"/>
                <a:cs typeface="Arial"/>
              </a:rPr>
              <a:t>do</a:t>
            </a:r>
            <a:r>
              <a:rPr sz="2200" spc="-60">
                <a:latin typeface="Arial"/>
                <a:cs typeface="Arial"/>
              </a:rPr>
              <a:t> </a:t>
            </a:r>
            <a:r>
              <a:rPr sz="2200">
                <a:latin typeface="Arial"/>
                <a:cs typeface="Arial"/>
              </a:rPr>
              <a:t>menu</a:t>
            </a:r>
            <a:r>
              <a:rPr sz="2200" spc="-40">
                <a:latin typeface="Arial"/>
                <a:cs typeface="Arial"/>
              </a:rPr>
              <a:t> </a:t>
            </a:r>
            <a:r>
              <a:rPr sz="2200">
                <a:latin typeface="Arial"/>
                <a:cs typeface="Arial"/>
              </a:rPr>
              <a:t>de</a:t>
            </a:r>
            <a:r>
              <a:rPr sz="2200" spc="-55">
                <a:latin typeface="Arial"/>
                <a:cs typeface="Arial"/>
              </a:rPr>
              <a:t> </a:t>
            </a:r>
            <a:r>
              <a:rPr sz="2200">
                <a:latin typeface="Arial"/>
                <a:cs typeface="Arial"/>
              </a:rPr>
              <a:t>navegação</a:t>
            </a:r>
            <a:r>
              <a:rPr sz="2200" spc="-45">
                <a:latin typeface="Arial"/>
                <a:cs typeface="Arial"/>
              </a:rPr>
              <a:t> </a:t>
            </a:r>
            <a:r>
              <a:rPr sz="2200">
                <a:latin typeface="Arial"/>
                <a:cs typeface="Arial"/>
              </a:rPr>
              <a:t>de</a:t>
            </a:r>
            <a:r>
              <a:rPr sz="2200" spc="-60">
                <a:latin typeface="Arial"/>
                <a:cs typeface="Arial"/>
              </a:rPr>
              <a:t> </a:t>
            </a:r>
            <a:r>
              <a:rPr sz="2200">
                <a:latin typeface="Arial"/>
                <a:cs typeface="Arial"/>
              </a:rPr>
              <a:t>uma</a:t>
            </a:r>
            <a:r>
              <a:rPr sz="2200" spc="-55">
                <a:latin typeface="Arial"/>
                <a:cs typeface="Arial"/>
              </a:rPr>
              <a:t> </a:t>
            </a:r>
            <a:r>
              <a:rPr sz="2200" spc="-10">
                <a:latin typeface="Arial"/>
                <a:cs typeface="Arial"/>
              </a:rPr>
              <a:t>forma </a:t>
            </a:r>
            <a:r>
              <a:rPr sz="2200">
                <a:latin typeface="Arial"/>
                <a:cs typeface="Arial"/>
              </a:rPr>
              <a:t>bem</a:t>
            </a:r>
            <a:r>
              <a:rPr sz="2200" spc="-40">
                <a:latin typeface="Arial"/>
                <a:cs typeface="Arial"/>
              </a:rPr>
              <a:t> </a:t>
            </a:r>
            <a:r>
              <a:rPr sz="2200" spc="-10">
                <a:latin typeface="Arial"/>
                <a:cs typeface="Arial"/>
              </a:rPr>
              <a:t>compacta.</a:t>
            </a:r>
            <a:endParaRPr sz="2200">
              <a:latin typeface="Arial"/>
              <a:cs typeface="Arial"/>
            </a:endParaRPr>
          </a:p>
          <a:p>
            <a:pPr marL="698500" lvl="1" indent="-228600">
              <a:lnSpc>
                <a:spcPct val="100000"/>
              </a:lnSpc>
              <a:spcBef>
                <a:spcPts val="75"/>
              </a:spcBef>
              <a:buChar char="•"/>
              <a:tabLst>
                <a:tab pos="698500" algn="l"/>
              </a:tabLst>
            </a:pPr>
            <a:r>
              <a:rPr sz="2200">
                <a:latin typeface="Arial"/>
                <a:cs typeface="Arial"/>
              </a:rPr>
              <a:t>Desvantagem:</a:t>
            </a:r>
            <a:r>
              <a:rPr sz="2200" spc="-55">
                <a:latin typeface="Arial"/>
                <a:cs typeface="Arial"/>
              </a:rPr>
              <a:t> </a:t>
            </a:r>
            <a:r>
              <a:rPr sz="2200">
                <a:latin typeface="Arial"/>
                <a:cs typeface="Arial"/>
              </a:rPr>
              <a:t>escondem</a:t>
            </a:r>
            <a:r>
              <a:rPr sz="2200" spc="-65">
                <a:latin typeface="Arial"/>
                <a:cs typeface="Arial"/>
              </a:rPr>
              <a:t> </a:t>
            </a:r>
            <a:r>
              <a:rPr sz="2200">
                <a:latin typeface="Arial"/>
                <a:cs typeface="Arial"/>
              </a:rPr>
              <a:t>as</a:t>
            </a:r>
            <a:r>
              <a:rPr sz="2200" spc="-65">
                <a:latin typeface="Arial"/>
                <a:cs typeface="Arial"/>
              </a:rPr>
              <a:t> </a:t>
            </a:r>
            <a:r>
              <a:rPr sz="2200">
                <a:latin typeface="Arial"/>
                <a:cs typeface="Arial"/>
              </a:rPr>
              <a:t>opções</a:t>
            </a:r>
            <a:r>
              <a:rPr sz="2200" spc="-65">
                <a:latin typeface="Arial"/>
                <a:cs typeface="Arial"/>
              </a:rPr>
              <a:t> </a:t>
            </a:r>
            <a:r>
              <a:rPr sz="2200">
                <a:latin typeface="Arial"/>
                <a:cs typeface="Arial"/>
              </a:rPr>
              <a:t>do</a:t>
            </a:r>
            <a:r>
              <a:rPr sz="2200" spc="-75">
                <a:latin typeface="Arial"/>
                <a:cs typeface="Arial"/>
              </a:rPr>
              <a:t> </a:t>
            </a:r>
            <a:r>
              <a:rPr sz="2200" spc="-10">
                <a:latin typeface="Arial"/>
                <a:cs typeface="Arial"/>
              </a:rPr>
              <a:t>usuário.</a:t>
            </a:r>
            <a:endParaRPr sz="220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073807" y="6252283"/>
            <a:ext cx="1268368" cy="581996"/>
          </a:xfrm>
          <a:prstGeom prst="rect">
            <a:avLst/>
          </a:prstGeom>
        </p:spPr>
      </p:pic>
      <p:pic>
        <p:nvPicPr>
          <p:cNvPr id="3" name="object 3"/>
          <p:cNvPicPr/>
          <p:nvPr/>
        </p:nvPicPr>
        <p:blipFill>
          <a:blip r:embed="rId3" cstate="print"/>
          <a:stretch>
            <a:fillRect/>
          </a:stretch>
        </p:blipFill>
        <p:spPr>
          <a:xfrm>
            <a:off x="91439" y="690372"/>
            <a:ext cx="12009120" cy="5477256"/>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65817"/>
            <a:ext cx="10515600" cy="1325563"/>
          </a:xfrm>
          <a:prstGeom prst="rect">
            <a:avLst/>
          </a:prstGeom>
        </p:spPr>
        <p:txBody>
          <a:bodyPr vert="horz" wrap="square" lIns="0" tIns="315087" rIns="0" bIns="0" rtlCol="0">
            <a:spAutoFit/>
          </a:bodyPr>
          <a:lstStyle/>
          <a:p>
            <a:pPr marL="12700">
              <a:lnSpc>
                <a:spcPct val="100000"/>
              </a:lnSpc>
              <a:spcBef>
                <a:spcPts val="105"/>
              </a:spcBef>
            </a:pPr>
            <a:r>
              <a:t>Bread</a:t>
            </a:r>
            <a:r>
              <a:rPr spc="-20"/>
              <a:t> </a:t>
            </a:r>
            <a:r>
              <a:rPr spc="-10"/>
              <a:t>Crumb</a:t>
            </a:r>
          </a:p>
        </p:txBody>
      </p:sp>
      <p:sp>
        <p:nvSpPr>
          <p:cNvPr id="3" name="object 3"/>
          <p:cNvSpPr txBox="1"/>
          <p:nvPr/>
        </p:nvSpPr>
        <p:spPr>
          <a:xfrm>
            <a:off x="916939" y="1247311"/>
            <a:ext cx="10252710" cy="4264025"/>
          </a:xfrm>
          <a:prstGeom prst="rect">
            <a:avLst/>
          </a:prstGeom>
        </p:spPr>
        <p:txBody>
          <a:bodyPr vert="horz" wrap="square" lIns="0" tIns="82550" rIns="0" bIns="0" rtlCol="0">
            <a:spAutoFit/>
          </a:bodyPr>
          <a:lstStyle/>
          <a:p>
            <a:pPr marL="241300" marR="448309" indent="-229235">
              <a:lnSpc>
                <a:spcPts val="2310"/>
              </a:lnSpc>
              <a:spcBef>
                <a:spcPts val="650"/>
              </a:spcBef>
              <a:buChar char="•"/>
              <a:tabLst>
                <a:tab pos="241300" algn="l"/>
              </a:tabLst>
            </a:pPr>
            <a:r>
              <a:rPr sz="2400">
                <a:latin typeface="Arial"/>
                <a:cs typeface="Arial"/>
              </a:rPr>
              <a:t>Informa</a:t>
            </a:r>
            <a:r>
              <a:rPr sz="2400" spc="-40">
                <a:latin typeface="Arial"/>
                <a:cs typeface="Arial"/>
              </a:rPr>
              <a:t> </a:t>
            </a:r>
            <a:r>
              <a:rPr sz="2400">
                <a:latin typeface="Arial"/>
                <a:cs typeface="Arial"/>
              </a:rPr>
              <a:t>onde o</a:t>
            </a:r>
            <a:r>
              <a:rPr sz="2400" spc="-15">
                <a:latin typeface="Arial"/>
                <a:cs typeface="Arial"/>
              </a:rPr>
              <a:t> </a:t>
            </a:r>
            <a:r>
              <a:rPr sz="2400">
                <a:latin typeface="Arial"/>
                <a:cs typeface="Arial"/>
              </a:rPr>
              <a:t>usuário se</a:t>
            </a:r>
            <a:r>
              <a:rPr sz="2400" spc="-20">
                <a:latin typeface="Arial"/>
                <a:cs typeface="Arial"/>
              </a:rPr>
              <a:t> </a:t>
            </a:r>
            <a:r>
              <a:rPr sz="2400">
                <a:latin typeface="Arial"/>
                <a:cs typeface="Arial"/>
              </a:rPr>
              <a:t>encontra</a:t>
            </a:r>
            <a:r>
              <a:rPr sz="2400" spc="-5">
                <a:latin typeface="Arial"/>
                <a:cs typeface="Arial"/>
              </a:rPr>
              <a:t> </a:t>
            </a:r>
            <a:r>
              <a:rPr sz="2400">
                <a:latin typeface="Arial"/>
                <a:cs typeface="Arial"/>
              </a:rPr>
              <a:t>na</a:t>
            </a:r>
            <a:r>
              <a:rPr sz="2400" spc="-10">
                <a:latin typeface="Arial"/>
                <a:cs typeface="Arial"/>
              </a:rPr>
              <a:t> </a:t>
            </a:r>
            <a:r>
              <a:rPr sz="2400">
                <a:latin typeface="Arial"/>
                <a:cs typeface="Arial"/>
              </a:rPr>
              <a:t>estrutura</a:t>
            </a:r>
            <a:r>
              <a:rPr sz="2400" spc="-15">
                <a:latin typeface="Arial"/>
                <a:cs typeface="Arial"/>
              </a:rPr>
              <a:t> </a:t>
            </a:r>
            <a:r>
              <a:rPr sz="2400">
                <a:latin typeface="Arial"/>
                <a:cs typeface="Arial"/>
              </a:rPr>
              <a:t>do</a:t>
            </a:r>
            <a:r>
              <a:rPr sz="2400" spc="-20">
                <a:latin typeface="Arial"/>
                <a:cs typeface="Arial"/>
              </a:rPr>
              <a:t> </a:t>
            </a:r>
            <a:r>
              <a:rPr sz="2400">
                <a:latin typeface="Arial"/>
                <a:cs typeface="Arial"/>
              </a:rPr>
              <a:t>site</a:t>
            </a:r>
            <a:r>
              <a:rPr sz="2400" spc="-10">
                <a:latin typeface="Arial"/>
                <a:cs typeface="Arial"/>
              </a:rPr>
              <a:t> </a:t>
            </a:r>
            <a:r>
              <a:rPr sz="2400">
                <a:latin typeface="Arial"/>
                <a:cs typeface="Arial"/>
              </a:rPr>
              <a:t>e</a:t>
            </a:r>
            <a:r>
              <a:rPr sz="2400" spc="-15">
                <a:latin typeface="Arial"/>
                <a:cs typeface="Arial"/>
              </a:rPr>
              <a:t> </a:t>
            </a:r>
            <a:r>
              <a:rPr sz="2400">
                <a:latin typeface="Arial"/>
                <a:cs typeface="Arial"/>
              </a:rPr>
              <a:t>fornece</a:t>
            </a:r>
            <a:r>
              <a:rPr sz="2400" spc="-10">
                <a:latin typeface="Arial"/>
                <a:cs typeface="Arial"/>
              </a:rPr>
              <a:t> links </a:t>
            </a:r>
            <a:r>
              <a:rPr sz="2400">
                <a:latin typeface="Arial"/>
                <a:cs typeface="Arial"/>
              </a:rPr>
              <a:t>para</a:t>
            </a:r>
            <a:r>
              <a:rPr sz="2400" spc="-30">
                <a:latin typeface="Arial"/>
                <a:cs typeface="Arial"/>
              </a:rPr>
              <a:t> </a:t>
            </a:r>
            <a:r>
              <a:rPr sz="2400">
                <a:latin typeface="Arial"/>
                <a:cs typeface="Arial"/>
              </a:rPr>
              <a:t>os</a:t>
            </a:r>
            <a:r>
              <a:rPr sz="2400" spc="-20">
                <a:latin typeface="Arial"/>
                <a:cs typeface="Arial"/>
              </a:rPr>
              <a:t> </a:t>
            </a:r>
            <a:r>
              <a:rPr sz="2400">
                <a:latin typeface="Arial"/>
                <a:cs typeface="Arial"/>
              </a:rPr>
              <a:t>níveis</a:t>
            </a:r>
            <a:r>
              <a:rPr sz="2400" spc="-20">
                <a:latin typeface="Arial"/>
                <a:cs typeface="Arial"/>
              </a:rPr>
              <a:t> </a:t>
            </a:r>
            <a:r>
              <a:rPr sz="2400">
                <a:latin typeface="Arial"/>
                <a:cs typeface="Arial"/>
              </a:rPr>
              <a:t>hierárquicos</a:t>
            </a:r>
            <a:r>
              <a:rPr sz="2400" spc="20">
                <a:latin typeface="Arial"/>
                <a:cs typeface="Arial"/>
              </a:rPr>
              <a:t> </a:t>
            </a:r>
            <a:r>
              <a:rPr sz="2400" spc="-10">
                <a:latin typeface="Arial"/>
                <a:cs typeface="Arial"/>
              </a:rPr>
              <a:t>superiores.</a:t>
            </a:r>
            <a:endParaRPr sz="2400">
              <a:latin typeface="Arial"/>
              <a:cs typeface="Arial"/>
            </a:endParaRPr>
          </a:p>
          <a:p>
            <a:pPr marL="241300" indent="-228600">
              <a:lnSpc>
                <a:spcPct val="100000"/>
              </a:lnSpc>
              <a:spcBef>
                <a:spcPts val="40"/>
              </a:spcBef>
              <a:buChar char="•"/>
              <a:tabLst>
                <a:tab pos="241300" algn="l"/>
              </a:tabLst>
            </a:pPr>
            <a:r>
              <a:rPr sz="2400">
                <a:latin typeface="Arial"/>
                <a:cs typeface="Arial"/>
              </a:rPr>
              <a:t>São</a:t>
            </a:r>
            <a:r>
              <a:rPr sz="2400" spc="-25">
                <a:latin typeface="Arial"/>
                <a:cs typeface="Arial"/>
              </a:rPr>
              <a:t> </a:t>
            </a:r>
            <a:r>
              <a:rPr sz="2400">
                <a:latin typeface="Arial"/>
                <a:cs typeface="Arial"/>
              </a:rPr>
              <a:t>bastante</a:t>
            </a:r>
            <a:r>
              <a:rPr sz="2400" spc="-25">
                <a:latin typeface="Arial"/>
                <a:cs typeface="Arial"/>
              </a:rPr>
              <a:t> </a:t>
            </a:r>
            <a:r>
              <a:rPr sz="2400" spc="-10">
                <a:latin typeface="Arial"/>
                <a:cs typeface="Arial"/>
              </a:rPr>
              <a:t>compactos.</a:t>
            </a:r>
            <a:endParaRPr sz="2400">
              <a:latin typeface="Arial"/>
              <a:cs typeface="Arial"/>
            </a:endParaRPr>
          </a:p>
          <a:p>
            <a:pPr marL="241300" marR="728980" indent="-229235">
              <a:lnSpc>
                <a:spcPct val="80000"/>
              </a:lnSpc>
              <a:spcBef>
                <a:spcPts val="600"/>
              </a:spcBef>
              <a:buChar char="•"/>
              <a:tabLst>
                <a:tab pos="241300" algn="l"/>
              </a:tabLst>
            </a:pPr>
            <a:r>
              <a:rPr sz="2400">
                <a:latin typeface="Arial"/>
                <a:cs typeface="Arial"/>
              </a:rPr>
              <a:t>Úteis</a:t>
            </a:r>
            <a:r>
              <a:rPr sz="2400" spc="-35">
                <a:latin typeface="Arial"/>
                <a:cs typeface="Arial"/>
              </a:rPr>
              <a:t> </a:t>
            </a:r>
            <a:r>
              <a:rPr sz="2400">
                <a:latin typeface="Arial"/>
                <a:cs typeface="Arial"/>
              </a:rPr>
              <a:t>em</a:t>
            </a:r>
            <a:r>
              <a:rPr sz="2400" spc="-20">
                <a:latin typeface="Arial"/>
                <a:cs typeface="Arial"/>
              </a:rPr>
              <a:t> </a:t>
            </a:r>
            <a:r>
              <a:rPr sz="2400">
                <a:latin typeface="Arial"/>
                <a:cs typeface="Arial"/>
              </a:rPr>
              <a:t>situações</a:t>
            </a:r>
            <a:r>
              <a:rPr sz="2400" spc="-10">
                <a:latin typeface="Arial"/>
                <a:cs typeface="Arial"/>
              </a:rPr>
              <a:t> </a:t>
            </a:r>
            <a:r>
              <a:rPr sz="2400">
                <a:latin typeface="Arial"/>
                <a:cs typeface="Arial"/>
              </a:rPr>
              <a:t>onde</a:t>
            </a:r>
            <a:r>
              <a:rPr sz="2400" spc="-10">
                <a:latin typeface="Arial"/>
                <a:cs typeface="Arial"/>
              </a:rPr>
              <a:t> </a:t>
            </a:r>
            <a:r>
              <a:rPr sz="2400">
                <a:latin typeface="Arial"/>
                <a:cs typeface="Arial"/>
              </a:rPr>
              <a:t>o</a:t>
            </a:r>
            <a:r>
              <a:rPr sz="2400" spc="-20">
                <a:latin typeface="Arial"/>
                <a:cs typeface="Arial"/>
              </a:rPr>
              <a:t> </a:t>
            </a:r>
            <a:r>
              <a:rPr sz="2400">
                <a:latin typeface="Arial"/>
                <a:cs typeface="Arial"/>
              </a:rPr>
              <a:t>usuário</a:t>
            </a:r>
            <a:r>
              <a:rPr sz="2400" spc="-15">
                <a:latin typeface="Arial"/>
                <a:cs typeface="Arial"/>
              </a:rPr>
              <a:t> </a:t>
            </a:r>
            <a:r>
              <a:rPr sz="2400">
                <a:latin typeface="Arial"/>
                <a:cs typeface="Arial"/>
              </a:rPr>
              <a:t>está</a:t>
            </a:r>
            <a:r>
              <a:rPr sz="2400" spc="-20">
                <a:latin typeface="Arial"/>
                <a:cs typeface="Arial"/>
              </a:rPr>
              <a:t> </a:t>
            </a:r>
            <a:r>
              <a:rPr sz="2400">
                <a:latin typeface="Arial"/>
                <a:cs typeface="Arial"/>
              </a:rPr>
              <a:t>pesquisando,</a:t>
            </a:r>
            <a:r>
              <a:rPr sz="2400" spc="20">
                <a:latin typeface="Arial"/>
                <a:cs typeface="Arial"/>
              </a:rPr>
              <a:t> </a:t>
            </a:r>
            <a:r>
              <a:rPr sz="2400">
                <a:latin typeface="Arial"/>
                <a:cs typeface="Arial"/>
              </a:rPr>
              <a:t>comparando</a:t>
            </a:r>
            <a:r>
              <a:rPr sz="2400" spc="-5">
                <a:latin typeface="Arial"/>
                <a:cs typeface="Arial"/>
              </a:rPr>
              <a:t> </a:t>
            </a:r>
            <a:r>
              <a:rPr sz="2400" spc="-50">
                <a:latin typeface="Arial"/>
                <a:cs typeface="Arial"/>
              </a:rPr>
              <a:t>e </a:t>
            </a:r>
            <a:r>
              <a:rPr sz="2400" spc="-10">
                <a:latin typeface="Arial"/>
                <a:cs typeface="Arial"/>
              </a:rPr>
              <a:t>selecionando.</a:t>
            </a:r>
            <a:endParaRPr sz="2400">
              <a:latin typeface="Arial"/>
              <a:cs typeface="Arial"/>
            </a:endParaRPr>
          </a:p>
          <a:p>
            <a:pPr marL="241300" indent="-228600">
              <a:lnSpc>
                <a:spcPct val="100000"/>
              </a:lnSpc>
              <a:spcBef>
                <a:spcPts val="25"/>
              </a:spcBef>
              <a:buChar char="•"/>
              <a:tabLst>
                <a:tab pos="241300" algn="l"/>
              </a:tabLst>
            </a:pPr>
            <a:r>
              <a:rPr sz="2400">
                <a:latin typeface="Arial"/>
                <a:cs typeface="Arial"/>
              </a:rPr>
              <a:t>Segundo Instone</a:t>
            </a:r>
            <a:r>
              <a:rPr sz="2400" spc="-30">
                <a:latin typeface="Arial"/>
                <a:cs typeface="Arial"/>
              </a:rPr>
              <a:t> </a:t>
            </a:r>
            <a:r>
              <a:rPr sz="2400">
                <a:latin typeface="Arial"/>
                <a:cs typeface="Arial"/>
              </a:rPr>
              <a:t>(2002),</a:t>
            </a:r>
            <a:r>
              <a:rPr sz="2400" spc="-20">
                <a:latin typeface="Arial"/>
                <a:cs typeface="Arial"/>
              </a:rPr>
              <a:t> </a:t>
            </a:r>
            <a:r>
              <a:rPr sz="2400">
                <a:latin typeface="Arial"/>
                <a:cs typeface="Arial"/>
              </a:rPr>
              <a:t>existem</a:t>
            </a:r>
            <a:r>
              <a:rPr sz="2400" spc="-5">
                <a:latin typeface="Arial"/>
                <a:cs typeface="Arial"/>
              </a:rPr>
              <a:t> </a:t>
            </a:r>
            <a:r>
              <a:rPr sz="2400">
                <a:latin typeface="Arial"/>
                <a:cs typeface="Arial"/>
              </a:rPr>
              <a:t>3</a:t>
            </a:r>
            <a:r>
              <a:rPr sz="2400" spc="-20">
                <a:latin typeface="Arial"/>
                <a:cs typeface="Arial"/>
              </a:rPr>
              <a:t> </a:t>
            </a:r>
            <a:r>
              <a:rPr sz="2400">
                <a:latin typeface="Arial"/>
                <a:cs typeface="Arial"/>
              </a:rPr>
              <a:t>tipos</a:t>
            </a:r>
            <a:r>
              <a:rPr sz="2400" spc="-15">
                <a:latin typeface="Arial"/>
                <a:cs typeface="Arial"/>
              </a:rPr>
              <a:t> </a:t>
            </a:r>
            <a:r>
              <a:rPr sz="2400">
                <a:latin typeface="Arial"/>
                <a:cs typeface="Arial"/>
              </a:rPr>
              <a:t>de</a:t>
            </a:r>
            <a:r>
              <a:rPr sz="2400" spc="-20">
                <a:latin typeface="Arial"/>
                <a:cs typeface="Arial"/>
              </a:rPr>
              <a:t> </a:t>
            </a:r>
            <a:r>
              <a:rPr sz="2400">
                <a:latin typeface="Arial"/>
                <a:cs typeface="Arial"/>
              </a:rPr>
              <a:t>bread</a:t>
            </a:r>
            <a:r>
              <a:rPr sz="2400" spc="-10">
                <a:latin typeface="Arial"/>
                <a:cs typeface="Arial"/>
              </a:rPr>
              <a:t> crumbs:</a:t>
            </a:r>
            <a:endParaRPr sz="2400">
              <a:latin typeface="Arial"/>
              <a:cs typeface="Arial"/>
            </a:endParaRPr>
          </a:p>
          <a:p>
            <a:pPr marL="698500" marR="5080" lvl="1" indent="-228600">
              <a:lnSpc>
                <a:spcPct val="80000"/>
              </a:lnSpc>
              <a:spcBef>
                <a:spcPts val="605"/>
              </a:spcBef>
              <a:buFont typeface="Arial"/>
              <a:buChar char="•"/>
              <a:tabLst>
                <a:tab pos="698500" algn="l"/>
              </a:tabLst>
            </a:pPr>
            <a:r>
              <a:rPr sz="2000" b="1">
                <a:latin typeface="Arial"/>
                <a:cs typeface="Arial"/>
              </a:rPr>
              <a:t>Location</a:t>
            </a:r>
            <a:r>
              <a:rPr sz="2000" b="1" spc="-35">
                <a:latin typeface="Arial"/>
                <a:cs typeface="Arial"/>
              </a:rPr>
              <a:t> </a:t>
            </a:r>
            <a:r>
              <a:rPr sz="2000" b="1">
                <a:latin typeface="Arial"/>
                <a:cs typeface="Arial"/>
              </a:rPr>
              <a:t>Bread</a:t>
            </a:r>
            <a:r>
              <a:rPr sz="2000" b="1" spc="-35">
                <a:latin typeface="Arial"/>
                <a:cs typeface="Arial"/>
              </a:rPr>
              <a:t> </a:t>
            </a:r>
            <a:r>
              <a:rPr sz="2000" b="1">
                <a:latin typeface="Arial"/>
                <a:cs typeface="Arial"/>
              </a:rPr>
              <a:t>Crumb</a:t>
            </a:r>
            <a:r>
              <a:rPr sz="2000" b="1" spc="-10">
                <a:latin typeface="Arial"/>
                <a:cs typeface="Arial"/>
              </a:rPr>
              <a:t> </a:t>
            </a:r>
            <a:r>
              <a:rPr sz="2000">
                <a:latin typeface="Arial"/>
                <a:cs typeface="Arial"/>
              </a:rPr>
              <a:t>Informa</a:t>
            </a:r>
            <a:r>
              <a:rPr sz="2000" spc="-45">
                <a:latin typeface="Arial"/>
                <a:cs typeface="Arial"/>
              </a:rPr>
              <a:t> </a:t>
            </a:r>
            <a:r>
              <a:rPr sz="2000">
                <a:latin typeface="Arial"/>
                <a:cs typeface="Arial"/>
              </a:rPr>
              <a:t>a</a:t>
            </a:r>
            <a:r>
              <a:rPr sz="2000" spc="-10">
                <a:latin typeface="Arial"/>
                <a:cs typeface="Arial"/>
              </a:rPr>
              <a:t> </a:t>
            </a:r>
            <a:r>
              <a:rPr sz="2000">
                <a:latin typeface="Arial"/>
                <a:cs typeface="Arial"/>
              </a:rPr>
              <a:t>posição</a:t>
            </a:r>
            <a:r>
              <a:rPr sz="2000" spc="-45">
                <a:latin typeface="Arial"/>
                <a:cs typeface="Arial"/>
              </a:rPr>
              <a:t> </a:t>
            </a:r>
            <a:r>
              <a:rPr sz="2000">
                <a:latin typeface="Arial"/>
                <a:cs typeface="Arial"/>
              </a:rPr>
              <a:t>da</a:t>
            </a:r>
            <a:r>
              <a:rPr sz="2000" spc="-5">
                <a:latin typeface="Arial"/>
                <a:cs typeface="Arial"/>
              </a:rPr>
              <a:t> </a:t>
            </a:r>
            <a:r>
              <a:rPr sz="2000">
                <a:latin typeface="Arial"/>
                <a:cs typeface="Arial"/>
              </a:rPr>
              <a:t>página</a:t>
            </a:r>
            <a:r>
              <a:rPr sz="2000" spc="-25">
                <a:latin typeface="Arial"/>
                <a:cs typeface="Arial"/>
              </a:rPr>
              <a:t> </a:t>
            </a:r>
            <a:r>
              <a:rPr sz="2000">
                <a:latin typeface="Arial"/>
                <a:cs typeface="Arial"/>
              </a:rPr>
              <a:t>na</a:t>
            </a:r>
            <a:r>
              <a:rPr sz="2000" spc="-20">
                <a:latin typeface="Arial"/>
                <a:cs typeface="Arial"/>
              </a:rPr>
              <a:t> </a:t>
            </a:r>
            <a:r>
              <a:rPr sz="2000">
                <a:latin typeface="Arial"/>
                <a:cs typeface="Arial"/>
              </a:rPr>
              <a:t>estrutura</a:t>
            </a:r>
            <a:r>
              <a:rPr sz="2000" spc="-50">
                <a:latin typeface="Arial"/>
                <a:cs typeface="Arial"/>
              </a:rPr>
              <a:t> </a:t>
            </a:r>
            <a:r>
              <a:rPr sz="2000">
                <a:latin typeface="Arial"/>
                <a:cs typeface="Arial"/>
              </a:rPr>
              <a:t>do</a:t>
            </a:r>
            <a:r>
              <a:rPr sz="2000" spc="-20">
                <a:latin typeface="Arial"/>
                <a:cs typeface="Arial"/>
              </a:rPr>
              <a:t> </a:t>
            </a:r>
            <a:r>
              <a:rPr sz="2000">
                <a:latin typeface="Arial"/>
                <a:cs typeface="Arial"/>
              </a:rPr>
              <a:t>site</a:t>
            </a:r>
            <a:r>
              <a:rPr sz="2000" spc="-20">
                <a:latin typeface="Arial"/>
                <a:cs typeface="Arial"/>
              </a:rPr>
              <a:t> </a:t>
            </a:r>
            <a:r>
              <a:rPr sz="2000" spc="-10">
                <a:latin typeface="Arial"/>
                <a:cs typeface="Arial"/>
              </a:rPr>
              <a:t>mostrando </a:t>
            </a:r>
            <a:r>
              <a:rPr sz="2000">
                <a:latin typeface="Arial"/>
                <a:cs typeface="Arial"/>
              </a:rPr>
              <a:t>links</a:t>
            </a:r>
            <a:r>
              <a:rPr sz="2000" spc="-15">
                <a:latin typeface="Arial"/>
                <a:cs typeface="Arial"/>
              </a:rPr>
              <a:t> </a:t>
            </a:r>
            <a:r>
              <a:rPr sz="2000">
                <a:latin typeface="Arial"/>
                <a:cs typeface="Arial"/>
              </a:rPr>
              <a:t>para</a:t>
            </a:r>
            <a:r>
              <a:rPr sz="2000" spc="-35">
                <a:latin typeface="Arial"/>
                <a:cs typeface="Arial"/>
              </a:rPr>
              <a:t> </a:t>
            </a:r>
            <a:r>
              <a:rPr sz="2000">
                <a:latin typeface="Arial"/>
                <a:cs typeface="Arial"/>
              </a:rPr>
              <a:t>todas</a:t>
            </a:r>
            <a:r>
              <a:rPr sz="2000" spc="-20">
                <a:latin typeface="Arial"/>
                <a:cs typeface="Arial"/>
              </a:rPr>
              <a:t> </a:t>
            </a:r>
            <a:r>
              <a:rPr sz="2000">
                <a:latin typeface="Arial"/>
                <a:cs typeface="Arial"/>
              </a:rPr>
              <a:t>as</a:t>
            </a:r>
            <a:r>
              <a:rPr sz="2000" spc="-25">
                <a:latin typeface="Arial"/>
                <a:cs typeface="Arial"/>
              </a:rPr>
              <a:t> </a:t>
            </a:r>
            <a:r>
              <a:rPr sz="2000">
                <a:latin typeface="Arial"/>
                <a:cs typeface="Arial"/>
              </a:rPr>
              <a:t>páginas</a:t>
            </a:r>
            <a:r>
              <a:rPr sz="2000" spc="-20">
                <a:latin typeface="Arial"/>
                <a:cs typeface="Arial"/>
              </a:rPr>
              <a:t> </a:t>
            </a:r>
            <a:r>
              <a:rPr sz="2000">
                <a:latin typeface="Arial"/>
                <a:cs typeface="Arial"/>
              </a:rPr>
              <a:t>hierarquicamente</a:t>
            </a:r>
            <a:r>
              <a:rPr sz="2000" spc="-40">
                <a:latin typeface="Arial"/>
                <a:cs typeface="Arial"/>
              </a:rPr>
              <a:t> </a:t>
            </a:r>
            <a:r>
              <a:rPr sz="2000">
                <a:latin typeface="Arial"/>
                <a:cs typeface="Arial"/>
              </a:rPr>
              <a:t>superiores</a:t>
            </a:r>
            <a:r>
              <a:rPr sz="2000" spc="-55">
                <a:latin typeface="Arial"/>
                <a:cs typeface="Arial"/>
              </a:rPr>
              <a:t> </a:t>
            </a:r>
            <a:r>
              <a:rPr sz="2000">
                <a:latin typeface="Arial"/>
                <a:cs typeface="Arial"/>
              </a:rPr>
              <a:t>até</a:t>
            </a:r>
            <a:r>
              <a:rPr sz="2000" spc="-20">
                <a:latin typeface="Arial"/>
                <a:cs typeface="Arial"/>
              </a:rPr>
              <a:t> </a:t>
            </a:r>
            <a:r>
              <a:rPr sz="2000">
                <a:latin typeface="Arial"/>
                <a:cs typeface="Arial"/>
              </a:rPr>
              <a:t>a</a:t>
            </a:r>
            <a:r>
              <a:rPr sz="2000" spc="-5">
                <a:latin typeface="Arial"/>
                <a:cs typeface="Arial"/>
              </a:rPr>
              <a:t> </a:t>
            </a:r>
            <a:r>
              <a:rPr sz="2000">
                <a:latin typeface="Arial"/>
                <a:cs typeface="Arial"/>
              </a:rPr>
              <a:t>Home-Page.</a:t>
            </a:r>
            <a:r>
              <a:rPr sz="2000" spc="-155">
                <a:latin typeface="Arial"/>
                <a:cs typeface="Arial"/>
              </a:rPr>
              <a:t> </a:t>
            </a:r>
            <a:r>
              <a:rPr sz="2000">
                <a:latin typeface="Arial"/>
                <a:cs typeface="Arial"/>
              </a:rPr>
              <a:t>A</a:t>
            </a:r>
            <a:r>
              <a:rPr sz="2000" spc="-114">
                <a:latin typeface="Arial"/>
                <a:cs typeface="Arial"/>
              </a:rPr>
              <a:t> </a:t>
            </a:r>
            <a:r>
              <a:rPr sz="2000" spc="-10">
                <a:latin typeface="Arial"/>
                <a:cs typeface="Arial"/>
              </a:rPr>
              <a:t>página </a:t>
            </a:r>
            <a:r>
              <a:rPr sz="2000">
                <a:latin typeface="Arial"/>
                <a:cs typeface="Arial"/>
              </a:rPr>
              <a:t>tem</a:t>
            </a:r>
            <a:r>
              <a:rPr sz="2000" spc="-45">
                <a:latin typeface="Arial"/>
                <a:cs typeface="Arial"/>
              </a:rPr>
              <a:t> </a:t>
            </a:r>
            <a:r>
              <a:rPr sz="2000">
                <a:latin typeface="Arial"/>
                <a:cs typeface="Arial"/>
              </a:rPr>
              <a:t>sempre</a:t>
            </a:r>
            <a:r>
              <a:rPr sz="2000" spc="-60">
                <a:latin typeface="Arial"/>
                <a:cs typeface="Arial"/>
              </a:rPr>
              <a:t> </a:t>
            </a:r>
            <a:r>
              <a:rPr sz="2000">
                <a:latin typeface="Arial"/>
                <a:cs typeface="Arial"/>
              </a:rPr>
              <a:t>o</a:t>
            </a:r>
            <a:r>
              <a:rPr sz="2000" spc="-15">
                <a:latin typeface="Arial"/>
                <a:cs typeface="Arial"/>
              </a:rPr>
              <a:t> </a:t>
            </a:r>
            <a:r>
              <a:rPr sz="2000">
                <a:latin typeface="Arial"/>
                <a:cs typeface="Arial"/>
              </a:rPr>
              <a:t>mesmo</a:t>
            </a:r>
            <a:r>
              <a:rPr sz="2000" spc="-55">
                <a:latin typeface="Arial"/>
                <a:cs typeface="Arial"/>
              </a:rPr>
              <a:t> </a:t>
            </a:r>
            <a:r>
              <a:rPr sz="2000">
                <a:latin typeface="Arial"/>
                <a:cs typeface="Arial"/>
              </a:rPr>
              <a:t>bread</a:t>
            </a:r>
            <a:r>
              <a:rPr sz="2000" spc="-45">
                <a:latin typeface="Arial"/>
                <a:cs typeface="Arial"/>
              </a:rPr>
              <a:t> </a:t>
            </a:r>
            <a:r>
              <a:rPr sz="2000">
                <a:latin typeface="Arial"/>
                <a:cs typeface="Arial"/>
              </a:rPr>
              <a:t>crumb</a:t>
            </a:r>
            <a:r>
              <a:rPr sz="2000" spc="-60">
                <a:latin typeface="Arial"/>
                <a:cs typeface="Arial"/>
              </a:rPr>
              <a:t> </a:t>
            </a:r>
            <a:r>
              <a:rPr sz="2000">
                <a:latin typeface="Arial"/>
                <a:cs typeface="Arial"/>
              </a:rPr>
              <a:t>independente</a:t>
            </a:r>
            <a:r>
              <a:rPr sz="2000" spc="-50">
                <a:latin typeface="Arial"/>
                <a:cs typeface="Arial"/>
              </a:rPr>
              <a:t> </a:t>
            </a:r>
            <a:r>
              <a:rPr sz="2000">
                <a:latin typeface="Arial"/>
                <a:cs typeface="Arial"/>
              </a:rPr>
              <a:t>do</a:t>
            </a:r>
            <a:r>
              <a:rPr sz="2000" spc="-30">
                <a:latin typeface="Arial"/>
                <a:cs typeface="Arial"/>
              </a:rPr>
              <a:t> </a:t>
            </a:r>
            <a:r>
              <a:rPr sz="2000">
                <a:latin typeface="Arial"/>
                <a:cs typeface="Arial"/>
              </a:rPr>
              <a:t>caminho</a:t>
            </a:r>
            <a:r>
              <a:rPr sz="2000" spc="-45">
                <a:latin typeface="Arial"/>
                <a:cs typeface="Arial"/>
              </a:rPr>
              <a:t> </a:t>
            </a:r>
            <a:r>
              <a:rPr sz="2000">
                <a:latin typeface="Arial"/>
                <a:cs typeface="Arial"/>
              </a:rPr>
              <a:t>percorrido</a:t>
            </a:r>
            <a:r>
              <a:rPr sz="2000" spc="-60">
                <a:latin typeface="Arial"/>
                <a:cs typeface="Arial"/>
              </a:rPr>
              <a:t> </a:t>
            </a:r>
            <a:r>
              <a:rPr sz="2000" spc="-20">
                <a:latin typeface="Arial"/>
                <a:cs typeface="Arial"/>
              </a:rPr>
              <a:t>para </a:t>
            </a:r>
            <a:r>
              <a:rPr sz="2000">
                <a:latin typeface="Arial"/>
                <a:cs typeface="Arial"/>
              </a:rPr>
              <a:t>alcançá-</a:t>
            </a:r>
            <a:r>
              <a:rPr sz="2000" spc="-25">
                <a:latin typeface="Arial"/>
                <a:cs typeface="Arial"/>
              </a:rPr>
              <a:t>la.</a:t>
            </a:r>
            <a:endParaRPr sz="2000">
              <a:latin typeface="Arial"/>
              <a:cs typeface="Arial"/>
            </a:endParaRPr>
          </a:p>
          <a:p>
            <a:pPr marL="698500" marR="745490" lvl="1" indent="-228600">
              <a:lnSpc>
                <a:spcPct val="80000"/>
              </a:lnSpc>
              <a:spcBef>
                <a:spcPts val="600"/>
              </a:spcBef>
              <a:buFont typeface="Arial"/>
              <a:buChar char="•"/>
              <a:tabLst>
                <a:tab pos="698500" algn="l"/>
              </a:tabLst>
            </a:pPr>
            <a:r>
              <a:rPr sz="2000" b="1">
                <a:latin typeface="Arial"/>
                <a:cs typeface="Arial"/>
              </a:rPr>
              <a:t>Path</a:t>
            </a:r>
            <a:r>
              <a:rPr sz="2000" b="1" spc="-20">
                <a:latin typeface="Arial"/>
                <a:cs typeface="Arial"/>
              </a:rPr>
              <a:t> </a:t>
            </a:r>
            <a:r>
              <a:rPr sz="2000" b="1">
                <a:latin typeface="Arial"/>
                <a:cs typeface="Arial"/>
              </a:rPr>
              <a:t>Bread</a:t>
            </a:r>
            <a:r>
              <a:rPr sz="2000" b="1" spc="-20">
                <a:latin typeface="Arial"/>
                <a:cs typeface="Arial"/>
              </a:rPr>
              <a:t> </a:t>
            </a:r>
            <a:r>
              <a:rPr sz="2000" b="1">
                <a:latin typeface="Arial"/>
                <a:cs typeface="Arial"/>
              </a:rPr>
              <a:t>Crumb</a:t>
            </a:r>
            <a:r>
              <a:rPr sz="2000" b="1" spc="-20">
                <a:latin typeface="Arial"/>
                <a:cs typeface="Arial"/>
              </a:rPr>
              <a:t> </a:t>
            </a:r>
            <a:r>
              <a:rPr sz="2000">
                <a:latin typeface="Arial"/>
                <a:cs typeface="Arial"/>
              </a:rPr>
              <a:t>Mostra</a:t>
            </a:r>
            <a:r>
              <a:rPr sz="2000" spc="-35">
                <a:latin typeface="Arial"/>
                <a:cs typeface="Arial"/>
              </a:rPr>
              <a:t> </a:t>
            </a:r>
            <a:r>
              <a:rPr sz="2000">
                <a:latin typeface="Arial"/>
                <a:cs typeface="Arial"/>
              </a:rPr>
              <a:t>o</a:t>
            </a:r>
            <a:r>
              <a:rPr sz="2000" spc="-20">
                <a:latin typeface="Arial"/>
                <a:cs typeface="Arial"/>
              </a:rPr>
              <a:t> </a:t>
            </a:r>
            <a:r>
              <a:rPr sz="2000">
                <a:latin typeface="Arial"/>
                <a:cs typeface="Arial"/>
              </a:rPr>
              <a:t>caminho</a:t>
            </a:r>
            <a:r>
              <a:rPr sz="2000" spc="-30">
                <a:latin typeface="Arial"/>
                <a:cs typeface="Arial"/>
              </a:rPr>
              <a:t> </a:t>
            </a:r>
            <a:r>
              <a:rPr sz="2000">
                <a:latin typeface="Arial"/>
                <a:cs typeface="Arial"/>
              </a:rPr>
              <a:t>percorrido</a:t>
            </a:r>
            <a:r>
              <a:rPr sz="2000" spc="-50">
                <a:latin typeface="Arial"/>
                <a:cs typeface="Arial"/>
              </a:rPr>
              <a:t> </a:t>
            </a:r>
            <a:r>
              <a:rPr sz="2000">
                <a:latin typeface="Arial"/>
                <a:cs typeface="Arial"/>
              </a:rPr>
              <a:t>pelo</a:t>
            </a:r>
            <a:r>
              <a:rPr sz="2000" spc="-20">
                <a:latin typeface="Arial"/>
                <a:cs typeface="Arial"/>
              </a:rPr>
              <a:t> </a:t>
            </a:r>
            <a:r>
              <a:rPr sz="2000">
                <a:latin typeface="Arial"/>
                <a:cs typeface="Arial"/>
              </a:rPr>
              <a:t>usuário</a:t>
            </a:r>
            <a:r>
              <a:rPr sz="2000" spc="-35">
                <a:latin typeface="Arial"/>
                <a:cs typeface="Arial"/>
              </a:rPr>
              <a:t> </a:t>
            </a:r>
            <a:r>
              <a:rPr sz="2000">
                <a:latin typeface="Arial"/>
                <a:cs typeface="Arial"/>
              </a:rPr>
              <a:t>para</a:t>
            </a:r>
            <a:r>
              <a:rPr sz="2000" spc="-35">
                <a:latin typeface="Arial"/>
                <a:cs typeface="Arial"/>
              </a:rPr>
              <a:t> </a:t>
            </a:r>
            <a:r>
              <a:rPr sz="2000">
                <a:latin typeface="Arial"/>
                <a:cs typeface="Arial"/>
              </a:rPr>
              <a:t>alcançar</a:t>
            </a:r>
            <a:r>
              <a:rPr sz="2000" spc="-40">
                <a:latin typeface="Arial"/>
                <a:cs typeface="Arial"/>
              </a:rPr>
              <a:t> </a:t>
            </a:r>
            <a:r>
              <a:rPr sz="2000" spc="-50">
                <a:latin typeface="Arial"/>
                <a:cs typeface="Arial"/>
              </a:rPr>
              <a:t>a </a:t>
            </a:r>
            <a:r>
              <a:rPr sz="2000">
                <a:latin typeface="Arial"/>
                <a:cs typeface="Arial"/>
              </a:rPr>
              <a:t>página.</a:t>
            </a:r>
            <a:r>
              <a:rPr sz="2000" spc="-25">
                <a:latin typeface="Arial"/>
                <a:cs typeface="Arial"/>
              </a:rPr>
              <a:t> </a:t>
            </a:r>
            <a:r>
              <a:rPr sz="2000">
                <a:latin typeface="Arial"/>
                <a:cs typeface="Arial"/>
              </a:rPr>
              <a:t>Se</a:t>
            </a:r>
            <a:r>
              <a:rPr sz="2000" spc="-15">
                <a:latin typeface="Arial"/>
                <a:cs typeface="Arial"/>
              </a:rPr>
              <a:t> </a:t>
            </a:r>
            <a:r>
              <a:rPr sz="2000">
                <a:latin typeface="Arial"/>
                <a:cs typeface="Arial"/>
              </a:rPr>
              <a:t>a</a:t>
            </a:r>
            <a:r>
              <a:rPr sz="2000" spc="-20">
                <a:latin typeface="Arial"/>
                <a:cs typeface="Arial"/>
              </a:rPr>
              <a:t> </a:t>
            </a:r>
            <a:r>
              <a:rPr sz="2000">
                <a:latin typeface="Arial"/>
                <a:cs typeface="Arial"/>
              </a:rPr>
              <a:t>mesma</a:t>
            </a:r>
            <a:r>
              <a:rPr sz="2000" spc="-35">
                <a:latin typeface="Arial"/>
                <a:cs typeface="Arial"/>
              </a:rPr>
              <a:t> </a:t>
            </a:r>
            <a:r>
              <a:rPr sz="2000">
                <a:latin typeface="Arial"/>
                <a:cs typeface="Arial"/>
              </a:rPr>
              <a:t>página</a:t>
            </a:r>
            <a:r>
              <a:rPr sz="2000" spc="-20">
                <a:latin typeface="Arial"/>
                <a:cs typeface="Arial"/>
              </a:rPr>
              <a:t> </a:t>
            </a:r>
            <a:r>
              <a:rPr sz="2000">
                <a:latin typeface="Arial"/>
                <a:cs typeface="Arial"/>
              </a:rPr>
              <a:t>puder</a:t>
            </a:r>
            <a:r>
              <a:rPr sz="2000" spc="-30">
                <a:latin typeface="Arial"/>
                <a:cs typeface="Arial"/>
              </a:rPr>
              <a:t> </a:t>
            </a:r>
            <a:r>
              <a:rPr sz="2000">
                <a:latin typeface="Arial"/>
                <a:cs typeface="Arial"/>
              </a:rPr>
              <a:t>ser</a:t>
            </a:r>
            <a:r>
              <a:rPr sz="2000" spc="-30">
                <a:latin typeface="Arial"/>
                <a:cs typeface="Arial"/>
              </a:rPr>
              <a:t> </a:t>
            </a:r>
            <a:r>
              <a:rPr sz="2000">
                <a:latin typeface="Arial"/>
                <a:cs typeface="Arial"/>
              </a:rPr>
              <a:t>acessada</a:t>
            </a:r>
            <a:r>
              <a:rPr sz="2000" spc="-55">
                <a:latin typeface="Arial"/>
                <a:cs typeface="Arial"/>
              </a:rPr>
              <a:t> </a:t>
            </a:r>
            <a:r>
              <a:rPr sz="2000">
                <a:latin typeface="Arial"/>
                <a:cs typeface="Arial"/>
              </a:rPr>
              <a:t>por</a:t>
            </a:r>
            <a:r>
              <a:rPr sz="2000" spc="-20">
                <a:latin typeface="Arial"/>
                <a:cs typeface="Arial"/>
              </a:rPr>
              <a:t> </a:t>
            </a:r>
            <a:r>
              <a:rPr sz="2000">
                <a:latin typeface="Arial"/>
                <a:cs typeface="Arial"/>
              </a:rPr>
              <a:t>diferentes</a:t>
            </a:r>
            <a:r>
              <a:rPr sz="2000" spc="-40">
                <a:latin typeface="Arial"/>
                <a:cs typeface="Arial"/>
              </a:rPr>
              <a:t> </a:t>
            </a:r>
            <a:r>
              <a:rPr sz="2000">
                <a:latin typeface="Arial"/>
                <a:cs typeface="Arial"/>
              </a:rPr>
              <a:t>caminhos,</a:t>
            </a:r>
            <a:r>
              <a:rPr sz="2000" spc="-45">
                <a:latin typeface="Arial"/>
                <a:cs typeface="Arial"/>
              </a:rPr>
              <a:t> </a:t>
            </a:r>
            <a:r>
              <a:rPr sz="2000" spc="-25">
                <a:latin typeface="Arial"/>
                <a:cs typeface="Arial"/>
              </a:rPr>
              <a:t>ela </a:t>
            </a:r>
            <a:r>
              <a:rPr sz="2000">
                <a:latin typeface="Arial"/>
                <a:cs typeface="Arial"/>
              </a:rPr>
              <a:t>apresentará</a:t>
            </a:r>
            <a:r>
              <a:rPr sz="2000" spc="-70">
                <a:latin typeface="Arial"/>
                <a:cs typeface="Arial"/>
              </a:rPr>
              <a:t> </a:t>
            </a:r>
            <a:r>
              <a:rPr sz="2000">
                <a:latin typeface="Arial"/>
                <a:cs typeface="Arial"/>
              </a:rPr>
              <a:t>diferentes</a:t>
            </a:r>
            <a:r>
              <a:rPr sz="2000" spc="-40">
                <a:latin typeface="Arial"/>
                <a:cs typeface="Arial"/>
              </a:rPr>
              <a:t> </a:t>
            </a:r>
            <a:r>
              <a:rPr sz="2000">
                <a:latin typeface="Arial"/>
                <a:cs typeface="Arial"/>
              </a:rPr>
              <a:t>bread</a:t>
            </a:r>
            <a:r>
              <a:rPr sz="2000" spc="-25">
                <a:latin typeface="Arial"/>
                <a:cs typeface="Arial"/>
              </a:rPr>
              <a:t> </a:t>
            </a:r>
            <a:r>
              <a:rPr sz="2000" spc="-10">
                <a:latin typeface="Arial"/>
                <a:cs typeface="Arial"/>
              </a:rPr>
              <a:t>crumbs.</a:t>
            </a:r>
            <a:endParaRPr sz="2000">
              <a:latin typeface="Arial"/>
              <a:cs typeface="Arial"/>
            </a:endParaRPr>
          </a:p>
          <a:p>
            <a:pPr marL="698500" lvl="1" indent="-228600">
              <a:lnSpc>
                <a:spcPct val="100000"/>
              </a:lnSpc>
              <a:spcBef>
                <a:spcPts val="120"/>
              </a:spcBef>
              <a:buFont typeface="Arial"/>
              <a:buChar char="•"/>
              <a:tabLst>
                <a:tab pos="698500" algn="l"/>
              </a:tabLst>
            </a:pPr>
            <a:r>
              <a:rPr sz="2000" b="1">
                <a:latin typeface="Arial"/>
                <a:cs typeface="Arial"/>
              </a:rPr>
              <a:t>Attribute</a:t>
            </a:r>
            <a:r>
              <a:rPr sz="2000" b="1" spc="-55">
                <a:latin typeface="Arial"/>
                <a:cs typeface="Arial"/>
              </a:rPr>
              <a:t> </a:t>
            </a:r>
            <a:r>
              <a:rPr sz="2000" b="1">
                <a:latin typeface="Arial"/>
                <a:cs typeface="Arial"/>
              </a:rPr>
              <a:t>Bread</a:t>
            </a:r>
            <a:r>
              <a:rPr sz="2000" b="1" spc="-40">
                <a:latin typeface="Arial"/>
                <a:cs typeface="Arial"/>
              </a:rPr>
              <a:t> </a:t>
            </a:r>
            <a:r>
              <a:rPr sz="2000" b="1">
                <a:latin typeface="Arial"/>
                <a:cs typeface="Arial"/>
              </a:rPr>
              <a:t>Crumb</a:t>
            </a:r>
            <a:r>
              <a:rPr sz="2000" b="1" spc="-20">
                <a:latin typeface="Arial"/>
                <a:cs typeface="Arial"/>
              </a:rPr>
              <a:t> </a:t>
            </a:r>
            <a:r>
              <a:rPr sz="2000">
                <a:latin typeface="Arial"/>
                <a:cs typeface="Arial"/>
              </a:rPr>
              <a:t>Mostra</a:t>
            </a:r>
            <a:r>
              <a:rPr sz="2000" spc="-55">
                <a:latin typeface="Arial"/>
                <a:cs typeface="Arial"/>
              </a:rPr>
              <a:t> </a:t>
            </a:r>
            <a:r>
              <a:rPr sz="2000">
                <a:latin typeface="Arial"/>
                <a:cs typeface="Arial"/>
              </a:rPr>
              <a:t>atributos</a:t>
            </a:r>
            <a:r>
              <a:rPr sz="2000" spc="-50">
                <a:latin typeface="Arial"/>
                <a:cs typeface="Arial"/>
              </a:rPr>
              <a:t> </a:t>
            </a:r>
            <a:r>
              <a:rPr sz="2000" spc="-10">
                <a:latin typeface="Arial"/>
                <a:cs typeface="Arial"/>
              </a:rPr>
              <a:t>(meta-</a:t>
            </a:r>
            <a:r>
              <a:rPr sz="2000">
                <a:latin typeface="Arial"/>
                <a:cs typeface="Arial"/>
              </a:rPr>
              <a:t>dados)</a:t>
            </a:r>
            <a:r>
              <a:rPr sz="2000" spc="-55">
                <a:latin typeface="Arial"/>
                <a:cs typeface="Arial"/>
              </a:rPr>
              <a:t> </a:t>
            </a:r>
            <a:r>
              <a:rPr sz="2000">
                <a:latin typeface="Arial"/>
                <a:cs typeface="Arial"/>
              </a:rPr>
              <a:t>do</a:t>
            </a:r>
            <a:r>
              <a:rPr sz="2000" spc="-30">
                <a:latin typeface="Arial"/>
                <a:cs typeface="Arial"/>
              </a:rPr>
              <a:t> </a:t>
            </a:r>
            <a:r>
              <a:rPr sz="2000">
                <a:latin typeface="Arial"/>
                <a:cs typeface="Arial"/>
              </a:rPr>
              <a:t>conteúdo</a:t>
            </a:r>
            <a:r>
              <a:rPr sz="2000" spc="-50">
                <a:latin typeface="Arial"/>
                <a:cs typeface="Arial"/>
              </a:rPr>
              <a:t> </a:t>
            </a:r>
            <a:r>
              <a:rPr sz="2000">
                <a:latin typeface="Arial"/>
                <a:cs typeface="Arial"/>
              </a:rPr>
              <a:t>da</a:t>
            </a:r>
            <a:r>
              <a:rPr sz="2000" spc="-25">
                <a:latin typeface="Arial"/>
                <a:cs typeface="Arial"/>
              </a:rPr>
              <a:t> </a:t>
            </a:r>
            <a:r>
              <a:rPr sz="2000" spc="-10">
                <a:latin typeface="Arial"/>
                <a:cs typeface="Arial"/>
              </a:rPr>
              <a:t>página</a:t>
            </a:r>
            <a:endParaRPr sz="2000">
              <a:latin typeface="Arial"/>
              <a:cs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Passo a</a:t>
            </a:r>
            <a:r>
              <a:rPr spc="5"/>
              <a:t> </a:t>
            </a:r>
            <a:r>
              <a:rPr spc="-10"/>
              <a:t>Passo</a:t>
            </a:r>
          </a:p>
        </p:txBody>
      </p:sp>
      <p:sp>
        <p:nvSpPr>
          <p:cNvPr id="3" name="object 3"/>
          <p:cNvSpPr txBox="1"/>
          <p:nvPr/>
        </p:nvSpPr>
        <p:spPr>
          <a:xfrm>
            <a:off x="916939" y="1806905"/>
            <a:ext cx="8862695" cy="1296670"/>
          </a:xfrm>
          <a:prstGeom prst="rect">
            <a:avLst/>
          </a:prstGeom>
        </p:spPr>
        <p:txBody>
          <a:bodyPr vert="horz" wrap="square" lIns="0" tIns="60325" rIns="0" bIns="0" rtlCol="0">
            <a:spAutoFit/>
          </a:bodyPr>
          <a:lstStyle/>
          <a:p>
            <a:pPr marL="240029" marR="5080" indent="-227965">
              <a:lnSpc>
                <a:spcPts val="3030"/>
              </a:lnSpc>
              <a:spcBef>
                <a:spcPts val="475"/>
              </a:spcBef>
              <a:buChar char="•"/>
              <a:tabLst>
                <a:tab pos="241300" algn="l"/>
              </a:tabLst>
            </a:pPr>
            <a:r>
              <a:rPr sz="2800">
                <a:latin typeface="Arial"/>
                <a:cs typeface="Arial"/>
              </a:rPr>
              <a:t>Informa</a:t>
            </a:r>
            <a:r>
              <a:rPr sz="2800" spc="-75">
                <a:latin typeface="Arial"/>
                <a:cs typeface="Arial"/>
              </a:rPr>
              <a:t> </a:t>
            </a:r>
            <a:r>
              <a:rPr sz="2800">
                <a:latin typeface="Arial"/>
                <a:cs typeface="Arial"/>
              </a:rPr>
              <a:t>em</a:t>
            </a:r>
            <a:r>
              <a:rPr sz="2800" spc="-60">
                <a:latin typeface="Arial"/>
                <a:cs typeface="Arial"/>
              </a:rPr>
              <a:t> </a:t>
            </a:r>
            <a:r>
              <a:rPr sz="2800">
                <a:latin typeface="Arial"/>
                <a:cs typeface="Arial"/>
              </a:rPr>
              <a:t>qual</a:t>
            </a:r>
            <a:r>
              <a:rPr sz="2800" spc="-75">
                <a:latin typeface="Arial"/>
                <a:cs typeface="Arial"/>
              </a:rPr>
              <a:t> </a:t>
            </a:r>
            <a:r>
              <a:rPr sz="2800">
                <a:latin typeface="Arial"/>
                <a:cs typeface="Arial"/>
              </a:rPr>
              <a:t>passo</a:t>
            </a:r>
            <a:r>
              <a:rPr sz="2800" spc="-60">
                <a:latin typeface="Arial"/>
                <a:cs typeface="Arial"/>
              </a:rPr>
              <a:t> </a:t>
            </a:r>
            <a:r>
              <a:rPr sz="2800">
                <a:latin typeface="Arial"/>
                <a:cs typeface="Arial"/>
              </a:rPr>
              <a:t>de</a:t>
            </a:r>
            <a:r>
              <a:rPr sz="2800" spc="-65">
                <a:latin typeface="Arial"/>
                <a:cs typeface="Arial"/>
              </a:rPr>
              <a:t> </a:t>
            </a:r>
            <a:r>
              <a:rPr sz="2800">
                <a:latin typeface="Arial"/>
                <a:cs typeface="Arial"/>
              </a:rPr>
              <a:t>uma</a:t>
            </a:r>
            <a:r>
              <a:rPr sz="2800" spc="-55">
                <a:latin typeface="Arial"/>
                <a:cs typeface="Arial"/>
              </a:rPr>
              <a:t> </a:t>
            </a:r>
            <a:r>
              <a:rPr sz="2800">
                <a:latin typeface="Arial"/>
                <a:cs typeface="Arial"/>
              </a:rPr>
              <a:t>transação</a:t>
            </a:r>
            <a:r>
              <a:rPr sz="2800" spc="-70">
                <a:latin typeface="Arial"/>
                <a:cs typeface="Arial"/>
              </a:rPr>
              <a:t> </a:t>
            </a:r>
            <a:r>
              <a:rPr sz="2800">
                <a:latin typeface="Arial"/>
                <a:cs typeface="Arial"/>
              </a:rPr>
              <a:t>o</a:t>
            </a:r>
            <a:r>
              <a:rPr sz="2800" spc="-75">
                <a:latin typeface="Arial"/>
                <a:cs typeface="Arial"/>
              </a:rPr>
              <a:t> </a:t>
            </a:r>
            <a:r>
              <a:rPr sz="2800">
                <a:latin typeface="Arial"/>
                <a:cs typeface="Arial"/>
              </a:rPr>
              <a:t>usuário</a:t>
            </a:r>
            <a:r>
              <a:rPr sz="2800" spc="-70">
                <a:latin typeface="Arial"/>
                <a:cs typeface="Arial"/>
              </a:rPr>
              <a:t> </a:t>
            </a:r>
            <a:r>
              <a:rPr sz="2800" spc="-25">
                <a:latin typeface="Arial"/>
                <a:cs typeface="Arial"/>
              </a:rPr>
              <a:t>se 	</a:t>
            </a:r>
            <a:r>
              <a:rPr sz="2800" spc="-10">
                <a:latin typeface="Arial"/>
                <a:cs typeface="Arial"/>
              </a:rPr>
              <a:t>encontra.</a:t>
            </a:r>
            <a:endParaRPr sz="2800">
              <a:latin typeface="Arial"/>
              <a:cs typeface="Arial"/>
            </a:endParaRPr>
          </a:p>
          <a:p>
            <a:pPr marL="241300" indent="-228600">
              <a:lnSpc>
                <a:spcPct val="100000"/>
              </a:lnSpc>
              <a:spcBef>
                <a:spcPts val="215"/>
              </a:spcBef>
              <a:buChar char="•"/>
              <a:tabLst>
                <a:tab pos="241300" algn="l"/>
              </a:tabLst>
            </a:pPr>
            <a:r>
              <a:rPr sz="2800">
                <a:latin typeface="Arial"/>
                <a:cs typeface="Arial"/>
              </a:rPr>
              <a:t>Indicado</a:t>
            </a:r>
            <a:r>
              <a:rPr sz="2800" spc="-85">
                <a:latin typeface="Arial"/>
                <a:cs typeface="Arial"/>
              </a:rPr>
              <a:t> </a:t>
            </a:r>
            <a:r>
              <a:rPr sz="2800">
                <a:latin typeface="Arial"/>
                <a:cs typeface="Arial"/>
              </a:rPr>
              <a:t>para</a:t>
            </a:r>
            <a:r>
              <a:rPr sz="2800" spc="-80">
                <a:latin typeface="Arial"/>
                <a:cs typeface="Arial"/>
              </a:rPr>
              <a:t> </a:t>
            </a:r>
            <a:r>
              <a:rPr sz="2800">
                <a:latin typeface="Arial"/>
                <a:cs typeface="Arial"/>
              </a:rPr>
              <a:t>transações</a:t>
            </a:r>
            <a:r>
              <a:rPr sz="2800" spc="-70">
                <a:latin typeface="Arial"/>
                <a:cs typeface="Arial"/>
              </a:rPr>
              <a:t> </a:t>
            </a:r>
            <a:r>
              <a:rPr sz="2800">
                <a:latin typeface="Arial"/>
                <a:cs typeface="Arial"/>
              </a:rPr>
              <a:t>longas</a:t>
            </a:r>
            <a:r>
              <a:rPr sz="2800" spc="-75">
                <a:latin typeface="Arial"/>
                <a:cs typeface="Arial"/>
              </a:rPr>
              <a:t> </a:t>
            </a:r>
            <a:r>
              <a:rPr sz="2800">
                <a:latin typeface="Arial"/>
                <a:cs typeface="Arial"/>
              </a:rPr>
              <a:t>ou</a:t>
            </a:r>
            <a:r>
              <a:rPr sz="2800" spc="-65">
                <a:latin typeface="Arial"/>
                <a:cs typeface="Arial"/>
              </a:rPr>
              <a:t> </a:t>
            </a:r>
            <a:r>
              <a:rPr sz="2800" spc="-10">
                <a:latin typeface="Arial"/>
                <a:cs typeface="Arial"/>
              </a:rPr>
              <a:t>demoradas.</a:t>
            </a:r>
            <a:endParaRPr sz="2800">
              <a:latin typeface="Arial"/>
              <a:cs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48155" y="457200"/>
            <a:ext cx="10094595" cy="6377305"/>
            <a:chOff x="1248155" y="457200"/>
            <a:chExt cx="10094595" cy="6377305"/>
          </a:xfrm>
        </p:grpSpPr>
        <p:pic>
          <p:nvPicPr>
            <p:cNvPr id="3" name="object 3"/>
            <p:cNvPicPr/>
            <p:nvPr/>
          </p:nvPicPr>
          <p:blipFill>
            <a:blip r:embed="rId2" cstate="print"/>
            <a:stretch>
              <a:fillRect/>
            </a:stretch>
          </p:blipFill>
          <p:spPr>
            <a:xfrm>
              <a:off x="10073807" y="6252283"/>
              <a:ext cx="1268368" cy="581996"/>
            </a:xfrm>
            <a:prstGeom prst="rect">
              <a:avLst/>
            </a:prstGeom>
          </p:spPr>
        </p:pic>
        <p:pic>
          <p:nvPicPr>
            <p:cNvPr id="4" name="object 4"/>
            <p:cNvPicPr/>
            <p:nvPr/>
          </p:nvPicPr>
          <p:blipFill>
            <a:blip r:embed="rId3" cstate="print"/>
            <a:stretch>
              <a:fillRect/>
            </a:stretch>
          </p:blipFill>
          <p:spPr>
            <a:xfrm>
              <a:off x="1248155" y="457200"/>
              <a:ext cx="9695688" cy="5943600"/>
            </a:xfrm>
            <a:prstGeom prst="rect">
              <a:avLst/>
            </a:prstGeom>
          </p:spPr>
        </p:pic>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Cross</a:t>
            </a:r>
            <a:r>
              <a:rPr spc="-20"/>
              <a:t> </a:t>
            </a:r>
            <a:r>
              <a:rPr spc="-10"/>
              <a:t>Content</a:t>
            </a:r>
          </a:p>
        </p:txBody>
      </p:sp>
      <p:sp>
        <p:nvSpPr>
          <p:cNvPr id="3" name="object 3"/>
          <p:cNvSpPr txBox="1"/>
          <p:nvPr/>
        </p:nvSpPr>
        <p:spPr>
          <a:xfrm>
            <a:off x="916939" y="1806905"/>
            <a:ext cx="9517380" cy="1296670"/>
          </a:xfrm>
          <a:prstGeom prst="rect">
            <a:avLst/>
          </a:prstGeom>
        </p:spPr>
        <p:txBody>
          <a:bodyPr vert="horz" wrap="square" lIns="0" tIns="60325" rIns="0" bIns="0" rtlCol="0">
            <a:spAutoFit/>
          </a:bodyPr>
          <a:lstStyle/>
          <a:p>
            <a:pPr marL="240029" marR="5080" indent="-227965">
              <a:lnSpc>
                <a:spcPts val="3030"/>
              </a:lnSpc>
              <a:spcBef>
                <a:spcPts val="475"/>
              </a:spcBef>
              <a:buChar char="•"/>
              <a:tabLst>
                <a:tab pos="241300" algn="l"/>
              </a:tabLst>
            </a:pPr>
            <a:r>
              <a:rPr sz="2800">
                <a:latin typeface="Arial"/>
                <a:cs typeface="Arial"/>
              </a:rPr>
              <a:t>Apresenta</a:t>
            </a:r>
            <a:r>
              <a:rPr sz="2800" spc="-90">
                <a:latin typeface="Arial"/>
                <a:cs typeface="Arial"/>
              </a:rPr>
              <a:t> </a:t>
            </a:r>
            <a:r>
              <a:rPr sz="2800">
                <a:latin typeface="Arial"/>
                <a:cs typeface="Arial"/>
              </a:rPr>
              <a:t>uma</a:t>
            </a:r>
            <a:r>
              <a:rPr sz="2800" spc="-75">
                <a:latin typeface="Arial"/>
                <a:cs typeface="Arial"/>
              </a:rPr>
              <a:t> </a:t>
            </a:r>
            <a:r>
              <a:rPr sz="2800">
                <a:latin typeface="Arial"/>
                <a:cs typeface="Arial"/>
              </a:rPr>
              <a:t>série</a:t>
            </a:r>
            <a:r>
              <a:rPr sz="2800" spc="-80">
                <a:latin typeface="Arial"/>
                <a:cs typeface="Arial"/>
              </a:rPr>
              <a:t> </a:t>
            </a:r>
            <a:r>
              <a:rPr sz="2800">
                <a:latin typeface="Arial"/>
                <a:cs typeface="Arial"/>
              </a:rPr>
              <a:t>de</a:t>
            </a:r>
            <a:r>
              <a:rPr sz="2800" spc="-80">
                <a:latin typeface="Arial"/>
                <a:cs typeface="Arial"/>
              </a:rPr>
              <a:t> </a:t>
            </a:r>
            <a:r>
              <a:rPr sz="2800">
                <a:latin typeface="Arial"/>
                <a:cs typeface="Arial"/>
              </a:rPr>
              <a:t>links</a:t>
            </a:r>
            <a:r>
              <a:rPr sz="2800" spc="-95">
                <a:latin typeface="Arial"/>
                <a:cs typeface="Arial"/>
              </a:rPr>
              <a:t> </a:t>
            </a:r>
            <a:r>
              <a:rPr sz="2800">
                <a:latin typeface="Arial"/>
                <a:cs typeface="Arial"/>
              </a:rPr>
              <a:t>relacionados</a:t>
            </a:r>
            <a:r>
              <a:rPr sz="2800" spc="-70">
                <a:latin typeface="Arial"/>
                <a:cs typeface="Arial"/>
              </a:rPr>
              <a:t> </a:t>
            </a:r>
            <a:r>
              <a:rPr sz="2800">
                <a:latin typeface="Arial"/>
                <a:cs typeface="Arial"/>
              </a:rPr>
              <a:t>ao</a:t>
            </a:r>
            <a:r>
              <a:rPr sz="2800" spc="-80">
                <a:latin typeface="Arial"/>
                <a:cs typeface="Arial"/>
              </a:rPr>
              <a:t> </a:t>
            </a:r>
            <a:r>
              <a:rPr sz="2800">
                <a:latin typeface="Arial"/>
                <a:cs typeface="Arial"/>
              </a:rPr>
              <a:t>conteúdo</a:t>
            </a:r>
            <a:r>
              <a:rPr sz="2800" spc="-80">
                <a:latin typeface="Arial"/>
                <a:cs typeface="Arial"/>
              </a:rPr>
              <a:t> </a:t>
            </a:r>
            <a:r>
              <a:rPr sz="2800" spc="-25">
                <a:latin typeface="Arial"/>
                <a:cs typeface="Arial"/>
              </a:rPr>
              <a:t>da 	</a:t>
            </a:r>
            <a:r>
              <a:rPr sz="2800">
                <a:latin typeface="Arial"/>
                <a:cs typeface="Arial"/>
              </a:rPr>
              <a:t>página</a:t>
            </a:r>
            <a:r>
              <a:rPr sz="2800" spc="-60">
                <a:latin typeface="Arial"/>
                <a:cs typeface="Arial"/>
              </a:rPr>
              <a:t> </a:t>
            </a:r>
            <a:r>
              <a:rPr sz="2800">
                <a:latin typeface="Arial"/>
                <a:cs typeface="Arial"/>
              </a:rPr>
              <a:t>que</a:t>
            </a:r>
            <a:r>
              <a:rPr sz="2800" spc="-70">
                <a:latin typeface="Arial"/>
                <a:cs typeface="Arial"/>
              </a:rPr>
              <a:t> </a:t>
            </a:r>
            <a:r>
              <a:rPr sz="2800">
                <a:latin typeface="Arial"/>
                <a:cs typeface="Arial"/>
              </a:rPr>
              <a:t>está</a:t>
            </a:r>
            <a:r>
              <a:rPr sz="2800" spc="-70">
                <a:latin typeface="Arial"/>
                <a:cs typeface="Arial"/>
              </a:rPr>
              <a:t> </a:t>
            </a:r>
            <a:r>
              <a:rPr sz="2800">
                <a:latin typeface="Arial"/>
                <a:cs typeface="Arial"/>
              </a:rPr>
              <a:t>sendo</a:t>
            </a:r>
            <a:r>
              <a:rPr sz="2800" spc="-55">
                <a:latin typeface="Arial"/>
                <a:cs typeface="Arial"/>
              </a:rPr>
              <a:t> </a:t>
            </a:r>
            <a:r>
              <a:rPr sz="2800" spc="-10">
                <a:latin typeface="Arial"/>
                <a:cs typeface="Arial"/>
              </a:rPr>
              <a:t>visitada.</a:t>
            </a:r>
            <a:endParaRPr sz="2800">
              <a:latin typeface="Arial"/>
              <a:cs typeface="Arial"/>
            </a:endParaRPr>
          </a:p>
          <a:p>
            <a:pPr marL="241300" indent="-228600">
              <a:lnSpc>
                <a:spcPct val="100000"/>
              </a:lnSpc>
              <a:spcBef>
                <a:spcPts val="215"/>
              </a:spcBef>
              <a:buChar char="•"/>
              <a:tabLst>
                <a:tab pos="241300" algn="l"/>
              </a:tabLst>
            </a:pPr>
            <a:r>
              <a:rPr sz="2800">
                <a:latin typeface="Arial"/>
                <a:cs typeface="Arial"/>
              </a:rPr>
              <a:t>Para</a:t>
            </a:r>
            <a:r>
              <a:rPr sz="2800" spc="-70">
                <a:latin typeface="Arial"/>
                <a:cs typeface="Arial"/>
              </a:rPr>
              <a:t> </a:t>
            </a:r>
            <a:r>
              <a:rPr sz="2800">
                <a:latin typeface="Arial"/>
                <a:cs typeface="Arial"/>
              </a:rPr>
              <a:t>serem</a:t>
            </a:r>
            <a:r>
              <a:rPr sz="2800" spc="-55">
                <a:latin typeface="Arial"/>
                <a:cs typeface="Arial"/>
              </a:rPr>
              <a:t> </a:t>
            </a:r>
            <a:r>
              <a:rPr sz="2800">
                <a:latin typeface="Arial"/>
                <a:cs typeface="Arial"/>
              </a:rPr>
              <a:t>úteis</a:t>
            </a:r>
            <a:r>
              <a:rPr sz="2800" spc="-75">
                <a:latin typeface="Arial"/>
                <a:cs typeface="Arial"/>
              </a:rPr>
              <a:t> </a:t>
            </a:r>
            <a:r>
              <a:rPr sz="2800">
                <a:latin typeface="Arial"/>
                <a:cs typeface="Arial"/>
              </a:rPr>
              <a:t>devem</a:t>
            </a:r>
            <a:r>
              <a:rPr sz="2800" spc="-60">
                <a:latin typeface="Arial"/>
                <a:cs typeface="Arial"/>
              </a:rPr>
              <a:t> </a:t>
            </a:r>
            <a:r>
              <a:rPr sz="2800">
                <a:latin typeface="Arial"/>
                <a:cs typeface="Arial"/>
              </a:rPr>
              <a:t>ser</a:t>
            </a:r>
            <a:r>
              <a:rPr sz="2800" spc="-75">
                <a:latin typeface="Arial"/>
                <a:cs typeface="Arial"/>
              </a:rPr>
              <a:t> </a:t>
            </a:r>
            <a:r>
              <a:rPr sz="2800">
                <a:latin typeface="Arial"/>
                <a:cs typeface="Arial"/>
              </a:rPr>
              <a:t>bastante</a:t>
            </a:r>
            <a:r>
              <a:rPr sz="2800" spc="-75">
                <a:latin typeface="Arial"/>
                <a:cs typeface="Arial"/>
              </a:rPr>
              <a:t> </a:t>
            </a:r>
            <a:r>
              <a:rPr sz="2800" spc="-10">
                <a:latin typeface="Arial"/>
                <a:cs typeface="Arial"/>
              </a:rPr>
              <a:t>contextualizados</a:t>
            </a:r>
            <a:endParaRPr sz="28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878D0A82-5539-11F8-44F5-BB11C9A36E7D}"/>
              </a:ext>
            </a:extLst>
          </p:cNvPr>
          <p:cNvGrpSpPr/>
          <p:nvPr/>
        </p:nvGrpSpPr>
        <p:grpSpPr>
          <a:xfrm>
            <a:off x="-1214530" y="-58057"/>
            <a:ext cx="13406530" cy="6974114"/>
            <a:chOff x="-2724058" y="-140630"/>
            <a:chExt cx="14916057" cy="7132445"/>
          </a:xfrm>
        </p:grpSpPr>
        <p:pic>
          <p:nvPicPr>
            <p:cNvPr id="5" name="Imagem 4">
              <a:extLst>
                <a:ext uri="{FF2B5EF4-FFF2-40B4-BE49-F238E27FC236}">
                  <a16:creationId xmlns:a16="http://schemas.microsoft.com/office/drawing/2014/main" id="{ADF283E5-BD06-0B37-3C80-09FB46A31B05}"/>
                </a:ext>
              </a:extLst>
            </p:cNvPr>
            <p:cNvPicPr>
              <a:picLocks noChangeAspect="1"/>
            </p:cNvPicPr>
            <p:nvPr/>
          </p:nvPicPr>
          <p:blipFill>
            <a:blip r:embed="rId2"/>
            <a:stretch>
              <a:fillRect/>
            </a:stretch>
          </p:blipFill>
          <p:spPr>
            <a:xfrm>
              <a:off x="-2724058" y="-127000"/>
              <a:ext cx="8820058" cy="7112000"/>
            </a:xfrm>
            <a:prstGeom prst="rect">
              <a:avLst/>
            </a:prstGeom>
          </p:spPr>
        </p:pic>
        <p:grpSp>
          <p:nvGrpSpPr>
            <p:cNvPr id="13" name="Agrupar 12">
              <a:extLst>
                <a:ext uri="{FF2B5EF4-FFF2-40B4-BE49-F238E27FC236}">
                  <a16:creationId xmlns:a16="http://schemas.microsoft.com/office/drawing/2014/main" id="{DE50C00E-B801-0834-C39A-1B9872389C1C}"/>
                </a:ext>
              </a:extLst>
            </p:cNvPr>
            <p:cNvGrpSpPr/>
            <p:nvPr/>
          </p:nvGrpSpPr>
          <p:grpSpPr>
            <a:xfrm>
              <a:off x="5988652" y="-140630"/>
              <a:ext cx="6203347" cy="7132445"/>
              <a:chOff x="5988652" y="-140630"/>
              <a:chExt cx="6203347" cy="7132445"/>
            </a:xfrm>
          </p:grpSpPr>
          <p:pic>
            <p:nvPicPr>
              <p:cNvPr id="7" name="Imagem 6">
                <a:extLst>
                  <a:ext uri="{FF2B5EF4-FFF2-40B4-BE49-F238E27FC236}">
                    <a16:creationId xmlns:a16="http://schemas.microsoft.com/office/drawing/2014/main" id="{7F526AC6-F55A-4B45-C3DD-6C787ED15362}"/>
                  </a:ext>
                </a:extLst>
              </p:cNvPr>
              <p:cNvPicPr>
                <a:picLocks noChangeAspect="1"/>
              </p:cNvPicPr>
              <p:nvPr/>
            </p:nvPicPr>
            <p:blipFill rotWithShape="1">
              <a:blip r:embed="rId3"/>
              <a:srcRect b="671"/>
              <a:stretch/>
            </p:blipFill>
            <p:spPr>
              <a:xfrm>
                <a:off x="5988652" y="-127000"/>
                <a:ext cx="1544262" cy="7118815"/>
              </a:xfrm>
              <a:prstGeom prst="rect">
                <a:avLst/>
              </a:prstGeom>
            </p:spPr>
          </p:pic>
          <p:pic>
            <p:nvPicPr>
              <p:cNvPr id="10" name="Imagem 9">
                <a:extLst>
                  <a:ext uri="{FF2B5EF4-FFF2-40B4-BE49-F238E27FC236}">
                    <a16:creationId xmlns:a16="http://schemas.microsoft.com/office/drawing/2014/main" id="{EB5B1B3A-F137-A04B-6F1B-9FE9A2CB1F53}"/>
                  </a:ext>
                </a:extLst>
              </p:cNvPr>
              <p:cNvPicPr>
                <a:picLocks noChangeAspect="1"/>
              </p:cNvPicPr>
              <p:nvPr/>
            </p:nvPicPr>
            <p:blipFill rotWithShape="1">
              <a:blip r:embed="rId3"/>
              <a:srcRect b="671"/>
              <a:stretch/>
            </p:blipFill>
            <p:spPr>
              <a:xfrm>
                <a:off x="7532914" y="-133815"/>
                <a:ext cx="1544262" cy="7118815"/>
              </a:xfrm>
              <a:prstGeom prst="rect">
                <a:avLst/>
              </a:prstGeom>
            </p:spPr>
          </p:pic>
          <p:pic>
            <p:nvPicPr>
              <p:cNvPr id="11" name="Imagem 10">
                <a:extLst>
                  <a:ext uri="{FF2B5EF4-FFF2-40B4-BE49-F238E27FC236}">
                    <a16:creationId xmlns:a16="http://schemas.microsoft.com/office/drawing/2014/main" id="{F47D5081-698A-8270-7495-CBB5834F4E2A}"/>
                  </a:ext>
                </a:extLst>
              </p:cNvPr>
              <p:cNvPicPr>
                <a:picLocks noChangeAspect="1"/>
              </p:cNvPicPr>
              <p:nvPr/>
            </p:nvPicPr>
            <p:blipFill rotWithShape="1">
              <a:blip r:embed="rId3"/>
              <a:srcRect b="671"/>
              <a:stretch/>
            </p:blipFill>
            <p:spPr>
              <a:xfrm>
                <a:off x="9077176" y="-140630"/>
                <a:ext cx="1544262" cy="7118815"/>
              </a:xfrm>
              <a:prstGeom prst="rect">
                <a:avLst/>
              </a:prstGeom>
            </p:spPr>
          </p:pic>
          <p:pic>
            <p:nvPicPr>
              <p:cNvPr id="12" name="Imagem 11">
                <a:extLst>
                  <a:ext uri="{FF2B5EF4-FFF2-40B4-BE49-F238E27FC236}">
                    <a16:creationId xmlns:a16="http://schemas.microsoft.com/office/drawing/2014/main" id="{5EF714B3-95AF-1FF7-487F-AD9B1ECD6AA1}"/>
                  </a:ext>
                </a:extLst>
              </p:cNvPr>
              <p:cNvPicPr>
                <a:picLocks noChangeAspect="1"/>
              </p:cNvPicPr>
              <p:nvPr/>
            </p:nvPicPr>
            <p:blipFill rotWithShape="1">
              <a:blip r:embed="rId3"/>
              <a:srcRect b="671"/>
              <a:stretch/>
            </p:blipFill>
            <p:spPr>
              <a:xfrm>
                <a:off x="10581668" y="-127000"/>
                <a:ext cx="1610331" cy="7118815"/>
              </a:xfrm>
              <a:prstGeom prst="rect">
                <a:avLst/>
              </a:prstGeom>
            </p:spPr>
          </p:pic>
        </p:grpSp>
      </p:grpSp>
      <p:sp>
        <p:nvSpPr>
          <p:cNvPr id="2" name="Título 1">
            <a:extLst>
              <a:ext uri="{FF2B5EF4-FFF2-40B4-BE49-F238E27FC236}">
                <a16:creationId xmlns:a16="http://schemas.microsoft.com/office/drawing/2014/main" id="{3F0BCB51-4FFD-4D3D-99C5-D1C409257FCB}"/>
              </a:ext>
            </a:extLst>
          </p:cNvPr>
          <p:cNvSpPr>
            <a:spLocks noGrp="1"/>
          </p:cNvSpPr>
          <p:nvPr>
            <p:ph type="title"/>
          </p:nvPr>
        </p:nvSpPr>
        <p:spPr>
          <a:xfrm>
            <a:off x="7781109" y="1346253"/>
            <a:ext cx="2532950" cy="1095603"/>
          </a:xfrm>
        </p:spPr>
        <p:txBody>
          <a:bodyPr/>
          <a:lstStyle/>
          <a:p>
            <a:r>
              <a:rPr lang="pt-BR"/>
              <a:t>Pesquise</a:t>
            </a:r>
          </a:p>
        </p:txBody>
      </p:sp>
      <p:sp>
        <p:nvSpPr>
          <p:cNvPr id="22" name="Título 1">
            <a:extLst>
              <a:ext uri="{FF2B5EF4-FFF2-40B4-BE49-F238E27FC236}">
                <a16:creationId xmlns:a16="http://schemas.microsoft.com/office/drawing/2014/main" id="{63AC93D2-38C2-CAEC-74AC-A6702AE3A950}"/>
              </a:ext>
            </a:extLst>
          </p:cNvPr>
          <p:cNvSpPr txBox="1">
            <a:spLocks/>
          </p:cNvSpPr>
          <p:nvPr/>
        </p:nvSpPr>
        <p:spPr>
          <a:xfrm>
            <a:off x="6311641" y="2455183"/>
            <a:ext cx="54718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1931D"/>
                </a:solidFill>
                <a:latin typeface="+mn-lt"/>
                <a:ea typeface="+mj-ea"/>
                <a:cs typeface="+mj-cs"/>
              </a:defRPr>
            </a:lvl1pPr>
          </a:lstStyle>
          <a:p>
            <a:pPr algn="ctr"/>
            <a:r>
              <a:rPr lang="pt-BR">
                <a:solidFill>
                  <a:srgbClr val="FFFFFF"/>
                </a:solidFill>
              </a:rPr>
              <a:t>Quais são as marcas formativa do SENAC</a:t>
            </a:r>
          </a:p>
        </p:txBody>
      </p:sp>
    </p:spTree>
    <p:extLst>
      <p:ext uri="{BB962C8B-B14F-4D97-AF65-F5344CB8AC3E}">
        <p14:creationId xmlns:p14="http://schemas.microsoft.com/office/powerpoint/2010/main" val="10783242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800" y="457200"/>
            <a:ext cx="10275570" cy="6377305"/>
            <a:chOff x="1066800" y="457200"/>
            <a:chExt cx="10275570" cy="6377305"/>
          </a:xfrm>
        </p:grpSpPr>
        <p:pic>
          <p:nvPicPr>
            <p:cNvPr id="3" name="object 3"/>
            <p:cNvPicPr/>
            <p:nvPr/>
          </p:nvPicPr>
          <p:blipFill>
            <a:blip r:embed="rId2" cstate="print"/>
            <a:stretch>
              <a:fillRect/>
            </a:stretch>
          </p:blipFill>
          <p:spPr>
            <a:xfrm>
              <a:off x="10073807" y="6252283"/>
              <a:ext cx="1268368" cy="581996"/>
            </a:xfrm>
            <a:prstGeom prst="rect">
              <a:avLst/>
            </a:prstGeom>
          </p:spPr>
        </p:pic>
        <p:pic>
          <p:nvPicPr>
            <p:cNvPr id="4" name="object 4"/>
            <p:cNvPicPr/>
            <p:nvPr/>
          </p:nvPicPr>
          <p:blipFill>
            <a:blip r:embed="rId3" cstate="print"/>
            <a:stretch>
              <a:fillRect/>
            </a:stretch>
          </p:blipFill>
          <p:spPr>
            <a:xfrm>
              <a:off x="1066800" y="457200"/>
              <a:ext cx="10058400" cy="5943600"/>
            </a:xfrm>
            <a:prstGeom prst="rect">
              <a:avLst/>
            </a:prstGeom>
          </p:spPr>
        </p:pic>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6FC0"/>
          </a:solidFill>
        </p:spPr>
        <p:txBody>
          <a:bodyPr wrap="square" lIns="0" tIns="0" rIns="0" bIns="0" rtlCol="0"/>
          <a:lstStyle/>
          <a:p>
            <a:endParaRPr/>
          </a:p>
        </p:txBody>
      </p:sp>
      <p:sp>
        <p:nvSpPr>
          <p:cNvPr id="3" name="object 3"/>
          <p:cNvSpPr txBox="1">
            <a:spLocks noGrp="1"/>
          </p:cNvSpPr>
          <p:nvPr>
            <p:ph type="title"/>
          </p:nvPr>
        </p:nvSpPr>
        <p:spPr>
          <a:xfrm>
            <a:off x="4651375" y="2996006"/>
            <a:ext cx="6868795" cy="788670"/>
          </a:xfrm>
          <a:prstGeom prst="rect">
            <a:avLst/>
          </a:prstGeom>
        </p:spPr>
        <p:txBody>
          <a:bodyPr vert="horz" wrap="square" lIns="0" tIns="13335" rIns="0" bIns="0" rtlCol="0">
            <a:spAutoFit/>
          </a:bodyPr>
          <a:lstStyle/>
          <a:p>
            <a:pPr marL="12700">
              <a:lnSpc>
                <a:spcPct val="100000"/>
              </a:lnSpc>
              <a:spcBef>
                <a:spcPts val="105"/>
              </a:spcBef>
            </a:pPr>
            <a:r>
              <a:rPr sz="5000" b="1">
                <a:solidFill>
                  <a:srgbClr val="FFFFFF"/>
                </a:solidFill>
                <a:latin typeface="Arial"/>
                <a:cs typeface="Arial"/>
              </a:rPr>
              <a:t>Sistemas</a:t>
            </a:r>
            <a:r>
              <a:rPr sz="5000" b="1" spc="-75">
                <a:solidFill>
                  <a:srgbClr val="FFFFFF"/>
                </a:solidFill>
                <a:latin typeface="Arial"/>
                <a:cs typeface="Arial"/>
              </a:rPr>
              <a:t> </a:t>
            </a:r>
            <a:r>
              <a:rPr sz="5000" b="1">
                <a:solidFill>
                  <a:srgbClr val="FFFFFF"/>
                </a:solidFill>
                <a:latin typeface="Arial"/>
                <a:cs typeface="Arial"/>
              </a:rPr>
              <a:t>de</a:t>
            </a:r>
            <a:r>
              <a:rPr sz="5000" b="1" spc="-40">
                <a:solidFill>
                  <a:srgbClr val="FFFFFF"/>
                </a:solidFill>
                <a:latin typeface="Arial"/>
                <a:cs typeface="Arial"/>
              </a:rPr>
              <a:t> </a:t>
            </a:r>
            <a:r>
              <a:rPr sz="5000" b="1" spc="-10">
                <a:solidFill>
                  <a:srgbClr val="FFFFFF"/>
                </a:solidFill>
                <a:latin typeface="Arial"/>
                <a:cs typeface="Arial"/>
              </a:rPr>
              <a:t>Conteúdo</a:t>
            </a:r>
            <a:endParaRPr sz="5000">
              <a:latin typeface="Arial"/>
              <a:cs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0960" y="496900"/>
            <a:ext cx="4937125" cy="483234"/>
          </a:xfrm>
          <a:prstGeom prst="rect">
            <a:avLst/>
          </a:prstGeom>
        </p:spPr>
        <p:txBody>
          <a:bodyPr vert="horz" wrap="square" lIns="0" tIns="12700" rIns="0" bIns="0" rtlCol="0">
            <a:spAutoFit/>
          </a:bodyPr>
          <a:lstStyle/>
          <a:p>
            <a:pPr marL="12700">
              <a:lnSpc>
                <a:spcPct val="100000"/>
              </a:lnSpc>
              <a:spcBef>
                <a:spcPts val="100"/>
              </a:spcBef>
            </a:pPr>
            <a:r>
              <a:rPr sz="3000"/>
              <a:t>O</a:t>
            </a:r>
            <a:r>
              <a:rPr sz="3000" spc="-5"/>
              <a:t> </a:t>
            </a:r>
            <a:r>
              <a:rPr sz="3000"/>
              <a:t>que</a:t>
            </a:r>
            <a:r>
              <a:rPr sz="3000" spc="-25"/>
              <a:t> </a:t>
            </a:r>
            <a:r>
              <a:rPr sz="3000"/>
              <a:t>observar</a:t>
            </a:r>
            <a:r>
              <a:rPr sz="3000" spc="-20"/>
              <a:t> </a:t>
            </a:r>
            <a:r>
              <a:rPr sz="3000"/>
              <a:t>nas</a:t>
            </a:r>
            <a:r>
              <a:rPr sz="3000" spc="-20"/>
              <a:t> </a:t>
            </a:r>
            <a:r>
              <a:rPr sz="3000" spc="-10"/>
              <a:t>jornadas</a:t>
            </a:r>
            <a:endParaRPr sz="3000"/>
          </a:p>
        </p:txBody>
      </p:sp>
      <p:sp>
        <p:nvSpPr>
          <p:cNvPr id="3" name="object 3"/>
          <p:cNvSpPr txBox="1"/>
          <p:nvPr/>
        </p:nvSpPr>
        <p:spPr>
          <a:xfrm>
            <a:off x="646887" y="1525904"/>
            <a:ext cx="10766425" cy="2089785"/>
          </a:xfrm>
          <a:prstGeom prst="rect">
            <a:avLst/>
          </a:prstGeom>
        </p:spPr>
        <p:txBody>
          <a:bodyPr vert="horz" wrap="square" lIns="0" tIns="53975" rIns="0" bIns="0" rtlCol="0">
            <a:spAutoFit/>
          </a:bodyPr>
          <a:lstStyle/>
          <a:p>
            <a:pPr marL="469900" marR="5080" indent="-457200">
              <a:lnSpc>
                <a:spcPts val="2590"/>
              </a:lnSpc>
              <a:spcBef>
                <a:spcPts val="425"/>
              </a:spcBef>
              <a:buFont typeface="Arial"/>
              <a:buChar char="•"/>
              <a:tabLst>
                <a:tab pos="469900" algn="l"/>
              </a:tabLst>
            </a:pPr>
            <a:r>
              <a:rPr sz="2400" b="1">
                <a:latin typeface="Arial"/>
                <a:cs typeface="Arial"/>
              </a:rPr>
              <a:t>Baseada</a:t>
            </a:r>
            <a:r>
              <a:rPr sz="2400" b="1" spc="5">
                <a:latin typeface="Arial"/>
                <a:cs typeface="Arial"/>
              </a:rPr>
              <a:t> </a:t>
            </a:r>
            <a:r>
              <a:rPr sz="2400" b="1">
                <a:latin typeface="Arial"/>
                <a:cs typeface="Arial"/>
              </a:rPr>
              <a:t>em</a:t>
            </a:r>
            <a:r>
              <a:rPr sz="2400" b="1" spc="-15">
                <a:latin typeface="Arial"/>
                <a:cs typeface="Arial"/>
              </a:rPr>
              <a:t> </a:t>
            </a:r>
            <a:r>
              <a:rPr sz="2400" b="1">
                <a:latin typeface="Arial"/>
                <a:cs typeface="Arial"/>
              </a:rPr>
              <a:t>etnografia</a:t>
            </a:r>
            <a:r>
              <a:rPr sz="2400">
                <a:latin typeface="Arial"/>
                <a:cs typeface="Arial"/>
              </a:rPr>
              <a:t>:</a:t>
            </a:r>
            <a:r>
              <a:rPr sz="2400" spc="-30">
                <a:latin typeface="Arial"/>
                <a:cs typeface="Arial"/>
              </a:rPr>
              <a:t> </a:t>
            </a:r>
            <a:r>
              <a:rPr sz="2400">
                <a:latin typeface="Arial"/>
                <a:cs typeface="Arial"/>
              </a:rPr>
              <a:t>o</a:t>
            </a:r>
            <a:r>
              <a:rPr sz="2400" spc="-15">
                <a:latin typeface="Arial"/>
                <a:cs typeface="Arial"/>
              </a:rPr>
              <a:t> </a:t>
            </a:r>
            <a:r>
              <a:rPr sz="2400">
                <a:latin typeface="Arial"/>
                <a:cs typeface="Arial"/>
              </a:rPr>
              <a:t>que</a:t>
            </a:r>
            <a:r>
              <a:rPr sz="2400" spc="-15">
                <a:latin typeface="Arial"/>
                <a:cs typeface="Arial"/>
              </a:rPr>
              <a:t> </a:t>
            </a:r>
            <a:r>
              <a:rPr sz="2400">
                <a:latin typeface="Arial"/>
                <a:cs typeface="Arial"/>
              </a:rPr>
              <a:t>as</a:t>
            </a:r>
            <a:r>
              <a:rPr sz="2400" spc="-15">
                <a:latin typeface="Arial"/>
                <a:cs typeface="Arial"/>
              </a:rPr>
              <a:t> </a:t>
            </a:r>
            <a:r>
              <a:rPr sz="2400">
                <a:latin typeface="Arial"/>
                <a:cs typeface="Arial"/>
              </a:rPr>
              <a:t>coisas</a:t>
            </a:r>
            <a:r>
              <a:rPr sz="2400" spc="-5">
                <a:latin typeface="Arial"/>
                <a:cs typeface="Arial"/>
              </a:rPr>
              <a:t> </a:t>
            </a:r>
            <a:r>
              <a:rPr sz="2400">
                <a:latin typeface="Arial"/>
                <a:cs typeface="Arial"/>
              </a:rPr>
              <a:t>são!</a:t>
            </a:r>
            <a:r>
              <a:rPr sz="2400" spc="-10">
                <a:latin typeface="Arial"/>
                <a:cs typeface="Arial"/>
              </a:rPr>
              <a:t> </a:t>
            </a:r>
            <a:r>
              <a:rPr sz="2400">
                <a:latin typeface="Arial"/>
                <a:cs typeface="Arial"/>
              </a:rPr>
              <a:t>Focada</a:t>
            </a:r>
            <a:r>
              <a:rPr sz="2400" spc="-15">
                <a:latin typeface="Arial"/>
                <a:cs typeface="Arial"/>
              </a:rPr>
              <a:t> </a:t>
            </a:r>
            <a:r>
              <a:rPr sz="2400">
                <a:latin typeface="Arial"/>
                <a:cs typeface="Arial"/>
              </a:rPr>
              <a:t>em</a:t>
            </a:r>
            <a:r>
              <a:rPr sz="2400" spc="-15">
                <a:latin typeface="Arial"/>
                <a:cs typeface="Arial"/>
              </a:rPr>
              <a:t> </a:t>
            </a:r>
            <a:r>
              <a:rPr sz="2400">
                <a:latin typeface="Arial"/>
                <a:cs typeface="Arial"/>
              </a:rPr>
              <a:t>um</a:t>
            </a:r>
            <a:r>
              <a:rPr sz="2400" spc="-10">
                <a:latin typeface="Arial"/>
                <a:cs typeface="Arial"/>
              </a:rPr>
              <a:t> </a:t>
            </a:r>
            <a:r>
              <a:rPr sz="2400">
                <a:latin typeface="Arial"/>
                <a:cs typeface="Arial"/>
              </a:rPr>
              <a:t>ou</a:t>
            </a:r>
            <a:r>
              <a:rPr sz="2400" spc="-15">
                <a:latin typeface="Arial"/>
                <a:cs typeface="Arial"/>
              </a:rPr>
              <a:t> </a:t>
            </a:r>
            <a:r>
              <a:rPr sz="2400">
                <a:latin typeface="Arial"/>
                <a:cs typeface="Arial"/>
              </a:rPr>
              <a:t>mais</a:t>
            </a:r>
            <a:r>
              <a:rPr sz="2400" spc="-15">
                <a:latin typeface="Arial"/>
                <a:cs typeface="Arial"/>
              </a:rPr>
              <a:t> </a:t>
            </a:r>
            <a:r>
              <a:rPr sz="2400" spc="-10">
                <a:latin typeface="Arial"/>
                <a:cs typeface="Arial"/>
              </a:rPr>
              <a:t>tipos </a:t>
            </a:r>
            <a:r>
              <a:rPr sz="2400">
                <a:latin typeface="Arial"/>
                <a:cs typeface="Arial"/>
              </a:rPr>
              <a:t>de</a:t>
            </a:r>
            <a:r>
              <a:rPr sz="2400" spc="-5">
                <a:latin typeface="Arial"/>
                <a:cs typeface="Arial"/>
              </a:rPr>
              <a:t> </a:t>
            </a:r>
            <a:r>
              <a:rPr sz="2400" spc="-10">
                <a:latin typeface="Arial"/>
                <a:cs typeface="Arial"/>
              </a:rPr>
              <a:t>usuários.</a:t>
            </a:r>
            <a:endParaRPr sz="2400">
              <a:latin typeface="Arial"/>
              <a:cs typeface="Arial"/>
            </a:endParaRPr>
          </a:p>
          <a:p>
            <a:pPr marL="469265" indent="-456565">
              <a:lnSpc>
                <a:spcPct val="100000"/>
              </a:lnSpc>
              <a:spcBef>
                <a:spcPts val="675"/>
              </a:spcBef>
              <a:buFont typeface="Arial"/>
              <a:buChar char="•"/>
              <a:tabLst>
                <a:tab pos="469265" algn="l"/>
              </a:tabLst>
            </a:pPr>
            <a:r>
              <a:rPr sz="2400" b="1">
                <a:latin typeface="Arial"/>
                <a:cs typeface="Arial"/>
              </a:rPr>
              <a:t>Ações</a:t>
            </a:r>
            <a:r>
              <a:rPr sz="2400" b="1" spc="-5">
                <a:latin typeface="Arial"/>
                <a:cs typeface="Arial"/>
              </a:rPr>
              <a:t> </a:t>
            </a:r>
            <a:r>
              <a:rPr sz="2400" b="1">
                <a:latin typeface="Arial"/>
                <a:cs typeface="Arial"/>
              </a:rPr>
              <a:t>em</a:t>
            </a:r>
            <a:r>
              <a:rPr sz="2400" b="1" spc="-10">
                <a:latin typeface="Arial"/>
                <a:cs typeface="Arial"/>
              </a:rPr>
              <a:t> </a:t>
            </a:r>
            <a:r>
              <a:rPr sz="2400" b="1">
                <a:latin typeface="Arial"/>
                <a:cs typeface="Arial"/>
              </a:rPr>
              <a:t>ordem</a:t>
            </a:r>
            <a:r>
              <a:rPr sz="2400" b="1" spc="-10">
                <a:latin typeface="Arial"/>
                <a:cs typeface="Arial"/>
              </a:rPr>
              <a:t> </a:t>
            </a:r>
            <a:r>
              <a:rPr sz="2400" b="1">
                <a:latin typeface="Arial"/>
                <a:cs typeface="Arial"/>
              </a:rPr>
              <a:t>cronológica</a:t>
            </a:r>
            <a:r>
              <a:rPr sz="2400">
                <a:latin typeface="Arial"/>
                <a:cs typeface="Arial"/>
              </a:rPr>
              <a:t>.</a:t>
            </a:r>
            <a:r>
              <a:rPr sz="2400" spc="-40">
                <a:latin typeface="Arial"/>
                <a:cs typeface="Arial"/>
              </a:rPr>
              <a:t> </a:t>
            </a:r>
            <a:r>
              <a:rPr sz="2400" spc="-10">
                <a:latin typeface="Arial"/>
                <a:cs typeface="Arial"/>
              </a:rPr>
              <a:t>Sentir-</a:t>
            </a:r>
            <a:r>
              <a:rPr sz="2400">
                <a:latin typeface="Arial"/>
                <a:cs typeface="Arial"/>
              </a:rPr>
              <a:t>se não</a:t>
            </a:r>
            <a:r>
              <a:rPr sz="2400" spc="-20">
                <a:latin typeface="Arial"/>
                <a:cs typeface="Arial"/>
              </a:rPr>
              <a:t> </a:t>
            </a:r>
            <a:r>
              <a:rPr sz="2400">
                <a:latin typeface="Arial"/>
                <a:cs typeface="Arial"/>
              </a:rPr>
              <a:t>é</a:t>
            </a:r>
            <a:r>
              <a:rPr sz="2400" spc="-10">
                <a:latin typeface="Arial"/>
                <a:cs typeface="Arial"/>
              </a:rPr>
              <a:t> </a:t>
            </a:r>
            <a:r>
              <a:rPr sz="2400">
                <a:latin typeface="Arial"/>
                <a:cs typeface="Arial"/>
              </a:rPr>
              <a:t>uma</a:t>
            </a:r>
            <a:r>
              <a:rPr sz="2400" spc="-10">
                <a:latin typeface="Arial"/>
                <a:cs typeface="Arial"/>
              </a:rPr>
              <a:t> ação.</a:t>
            </a:r>
            <a:endParaRPr sz="2400">
              <a:latin typeface="Arial"/>
              <a:cs typeface="Arial"/>
            </a:endParaRPr>
          </a:p>
          <a:p>
            <a:pPr marL="469265" indent="-456565">
              <a:lnSpc>
                <a:spcPct val="100000"/>
              </a:lnSpc>
              <a:spcBef>
                <a:spcPts val="710"/>
              </a:spcBef>
              <a:buFont typeface="Arial"/>
              <a:buChar char="•"/>
              <a:tabLst>
                <a:tab pos="469265" algn="l"/>
              </a:tabLst>
            </a:pPr>
            <a:r>
              <a:rPr sz="2400" b="1">
                <a:latin typeface="Arial"/>
                <a:cs typeface="Arial"/>
              </a:rPr>
              <a:t>Aspectos</a:t>
            </a:r>
            <a:r>
              <a:rPr sz="2400" b="1" spc="-10">
                <a:latin typeface="Arial"/>
                <a:cs typeface="Arial"/>
              </a:rPr>
              <a:t> </a:t>
            </a:r>
            <a:r>
              <a:rPr sz="2400">
                <a:latin typeface="Arial"/>
                <a:cs typeface="Arial"/>
              </a:rPr>
              <a:t>da</a:t>
            </a:r>
            <a:r>
              <a:rPr sz="2400" spc="-25">
                <a:latin typeface="Arial"/>
                <a:cs typeface="Arial"/>
              </a:rPr>
              <a:t> </a:t>
            </a:r>
            <a:r>
              <a:rPr sz="2400">
                <a:latin typeface="Arial"/>
                <a:cs typeface="Arial"/>
              </a:rPr>
              <a:t>pessoa</a:t>
            </a:r>
            <a:r>
              <a:rPr sz="2400" spc="-25">
                <a:latin typeface="Arial"/>
                <a:cs typeface="Arial"/>
              </a:rPr>
              <a:t> </a:t>
            </a:r>
            <a:r>
              <a:rPr sz="2400">
                <a:latin typeface="Arial"/>
                <a:cs typeface="Arial"/>
              </a:rPr>
              <a:t>e</a:t>
            </a:r>
            <a:r>
              <a:rPr sz="2400" spc="-20">
                <a:latin typeface="Arial"/>
                <a:cs typeface="Arial"/>
              </a:rPr>
              <a:t> </a:t>
            </a:r>
            <a:r>
              <a:rPr sz="2400" b="1">
                <a:latin typeface="Arial"/>
                <a:cs typeface="Arial"/>
              </a:rPr>
              <a:t>elementos</a:t>
            </a:r>
            <a:r>
              <a:rPr sz="2400" b="1" spc="-20">
                <a:latin typeface="Arial"/>
                <a:cs typeface="Arial"/>
              </a:rPr>
              <a:t> </a:t>
            </a:r>
            <a:r>
              <a:rPr sz="2400">
                <a:latin typeface="Arial"/>
                <a:cs typeface="Arial"/>
              </a:rPr>
              <a:t>da</a:t>
            </a:r>
            <a:r>
              <a:rPr sz="2400" spc="-25">
                <a:latin typeface="Arial"/>
                <a:cs typeface="Arial"/>
              </a:rPr>
              <a:t> </a:t>
            </a:r>
            <a:r>
              <a:rPr sz="2400" spc="-10">
                <a:latin typeface="Arial"/>
                <a:cs typeface="Arial"/>
              </a:rPr>
              <a:t>instituição.</a:t>
            </a:r>
            <a:endParaRPr sz="2400">
              <a:latin typeface="Arial"/>
              <a:cs typeface="Arial"/>
            </a:endParaRPr>
          </a:p>
          <a:p>
            <a:pPr marL="469265" indent="-456565">
              <a:lnSpc>
                <a:spcPct val="100000"/>
              </a:lnSpc>
              <a:spcBef>
                <a:spcPts val="720"/>
              </a:spcBef>
              <a:buFont typeface="Arial"/>
              <a:buChar char="•"/>
              <a:tabLst>
                <a:tab pos="469265" algn="l"/>
              </a:tabLst>
            </a:pPr>
            <a:r>
              <a:rPr sz="2400" b="1">
                <a:latin typeface="Arial"/>
                <a:cs typeface="Arial"/>
              </a:rPr>
              <a:t>Ponto</a:t>
            </a:r>
            <a:r>
              <a:rPr sz="2400" b="1" spc="-45">
                <a:latin typeface="Arial"/>
                <a:cs typeface="Arial"/>
              </a:rPr>
              <a:t> </a:t>
            </a:r>
            <a:r>
              <a:rPr sz="2400" b="1">
                <a:latin typeface="Arial"/>
                <a:cs typeface="Arial"/>
              </a:rPr>
              <a:t>de</a:t>
            </a:r>
            <a:r>
              <a:rPr sz="2400" b="1" spc="-35">
                <a:latin typeface="Arial"/>
                <a:cs typeface="Arial"/>
              </a:rPr>
              <a:t> </a:t>
            </a:r>
            <a:r>
              <a:rPr sz="2400" b="1">
                <a:latin typeface="Arial"/>
                <a:cs typeface="Arial"/>
              </a:rPr>
              <a:t>contato</a:t>
            </a:r>
            <a:r>
              <a:rPr sz="2400">
                <a:latin typeface="Arial"/>
                <a:cs typeface="Arial"/>
              </a:rPr>
              <a:t>:</a:t>
            </a:r>
            <a:r>
              <a:rPr sz="2400" spc="-15">
                <a:latin typeface="Arial"/>
                <a:cs typeface="Arial"/>
              </a:rPr>
              <a:t> </a:t>
            </a:r>
            <a:r>
              <a:rPr sz="2400">
                <a:latin typeface="Arial"/>
                <a:cs typeface="Arial"/>
              </a:rPr>
              <a:t>onde</a:t>
            </a:r>
            <a:r>
              <a:rPr sz="2400" spc="-10">
                <a:latin typeface="Arial"/>
                <a:cs typeface="Arial"/>
              </a:rPr>
              <a:t> </a:t>
            </a:r>
            <a:r>
              <a:rPr sz="2400">
                <a:latin typeface="Arial"/>
                <a:cs typeface="Arial"/>
              </a:rPr>
              <a:t>aquilo </a:t>
            </a:r>
            <a:r>
              <a:rPr sz="2400" spc="-10">
                <a:latin typeface="Arial"/>
                <a:cs typeface="Arial"/>
              </a:rPr>
              <a:t>acontece.</a:t>
            </a:r>
            <a:endParaRPr sz="2400">
              <a:latin typeface="Arial"/>
              <a:cs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 y="216408"/>
            <a:ext cx="11430000" cy="642620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79145" y="105895"/>
            <a:ext cx="8648838" cy="6600822"/>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49452" y="0"/>
            <a:ext cx="10293096" cy="6857997"/>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4491" y="1060867"/>
            <a:ext cx="11848885" cy="4850666"/>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207008"/>
            <a:ext cx="12191999" cy="4443984"/>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95172" y="6123"/>
            <a:ext cx="10201656" cy="685187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67284"/>
            <a:ext cx="12191999" cy="61234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842BBB4-377B-8E11-F56C-9768D73E7262}"/>
              </a:ext>
            </a:extLst>
          </p:cNvPr>
          <p:cNvSpPr>
            <a:spLocks noGrp="1"/>
          </p:cNvSpPr>
          <p:nvPr>
            <p:ph idx="1"/>
          </p:nvPr>
        </p:nvSpPr>
        <p:spPr>
          <a:xfrm>
            <a:off x="838200" y="464457"/>
            <a:ext cx="10163629" cy="5712506"/>
          </a:xfrm>
        </p:spPr>
        <p:txBody>
          <a:bodyPr>
            <a:normAutofit fontScale="77500" lnSpcReduction="20000"/>
          </a:bodyPr>
          <a:lstStyle/>
          <a:p>
            <a:r>
              <a:rPr lang="pt-BR"/>
              <a:t>As </a:t>
            </a:r>
            <a:r>
              <a:rPr lang="pt-BR" b="1"/>
              <a:t>marcas formativas do Senac São Paulo </a:t>
            </a:r>
            <a:r>
              <a:rPr lang="pt-BR"/>
              <a:t>são um conjunto de valores e competências que orientam a formação integral dos alunos da instituição. São elas:</a:t>
            </a:r>
          </a:p>
          <a:p>
            <a:endParaRPr lang="pt-BR"/>
          </a:p>
          <a:p>
            <a:pPr algn="just"/>
            <a:r>
              <a:rPr lang="pt-BR" b="1"/>
              <a:t>Domínio técnico-científico: </a:t>
            </a:r>
            <a:r>
              <a:rPr lang="pt-BR"/>
              <a:t>desenvolvimento de habilidades técnicas e tecnológicas, atualização constante e aplicação dos conhecimentos adquiridos.</a:t>
            </a:r>
          </a:p>
          <a:p>
            <a:pPr algn="just"/>
            <a:r>
              <a:rPr lang="pt-BR" b="1"/>
              <a:t>Visão crítica</a:t>
            </a:r>
            <a:r>
              <a:rPr lang="pt-BR"/>
              <a:t>: compreensão do contexto social, cultural e econômico em que está inserido, reflexão crítica sobre o mundo e tomada de decisões fundamentadas em critérios éticos e cidadãos.</a:t>
            </a:r>
          </a:p>
          <a:p>
            <a:pPr algn="just"/>
            <a:r>
              <a:rPr lang="pt-BR" b="1"/>
              <a:t>Atitude empreendedora: </a:t>
            </a:r>
            <a:r>
              <a:rPr lang="pt-BR"/>
              <a:t>desenvolvimento de uma postura empreendedora, que envolve criatividade, inovação, liderança e gestão, buscando a criação de negócios próprios ou a atuação empreendedora em organizações já estabelecidas.</a:t>
            </a:r>
          </a:p>
          <a:p>
            <a:pPr algn="just"/>
            <a:r>
              <a:rPr lang="pt-BR" b="1"/>
              <a:t>Sustentabilidade: </a:t>
            </a:r>
            <a:r>
              <a:rPr lang="pt-BR"/>
              <a:t>compreensão da importância da responsabilidade social e ambiental, desenvolvimento de práticas sustentáveis e contribuição para a construção de uma sociedade mais justa e equilibrada.</a:t>
            </a:r>
          </a:p>
          <a:p>
            <a:pPr algn="just"/>
            <a:r>
              <a:rPr lang="pt-BR" b="1"/>
              <a:t>Colaboração: </a:t>
            </a:r>
            <a:r>
              <a:rPr lang="pt-BR"/>
              <a:t>cooperação e trabalho em equipe, valorização da diversidade e da troca de conhecimentos e experiências.</a:t>
            </a:r>
          </a:p>
          <a:p>
            <a:pPr algn="just"/>
            <a:r>
              <a:rPr lang="pt-BR" b="1"/>
              <a:t>Foco em resultados: </a:t>
            </a:r>
            <a:r>
              <a:rPr lang="pt-BR"/>
              <a:t>busca pela excelência, compromisso com a qualidade e efetividade do trabalho realizado, visando sempre o alcance de metas e objetivos.</a:t>
            </a:r>
          </a:p>
        </p:txBody>
      </p:sp>
    </p:spTree>
    <p:extLst>
      <p:ext uri="{BB962C8B-B14F-4D97-AF65-F5344CB8AC3E}">
        <p14:creationId xmlns:p14="http://schemas.microsoft.com/office/powerpoint/2010/main" val="120829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31492" y="381000"/>
            <a:ext cx="8128000" cy="6096000"/>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6739" y="419328"/>
            <a:ext cx="11965816" cy="5982861"/>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É</a:t>
            </a:r>
            <a:r>
              <a:rPr spc="-20"/>
              <a:t> </a:t>
            </a:r>
            <a:r>
              <a:t>preciso</a:t>
            </a:r>
            <a:r>
              <a:rPr spc="-30"/>
              <a:t> </a:t>
            </a:r>
            <a:r>
              <a:t>oferecer</a:t>
            </a:r>
            <a:r>
              <a:rPr spc="-15"/>
              <a:t> </a:t>
            </a:r>
            <a:r>
              <a:t>o</a:t>
            </a:r>
            <a:r>
              <a:rPr spc="-5"/>
              <a:t> </a:t>
            </a:r>
            <a:r>
              <a:t>conteúdo</a:t>
            </a:r>
            <a:r>
              <a:rPr spc="-5"/>
              <a:t> </a:t>
            </a:r>
            <a:r>
              <a:rPr spc="-10"/>
              <a:t>certo</a:t>
            </a:r>
          </a:p>
        </p:txBody>
      </p:sp>
      <p:sp>
        <p:nvSpPr>
          <p:cNvPr id="3" name="object 3"/>
          <p:cNvSpPr txBox="1"/>
          <p:nvPr/>
        </p:nvSpPr>
        <p:spPr>
          <a:xfrm>
            <a:off x="916939" y="1814525"/>
            <a:ext cx="9523095" cy="2811145"/>
          </a:xfrm>
          <a:prstGeom prst="rect">
            <a:avLst/>
          </a:prstGeom>
        </p:spPr>
        <p:txBody>
          <a:bodyPr vert="horz" wrap="square" lIns="0" tIns="12700" rIns="0" bIns="0" rtlCol="0">
            <a:spAutoFit/>
          </a:bodyPr>
          <a:lstStyle/>
          <a:p>
            <a:pPr marL="240665" indent="-227965">
              <a:lnSpc>
                <a:spcPts val="2740"/>
              </a:lnSpc>
              <a:spcBef>
                <a:spcPts val="100"/>
              </a:spcBef>
              <a:buChar char="•"/>
              <a:tabLst>
                <a:tab pos="240665" algn="l"/>
              </a:tabLst>
            </a:pPr>
            <a:r>
              <a:rPr sz="2400">
                <a:latin typeface="Arial"/>
                <a:cs typeface="Arial"/>
              </a:rPr>
              <a:t>Em</a:t>
            </a:r>
            <a:r>
              <a:rPr sz="2400" spc="-50">
                <a:latin typeface="Arial"/>
                <a:cs typeface="Arial"/>
              </a:rPr>
              <a:t> </a:t>
            </a:r>
            <a:r>
              <a:rPr sz="2400">
                <a:latin typeface="Arial"/>
                <a:cs typeface="Arial"/>
              </a:rPr>
              <a:t>cada</a:t>
            </a:r>
            <a:r>
              <a:rPr sz="2400" spc="-10">
                <a:latin typeface="Arial"/>
                <a:cs typeface="Arial"/>
              </a:rPr>
              <a:t> </a:t>
            </a:r>
            <a:r>
              <a:rPr sz="2400">
                <a:latin typeface="Arial"/>
                <a:cs typeface="Arial"/>
              </a:rPr>
              <a:t>momento</a:t>
            </a:r>
            <a:r>
              <a:rPr sz="2400" spc="-35">
                <a:latin typeface="Arial"/>
                <a:cs typeface="Arial"/>
              </a:rPr>
              <a:t> </a:t>
            </a:r>
            <a:r>
              <a:rPr sz="2400">
                <a:latin typeface="Arial"/>
                <a:cs typeface="Arial"/>
              </a:rPr>
              <a:t>da</a:t>
            </a:r>
            <a:r>
              <a:rPr sz="2400" spc="-20">
                <a:latin typeface="Arial"/>
                <a:cs typeface="Arial"/>
              </a:rPr>
              <a:t> </a:t>
            </a:r>
            <a:r>
              <a:rPr sz="2400">
                <a:latin typeface="Arial"/>
                <a:cs typeface="Arial"/>
              </a:rPr>
              <a:t>jornada,</a:t>
            </a:r>
            <a:r>
              <a:rPr sz="2400" spc="-15">
                <a:latin typeface="Arial"/>
                <a:cs typeface="Arial"/>
              </a:rPr>
              <a:t> </a:t>
            </a:r>
            <a:r>
              <a:rPr sz="2400">
                <a:latin typeface="Arial"/>
                <a:cs typeface="Arial"/>
              </a:rPr>
              <a:t>o</a:t>
            </a:r>
            <a:r>
              <a:rPr sz="2400" spc="-35">
                <a:latin typeface="Arial"/>
                <a:cs typeface="Arial"/>
              </a:rPr>
              <a:t> </a:t>
            </a:r>
            <a:r>
              <a:rPr sz="2400">
                <a:latin typeface="Arial"/>
                <a:cs typeface="Arial"/>
              </a:rPr>
              <a:t>usuário</a:t>
            </a:r>
            <a:r>
              <a:rPr sz="2400" spc="-10">
                <a:latin typeface="Arial"/>
                <a:cs typeface="Arial"/>
              </a:rPr>
              <a:t> </a:t>
            </a:r>
            <a:r>
              <a:rPr sz="2400">
                <a:latin typeface="Arial"/>
                <a:cs typeface="Arial"/>
              </a:rPr>
              <a:t>está</a:t>
            </a:r>
            <a:r>
              <a:rPr sz="2400" spc="-35">
                <a:latin typeface="Arial"/>
                <a:cs typeface="Arial"/>
              </a:rPr>
              <a:t> </a:t>
            </a:r>
            <a:r>
              <a:rPr sz="2400">
                <a:latin typeface="Arial"/>
                <a:cs typeface="Arial"/>
              </a:rPr>
              <a:t>tentando</a:t>
            </a:r>
            <a:r>
              <a:rPr sz="2400" spc="-10">
                <a:latin typeface="Arial"/>
                <a:cs typeface="Arial"/>
              </a:rPr>
              <a:t> </a:t>
            </a:r>
            <a:r>
              <a:rPr sz="2400">
                <a:latin typeface="Arial"/>
                <a:cs typeface="Arial"/>
              </a:rPr>
              <a:t>resolver</a:t>
            </a:r>
            <a:r>
              <a:rPr sz="2400" spc="-20">
                <a:latin typeface="Arial"/>
                <a:cs typeface="Arial"/>
              </a:rPr>
              <a:t> algo</a:t>
            </a:r>
            <a:endParaRPr sz="2400">
              <a:latin typeface="Arial"/>
              <a:cs typeface="Arial"/>
            </a:endParaRPr>
          </a:p>
          <a:p>
            <a:pPr marL="241300">
              <a:lnSpc>
                <a:spcPts val="2740"/>
              </a:lnSpc>
            </a:pPr>
            <a:r>
              <a:rPr sz="2400">
                <a:latin typeface="Arial"/>
                <a:cs typeface="Arial"/>
              </a:rPr>
              <a:t>ligeiramente</a:t>
            </a:r>
            <a:r>
              <a:rPr sz="2400" spc="10">
                <a:latin typeface="Arial"/>
                <a:cs typeface="Arial"/>
              </a:rPr>
              <a:t> </a:t>
            </a:r>
            <a:r>
              <a:rPr sz="2400">
                <a:latin typeface="Arial"/>
                <a:cs typeface="Arial"/>
              </a:rPr>
              <a:t>diferente</a:t>
            </a:r>
            <a:r>
              <a:rPr sz="2400" spc="-15">
                <a:latin typeface="Arial"/>
                <a:cs typeface="Arial"/>
              </a:rPr>
              <a:t> </a:t>
            </a:r>
            <a:r>
              <a:rPr sz="2400">
                <a:latin typeface="Arial"/>
                <a:cs typeface="Arial"/>
              </a:rPr>
              <a:t>e</a:t>
            </a:r>
            <a:r>
              <a:rPr sz="2400" spc="-15">
                <a:latin typeface="Arial"/>
                <a:cs typeface="Arial"/>
              </a:rPr>
              <a:t> </a:t>
            </a:r>
            <a:r>
              <a:rPr sz="2400">
                <a:latin typeface="Arial"/>
                <a:cs typeface="Arial"/>
              </a:rPr>
              <a:t>com</a:t>
            </a:r>
            <a:r>
              <a:rPr sz="2400" spc="-15">
                <a:latin typeface="Arial"/>
                <a:cs typeface="Arial"/>
              </a:rPr>
              <a:t> </a:t>
            </a:r>
            <a:r>
              <a:rPr sz="2400">
                <a:latin typeface="Arial"/>
                <a:cs typeface="Arial"/>
              </a:rPr>
              <a:t>um</a:t>
            </a:r>
            <a:r>
              <a:rPr sz="2400" spc="-15">
                <a:latin typeface="Arial"/>
                <a:cs typeface="Arial"/>
              </a:rPr>
              <a:t> </a:t>
            </a:r>
            <a:r>
              <a:rPr sz="2400">
                <a:latin typeface="Arial"/>
                <a:cs typeface="Arial"/>
              </a:rPr>
              <a:t>estado</a:t>
            </a:r>
            <a:r>
              <a:rPr sz="2400" spc="-25">
                <a:latin typeface="Arial"/>
                <a:cs typeface="Arial"/>
              </a:rPr>
              <a:t> </a:t>
            </a:r>
            <a:r>
              <a:rPr sz="2400">
                <a:latin typeface="Arial"/>
                <a:cs typeface="Arial"/>
              </a:rPr>
              <a:t>mental</a:t>
            </a:r>
            <a:r>
              <a:rPr sz="2400" spc="-20">
                <a:latin typeface="Arial"/>
                <a:cs typeface="Arial"/>
              </a:rPr>
              <a:t> </a:t>
            </a:r>
            <a:r>
              <a:rPr sz="2400" spc="-10">
                <a:latin typeface="Arial"/>
                <a:cs typeface="Arial"/>
              </a:rPr>
              <a:t>específico.</a:t>
            </a:r>
            <a:endParaRPr sz="2400">
              <a:latin typeface="Arial"/>
              <a:cs typeface="Arial"/>
            </a:endParaRPr>
          </a:p>
          <a:p>
            <a:pPr>
              <a:lnSpc>
                <a:spcPct val="100000"/>
              </a:lnSpc>
              <a:spcBef>
                <a:spcPts val="40"/>
              </a:spcBef>
            </a:pPr>
            <a:endParaRPr sz="3700">
              <a:latin typeface="Arial"/>
              <a:cs typeface="Arial"/>
            </a:endParaRPr>
          </a:p>
          <a:p>
            <a:pPr marL="240665" indent="-227965">
              <a:lnSpc>
                <a:spcPct val="100000"/>
              </a:lnSpc>
              <a:buChar char="•"/>
              <a:tabLst>
                <a:tab pos="240665" algn="l"/>
              </a:tabLst>
            </a:pPr>
            <a:r>
              <a:rPr sz="2400">
                <a:latin typeface="Arial"/>
                <a:cs typeface="Arial"/>
              </a:rPr>
              <a:t>É</a:t>
            </a:r>
            <a:r>
              <a:rPr sz="2400" spc="-35">
                <a:latin typeface="Arial"/>
                <a:cs typeface="Arial"/>
              </a:rPr>
              <a:t> </a:t>
            </a:r>
            <a:r>
              <a:rPr sz="2400">
                <a:latin typeface="Arial"/>
                <a:cs typeface="Arial"/>
              </a:rPr>
              <a:t>importante</a:t>
            </a:r>
            <a:r>
              <a:rPr sz="2400" spc="-25">
                <a:latin typeface="Arial"/>
                <a:cs typeface="Arial"/>
              </a:rPr>
              <a:t> </a:t>
            </a:r>
            <a:r>
              <a:rPr sz="2400" spc="-10">
                <a:latin typeface="Arial"/>
                <a:cs typeface="Arial"/>
              </a:rPr>
              <a:t>endereçarmos:</a:t>
            </a:r>
            <a:endParaRPr sz="2400">
              <a:latin typeface="Arial"/>
              <a:cs typeface="Arial"/>
            </a:endParaRPr>
          </a:p>
          <a:p>
            <a:pPr marL="1265555" lvl="1" indent="-457200">
              <a:lnSpc>
                <a:spcPct val="100000"/>
              </a:lnSpc>
              <a:spcBef>
                <a:spcPts val="220"/>
              </a:spcBef>
              <a:buChar char="●"/>
              <a:tabLst>
                <a:tab pos="1265555" algn="l"/>
              </a:tabLst>
            </a:pPr>
            <a:r>
              <a:rPr sz="2400">
                <a:latin typeface="Arial"/>
                <a:cs typeface="Arial"/>
              </a:rPr>
              <a:t>O</a:t>
            </a:r>
            <a:r>
              <a:rPr sz="2400" spc="-30">
                <a:latin typeface="Arial"/>
                <a:cs typeface="Arial"/>
              </a:rPr>
              <a:t> </a:t>
            </a:r>
            <a:r>
              <a:rPr sz="2400">
                <a:latin typeface="Arial"/>
                <a:cs typeface="Arial"/>
              </a:rPr>
              <a:t>tipo</a:t>
            </a:r>
            <a:r>
              <a:rPr sz="2400" spc="-10">
                <a:latin typeface="Arial"/>
                <a:cs typeface="Arial"/>
              </a:rPr>
              <a:t> </a:t>
            </a:r>
            <a:r>
              <a:rPr sz="2400">
                <a:latin typeface="Arial"/>
                <a:cs typeface="Arial"/>
              </a:rPr>
              <a:t>de</a:t>
            </a:r>
            <a:r>
              <a:rPr sz="2400" spc="-15">
                <a:latin typeface="Arial"/>
                <a:cs typeface="Arial"/>
              </a:rPr>
              <a:t> </a:t>
            </a:r>
            <a:r>
              <a:rPr sz="2400">
                <a:latin typeface="Arial"/>
                <a:cs typeface="Arial"/>
              </a:rPr>
              <a:t>informação</a:t>
            </a:r>
            <a:r>
              <a:rPr sz="2400" spc="-5">
                <a:latin typeface="Arial"/>
                <a:cs typeface="Arial"/>
              </a:rPr>
              <a:t> </a:t>
            </a:r>
            <a:r>
              <a:rPr sz="2400">
                <a:latin typeface="Arial"/>
                <a:cs typeface="Arial"/>
              </a:rPr>
              <a:t>que</a:t>
            </a:r>
            <a:r>
              <a:rPr sz="2400" spc="-25">
                <a:latin typeface="Arial"/>
                <a:cs typeface="Arial"/>
              </a:rPr>
              <a:t> </a:t>
            </a:r>
            <a:r>
              <a:rPr sz="2400">
                <a:latin typeface="Arial"/>
                <a:cs typeface="Arial"/>
              </a:rPr>
              <a:t>espera</a:t>
            </a:r>
            <a:r>
              <a:rPr sz="2400" spc="-5">
                <a:latin typeface="Arial"/>
                <a:cs typeface="Arial"/>
              </a:rPr>
              <a:t> </a:t>
            </a:r>
            <a:r>
              <a:rPr sz="2400" spc="-10">
                <a:latin typeface="Arial"/>
                <a:cs typeface="Arial"/>
              </a:rPr>
              <a:t>encontrar;</a:t>
            </a:r>
            <a:endParaRPr sz="2400">
              <a:latin typeface="Arial"/>
              <a:cs typeface="Arial"/>
            </a:endParaRPr>
          </a:p>
          <a:p>
            <a:pPr marL="1265555" lvl="1" indent="-457200">
              <a:lnSpc>
                <a:spcPct val="100000"/>
              </a:lnSpc>
              <a:spcBef>
                <a:spcPts val="215"/>
              </a:spcBef>
              <a:buChar char="●"/>
              <a:tabLst>
                <a:tab pos="1265555" algn="l"/>
              </a:tabLst>
            </a:pPr>
            <a:r>
              <a:rPr sz="2400">
                <a:latin typeface="Arial"/>
                <a:cs typeface="Arial"/>
              </a:rPr>
              <a:t>A</a:t>
            </a:r>
            <a:r>
              <a:rPr sz="2400" spc="-170">
                <a:latin typeface="Arial"/>
                <a:cs typeface="Arial"/>
              </a:rPr>
              <a:t> </a:t>
            </a:r>
            <a:r>
              <a:rPr sz="2400">
                <a:latin typeface="Arial"/>
                <a:cs typeface="Arial"/>
              </a:rPr>
              <a:t>profundidade</a:t>
            </a:r>
            <a:r>
              <a:rPr sz="2400" spc="10">
                <a:latin typeface="Arial"/>
                <a:cs typeface="Arial"/>
              </a:rPr>
              <a:t> </a:t>
            </a:r>
            <a:r>
              <a:rPr sz="2400">
                <a:latin typeface="Arial"/>
                <a:cs typeface="Arial"/>
              </a:rPr>
              <a:t>do</a:t>
            </a:r>
            <a:r>
              <a:rPr sz="2400" spc="-20">
                <a:latin typeface="Arial"/>
                <a:cs typeface="Arial"/>
              </a:rPr>
              <a:t> </a:t>
            </a:r>
            <a:r>
              <a:rPr sz="2400" spc="-10">
                <a:latin typeface="Arial"/>
                <a:cs typeface="Arial"/>
              </a:rPr>
              <a:t>conteúdo;</a:t>
            </a:r>
            <a:endParaRPr sz="2400">
              <a:latin typeface="Arial"/>
              <a:cs typeface="Arial"/>
            </a:endParaRPr>
          </a:p>
          <a:p>
            <a:pPr marL="1265555" lvl="1" indent="-457200">
              <a:lnSpc>
                <a:spcPct val="100000"/>
              </a:lnSpc>
              <a:spcBef>
                <a:spcPts val="204"/>
              </a:spcBef>
              <a:buChar char="●"/>
              <a:tabLst>
                <a:tab pos="1265555" algn="l"/>
              </a:tabLst>
            </a:pPr>
            <a:r>
              <a:rPr sz="2400">
                <a:latin typeface="Arial"/>
                <a:cs typeface="Arial"/>
              </a:rPr>
              <a:t>O</a:t>
            </a:r>
            <a:r>
              <a:rPr sz="2400" spc="-20">
                <a:latin typeface="Arial"/>
                <a:cs typeface="Arial"/>
              </a:rPr>
              <a:t> </a:t>
            </a:r>
            <a:r>
              <a:rPr sz="2400">
                <a:latin typeface="Arial"/>
                <a:cs typeface="Arial"/>
              </a:rPr>
              <a:t>tempo </a:t>
            </a:r>
            <a:r>
              <a:rPr sz="2400" spc="-10">
                <a:latin typeface="Arial"/>
                <a:cs typeface="Arial"/>
              </a:rPr>
              <a:t>disponível.</a:t>
            </a:r>
            <a:endParaRPr sz="2400">
              <a:latin typeface="Arial"/>
              <a:cs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3158" y="274569"/>
            <a:ext cx="7595470" cy="6483585"/>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31012"/>
            <a:ext cx="5311775" cy="697230"/>
          </a:xfrm>
          <a:prstGeom prst="rect">
            <a:avLst/>
          </a:prstGeom>
        </p:spPr>
        <p:txBody>
          <a:bodyPr vert="horz" wrap="square" lIns="0" tIns="13335" rIns="0" bIns="0" rtlCol="0">
            <a:spAutoFit/>
          </a:bodyPr>
          <a:lstStyle/>
          <a:p>
            <a:pPr marL="12700">
              <a:lnSpc>
                <a:spcPct val="100000"/>
              </a:lnSpc>
              <a:spcBef>
                <a:spcPts val="105"/>
              </a:spcBef>
            </a:pPr>
            <a:r>
              <a:t>Blueprints</a:t>
            </a:r>
            <a:r>
              <a:rPr spc="-40"/>
              <a:t> </a:t>
            </a:r>
            <a:r>
              <a:t>de</a:t>
            </a:r>
            <a:r>
              <a:rPr spc="-10"/>
              <a:t> Serviço</a:t>
            </a:r>
          </a:p>
        </p:txBody>
      </p:sp>
      <p:sp>
        <p:nvSpPr>
          <p:cNvPr id="3" name="object 3"/>
          <p:cNvSpPr txBox="1"/>
          <p:nvPr/>
        </p:nvSpPr>
        <p:spPr>
          <a:xfrm>
            <a:off x="1113231" y="1474805"/>
            <a:ext cx="9968865" cy="4142104"/>
          </a:xfrm>
          <a:prstGeom prst="rect">
            <a:avLst/>
          </a:prstGeom>
        </p:spPr>
        <p:txBody>
          <a:bodyPr vert="horz" wrap="square" lIns="0" tIns="13335" rIns="0" bIns="0" rtlCol="0">
            <a:spAutoFit/>
          </a:bodyPr>
          <a:lstStyle/>
          <a:p>
            <a:pPr marL="12700" marR="641985" indent="152400" algn="just">
              <a:lnSpc>
                <a:spcPct val="150000"/>
              </a:lnSpc>
              <a:spcBef>
                <a:spcPts val="105"/>
              </a:spcBef>
            </a:pPr>
            <a:r>
              <a:rPr sz="3000">
                <a:latin typeface="Arial"/>
                <a:cs typeface="Arial"/>
              </a:rPr>
              <a:t>É</a:t>
            </a:r>
            <a:r>
              <a:rPr sz="3000" spc="-35">
                <a:latin typeface="Arial"/>
                <a:cs typeface="Arial"/>
              </a:rPr>
              <a:t> </a:t>
            </a:r>
            <a:r>
              <a:rPr sz="3000">
                <a:latin typeface="Arial"/>
                <a:cs typeface="Arial"/>
              </a:rPr>
              <a:t>uma</a:t>
            </a:r>
            <a:r>
              <a:rPr sz="3000" spc="-20">
                <a:latin typeface="Arial"/>
                <a:cs typeface="Arial"/>
              </a:rPr>
              <a:t> </a:t>
            </a:r>
            <a:r>
              <a:rPr sz="3000">
                <a:latin typeface="Arial"/>
                <a:cs typeface="Arial"/>
              </a:rPr>
              <a:t>ferramenta</a:t>
            </a:r>
            <a:r>
              <a:rPr sz="3000" spc="-15">
                <a:latin typeface="Arial"/>
                <a:cs typeface="Arial"/>
              </a:rPr>
              <a:t> </a:t>
            </a:r>
            <a:r>
              <a:rPr sz="3000">
                <a:latin typeface="Arial"/>
                <a:cs typeface="Arial"/>
              </a:rPr>
              <a:t>que</a:t>
            </a:r>
            <a:r>
              <a:rPr sz="3000" spc="-40">
                <a:latin typeface="Arial"/>
                <a:cs typeface="Arial"/>
              </a:rPr>
              <a:t> </a:t>
            </a:r>
            <a:r>
              <a:rPr sz="3000" u="sng">
                <a:uFill>
                  <a:solidFill>
                    <a:srgbClr val="000000"/>
                  </a:solidFill>
                </a:uFill>
                <a:latin typeface="Arial"/>
                <a:cs typeface="Arial"/>
              </a:rPr>
              <a:t>apresenta</a:t>
            </a:r>
            <a:r>
              <a:rPr sz="3000" u="sng" spc="-50">
                <a:uFill>
                  <a:solidFill>
                    <a:srgbClr val="000000"/>
                  </a:solidFill>
                </a:uFill>
                <a:latin typeface="Arial"/>
                <a:cs typeface="Arial"/>
              </a:rPr>
              <a:t> </a:t>
            </a:r>
            <a:r>
              <a:rPr sz="3000" u="sng">
                <a:uFill>
                  <a:solidFill>
                    <a:srgbClr val="000000"/>
                  </a:solidFill>
                </a:uFill>
                <a:latin typeface="Arial"/>
                <a:cs typeface="Arial"/>
              </a:rPr>
              <a:t>como</a:t>
            </a:r>
            <a:r>
              <a:rPr sz="3000" u="sng" spc="-15">
                <a:uFill>
                  <a:solidFill>
                    <a:srgbClr val="000000"/>
                  </a:solidFill>
                </a:uFill>
                <a:latin typeface="Arial"/>
                <a:cs typeface="Arial"/>
              </a:rPr>
              <a:t> </a:t>
            </a:r>
            <a:r>
              <a:rPr sz="3000" u="sng">
                <a:uFill>
                  <a:solidFill>
                    <a:srgbClr val="000000"/>
                  </a:solidFill>
                </a:uFill>
                <a:latin typeface="Arial"/>
                <a:cs typeface="Arial"/>
              </a:rPr>
              <a:t>o</a:t>
            </a:r>
            <a:r>
              <a:rPr sz="3000" u="sng" spc="-30">
                <a:uFill>
                  <a:solidFill>
                    <a:srgbClr val="000000"/>
                  </a:solidFill>
                </a:uFill>
                <a:latin typeface="Arial"/>
                <a:cs typeface="Arial"/>
              </a:rPr>
              <a:t> </a:t>
            </a:r>
            <a:r>
              <a:rPr sz="3000" u="sng">
                <a:uFill>
                  <a:solidFill>
                    <a:srgbClr val="000000"/>
                  </a:solidFill>
                </a:uFill>
                <a:latin typeface="Arial"/>
                <a:cs typeface="Arial"/>
              </a:rPr>
              <a:t>serviço</a:t>
            </a:r>
            <a:r>
              <a:rPr sz="3000" u="sng" spc="-35">
                <a:uFill>
                  <a:solidFill>
                    <a:srgbClr val="000000"/>
                  </a:solidFill>
                </a:uFill>
                <a:latin typeface="Arial"/>
                <a:cs typeface="Arial"/>
              </a:rPr>
              <a:t> </a:t>
            </a:r>
            <a:r>
              <a:rPr sz="3000" u="sng" spc="-20">
                <a:uFill>
                  <a:solidFill>
                    <a:srgbClr val="000000"/>
                  </a:solidFill>
                </a:uFill>
                <a:latin typeface="Arial"/>
                <a:cs typeface="Arial"/>
              </a:rPr>
              <a:t>será</a:t>
            </a:r>
            <a:r>
              <a:rPr sz="3000" spc="-20">
                <a:latin typeface="Arial"/>
                <a:cs typeface="Arial"/>
              </a:rPr>
              <a:t> </a:t>
            </a:r>
            <a:r>
              <a:rPr sz="3000" u="sng">
                <a:uFill>
                  <a:solidFill>
                    <a:srgbClr val="000000"/>
                  </a:solidFill>
                </a:uFill>
                <a:latin typeface="Arial"/>
                <a:cs typeface="Arial"/>
              </a:rPr>
              <a:t>oferecido</a:t>
            </a:r>
            <a:r>
              <a:rPr sz="3000" u="sng" spc="-35">
                <a:uFill>
                  <a:solidFill>
                    <a:srgbClr val="000000"/>
                  </a:solidFill>
                </a:uFill>
                <a:latin typeface="Arial"/>
                <a:cs typeface="Arial"/>
              </a:rPr>
              <a:t> </a:t>
            </a:r>
            <a:r>
              <a:rPr sz="3000" u="sng">
                <a:uFill>
                  <a:solidFill>
                    <a:srgbClr val="000000"/>
                  </a:solidFill>
                </a:uFill>
                <a:latin typeface="Arial"/>
                <a:cs typeface="Arial"/>
              </a:rPr>
              <a:t>ao</a:t>
            </a:r>
            <a:r>
              <a:rPr sz="3000" u="sng" spc="-25">
                <a:uFill>
                  <a:solidFill>
                    <a:srgbClr val="000000"/>
                  </a:solidFill>
                </a:uFill>
                <a:latin typeface="Arial"/>
                <a:cs typeface="Arial"/>
              </a:rPr>
              <a:t> </a:t>
            </a:r>
            <a:r>
              <a:rPr sz="3000" u="sng">
                <a:uFill>
                  <a:solidFill>
                    <a:srgbClr val="000000"/>
                  </a:solidFill>
                </a:uFill>
                <a:latin typeface="Arial"/>
                <a:cs typeface="Arial"/>
              </a:rPr>
              <a:t>cliente</a:t>
            </a:r>
            <a:r>
              <a:rPr sz="3000" u="sng" spc="-45">
                <a:uFill>
                  <a:solidFill>
                    <a:srgbClr val="000000"/>
                  </a:solidFill>
                </a:uFill>
                <a:latin typeface="Arial"/>
                <a:cs typeface="Arial"/>
              </a:rPr>
              <a:t> </a:t>
            </a:r>
            <a:r>
              <a:rPr sz="3000" u="sng">
                <a:uFill>
                  <a:solidFill>
                    <a:srgbClr val="000000"/>
                  </a:solidFill>
                </a:uFill>
                <a:latin typeface="Arial"/>
                <a:cs typeface="Arial"/>
              </a:rPr>
              <a:t>garantindo</a:t>
            </a:r>
            <a:r>
              <a:rPr sz="3000" u="sng" spc="-45">
                <a:uFill>
                  <a:solidFill>
                    <a:srgbClr val="000000"/>
                  </a:solidFill>
                </a:uFill>
                <a:latin typeface="Arial"/>
                <a:cs typeface="Arial"/>
              </a:rPr>
              <a:t> </a:t>
            </a:r>
            <a:r>
              <a:rPr sz="3000" u="sng">
                <a:uFill>
                  <a:solidFill>
                    <a:srgbClr val="000000"/>
                  </a:solidFill>
                </a:uFill>
                <a:latin typeface="Arial"/>
                <a:cs typeface="Arial"/>
              </a:rPr>
              <a:t>padrões</a:t>
            </a:r>
            <a:r>
              <a:rPr sz="3000" u="sng" spc="-35">
                <a:uFill>
                  <a:solidFill>
                    <a:srgbClr val="000000"/>
                  </a:solidFill>
                </a:uFill>
                <a:latin typeface="Arial"/>
                <a:cs typeface="Arial"/>
              </a:rPr>
              <a:t> </a:t>
            </a:r>
            <a:r>
              <a:rPr sz="3000" u="sng">
                <a:uFill>
                  <a:solidFill>
                    <a:srgbClr val="000000"/>
                  </a:solidFill>
                </a:uFill>
                <a:latin typeface="Arial"/>
                <a:cs typeface="Arial"/>
              </a:rPr>
              <a:t>e</a:t>
            </a:r>
            <a:r>
              <a:rPr sz="3000" u="sng" spc="-20">
                <a:uFill>
                  <a:solidFill>
                    <a:srgbClr val="000000"/>
                  </a:solidFill>
                </a:uFill>
                <a:latin typeface="Arial"/>
                <a:cs typeface="Arial"/>
              </a:rPr>
              <a:t> </a:t>
            </a:r>
            <a:r>
              <a:rPr sz="3000" u="sng" spc="-10">
                <a:uFill>
                  <a:solidFill>
                    <a:srgbClr val="000000"/>
                  </a:solidFill>
                </a:uFill>
                <a:latin typeface="Arial"/>
                <a:cs typeface="Arial"/>
              </a:rPr>
              <a:t>consistência</a:t>
            </a:r>
            <a:r>
              <a:rPr sz="3000" spc="-10">
                <a:latin typeface="Arial"/>
                <a:cs typeface="Arial"/>
              </a:rPr>
              <a:t>, conhecimento</a:t>
            </a:r>
            <a:endParaRPr sz="3000">
              <a:latin typeface="Arial"/>
              <a:cs typeface="Arial"/>
            </a:endParaRPr>
          </a:p>
          <a:p>
            <a:pPr marL="12700" marR="5080">
              <a:lnSpc>
                <a:spcPct val="150000"/>
              </a:lnSpc>
            </a:pPr>
            <a:r>
              <a:rPr sz="3000">
                <a:latin typeface="Arial"/>
                <a:cs typeface="Arial"/>
              </a:rPr>
              <a:t>de</a:t>
            </a:r>
            <a:r>
              <a:rPr sz="3000" spc="-30">
                <a:latin typeface="Arial"/>
                <a:cs typeface="Arial"/>
              </a:rPr>
              <a:t> </a:t>
            </a:r>
            <a:r>
              <a:rPr sz="3000">
                <a:latin typeface="Arial"/>
                <a:cs typeface="Arial"/>
              </a:rPr>
              <a:t>toda</a:t>
            </a:r>
            <a:r>
              <a:rPr sz="3000" spc="-15">
                <a:latin typeface="Arial"/>
                <a:cs typeface="Arial"/>
              </a:rPr>
              <a:t> </a:t>
            </a:r>
            <a:r>
              <a:rPr sz="3000">
                <a:latin typeface="Arial"/>
                <a:cs typeface="Arial"/>
              </a:rPr>
              <a:t>a</a:t>
            </a:r>
            <a:r>
              <a:rPr sz="3000" spc="-10">
                <a:latin typeface="Arial"/>
                <a:cs typeface="Arial"/>
              </a:rPr>
              <a:t> </a:t>
            </a:r>
            <a:r>
              <a:rPr sz="3000">
                <a:latin typeface="Arial"/>
                <a:cs typeface="Arial"/>
              </a:rPr>
              <a:t>jornada,</a:t>
            </a:r>
            <a:r>
              <a:rPr sz="3000" spc="-35">
                <a:latin typeface="Arial"/>
                <a:cs typeface="Arial"/>
              </a:rPr>
              <a:t> </a:t>
            </a:r>
            <a:r>
              <a:rPr sz="3000">
                <a:latin typeface="Arial"/>
                <a:cs typeface="Arial"/>
              </a:rPr>
              <a:t>isolamento</a:t>
            </a:r>
            <a:r>
              <a:rPr sz="3000" spc="-40">
                <a:latin typeface="Arial"/>
                <a:cs typeface="Arial"/>
              </a:rPr>
              <a:t> </a:t>
            </a:r>
            <a:r>
              <a:rPr sz="3000">
                <a:latin typeface="Arial"/>
                <a:cs typeface="Arial"/>
              </a:rPr>
              <a:t>de</a:t>
            </a:r>
            <a:r>
              <a:rPr sz="3000" spc="-15">
                <a:latin typeface="Arial"/>
                <a:cs typeface="Arial"/>
              </a:rPr>
              <a:t> </a:t>
            </a:r>
            <a:r>
              <a:rPr sz="3000">
                <a:latin typeface="Arial"/>
                <a:cs typeface="Arial"/>
              </a:rPr>
              <a:t>pontos</a:t>
            </a:r>
            <a:r>
              <a:rPr sz="3000" spc="-20">
                <a:latin typeface="Arial"/>
                <a:cs typeface="Arial"/>
              </a:rPr>
              <a:t> </a:t>
            </a:r>
            <a:r>
              <a:rPr sz="3000">
                <a:latin typeface="Arial"/>
                <a:cs typeface="Arial"/>
              </a:rPr>
              <a:t>a</a:t>
            </a:r>
            <a:r>
              <a:rPr sz="3000" spc="-5">
                <a:latin typeface="Arial"/>
                <a:cs typeface="Arial"/>
              </a:rPr>
              <a:t> </a:t>
            </a:r>
            <a:r>
              <a:rPr sz="3000">
                <a:latin typeface="Arial"/>
                <a:cs typeface="Arial"/>
              </a:rPr>
              <a:t>ser</a:t>
            </a:r>
            <a:r>
              <a:rPr sz="3000" spc="-10">
                <a:latin typeface="Arial"/>
                <a:cs typeface="Arial"/>
              </a:rPr>
              <a:t> melhorados, </a:t>
            </a:r>
            <a:r>
              <a:rPr sz="3000">
                <a:latin typeface="Arial"/>
                <a:cs typeface="Arial"/>
              </a:rPr>
              <a:t>identificação</a:t>
            </a:r>
            <a:r>
              <a:rPr sz="3000" spc="-50">
                <a:latin typeface="Arial"/>
                <a:cs typeface="Arial"/>
              </a:rPr>
              <a:t> </a:t>
            </a:r>
            <a:r>
              <a:rPr sz="3000">
                <a:latin typeface="Arial"/>
                <a:cs typeface="Arial"/>
              </a:rPr>
              <a:t>de</a:t>
            </a:r>
            <a:r>
              <a:rPr sz="3000" spc="-60">
                <a:latin typeface="Arial"/>
                <a:cs typeface="Arial"/>
              </a:rPr>
              <a:t> </a:t>
            </a:r>
            <a:r>
              <a:rPr sz="3000">
                <a:latin typeface="Arial"/>
                <a:cs typeface="Arial"/>
              </a:rPr>
              <a:t>oportunidades</a:t>
            </a:r>
            <a:r>
              <a:rPr sz="3000" spc="-60">
                <a:latin typeface="Arial"/>
                <a:cs typeface="Arial"/>
              </a:rPr>
              <a:t> </a:t>
            </a:r>
            <a:r>
              <a:rPr sz="3000">
                <a:latin typeface="Arial"/>
                <a:cs typeface="Arial"/>
              </a:rPr>
              <a:t>de</a:t>
            </a:r>
            <a:r>
              <a:rPr sz="3000" spc="-40">
                <a:latin typeface="Arial"/>
                <a:cs typeface="Arial"/>
              </a:rPr>
              <a:t> </a:t>
            </a:r>
            <a:r>
              <a:rPr sz="3000">
                <a:latin typeface="Arial"/>
                <a:cs typeface="Arial"/>
              </a:rPr>
              <a:t>negócio</a:t>
            </a:r>
            <a:r>
              <a:rPr sz="3000" spc="-55">
                <a:latin typeface="Arial"/>
                <a:cs typeface="Arial"/>
              </a:rPr>
              <a:t> </a:t>
            </a:r>
            <a:r>
              <a:rPr sz="3000">
                <a:latin typeface="Arial"/>
                <a:cs typeface="Arial"/>
              </a:rPr>
              <a:t>e</a:t>
            </a:r>
            <a:r>
              <a:rPr sz="3000" spc="-35">
                <a:latin typeface="Arial"/>
                <a:cs typeface="Arial"/>
              </a:rPr>
              <a:t> </a:t>
            </a:r>
            <a:r>
              <a:rPr sz="3000" spc="-10">
                <a:latin typeface="Arial"/>
                <a:cs typeface="Arial"/>
              </a:rPr>
              <a:t>visualização </a:t>
            </a:r>
            <a:r>
              <a:rPr sz="3000">
                <a:latin typeface="Arial"/>
                <a:cs typeface="Arial"/>
              </a:rPr>
              <a:t>de</a:t>
            </a:r>
            <a:r>
              <a:rPr sz="3000" spc="-30">
                <a:latin typeface="Arial"/>
                <a:cs typeface="Arial"/>
              </a:rPr>
              <a:t> </a:t>
            </a:r>
            <a:r>
              <a:rPr sz="3000">
                <a:latin typeface="Arial"/>
                <a:cs typeface="Arial"/>
              </a:rPr>
              <a:t>todas</a:t>
            </a:r>
            <a:r>
              <a:rPr sz="3000" spc="-25">
                <a:latin typeface="Arial"/>
                <a:cs typeface="Arial"/>
              </a:rPr>
              <a:t> </a:t>
            </a:r>
            <a:r>
              <a:rPr sz="3000">
                <a:latin typeface="Arial"/>
                <a:cs typeface="Arial"/>
              </a:rPr>
              <a:t>as</a:t>
            </a:r>
            <a:r>
              <a:rPr sz="3000" spc="-20">
                <a:latin typeface="Arial"/>
                <a:cs typeface="Arial"/>
              </a:rPr>
              <a:t> </a:t>
            </a:r>
            <a:r>
              <a:rPr sz="3000">
                <a:latin typeface="Arial"/>
                <a:cs typeface="Arial"/>
              </a:rPr>
              <a:t>evidências</a:t>
            </a:r>
            <a:r>
              <a:rPr sz="3000" spc="-45">
                <a:latin typeface="Arial"/>
                <a:cs typeface="Arial"/>
              </a:rPr>
              <a:t> </a:t>
            </a:r>
            <a:r>
              <a:rPr sz="3000" spc="-10">
                <a:latin typeface="Arial"/>
                <a:cs typeface="Arial"/>
              </a:rPr>
              <a:t>físicas.</a:t>
            </a:r>
            <a:endParaRPr sz="3000">
              <a:latin typeface="Arial"/>
              <a:cs typeface="Arial"/>
            </a:endParaRPr>
          </a:p>
        </p:txBody>
      </p:sp>
      <p:grpSp>
        <p:nvGrpSpPr>
          <p:cNvPr id="4" name="object 4"/>
          <p:cNvGrpSpPr/>
          <p:nvPr/>
        </p:nvGrpSpPr>
        <p:grpSpPr>
          <a:xfrm>
            <a:off x="7624318" y="473709"/>
            <a:ext cx="2590165" cy="1106805"/>
            <a:chOff x="7624318" y="473709"/>
            <a:chExt cx="2590165" cy="1106805"/>
          </a:xfrm>
        </p:grpSpPr>
        <p:sp>
          <p:nvSpPr>
            <p:cNvPr id="5" name="object 5"/>
            <p:cNvSpPr/>
            <p:nvPr/>
          </p:nvSpPr>
          <p:spPr>
            <a:xfrm>
              <a:off x="7630668" y="480059"/>
              <a:ext cx="2577465" cy="1094105"/>
            </a:xfrm>
            <a:custGeom>
              <a:avLst/>
              <a:gdLst/>
              <a:ahLst/>
              <a:cxnLst/>
              <a:rect l="l" t="t" r="r" b="b"/>
              <a:pathLst>
                <a:path w="2577465" h="1094105">
                  <a:moveTo>
                    <a:pt x="2577083" y="0"/>
                  </a:moveTo>
                  <a:lnTo>
                    <a:pt x="0" y="0"/>
                  </a:lnTo>
                  <a:lnTo>
                    <a:pt x="0" y="972312"/>
                  </a:lnTo>
                  <a:lnTo>
                    <a:pt x="429513" y="972312"/>
                  </a:lnTo>
                  <a:lnTo>
                    <a:pt x="751712" y="1093851"/>
                  </a:lnTo>
                  <a:lnTo>
                    <a:pt x="1073784" y="972312"/>
                  </a:lnTo>
                  <a:lnTo>
                    <a:pt x="2577083" y="972312"/>
                  </a:lnTo>
                  <a:lnTo>
                    <a:pt x="2577083" y="0"/>
                  </a:lnTo>
                  <a:close/>
                </a:path>
              </a:pathLst>
            </a:custGeom>
            <a:solidFill>
              <a:srgbClr val="6F2F9F"/>
            </a:solidFill>
          </p:spPr>
          <p:txBody>
            <a:bodyPr wrap="square" lIns="0" tIns="0" rIns="0" bIns="0" rtlCol="0"/>
            <a:lstStyle/>
            <a:p>
              <a:endParaRPr/>
            </a:p>
          </p:txBody>
        </p:sp>
        <p:sp>
          <p:nvSpPr>
            <p:cNvPr id="6" name="object 6"/>
            <p:cNvSpPr/>
            <p:nvPr/>
          </p:nvSpPr>
          <p:spPr>
            <a:xfrm>
              <a:off x="7630668" y="480059"/>
              <a:ext cx="2577465" cy="1094105"/>
            </a:xfrm>
            <a:custGeom>
              <a:avLst/>
              <a:gdLst/>
              <a:ahLst/>
              <a:cxnLst/>
              <a:rect l="l" t="t" r="r" b="b"/>
              <a:pathLst>
                <a:path w="2577465" h="1094105">
                  <a:moveTo>
                    <a:pt x="0" y="0"/>
                  </a:moveTo>
                  <a:lnTo>
                    <a:pt x="429513" y="0"/>
                  </a:lnTo>
                  <a:lnTo>
                    <a:pt x="1073784" y="0"/>
                  </a:lnTo>
                  <a:lnTo>
                    <a:pt x="2577083" y="0"/>
                  </a:lnTo>
                  <a:lnTo>
                    <a:pt x="2577083" y="567181"/>
                  </a:lnTo>
                  <a:lnTo>
                    <a:pt x="2577083" y="810260"/>
                  </a:lnTo>
                  <a:lnTo>
                    <a:pt x="2577083" y="972312"/>
                  </a:lnTo>
                  <a:lnTo>
                    <a:pt x="1073784" y="972312"/>
                  </a:lnTo>
                  <a:lnTo>
                    <a:pt x="751712" y="1093851"/>
                  </a:lnTo>
                  <a:lnTo>
                    <a:pt x="429513" y="972312"/>
                  </a:lnTo>
                  <a:lnTo>
                    <a:pt x="0" y="972312"/>
                  </a:lnTo>
                  <a:lnTo>
                    <a:pt x="0" y="810260"/>
                  </a:lnTo>
                  <a:lnTo>
                    <a:pt x="0" y="567181"/>
                  </a:lnTo>
                  <a:lnTo>
                    <a:pt x="0" y="0"/>
                  </a:lnTo>
                  <a:close/>
                </a:path>
              </a:pathLst>
            </a:custGeom>
            <a:ln w="12700">
              <a:solidFill>
                <a:srgbClr val="2E528F"/>
              </a:solidFill>
            </a:ln>
          </p:spPr>
          <p:txBody>
            <a:bodyPr wrap="square" lIns="0" tIns="0" rIns="0" bIns="0" rtlCol="0"/>
            <a:lstStyle/>
            <a:p>
              <a:endParaRPr/>
            </a:p>
          </p:txBody>
        </p:sp>
      </p:grpSp>
      <p:sp>
        <p:nvSpPr>
          <p:cNvPr id="7" name="object 7"/>
          <p:cNvSpPr txBox="1"/>
          <p:nvPr/>
        </p:nvSpPr>
        <p:spPr>
          <a:xfrm>
            <a:off x="7940802" y="503936"/>
            <a:ext cx="1958975" cy="878840"/>
          </a:xfrm>
          <a:prstGeom prst="rect">
            <a:avLst/>
          </a:prstGeom>
        </p:spPr>
        <p:txBody>
          <a:bodyPr vert="horz" wrap="square" lIns="0" tIns="12065" rIns="0" bIns="0" rtlCol="0">
            <a:spAutoFit/>
          </a:bodyPr>
          <a:lstStyle/>
          <a:p>
            <a:pPr marL="131445" marR="5080" indent="-119380">
              <a:lnSpc>
                <a:spcPct val="100000"/>
              </a:lnSpc>
              <a:spcBef>
                <a:spcPts val="95"/>
              </a:spcBef>
            </a:pPr>
            <a:r>
              <a:rPr sz="2800" b="1">
                <a:solidFill>
                  <a:srgbClr val="FFFFFF"/>
                </a:solidFill>
                <a:latin typeface="Calibri"/>
                <a:cs typeface="Calibri"/>
              </a:rPr>
              <a:t>Identidade</a:t>
            </a:r>
            <a:r>
              <a:rPr sz="2800" b="1" spc="-135">
                <a:solidFill>
                  <a:srgbClr val="FFFFFF"/>
                </a:solidFill>
                <a:latin typeface="Calibri"/>
                <a:cs typeface="Calibri"/>
              </a:rPr>
              <a:t> </a:t>
            </a:r>
            <a:r>
              <a:rPr sz="2800" b="1" spc="-50">
                <a:solidFill>
                  <a:srgbClr val="FFFFFF"/>
                </a:solidFill>
                <a:latin typeface="Calibri"/>
                <a:cs typeface="Calibri"/>
              </a:rPr>
              <a:t>&amp; </a:t>
            </a:r>
            <a:r>
              <a:rPr sz="2800" b="1" spc="-10">
                <a:solidFill>
                  <a:srgbClr val="FFFFFF"/>
                </a:solidFill>
                <a:latin typeface="Calibri"/>
                <a:cs typeface="Calibri"/>
              </a:rPr>
              <a:t>Storytelling</a:t>
            </a:r>
            <a:endParaRPr sz="2800">
              <a:latin typeface="Calibri"/>
              <a:cs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0960" y="496900"/>
            <a:ext cx="3622675" cy="483234"/>
          </a:xfrm>
          <a:prstGeom prst="rect">
            <a:avLst/>
          </a:prstGeom>
        </p:spPr>
        <p:txBody>
          <a:bodyPr vert="horz" wrap="square" lIns="0" tIns="12700" rIns="0" bIns="0" rtlCol="0">
            <a:spAutoFit/>
          </a:bodyPr>
          <a:lstStyle/>
          <a:p>
            <a:pPr marL="12700">
              <a:lnSpc>
                <a:spcPct val="100000"/>
              </a:lnSpc>
              <a:spcBef>
                <a:spcPts val="100"/>
              </a:spcBef>
            </a:pPr>
            <a:r>
              <a:rPr sz="3000"/>
              <a:t>Blueprints</a:t>
            </a:r>
            <a:r>
              <a:rPr sz="3000" spc="-40"/>
              <a:t> </a:t>
            </a:r>
            <a:r>
              <a:rPr sz="3000"/>
              <a:t>de</a:t>
            </a:r>
            <a:r>
              <a:rPr sz="3000" spc="-10"/>
              <a:t> Serviço</a:t>
            </a:r>
            <a:endParaRPr sz="3000"/>
          </a:p>
        </p:txBody>
      </p:sp>
      <p:sp>
        <p:nvSpPr>
          <p:cNvPr id="3" name="object 3"/>
          <p:cNvSpPr txBox="1"/>
          <p:nvPr/>
        </p:nvSpPr>
        <p:spPr>
          <a:xfrm>
            <a:off x="494487" y="1475232"/>
            <a:ext cx="10947400" cy="2769870"/>
          </a:xfrm>
          <a:prstGeom prst="rect">
            <a:avLst/>
          </a:prstGeom>
        </p:spPr>
        <p:txBody>
          <a:bodyPr vert="horz" wrap="square" lIns="0" tIns="12700" rIns="0" bIns="0" rtlCol="0">
            <a:spAutoFit/>
          </a:bodyPr>
          <a:lstStyle/>
          <a:p>
            <a:pPr marL="12700" marR="5080" indent="152400">
              <a:lnSpc>
                <a:spcPct val="150100"/>
              </a:lnSpc>
              <a:spcBef>
                <a:spcPts val="100"/>
              </a:spcBef>
            </a:pPr>
            <a:r>
              <a:rPr sz="3000">
                <a:latin typeface="Arial"/>
                <a:cs typeface="Arial"/>
              </a:rPr>
              <a:t>É</a:t>
            </a:r>
            <a:r>
              <a:rPr sz="3000" spc="-20">
                <a:latin typeface="Arial"/>
                <a:cs typeface="Arial"/>
              </a:rPr>
              <a:t> </a:t>
            </a:r>
            <a:r>
              <a:rPr sz="3000">
                <a:latin typeface="Arial"/>
                <a:cs typeface="Arial"/>
              </a:rPr>
              <a:t>uma</a:t>
            </a:r>
            <a:r>
              <a:rPr sz="3000" spc="-20">
                <a:latin typeface="Arial"/>
                <a:cs typeface="Arial"/>
              </a:rPr>
              <a:t> </a:t>
            </a:r>
            <a:r>
              <a:rPr sz="3000">
                <a:latin typeface="Arial"/>
                <a:cs typeface="Arial"/>
              </a:rPr>
              <a:t>ferramenta</a:t>
            </a:r>
            <a:r>
              <a:rPr sz="3000" spc="-15">
                <a:latin typeface="Arial"/>
                <a:cs typeface="Arial"/>
              </a:rPr>
              <a:t> </a:t>
            </a:r>
            <a:r>
              <a:rPr sz="3000">
                <a:latin typeface="Arial"/>
                <a:cs typeface="Arial"/>
              </a:rPr>
              <a:t>que</a:t>
            </a:r>
            <a:r>
              <a:rPr sz="3000" spc="-30">
                <a:latin typeface="Arial"/>
                <a:cs typeface="Arial"/>
              </a:rPr>
              <a:t> </a:t>
            </a:r>
            <a:r>
              <a:rPr sz="3000">
                <a:latin typeface="Arial"/>
                <a:cs typeface="Arial"/>
              </a:rPr>
              <a:t>apresenta</a:t>
            </a:r>
            <a:r>
              <a:rPr sz="3000" spc="-40">
                <a:latin typeface="Arial"/>
                <a:cs typeface="Arial"/>
              </a:rPr>
              <a:t> </a:t>
            </a:r>
            <a:r>
              <a:rPr sz="3000">
                <a:latin typeface="Arial"/>
                <a:cs typeface="Arial"/>
              </a:rPr>
              <a:t>como</a:t>
            </a:r>
            <a:r>
              <a:rPr sz="3000" spc="-10">
                <a:latin typeface="Arial"/>
                <a:cs typeface="Arial"/>
              </a:rPr>
              <a:t> </a:t>
            </a:r>
            <a:r>
              <a:rPr sz="3000">
                <a:latin typeface="Arial"/>
                <a:cs typeface="Arial"/>
              </a:rPr>
              <a:t>o</a:t>
            </a:r>
            <a:r>
              <a:rPr sz="3000" spc="-25">
                <a:latin typeface="Arial"/>
                <a:cs typeface="Arial"/>
              </a:rPr>
              <a:t> </a:t>
            </a:r>
            <a:r>
              <a:rPr sz="3000">
                <a:latin typeface="Arial"/>
                <a:cs typeface="Arial"/>
              </a:rPr>
              <a:t>serviço</a:t>
            </a:r>
            <a:r>
              <a:rPr sz="3000" spc="-30">
                <a:latin typeface="Arial"/>
                <a:cs typeface="Arial"/>
              </a:rPr>
              <a:t> </a:t>
            </a:r>
            <a:r>
              <a:rPr sz="3000">
                <a:latin typeface="Arial"/>
                <a:cs typeface="Arial"/>
              </a:rPr>
              <a:t>será</a:t>
            </a:r>
            <a:r>
              <a:rPr sz="3000" spc="-10">
                <a:latin typeface="Arial"/>
                <a:cs typeface="Arial"/>
              </a:rPr>
              <a:t> oferecido </a:t>
            </a:r>
            <a:r>
              <a:rPr sz="3000">
                <a:latin typeface="Arial"/>
                <a:cs typeface="Arial"/>
              </a:rPr>
              <a:t>ao</a:t>
            </a:r>
            <a:r>
              <a:rPr sz="3000" spc="-45">
                <a:latin typeface="Arial"/>
                <a:cs typeface="Arial"/>
              </a:rPr>
              <a:t> </a:t>
            </a:r>
            <a:r>
              <a:rPr sz="3000">
                <a:latin typeface="Arial"/>
                <a:cs typeface="Arial"/>
              </a:rPr>
              <a:t>cliente</a:t>
            </a:r>
            <a:r>
              <a:rPr sz="3000" spc="-40">
                <a:latin typeface="Arial"/>
                <a:cs typeface="Arial"/>
              </a:rPr>
              <a:t> </a:t>
            </a:r>
            <a:r>
              <a:rPr sz="3000">
                <a:latin typeface="Arial"/>
                <a:cs typeface="Arial"/>
              </a:rPr>
              <a:t>garantindo</a:t>
            </a:r>
            <a:r>
              <a:rPr sz="3000" spc="-70">
                <a:latin typeface="Arial"/>
                <a:cs typeface="Arial"/>
              </a:rPr>
              <a:t> </a:t>
            </a:r>
            <a:r>
              <a:rPr sz="3000">
                <a:latin typeface="Arial"/>
                <a:cs typeface="Arial"/>
              </a:rPr>
              <a:t>padrões</a:t>
            </a:r>
            <a:r>
              <a:rPr sz="3000" spc="-45">
                <a:latin typeface="Arial"/>
                <a:cs typeface="Arial"/>
              </a:rPr>
              <a:t> </a:t>
            </a:r>
            <a:r>
              <a:rPr sz="3000">
                <a:latin typeface="Arial"/>
                <a:cs typeface="Arial"/>
              </a:rPr>
              <a:t>e</a:t>
            </a:r>
            <a:r>
              <a:rPr sz="3000" spc="-20">
                <a:latin typeface="Arial"/>
                <a:cs typeface="Arial"/>
              </a:rPr>
              <a:t> </a:t>
            </a:r>
            <a:r>
              <a:rPr sz="3000">
                <a:latin typeface="Arial"/>
                <a:cs typeface="Arial"/>
              </a:rPr>
              <a:t>consistência,</a:t>
            </a:r>
            <a:r>
              <a:rPr sz="3000" u="sng" spc="-40">
                <a:uFill>
                  <a:solidFill>
                    <a:srgbClr val="000000"/>
                  </a:solidFill>
                </a:uFill>
                <a:latin typeface="Arial"/>
                <a:cs typeface="Arial"/>
              </a:rPr>
              <a:t> </a:t>
            </a:r>
            <a:r>
              <a:rPr sz="3000" u="sng" spc="-10">
                <a:uFill>
                  <a:solidFill>
                    <a:srgbClr val="000000"/>
                  </a:solidFill>
                </a:uFill>
                <a:latin typeface="Arial"/>
                <a:cs typeface="Arial"/>
              </a:rPr>
              <a:t>conhecimento</a:t>
            </a:r>
            <a:endParaRPr sz="3000">
              <a:latin typeface="Arial"/>
              <a:cs typeface="Arial"/>
            </a:endParaRPr>
          </a:p>
          <a:p>
            <a:pPr marL="12700" marR="982980">
              <a:lnSpc>
                <a:spcPts val="5400"/>
              </a:lnSpc>
              <a:spcBef>
                <a:spcPts val="280"/>
              </a:spcBef>
            </a:pPr>
            <a:r>
              <a:rPr sz="3000" u="sng">
                <a:uFill>
                  <a:solidFill>
                    <a:srgbClr val="000000"/>
                  </a:solidFill>
                </a:uFill>
                <a:latin typeface="Arial"/>
                <a:cs typeface="Arial"/>
              </a:rPr>
              <a:t>de</a:t>
            </a:r>
            <a:r>
              <a:rPr sz="3000" u="sng" spc="-35">
                <a:uFill>
                  <a:solidFill>
                    <a:srgbClr val="000000"/>
                  </a:solidFill>
                </a:uFill>
                <a:latin typeface="Arial"/>
                <a:cs typeface="Arial"/>
              </a:rPr>
              <a:t> </a:t>
            </a:r>
            <a:r>
              <a:rPr sz="3000" u="sng">
                <a:uFill>
                  <a:solidFill>
                    <a:srgbClr val="000000"/>
                  </a:solidFill>
                </a:uFill>
                <a:latin typeface="Arial"/>
                <a:cs typeface="Arial"/>
              </a:rPr>
              <a:t>toda</a:t>
            </a:r>
            <a:r>
              <a:rPr sz="3000" u="sng" spc="-25">
                <a:uFill>
                  <a:solidFill>
                    <a:srgbClr val="000000"/>
                  </a:solidFill>
                </a:uFill>
                <a:latin typeface="Arial"/>
                <a:cs typeface="Arial"/>
              </a:rPr>
              <a:t> </a:t>
            </a:r>
            <a:r>
              <a:rPr sz="3000" u="sng">
                <a:uFill>
                  <a:solidFill>
                    <a:srgbClr val="000000"/>
                  </a:solidFill>
                </a:uFill>
                <a:latin typeface="Arial"/>
                <a:cs typeface="Arial"/>
              </a:rPr>
              <a:t>a</a:t>
            </a:r>
            <a:r>
              <a:rPr sz="3000" u="sng" spc="-15">
                <a:uFill>
                  <a:solidFill>
                    <a:srgbClr val="000000"/>
                  </a:solidFill>
                </a:uFill>
                <a:latin typeface="Arial"/>
                <a:cs typeface="Arial"/>
              </a:rPr>
              <a:t> </a:t>
            </a:r>
            <a:r>
              <a:rPr sz="3000" u="sng">
                <a:uFill>
                  <a:solidFill>
                    <a:srgbClr val="000000"/>
                  </a:solidFill>
                </a:uFill>
                <a:latin typeface="Arial"/>
                <a:cs typeface="Arial"/>
              </a:rPr>
              <a:t>jornada,</a:t>
            </a:r>
            <a:r>
              <a:rPr sz="3000" u="sng" spc="-45">
                <a:uFill>
                  <a:solidFill>
                    <a:srgbClr val="000000"/>
                  </a:solidFill>
                </a:uFill>
                <a:latin typeface="Arial"/>
                <a:cs typeface="Arial"/>
              </a:rPr>
              <a:t> </a:t>
            </a:r>
            <a:r>
              <a:rPr sz="3000" u="sng">
                <a:uFill>
                  <a:solidFill>
                    <a:srgbClr val="000000"/>
                  </a:solidFill>
                </a:uFill>
                <a:latin typeface="Arial"/>
                <a:cs typeface="Arial"/>
              </a:rPr>
              <a:t>isolamento</a:t>
            </a:r>
            <a:r>
              <a:rPr sz="3000" u="sng" spc="-50">
                <a:uFill>
                  <a:solidFill>
                    <a:srgbClr val="000000"/>
                  </a:solidFill>
                </a:uFill>
                <a:latin typeface="Arial"/>
                <a:cs typeface="Arial"/>
              </a:rPr>
              <a:t> </a:t>
            </a:r>
            <a:r>
              <a:rPr sz="3000" u="sng">
                <a:uFill>
                  <a:solidFill>
                    <a:srgbClr val="000000"/>
                  </a:solidFill>
                </a:uFill>
                <a:latin typeface="Arial"/>
                <a:cs typeface="Arial"/>
              </a:rPr>
              <a:t>de</a:t>
            </a:r>
            <a:r>
              <a:rPr sz="3000" u="sng" spc="-25">
                <a:uFill>
                  <a:solidFill>
                    <a:srgbClr val="000000"/>
                  </a:solidFill>
                </a:uFill>
                <a:latin typeface="Arial"/>
                <a:cs typeface="Arial"/>
              </a:rPr>
              <a:t> </a:t>
            </a:r>
            <a:r>
              <a:rPr sz="3000" u="sng">
                <a:uFill>
                  <a:solidFill>
                    <a:srgbClr val="000000"/>
                  </a:solidFill>
                </a:uFill>
                <a:latin typeface="Arial"/>
                <a:cs typeface="Arial"/>
              </a:rPr>
              <a:t>pontos</a:t>
            </a:r>
            <a:r>
              <a:rPr sz="3000" u="sng" spc="-25">
                <a:uFill>
                  <a:solidFill>
                    <a:srgbClr val="000000"/>
                  </a:solidFill>
                </a:uFill>
                <a:latin typeface="Arial"/>
                <a:cs typeface="Arial"/>
              </a:rPr>
              <a:t> </a:t>
            </a:r>
            <a:r>
              <a:rPr sz="3000" u="sng">
                <a:uFill>
                  <a:solidFill>
                    <a:srgbClr val="000000"/>
                  </a:solidFill>
                </a:uFill>
                <a:latin typeface="Arial"/>
                <a:cs typeface="Arial"/>
              </a:rPr>
              <a:t>a</a:t>
            </a:r>
            <a:r>
              <a:rPr sz="3000" u="sng" spc="-15">
                <a:uFill>
                  <a:solidFill>
                    <a:srgbClr val="000000"/>
                  </a:solidFill>
                </a:uFill>
                <a:latin typeface="Arial"/>
                <a:cs typeface="Arial"/>
              </a:rPr>
              <a:t> </a:t>
            </a:r>
            <a:r>
              <a:rPr sz="3000" u="sng">
                <a:uFill>
                  <a:solidFill>
                    <a:srgbClr val="000000"/>
                  </a:solidFill>
                </a:uFill>
                <a:latin typeface="Arial"/>
                <a:cs typeface="Arial"/>
              </a:rPr>
              <a:t>ser</a:t>
            </a:r>
            <a:r>
              <a:rPr sz="3000" u="sng" spc="-10">
                <a:uFill>
                  <a:solidFill>
                    <a:srgbClr val="000000"/>
                  </a:solidFill>
                </a:uFill>
                <a:latin typeface="Arial"/>
                <a:cs typeface="Arial"/>
              </a:rPr>
              <a:t> melhorados</a:t>
            </a:r>
            <a:r>
              <a:rPr sz="3000" spc="-10">
                <a:latin typeface="Arial"/>
                <a:cs typeface="Arial"/>
              </a:rPr>
              <a:t>, </a:t>
            </a:r>
            <a:r>
              <a:rPr sz="3000">
                <a:latin typeface="Arial"/>
                <a:cs typeface="Arial"/>
              </a:rPr>
              <a:t>identificação</a:t>
            </a:r>
            <a:r>
              <a:rPr sz="3000" spc="-60">
                <a:latin typeface="Arial"/>
                <a:cs typeface="Arial"/>
              </a:rPr>
              <a:t> </a:t>
            </a:r>
            <a:r>
              <a:rPr sz="3000">
                <a:latin typeface="Arial"/>
                <a:cs typeface="Arial"/>
              </a:rPr>
              <a:t>de</a:t>
            </a:r>
            <a:r>
              <a:rPr sz="3000" spc="-65">
                <a:latin typeface="Arial"/>
                <a:cs typeface="Arial"/>
              </a:rPr>
              <a:t> </a:t>
            </a:r>
            <a:r>
              <a:rPr sz="3000">
                <a:latin typeface="Arial"/>
                <a:cs typeface="Arial"/>
              </a:rPr>
              <a:t>oportunidades</a:t>
            </a:r>
            <a:r>
              <a:rPr sz="3000" spc="-65">
                <a:latin typeface="Arial"/>
                <a:cs typeface="Arial"/>
              </a:rPr>
              <a:t> </a:t>
            </a:r>
            <a:r>
              <a:rPr sz="3000">
                <a:latin typeface="Arial"/>
                <a:cs typeface="Arial"/>
              </a:rPr>
              <a:t>de</a:t>
            </a:r>
            <a:r>
              <a:rPr sz="3000" spc="-45">
                <a:latin typeface="Arial"/>
                <a:cs typeface="Arial"/>
              </a:rPr>
              <a:t> </a:t>
            </a:r>
            <a:r>
              <a:rPr sz="3000" spc="-10">
                <a:latin typeface="Arial"/>
                <a:cs typeface="Arial"/>
              </a:rPr>
              <a:t>negócio</a:t>
            </a:r>
            <a:endParaRPr sz="3000">
              <a:latin typeface="Arial"/>
              <a:cs typeface="Arial"/>
            </a:endParaRPr>
          </a:p>
        </p:txBody>
      </p:sp>
      <p:sp>
        <p:nvSpPr>
          <p:cNvPr id="4" name="object 4"/>
          <p:cNvSpPr txBox="1"/>
          <p:nvPr/>
        </p:nvSpPr>
        <p:spPr>
          <a:xfrm>
            <a:off x="494487" y="4447743"/>
            <a:ext cx="7680959" cy="483234"/>
          </a:xfrm>
          <a:prstGeom prst="rect">
            <a:avLst/>
          </a:prstGeom>
        </p:spPr>
        <p:txBody>
          <a:bodyPr vert="horz" wrap="square" lIns="0" tIns="12700" rIns="0" bIns="0" rtlCol="0">
            <a:spAutoFit/>
          </a:bodyPr>
          <a:lstStyle/>
          <a:p>
            <a:pPr marL="12700">
              <a:lnSpc>
                <a:spcPct val="100000"/>
              </a:lnSpc>
              <a:spcBef>
                <a:spcPts val="100"/>
              </a:spcBef>
            </a:pPr>
            <a:r>
              <a:rPr sz="3000">
                <a:latin typeface="Arial"/>
                <a:cs typeface="Arial"/>
              </a:rPr>
              <a:t>e</a:t>
            </a:r>
            <a:r>
              <a:rPr sz="3000" spc="-45">
                <a:latin typeface="Arial"/>
                <a:cs typeface="Arial"/>
              </a:rPr>
              <a:t> </a:t>
            </a:r>
            <a:r>
              <a:rPr sz="3000">
                <a:latin typeface="Arial"/>
                <a:cs typeface="Arial"/>
              </a:rPr>
              <a:t>visualização</a:t>
            </a:r>
            <a:r>
              <a:rPr sz="3000" spc="-60">
                <a:latin typeface="Arial"/>
                <a:cs typeface="Arial"/>
              </a:rPr>
              <a:t> </a:t>
            </a:r>
            <a:r>
              <a:rPr sz="3000">
                <a:latin typeface="Arial"/>
                <a:cs typeface="Arial"/>
              </a:rPr>
              <a:t>de</a:t>
            </a:r>
            <a:r>
              <a:rPr sz="3000" spc="-35">
                <a:latin typeface="Arial"/>
                <a:cs typeface="Arial"/>
              </a:rPr>
              <a:t> </a:t>
            </a:r>
            <a:r>
              <a:rPr sz="3000">
                <a:latin typeface="Arial"/>
                <a:cs typeface="Arial"/>
              </a:rPr>
              <a:t>todas</a:t>
            </a:r>
            <a:r>
              <a:rPr sz="3000" spc="-25">
                <a:latin typeface="Arial"/>
                <a:cs typeface="Arial"/>
              </a:rPr>
              <a:t> </a:t>
            </a:r>
            <a:r>
              <a:rPr sz="3000">
                <a:latin typeface="Arial"/>
                <a:cs typeface="Arial"/>
              </a:rPr>
              <a:t>as</a:t>
            </a:r>
            <a:r>
              <a:rPr sz="3000" spc="-30">
                <a:latin typeface="Arial"/>
                <a:cs typeface="Arial"/>
              </a:rPr>
              <a:t> </a:t>
            </a:r>
            <a:r>
              <a:rPr sz="3000">
                <a:latin typeface="Arial"/>
                <a:cs typeface="Arial"/>
              </a:rPr>
              <a:t>evidências</a:t>
            </a:r>
            <a:r>
              <a:rPr sz="3000" spc="-55">
                <a:latin typeface="Arial"/>
                <a:cs typeface="Arial"/>
              </a:rPr>
              <a:t> </a:t>
            </a:r>
            <a:r>
              <a:rPr sz="3000" spc="-10">
                <a:latin typeface="Arial"/>
                <a:cs typeface="Arial"/>
              </a:rPr>
              <a:t>físicas.</a:t>
            </a:r>
            <a:endParaRPr sz="3000">
              <a:latin typeface="Arial"/>
              <a:cs typeface="Arial"/>
            </a:endParaRPr>
          </a:p>
        </p:txBody>
      </p:sp>
      <p:grpSp>
        <p:nvGrpSpPr>
          <p:cNvPr id="5" name="object 5"/>
          <p:cNvGrpSpPr/>
          <p:nvPr/>
        </p:nvGrpSpPr>
        <p:grpSpPr>
          <a:xfrm>
            <a:off x="8254365" y="3592321"/>
            <a:ext cx="3204845" cy="2725420"/>
            <a:chOff x="8254365" y="3592321"/>
            <a:chExt cx="3204845" cy="2725420"/>
          </a:xfrm>
        </p:grpSpPr>
        <p:sp>
          <p:nvSpPr>
            <p:cNvPr id="6" name="object 6"/>
            <p:cNvSpPr/>
            <p:nvPr/>
          </p:nvSpPr>
          <p:spPr>
            <a:xfrm>
              <a:off x="8260715" y="3598671"/>
              <a:ext cx="3192145" cy="2712720"/>
            </a:xfrm>
            <a:custGeom>
              <a:avLst/>
              <a:gdLst/>
              <a:ahLst/>
              <a:cxnLst/>
              <a:rect l="l" t="t" r="r" b="b"/>
              <a:pathLst>
                <a:path w="3192145" h="2712720">
                  <a:moveTo>
                    <a:pt x="0" y="0"/>
                  </a:moveTo>
                  <a:lnTo>
                    <a:pt x="1092834" y="852932"/>
                  </a:lnTo>
                  <a:lnTo>
                    <a:pt x="672973" y="852932"/>
                  </a:lnTo>
                  <a:lnTo>
                    <a:pt x="672973" y="2712212"/>
                  </a:lnTo>
                  <a:lnTo>
                    <a:pt x="3192144" y="2712212"/>
                  </a:lnTo>
                  <a:lnTo>
                    <a:pt x="3192144" y="852932"/>
                  </a:lnTo>
                  <a:lnTo>
                    <a:pt x="1722627" y="852932"/>
                  </a:lnTo>
                  <a:lnTo>
                    <a:pt x="0" y="0"/>
                  </a:lnTo>
                  <a:close/>
                </a:path>
              </a:pathLst>
            </a:custGeom>
            <a:solidFill>
              <a:srgbClr val="6F2F9F"/>
            </a:solidFill>
          </p:spPr>
          <p:txBody>
            <a:bodyPr wrap="square" lIns="0" tIns="0" rIns="0" bIns="0" rtlCol="0"/>
            <a:lstStyle/>
            <a:p>
              <a:endParaRPr/>
            </a:p>
          </p:txBody>
        </p:sp>
        <p:sp>
          <p:nvSpPr>
            <p:cNvPr id="7" name="object 7"/>
            <p:cNvSpPr/>
            <p:nvPr/>
          </p:nvSpPr>
          <p:spPr>
            <a:xfrm>
              <a:off x="8260715" y="3598671"/>
              <a:ext cx="3192145" cy="2712720"/>
            </a:xfrm>
            <a:custGeom>
              <a:avLst/>
              <a:gdLst/>
              <a:ahLst/>
              <a:cxnLst/>
              <a:rect l="l" t="t" r="r" b="b"/>
              <a:pathLst>
                <a:path w="3192145" h="2712720">
                  <a:moveTo>
                    <a:pt x="672973" y="852932"/>
                  </a:moveTo>
                  <a:lnTo>
                    <a:pt x="1092834" y="852932"/>
                  </a:lnTo>
                  <a:lnTo>
                    <a:pt x="0" y="0"/>
                  </a:lnTo>
                  <a:lnTo>
                    <a:pt x="1722627" y="852932"/>
                  </a:lnTo>
                  <a:lnTo>
                    <a:pt x="3192144" y="852932"/>
                  </a:lnTo>
                  <a:lnTo>
                    <a:pt x="3192144" y="1162811"/>
                  </a:lnTo>
                  <a:lnTo>
                    <a:pt x="3192144" y="1627632"/>
                  </a:lnTo>
                  <a:lnTo>
                    <a:pt x="3192144" y="2712212"/>
                  </a:lnTo>
                  <a:lnTo>
                    <a:pt x="1722627" y="2712212"/>
                  </a:lnTo>
                  <a:lnTo>
                    <a:pt x="1092834" y="2712212"/>
                  </a:lnTo>
                  <a:lnTo>
                    <a:pt x="672973" y="2712212"/>
                  </a:lnTo>
                  <a:lnTo>
                    <a:pt x="672973" y="1627632"/>
                  </a:lnTo>
                  <a:lnTo>
                    <a:pt x="672973" y="1162811"/>
                  </a:lnTo>
                  <a:lnTo>
                    <a:pt x="672973" y="852932"/>
                  </a:lnTo>
                  <a:close/>
                </a:path>
              </a:pathLst>
            </a:custGeom>
            <a:ln w="12700">
              <a:solidFill>
                <a:srgbClr val="2E528F"/>
              </a:solidFill>
            </a:ln>
          </p:spPr>
          <p:txBody>
            <a:bodyPr wrap="square" lIns="0" tIns="0" rIns="0" bIns="0" rtlCol="0"/>
            <a:lstStyle/>
            <a:p>
              <a:endParaRPr/>
            </a:p>
          </p:txBody>
        </p:sp>
      </p:grpSp>
      <p:sp>
        <p:nvSpPr>
          <p:cNvPr id="8" name="object 8"/>
          <p:cNvSpPr txBox="1"/>
          <p:nvPr/>
        </p:nvSpPr>
        <p:spPr>
          <a:xfrm>
            <a:off x="9195561" y="4618735"/>
            <a:ext cx="2047875" cy="1489075"/>
          </a:xfrm>
          <a:prstGeom prst="rect">
            <a:avLst/>
          </a:prstGeom>
        </p:spPr>
        <p:txBody>
          <a:bodyPr vert="horz" wrap="square" lIns="0" tIns="12700" rIns="0" bIns="0" rtlCol="0">
            <a:spAutoFit/>
          </a:bodyPr>
          <a:lstStyle/>
          <a:p>
            <a:pPr marL="12700" marR="5080" indent="203835">
              <a:lnSpc>
                <a:spcPct val="100000"/>
              </a:lnSpc>
              <a:spcBef>
                <a:spcPts val="100"/>
              </a:spcBef>
            </a:pPr>
            <a:r>
              <a:rPr sz="2400" b="1" spc="-10">
                <a:solidFill>
                  <a:srgbClr val="FFFFFF"/>
                </a:solidFill>
                <a:latin typeface="Calibri"/>
                <a:cs typeface="Calibri"/>
              </a:rPr>
              <a:t>DIFERENCIAIS. </a:t>
            </a:r>
            <a:r>
              <a:rPr sz="2400" b="1">
                <a:solidFill>
                  <a:srgbClr val="FFFFFF"/>
                </a:solidFill>
                <a:latin typeface="Calibri"/>
                <a:cs typeface="Calibri"/>
              </a:rPr>
              <a:t>GERADORES</a:t>
            </a:r>
            <a:r>
              <a:rPr sz="2400" b="1" spc="-5">
                <a:solidFill>
                  <a:srgbClr val="FFFFFF"/>
                </a:solidFill>
                <a:latin typeface="Calibri"/>
                <a:cs typeface="Calibri"/>
              </a:rPr>
              <a:t> </a:t>
            </a:r>
            <a:r>
              <a:rPr sz="2400" b="1" spc="-25">
                <a:solidFill>
                  <a:srgbClr val="FFFFFF"/>
                </a:solidFill>
                <a:latin typeface="Calibri"/>
                <a:cs typeface="Calibri"/>
              </a:rPr>
              <a:t>DE</a:t>
            </a:r>
            <a:endParaRPr sz="2400">
              <a:latin typeface="Calibri"/>
              <a:cs typeface="Calibri"/>
            </a:endParaRPr>
          </a:p>
          <a:p>
            <a:pPr marR="43815" algn="ctr">
              <a:lnSpc>
                <a:spcPct val="100000"/>
              </a:lnSpc>
            </a:pPr>
            <a:r>
              <a:rPr sz="2400" b="1">
                <a:solidFill>
                  <a:srgbClr val="FFFFFF"/>
                </a:solidFill>
                <a:latin typeface="Calibri"/>
                <a:cs typeface="Calibri"/>
              </a:rPr>
              <a:t>GANHO</a:t>
            </a:r>
            <a:r>
              <a:rPr sz="2400" b="1" spc="-45">
                <a:solidFill>
                  <a:srgbClr val="FFFFFF"/>
                </a:solidFill>
                <a:latin typeface="Calibri"/>
                <a:cs typeface="Calibri"/>
              </a:rPr>
              <a:t> </a:t>
            </a:r>
            <a:r>
              <a:rPr sz="2400" b="1" spc="-50">
                <a:solidFill>
                  <a:srgbClr val="FFFFFF"/>
                </a:solidFill>
                <a:latin typeface="Calibri"/>
                <a:cs typeface="Calibri"/>
              </a:rPr>
              <a:t>E</a:t>
            </a:r>
            <a:endParaRPr sz="2400">
              <a:latin typeface="Calibri"/>
              <a:cs typeface="Calibri"/>
            </a:endParaRPr>
          </a:p>
          <a:p>
            <a:pPr marR="44450" algn="ctr">
              <a:lnSpc>
                <a:spcPct val="100000"/>
              </a:lnSpc>
            </a:pPr>
            <a:r>
              <a:rPr sz="2400" b="1" spc="-10">
                <a:solidFill>
                  <a:srgbClr val="FFFFFF"/>
                </a:solidFill>
                <a:latin typeface="Calibri"/>
                <a:cs typeface="Calibri"/>
              </a:rPr>
              <a:t>ANALGÉSICOS.</a:t>
            </a:r>
            <a:endParaRPr sz="2400">
              <a:latin typeface="Calibri"/>
              <a:cs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0960" y="496900"/>
            <a:ext cx="3559175" cy="483234"/>
          </a:xfrm>
          <a:prstGeom prst="rect">
            <a:avLst/>
          </a:prstGeom>
        </p:spPr>
        <p:txBody>
          <a:bodyPr vert="horz" wrap="square" lIns="0" tIns="12700" rIns="0" bIns="0" rtlCol="0">
            <a:spAutoFit/>
          </a:bodyPr>
          <a:lstStyle/>
          <a:p>
            <a:pPr marL="12700">
              <a:lnSpc>
                <a:spcPct val="100000"/>
              </a:lnSpc>
              <a:spcBef>
                <a:spcPts val="100"/>
              </a:spcBef>
            </a:pPr>
            <a:r>
              <a:rPr sz="3000"/>
              <a:t>Blueprints</a:t>
            </a:r>
            <a:r>
              <a:rPr sz="3000" spc="-40"/>
              <a:t> </a:t>
            </a:r>
            <a:r>
              <a:rPr sz="3000"/>
              <a:t>de</a:t>
            </a:r>
            <a:r>
              <a:rPr sz="3000" spc="-10"/>
              <a:t> serviço</a:t>
            </a:r>
            <a:endParaRPr sz="3000"/>
          </a:p>
        </p:txBody>
      </p:sp>
      <p:sp>
        <p:nvSpPr>
          <p:cNvPr id="3" name="object 3"/>
          <p:cNvSpPr txBox="1"/>
          <p:nvPr/>
        </p:nvSpPr>
        <p:spPr>
          <a:xfrm>
            <a:off x="494487" y="1475232"/>
            <a:ext cx="10947400" cy="2769870"/>
          </a:xfrm>
          <a:prstGeom prst="rect">
            <a:avLst/>
          </a:prstGeom>
        </p:spPr>
        <p:txBody>
          <a:bodyPr vert="horz" wrap="square" lIns="0" tIns="12700" rIns="0" bIns="0" rtlCol="0">
            <a:spAutoFit/>
          </a:bodyPr>
          <a:lstStyle/>
          <a:p>
            <a:pPr marL="12700" marR="5080" indent="152400">
              <a:lnSpc>
                <a:spcPct val="150100"/>
              </a:lnSpc>
              <a:spcBef>
                <a:spcPts val="100"/>
              </a:spcBef>
            </a:pPr>
            <a:r>
              <a:rPr sz="3000">
                <a:latin typeface="Arial"/>
                <a:cs typeface="Arial"/>
              </a:rPr>
              <a:t>É</a:t>
            </a:r>
            <a:r>
              <a:rPr sz="3000" spc="-20">
                <a:latin typeface="Arial"/>
                <a:cs typeface="Arial"/>
              </a:rPr>
              <a:t> </a:t>
            </a:r>
            <a:r>
              <a:rPr sz="3000">
                <a:latin typeface="Arial"/>
                <a:cs typeface="Arial"/>
              </a:rPr>
              <a:t>uma</a:t>
            </a:r>
            <a:r>
              <a:rPr sz="3000" spc="-20">
                <a:latin typeface="Arial"/>
                <a:cs typeface="Arial"/>
              </a:rPr>
              <a:t> </a:t>
            </a:r>
            <a:r>
              <a:rPr sz="3000">
                <a:latin typeface="Arial"/>
                <a:cs typeface="Arial"/>
              </a:rPr>
              <a:t>ferramenta</a:t>
            </a:r>
            <a:r>
              <a:rPr sz="3000" spc="-15">
                <a:latin typeface="Arial"/>
                <a:cs typeface="Arial"/>
              </a:rPr>
              <a:t> </a:t>
            </a:r>
            <a:r>
              <a:rPr sz="3000">
                <a:latin typeface="Arial"/>
                <a:cs typeface="Arial"/>
              </a:rPr>
              <a:t>que</a:t>
            </a:r>
            <a:r>
              <a:rPr sz="3000" spc="-30">
                <a:latin typeface="Arial"/>
                <a:cs typeface="Arial"/>
              </a:rPr>
              <a:t> </a:t>
            </a:r>
            <a:r>
              <a:rPr sz="3000">
                <a:latin typeface="Arial"/>
                <a:cs typeface="Arial"/>
              </a:rPr>
              <a:t>apresenta</a:t>
            </a:r>
            <a:r>
              <a:rPr sz="3000" spc="-40">
                <a:latin typeface="Arial"/>
                <a:cs typeface="Arial"/>
              </a:rPr>
              <a:t> </a:t>
            </a:r>
            <a:r>
              <a:rPr sz="3000">
                <a:latin typeface="Arial"/>
                <a:cs typeface="Arial"/>
              </a:rPr>
              <a:t>como</a:t>
            </a:r>
            <a:r>
              <a:rPr sz="3000" spc="-10">
                <a:latin typeface="Arial"/>
                <a:cs typeface="Arial"/>
              </a:rPr>
              <a:t> </a:t>
            </a:r>
            <a:r>
              <a:rPr sz="3000">
                <a:latin typeface="Arial"/>
                <a:cs typeface="Arial"/>
              </a:rPr>
              <a:t>o</a:t>
            </a:r>
            <a:r>
              <a:rPr sz="3000" spc="-25">
                <a:latin typeface="Arial"/>
                <a:cs typeface="Arial"/>
              </a:rPr>
              <a:t> </a:t>
            </a:r>
            <a:r>
              <a:rPr sz="3000">
                <a:latin typeface="Arial"/>
                <a:cs typeface="Arial"/>
              </a:rPr>
              <a:t>serviço</a:t>
            </a:r>
            <a:r>
              <a:rPr sz="3000" spc="-30">
                <a:latin typeface="Arial"/>
                <a:cs typeface="Arial"/>
              </a:rPr>
              <a:t> </a:t>
            </a:r>
            <a:r>
              <a:rPr sz="3000">
                <a:latin typeface="Arial"/>
                <a:cs typeface="Arial"/>
              </a:rPr>
              <a:t>será</a:t>
            </a:r>
            <a:r>
              <a:rPr sz="3000" spc="-10">
                <a:latin typeface="Arial"/>
                <a:cs typeface="Arial"/>
              </a:rPr>
              <a:t> oferecido </a:t>
            </a:r>
            <a:r>
              <a:rPr sz="3000">
                <a:latin typeface="Arial"/>
                <a:cs typeface="Arial"/>
              </a:rPr>
              <a:t>ao</a:t>
            </a:r>
            <a:r>
              <a:rPr sz="3000" spc="-30">
                <a:latin typeface="Arial"/>
                <a:cs typeface="Arial"/>
              </a:rPr>
              <a:t> </a:t>
            </a:r>
            <a:r>
              <a:rPr sz="3000">
                <a:latin typeface="Arial"/>
                <a:cs typeface="Arial"/>
              </a:rPr>
              <a:t>cliente</a:t>
            </a:r>
            <a:r>
              <a:rPr sz="3000" spc="-40">
                <a:latin typeface="Arial"/>
                <a:cs typeface="Arial"/>
              </a:rPr>
              <a:t> </a:t>
            </a:r>
            <a:r>
              <a:rPr sz="3000">
                <a:latin typeface="Arial"/>
                <a:cs typeface="Arial"/>
              </a:rPr>
              <a:t>garantindo</a:t>
            </a:r>
            <a:r>
              <a:rPr sz="3000" spc="-70">
                <a:latin typeface="Arial"/>
                <a:cs typeface="Arial"/>
              </a:rPr>
              <a:t> </a:t>
            </a:r>
            <a:r>
              <a:rPr sz="3000">
                <a:latin typeface="Arial"/>
                <a:cs typeface="Arial"/>
              </a:rPr>
              <a:t>padrões</a:t>
            </a:r>
            <a:r>
              <a:rPr sz="3000" spc="-40">
                <a:latin typeface="Arial"/>
                <a:cs typeface="Arial"/>
              </a:rPr>
              <a:t> </a:t>
            </a:r>
            <a:r>
              <a:rPr sz="3000">
                <a:latin typeface="Arial"/>
                <a:cs typeface="Arial"/>
              </a:rPr>
              <a:t>e</a:t>
            </a:r>
            <a:r>
              <a:rPr sz="3000" spc="-15">
                <a:latin typeface="Arial"/>
                <a:cs typeface="Arial"/>
              </a:rPr>
              <a:t> </a:t>
            </a:r>
            <a:r>
              <a:rPr sz="3000">
                <a:latin typeface="Arial"/>
                <a:cs typeface="Arial"/>
              </a:rPr>
              <a:t>consistência,</a:t>
            </a:r>
            <a:r>
              <a:rPr sz="3000" spc="-55">
                <a:latin typeface="Arial"/>
                <a:cs typeface="Arial"/>
              </a:rPr>
              <a:t> </a:t>
            </a:r>
            <a:r>
              <a:rPr sz="3000" spc="-10">
                <a:latin typeface="Arial"/>
                <a:cs typeface="Arial"/>
              </a:rPr>
              <a:t>conhecimento</a:t>
            </a:r>
            <a:endParaRPr sz="3000">
              <a:latin typeface="Arial"/>
              <a:cs typeface="Arial"/>
            </a:endParaRPr>
          </a:p>
          <a:p>
            <a:pPr marL="12700" marR="776605">
              <a:lnSpc>
                <a:spcPts val="5400"/>
              </a:lnSpc>
              <a:spcBef>
                <a:spcPts val="280"/>
              </a:spcBef>
            </a:pPr>
            <a:r>
              <a:rPr sz="3000">
                <a:latin typeface="Arial"/>
                <a:cs typeface="Arial"/>
              </a:rPr>
              <a:t>de</a:t>
            </a:r>
            <a:r>
              <a:rPr sz="3000" spc="-35">
                <a:latin typeface="Arial"/>
                <a:cs typeface="Arial"/>
              </a:rPr>
              <a:t> </a:t>
            </a:r>
            <a:r>
              <a:rPr sz="3000">
                <a:latin typeface="Arial"/>
                <a:cs typeface="Arial"/>
              </a:rPr>
              <a:t>toda</a:t>
            </a:r>
            <a:r>
              <a:rPr sz="3000" spc="-25">
                <a:latin typeface="Arial"/>
                <a:cs typeface="Arial"/>
              </a:rPr>
              <a:t> </a:t>
            </a:r>
            <a:r>
              <a:rPr sz="3000">
                <a:latin typeface="Arial"/>
                <a:cs typeface="Arial"/>
              </a:rPr>
              <a:t>a</a:t>
            </a:r>
            <a:r>
              <a:rPr sz="3000" spc="-15">
                <a:latin typeface="Arial"/>
                <a:cs typeface="Arial"/>
              </a:rPr>
              <a:t> </a:t>
            </a:r>
            <a:r>
              <a:rPr sz="3000">
                <a:latin typeface="Arial"/>
                <a:cs typeface="Arial"/>
              </a:rPr>
              <a:t>jornada,</a:t>
            </a:r>
            <a:r>
              <a:rPr sz="3000" spc="-45">
                <a:latin typeface="Arial"/>
                <a:cs typeface="Arial"/>
              </a:rPr>
              <a:t> </a:t>
            </a:r>
            <a:r>
              <a:rPr sz="3000">
                <a:latin typeface="Arial"/>
                <a:cs typeface="Arial"/>
              </a:rPr>
              <a:t>isolamento</a:t>
            </a:r>
            <a:r>
              <a:rPr sz="3000" spc="-50">
                <a:latin typeface="Arial"/>
                <a:cs typeface="Arial"/>
              </a:rPr>
              <a:t> </a:t>
            </a:r>
            <a:r>
              <a:rPr sz="3000">
                <a:latin typeface="Arial"/>
                <a:cs typeface="Arial"/>
              </a:rPr>
              <a:t>de</a:t>
            </a:r>
            <a:r>
              <a:rPr sz="3000" spc="-25">
                <a:latin typeface="Arial"/>
                <a:cs typeface="Arial"/>
              </a:rPr>
              <a:t> </a:t>
            </a:r>
            <a:r>
              <a:rPr sz="3000">
                <a:latin typeface="Arial"/>
                <a:cs typeface="Arial"/>
              </a:rPr>
              <a:t>pontos</a:t>
            </a:r>
            <a:r>
              <a:rPr sz="3000" spc="-25">
                <a:latin typeface="Arial"/>
                <a:cs typeface="Arial"/>
              </a:rPr>
              <a:t> </a:t>
            </a:r>
            <a:r>
              <a:rPr sz="3000">
                <a:latin typeface="Arial"/>
                <a:cs typeface="Arial"/>
              </a:rPr>
              <a:t>a</a:t>
            </a:r>
            <a:r>
              <a:rPr sz="3000" spc="-15">
                <a:latin typeface="Arial"/>
                <a:cs typeface="Arial"/>
              </a:rPr>
              <a:t> </a:t>
            </a:r>
            <a:r>
              <a:rPr sz="3000">
                <a:latin typeface="Arial"/>
                <a:cs typeface="Arial"/>
              </a:rPr>
              <a:t>ser</a:t>
            </a:r>
            <a:r>
              <a:rPr sz="3000" spc="-10">
                <a:latin typeface="Arial"/>
                <a:cs typeface="Arial"/>
              </a:rPr>
              <a:t> melhorados, </a:t>
            </a:r>
            <a:r>
              <a:rPr sz="3000">
                <a:latin typeface="Arial"/>
                <a:cs typeface="Arial"/>
              </a:rPr>
              <a:t>i</a:t>
            </a:r>
            <a:r>
              <a:rPr sz="3000" u="sng">
                <a:uFill>
                  <a:solidFill>
                    <a:srgbClr val="000000"/>
                  </a:solidFill>
                </a:uFill>
                <a:latin typeface="Arial"/>
                <a:cs typeface="Arial"/>
              </a:rPr>
              <a:t>dentificação</a:t>
            </a:r>
            <a:r>
              <a:rPr sz="3000" u="sng" spc="-60">
                <a:uFill>
                  <a:solidFill>
                    <a:srgbClr val="000000"/>
                  </a:solidFill>
                </a:uFill>
                <a:latin typeface="Arial"/>
                <a:cs typeface="Arial"/>
              </a:rPr>
              <a:t> </a:t>
            </a:r>
            <a:r>
              <a:rPr sz="3000" u="sng">
                <a:uFill>
                  <a:solidFill>
                    <a:srgbClr val="000000"/>
                  </a:solidFill>
                </a:uFill>
                <a:latin typeface="Arial"/>
                <a:cs typeface="Arial"/>
              </a:rPr>
              <a:t>de</a:t>
            </a:r>
            <a:r>
              <a:rPr sz="3000" u="sng" spc="-55">
                <a:uFill>
                  <a:solidFill>
                    <a:srgbClr val="000000"/>
                  </a:solidFill>
                </a:uFill>
                <a:latin typeface="Arial"/>
                <a:cs typeface="Arial"/>
              </a:rPr>
              <a:t> </a:t>
            </a:r>
            <a:r>
              <a:rPr sz="3000" u="sng">
                <a:uFill>
                  <a:solidFill>
                    <a:srgbClr val="000000"/>
                  </a:solidFill>
                </a:uFill>
                <a:latin typeface="Arial"/>
                <a:cs typeface="Arial"/>
              </a:rPr>
              <a:t>oportunidades</a:t>
            </a:r>
            <a:r>
              <a:rPr sz="3000" u="sng" spc="-60">
                <a:uFill>
                  <a:solidFill>
                    <a:srgbClr val="000000"/>
                  </a:solidFill>
                </a:uFill>
                <a:latin typeface="Arial"/>
                <a:cs typeface="Arial"/>
              </a:rPr>
              <a:t> </a:t>
            </a:r>
            <a:r>
              <a:rPr sz="3000" u="sng">
                <a:uFill>
                  <a:solidFill>
                    <a:srgbClr val="000000"/>
                  </a:solidFill>
                </a:uFill>
                <a:latin typeface="Arial"/>
                <a:cs typeface="Arial"/>
              </a:rPr>
              <a:t>de</a:t>
            </a:r>
            <a:r>
              <a:rPr sz="3000" u="sng" spc="-40">
                <a:uFill>
                  <a:solidFill>
                    <a:srgbClr val="000000"/>
                  </a:solidFill>
                </a:uFill>
                <a:latin typeface="Arial"/>
                <a:cs typeface="Arial"/>
              </a:rPr>
              <a:t> </a:t>
            </a:r>
            <a:r>
              <a:rPr sz="3000" u="sng">
                <a:uFill>
                  <a:solidFill>
                    <a:srgbClr val="000000"/>
                  </a:solidFill>
                </a:uFill>
                <a:latin typeface="Arial"/>
                <a:cs typeface="Arial"/>
              </a:rPr>
              <a:t>negócio</a:t>
            </a:r>
            <a:r>
              <a:rPr sz="3000" u="sng" spc="-55">
                <a:uFill>
                  <a:solidFill>
                    <a:srgbClr val="000000"/>
                  </a:solidFill>
                </a:uFill>
                <a:latin typeface="Arial"/>
                <a:cs typeface="Arial"/>
              </a:rPr>
              <a:t> </a:t>
            </a:r>
            <a:r>
              <a:rPr sz="3000" u="sng">
                <a:uFill>
                  <a:solidFill>
                    <a:srgbClr val="000000"/>
                  </a:solidFill>
                </a:uFill>
                <a:latin typeface="Arial"/>
                <a:cs typeface="Arial"/>
              </a:rPr>
              <a:t>e</a:t>
            </a:r>
            <a:r>
              <a:rPr sz="3000" u="sng" spc="-40">
                <a:uFill>
                  <a:solidFill>
                    <a:srgbClr val="000000"/>
                  </a:solidFill>
                </a:uFill>
                <a:latin typeface="Arial"/>
                <a:cs typeface="Arial"/>
              </a:rPr>
              <a:t> </a:t>
            </a:r>
            <a:r>
              <a:rPr sz="3000" u="sng">
                <a:uFill>
                  <a:solidFill>
                    <a:srgbClr val="000000"/>
                  </a:solidFill>
                </a:uFill>
                <a:latin typeface="Arial"/>
                <a:cs typeface="Arial"/>
              </a:rPr>
              <a:t>visualização</a:t>
            </a:r>
            <a:r>
              <a:rPr sz="3000" u="sng" spc="-50">
                <a:uFill>
                  <a:solidFill>
                    <a:srgbClr val="000000"/>
                  </a:solidFill>
                </a:uFill>
                <a:latin typeface="Arial"/>
                <a:cs typeface="Arial"/>
              </a:rPr>
              <a:t> </a:t>
            </a:r>
            <a:r>
              <a:rPr sz="3000" u="sng" spc="-25">
                <a:uFill>
                  <a:solidFill>
                    <a:srgbClr val="000000"/>
                  </a:solidFill>
                </a:uFill>
                <a:latin typeface="Arial"/>
                <a:cs typeface="Arial"/>
              </a:rPr>
              <a:t>de</a:t>
            </a:r>
            <a:endParaRPr sz="3000">
              <a:latin typeface="Arial"/>
              <a:cs typeface="Arial"/>
            </a:endParaRPr>
          </a:p>
        </p:txBody>
      </p:sp>
      <p:sp>
        <p:nvSpPr>
          <p:cNvPr id="4" name="object 4"/>
          <p:cNvSpPr txBox="1"/>
          <p:nvPr/>
        </p:nvSpPr>
        <p:spPr>
          <a:xfrm>
            <a:off x="494487" y="4447743"/>
            <a:ext cx="4657090" cy="483234"/>
          </a:xfrm>
          <a:prstGeom prst="rect">
            <a:avLst/>
          </a:prstGeom>
        </p:spPr>
        <p:txBody>
          <a:bodyPr vert="horz" wrap="square" lIns="0" tIns="12700" rIns="0" bIns="0" rtlCol="0">
            <a:spAutoFit/>
          </a:bodyPr>
          <a:lstStyle/>
          <a:p>
            <a:pPr marL="12700">
              <a:lnSpc>
                <a:spcPct val="100000"/>
              </a:lnSpc>
              <a:spcBef>
                <a:spcPts val="100"/>
              </a:spcBef>
            </a:pPr>
            <a:r>
              <a:rPr sz="3000" u="sng">
                <a:uFill>
                  <a:solidFill>
                    <a:srgbClr val="000000"/>
                  </a:solidFill>
                </a:uFill>
                <a:latin typeface="Arial"/>
                <a:cs typeface="Arial"/>
              </a:rPr>
              <a:t>todas</a:t>
            </a:r>
            <a:r>
              <a:rPr sz="3000" u="sng" spc="-50">
                <a:uFill>
                  <a:solidFill>
                    <a:srgbClr val="000000"/>
                  </a:solidFill>
                </a:uFill>
                <a:latin typeface="Arial"/>
                <a:cs typeface="Arial"/>
              </a:rPr>
              <a:t> </a:t>
            </a:r>
            <a:r>
              <a:rPr sz="3000" u="sng">
                <a:uFill>
                  <a:solidFill>
                    <a:srgbClr val="000000"/>
                  </a:solidFill>
                </a:uFill>
                <a:latin typeface="Arial"/>
                <a:cs typeface="Arial"/>
              </a:rPr>
              <a:t>as</a:t>
            </a:r>
            <a:r>
              <a:rPr sz="3000" u="sng" spc="-25">
                <a:uFill>
                  <a:solidFill>
                    <a:srgbClr val="000000"/>
                  </a:solidFill>
                </a:uFill>
                <a:latin typeface="Arial"/>
                <a:cs typeface="Arial"/>
              </a:rPr>
              <a:t> </a:t>
            </a:r>
            <a:r>
              <a:rPr sz="3000" u="sng">
                <a:uFill>
                  <a:solidFill>
                    <a:srgbClr val="000000"/>
                  </a:solidFill>
                </a:uFill>
                <a:latin typeface="Arial"/>
                <a:cs typeface="Arial"/>
              </a:rPr>
              <a:t>evidências</a:t>
            </a:r>
            <a:r>
              <a:rPr sz="3000" u="sng" spc="-65">
                <a:uFill>
                  <a:solidFill>
                    <a:srgbClr val="000000"/>
                  </a:solidFill>
                </a:uFill>
                <a:latin typeface="Arial"/>
                <a:cs typeface="Arial"/>
              </a:rPr>
              <a:t> </a:t>
            </a:r>
            <a:r>
              <a:rPr sz="3000" u="sng" spc="-10">
                <a:uFill>
                  <a:solidFill>
                    <a:srgbClr val="000000"/>
                  </a:solidFill>
                </a:uFill>
                <a:latin typeface="Arial"/>
                <a:cs typeface="Arial"/>
              </a:rPr>
              <a:t>físicas</a:t>
            </a:r>
            <a:r>
              <a:rPr sz="3000" spc="-10">
                <a:latin typeface="Arial"/>
                <a:cs typeface="Arial"/>
              </a:rPr>
              <a:t>.</a:t>
            </a:r>
            <a:endParaRPr sz="3000">
              <a:latin typeface="Arial"/>
              <a:cs typeface="Arial"/>
            </a:endParaRPr>
          </a:p>
        </p:txBody>
      </p:sp>
      <p:grpSp>
        <p:nvGrpSpPr>
          <p:cNvPr id="5" name="object 5"/>
          <p:cNvGrpSpPr/>
          <p:nvPr/>
        </p:nvGrpSpPr>
        <p:grpSpPr>
          <a:xfrm>
            <a:off x="6355058" y="4306823"/>
            <a:ext cx="3362325" cy="2077720"/>
            <a:chOff x="6355058" y="4306823"/>
            <a:chExt cx="3362325" cy="2077720"/>
          </a:xfrm>
        </p:grpSpPr>
        <p:pic>
          <p:nvPicPr>
            <p:cNvPr id="6" name="object 6"/>
            <p:cNvPicPr/>
            <p:nvPr/>
          </p:nvPicPr>
          <p:blipFill>
            <a:blip r:embed="rId2" cstate="print"/>
            <a:stretch>
              <a:fillRect/>
            </a:stretch>
          </p:blipFill>
          <p:spPr>
            <a:xfrm>
              <a:off x="6355058" y="4308281"/>
              <a:ext cx="3165391" cy="2075806"/>
            </a:xfrm>
            <a:prstGeom prst="rect">
              <a:avLst/>
            </a:prstGeom>
          </p:spPr>
        </p:pic>
        <p:pic>
          <p:nvPicPr>
            <p:cNvPr id="7" name="object 7"/>
            <p:cNvPicPr/>
            <p:nvPr/>
          </p:nvPicPr>
          <p:blipFill>
            <a:blip r:embed="rId3" cstate="print"/>
            <a:stretch>
              <a:fillRect/>
            </a:stretch>
          </p:blipFill>
          <p:spPr>
            <a:xfrm>
              <a:off x="6473952" y="4664976"/>
              <a:ext cx="3243072" cy="1446276"/>
            </a:xfrm>
            <a:prstGeom prst="rect">
              <a:avLst/>
            </a:prstGeom>
          </p:spPr>
        </p:pic>
        <p:sp>
          <p:nvSpPr>
            <p:cNvPr id="8" name="object 8"/>
            <p:cNvSpPr/>
            <p:nvPr/>
          </p:nvSpPr>
          <p:spPr>
            <a:xfrm>
              <a:off x="6385560" y="4306823"/>
              <a:ext cx="3108960" cy="2028825"/>
            </a:xfrm>
            <a:custGeom>
              <a:avLst/>
              <a:gdLst/>
              <a:ahLst/>
              <a:cxnLst/>
              <a:rect l="l" t="t" r="r" b="b"/>
              <a:pathLst>
                <a:path w="3108959" h="2028825">
                  <a:moveTo>
                    <a:pt x="254635" y="0"/>
                  </a:moveTo>
                  <a:lnTo>
                    <a:pt x="150875" y="197357"/>
                  </a:lnTo>
                  <a:lnTo>
                    <a:pt x="51942" y="197357"/>
                  </a:lnTo>
                  <a:lnTo>
                    <a:pt x="31664" y="202420"/>
                  </a:lnTo>
                  <a:lnTo>
                    <a:pt x="15160" y="216233"/>
                  </a:lnTo>
                  <a:lnTo>
                    <a:pt x="4062" y="236737"/>
                  </a:lnTo>
                  <a:lnTo>
                    <a:pt x="0" y="261874"/>
                  </a:lnTo>
                  <a:lnTo>
                    <a:pt x="0" y="1964016"/>
                  </a:lnTo>
                  <a:lnTo>
                    <a:pt x="4062" y="1989101"/>
                  </a:lnTo>
                  <a:lnTo>
                    <a:pt x="15160" y="2009579"/>
                  </a:lnTo>
                  <a:lnTo>
                    <a:pt x="31664" y="2023383"/>
                  </a:lnTo>
                  <a:lnTo>
                    <a:pt x="51942" y="2028444"/>
                  </a:lnTo>
                  <a:lnTo>
                    <a:pt x="3057016" y="2028444"/>
                  </a:lnTo>
                  <a:lnTo>
                    <a:pt x="3077295" y="2023383"/>
                  </a:lnTo>
                  <a:lnTo>
                    <a:pt x="3093799" y="2009579"/>
                  </a:lnTo>
                  <a:lnTo>
                    <a:pt x="3104897" y="1989101"/>
                  </a:lnTo>
                  <a:lnTo>
                    <a:pt x="3108960" y="1964016"/>
                  </a:lnTo>
                  <a:lnTo>
                    <a:pt x="3108960" y="261874"/>
                  </a:lnTo>
                  <a:lnTo>
                    <a:pt x="3104897" y="236737"/>
                  </a:lnTo>
                  <a:lnTo>
                    <a:pt x="3093799" y="216233"/>
                  </a:lnTo>
                  <a:lnTo>
                    <a:pt x="3077295" y="202420"/>
                  </a:lnTo>
                  <a:lnTo>
                    <a:pt x="3057016" y="197357"/>
                  </a:lnTo>
                  <a:lnTo>
                    <a:pt x="358139" y="197357"/>
                  </a:lnTo>
                  <a:lnTo>
                    <a:pt x="254635" y="0"/>
                  </a:lnTo>
                  <a:close/>
                </a:path>
              </a:pathLst>
            </a:custGeom>
            <a:solidFill>
              <a:srgbClr val="6F2F9F"/>
            </a:solidFill>
          </p:spPr>
          <p:txBody>
            <a:bodyPr wrap="square" lIns="0" tIns="0" rIns="0" bIns="0" rtlCol="0"/>
            <a:lstStyle/>
            <a:p>
              <a:endParaRPr/>
            </a:p>
          </p:txBody>
        </p:sp>
      </p:grpSp>
      <p:sp>
        <p:nvSpPr>
          <p:cNvPr id="9" name="object 9"/>
          <p:cNvSpPr txBox="1"/>
          <p:nvPr/>
        </p:nvSpPr>
        <p:spPr>
          <a:xfrm>
            <a:off x="6685026" y="4741545"/>
            <a:ext cx="2768600" cy="1123315"/>
          </a:xfrm>
          <a:prstGeom prst="rect">
            <a:avLst/>
          </a:prstGeom>
        </p:spPr>
        <p:txBody>
          <a:bodyPr vert="horz" wrap="square" lIns="0" tIns="12700" rIns="0" bIns="0" rtlCol="0">
            <a:spAutoFit/>
          </a:bodyPr>
          <a:lstStyle/>
          <a:p>
            <a:pPr marL="12700" marR="5080" indent="156845">
              <a:lnSpc>
                <a:spcPct val="100000"/>
              </a:lnSpc>
              <a:spcBef>
                <a:spcPts val="100"/>
              </a:spcBef>
            </a:pPr>
            <a:r>
              <a:rPr sz="2400" b="0" spc="-10">
                <a:solidFill>
                  <a:srgbClr val="FFFFFF"/>
                </a:solidFill>
                <a:latin typeface="Calibri Light"/>
                <a:cs typeface="Calibri Light"/>
              </a:rPr>
              <a:t>NOVOS</a:t>
            </a:r>
            <a:r>
              <a:rPr sz="2400" b="0" spc="-114">
                <a:solidFill>
                  <a:srgbClr val="FFFFFF"/>
                </a:solidFill>
                <a:latin typeface="Calibri Light"/>
                <a:cs typeface="Calibri Light"/>
              </a:rPr>
              <a:t> </a:t>
            </a:r>
            <a:r>
              <a:rPr sz="2400" b="0" spc="-10">
                <a:solidFill>
                  <a:srgbClr val="FFFFFF"/>
                </a:solidFill>
                <a:latin typeface="Calibri Light"/>
                <a:cs typeface="Calibri Light"/>
              </a:rPr>
              <a:t>MERCADOS. COMO</a:t>
            </a:r>
            <a:r>
              <a:rPr sz="2400" b="0" spc="-85">
                <a:solidFill>
                  <a:srgbClr val="FFFFFF"/>
                </a:solidFill>
                <a:latin typeface="Calibri Light"/>
                <a:cs typeface="Calibri Light"/>
              </a:rPr>
              <a:t> </a:t>
            </a:r>
            <a:r>
              <a:rPr sz="2400" b="0" spc="-20">
                <a:solidFill>
                  <a:srgbClr val="FFFFFF"/>
                </a:solidFill>
                <a:latin typeface="Calibri Light"/>
                <a:cs typeface="Calibri Light"/>
              </a:rPr>
              <a:t>FUNCIONA</a:t>
            </a:r>
            <a:r>
              <a:rPr sz="2400" b="0" spc="-80">
                <a:solidFill>
                  <a:srgbClr val="FFFFFF"/>
                </a:solidFill>
                <a:latin typeface="Calibri Light"/>
                <a:cs typeface="Calibri Light"/>
              </a:rPr>
              <a:t> </a:t>
            </a:r>
            <a:r>
              <a:rPr sz="2400" b="0" spc="-25">
                <a:solidFill>
                  <a:srgbClr val="FFFFFF"/>
                </a:solidFill>
                <a:latin typeface="Calibri Light"/>
                <a:cs typeface="Calibri Light"/>
              </a:rPr>
              <a:t>(EM </a:t>
            </a:r>
            <a:r>
              <a:rPr sz="2400" b="0" spc="-10">
                <a:solidFill>
                  <a:srgbClr val="FFFFFF"/>
                </a:solidFill>
                <a:latin typeface="Calibri Light"/>
                <a:cs typeface="Calibri Light"/>
              </a:rPr>
              <a:t>DETALHE</a:t>
            </a:r>
            <a:r>
              <a:rPr sz="2400" b="0" spc="-90">
                <a:solidFill>
                  <a:srgbClr val="FFFFFF"/>
                </a:solidFill>
                <a:latin typeface="Calibri Light"/>
                <a:cs typeface="Calibri Light"/>
              </a:rPr>
              <a:t> </a:t>
            </a:r>
            <a:r>
              <a:rPr sz="2400" b="0">
                <a:solidFill>
                  <a:srgbClr val="FFFFFF"/>
                </a:solidFill>
                <a:latin typeface="Calibri Light"/>
                <a:cs typeface="Calibri Light"/>
              </a:rPr>
              <a:t>E</a:t>
            </a:r>
            <a:r>
              <a:rPr sz="2400" b="0" spc="-70">
                <a:solidFill>
                  <a:srgbClr val="FFFFFF"/>
                </a:solidFill>
                <a:latin typeface="Calibri Light"/>
                <a:cs typeface="Calibri Light"/>
              </a:rPr>
              <a:t> </a:t>
            </a:r>
            <a:r>
              <a:rPr sz="2400" b="0" spc="-10">
                <a:solidFill>
                  <a:srgbClr val="FFFFFF"/>
                </a:solidFill>
                <a:latin typeface="Calibri Light"/>
                <a:cs typeface="Calibri Light"/>
              </a:rPr>
              <a:t>FLUXO).</a:t>
            </a:r>
            <a:endParaRPr sz="2400">
              <a:latin typeface="Calibri Light"/>
              <a:cs typeface="Calibri Light"/>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6FC0"/>
          </a:solidFill>
        </p:spPr>
        <p:txBody>
          <a:bodyPr wrap="square" lIns="0" tIns="0" rIns="0" bIns="0" rtlCol="0"/>
          <a:lstStyle/>
          <a:p>
            <a:endParaRPr/>
          </a:p>
        </p:txBody>
      </p:sp>
      <p:sp>
        <p:nvSpPr>
          <p:cNvPr id="3" name="object 3"/>
          <p:cNvSpPr txBox="1">
            <a:spLocks noGrp="1"/>
          </p:cNvSpPr>
          <p:nvPr>
            <p:ph type="title"/>
          </p:nvPr>
        </p:nvSpPr>
        <p:spPr>
          <a:xfrm>
            <a:off x="1203147" y="3203270"/>
            <a:ext cx="9269730" cy="711835"/>
          </a:xfrm>
          <a:prstGeom prst="rect">
            <a:avLst/>
          </a:prstGeom>
        </p:spPr>
        <p:txBody>
          <a:bodyPr vert="horz" wrap="square" lIns="0" tIns="12700" rIns="0" bIns="0" rtlCol="0">
            <a:spAutoFit/>
          </a:bodyPr>
          <a:lstStyle/>
          <a:p>
            <a:pPr marL="12700">
              <a:lnSpc>
                <a:spcPct val="100000"/>
              </a:lnSpc>
              <a:spcBef>
                <a:spcPts val="100"/>
              </a:spcBef>
            </a:pPr>
            <a:r>
              <a:rPr sz="4500">
                <a:solidFill>
                  <a:srgbClr val="FFFFFF"/>
                </a:solidFill>
              </a:rPr>
              <a:t>Blueprint</a:t>
            </a:r>
            <a:r>
              <a:rPr sz="4500" spc="-35">
                <a:solidFill>
                  <a:srgbClr val="FFFFFF"/>
                </a:solidFill>
              </a:rPr>
              <a:t> </a:t>
            </a:r>
            <a:r>
              <a:rPr sz="4500">
                <a:solidFill>
                  <a:srgbClr val="FFFFFF"/>
                </a:solidFill>
              </a:rPr>
              <a:t>de Serviços</a:t>
            </a:r>
            <a:r>
              <a:rPr sz="4500" spc="-20">
                <a:solidFill>
                  <a:srgbClr val="FFFFFF"/>
                </a:solidFill>
              </a:rPr>
              <a:t> </a:t>
            </a:r>
            <a:r>
              <a:rPr sz="4500">
                <a:solidFill>
                  <a:srgbClr val="FFFFFF"/>
                </a:solidFill>
              </a:rPr>
              <a:t>(&amp; </a:t>
            </a:r>
            <a:r>
              <a:rPr sz="4500" spc="-10">
                <a:solidFill>
                  <a:srgbClr val="FFFFFF"/>
                </a:solidFill>
              </a:rPr>
              <a:t>Conteúdos)</a:t>
            </a:r>
            <a:endParaRPr sz="45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0960" y="496900"/>
            <a:ext cx="3243580" cy="483234"/>
          </a:xfrm>
          <a:prstGeom prst="rect">
            <a:avLst/>
          </a:prstGeom>
        </p:spPr>
        <p:txBody>
          <a:bodyPr vert="horz" wrap="square" lIns="0" tIns="12700" rIns="0" bIns="0" rtlCol="0">
            <a:spAutoFit/>
          </a:bodyPr>
          <a:lstStyle/>
          <a:p>
            <a:pPr marL="12700">
              <a:lnSpc>
                <a:spcPct val="100000"/>
              </a:lnSpc>
              <a:spcBef>
                <a:spcPts val="100"/>
              </a:spcBef>
            </a:pPr>
            <a:r>
              <a:rPr sz="3000"/>
              <a:t>Momentos</a:t>
            </a:r>
            <a:r>
              <a:rPr sz="3000" spc="-25"/>
              <a:t> </a:t>
            </a:r>
            <a:r>
              <a:rPr sz="3000"/>
              <a:t>e</a:t>
            </a:r>
            <a:r>
              <a:rPr sz="3000" spc="-10"/>
              <a:t> </a:t>
            </a:r>
            <a:r>
              <a:rPr sz="3000" spc="-20"/>
              <a:t>ações</a:t>
            </a:r>
            <a:endParaRPr sz="3000"/>
          </a:p>
        </p:txBody>
      </p:sp>
      <p:sp>
        <p:nvSpPr>
          <p:cNvPr id="3" name="object 3"/>
          <p:cNvSpPr txBox="1"/>
          <p:nvPr/>
        </p:nvSpPr>
        <p:spPr>
          <a:xfrm>
            <a:off x="7698740" y="1525904"/>
            <a:ext cx="3926840" cy="3608070"/>
          </a:xfrm>
          <a:prstGeom prst="rect">
            <a:avLst/>
          </a:prstGeom>
        </p:spPr>
        <p:txBody>
          <a:bodyPr vert="horz" wrap="square" lIns="0" tIns="53975" rIns="0" bIns="0" rtlCol="0">
            <a:spAutoFit/>
          </a:bodyPr>
          <a:lstStyle/>
          <a:p>
            <a:pPr marL="469900" marR="5080" indent="-457200">
              <a:lnSpc>
                <a:spcPts val="2590"/>
              </a:lnSpc>
              <a:spcBef>
                <a:spcPts val="425"/>
              </a:spcBef>
              <a:buChar char="•"/>
              <a:tabLst>
                <a:tab pos="469900" algn="l"/>
              </a:tabLst>
            </a:pPr>
            <a:r>
              <a:rPr sz="2400">
                <a:latin typeface="Arial"/>
                <a:cs typeface="Arial"/>
              </a:rPr>
              <a:t>Traduzir</a:t>
            </a:r>
            <a:r>
              <a:rPr sz="2400" spc="-40">
                <a:latin typeface="Arial"/>
                <a:cs typeface="Arial"/>
              </a:rPr>
              <a:t> </a:t>
            </a:r>
            <a:r>
              <a:rPr sz="2400">
                <a:latin typeface="Arial"/>
                <a:cs typeface="Arial"/>
              </a:rPr>
              <a:t>os</a:t>
            </a:r>
            <a:r>
              <a:rPr sz="2400" spc="-40">
                <a:latin typeface="Arial"/>
                <a:cs typeface="Arial"/>
              </a:rPr>
              <a:t> </a:t>
            </a:r>
            <a:r>
              <a:rPr sz="2400">
                <a:latin typeface="Arial"/>
                <a:cs typeface="Arial"/>
              </a:rPr>
              <a:t>momentos</a:t>
            </a:r>
            <a:r>
              <a:rPr sz="2400" spc="-40">
                <a:latin typeface="Arial"/>
                <a:cs typeface="Arial"/>
              </a:rPr>
              <a:t> </a:t>
            </a:r>
            <a:r>
              <a:rPr sz="2400" spc="-25">
                <a:latin typeface="Arial"/>
                <a:cs typeface="Arial"/>
              </a:rPr>
              <a:t>da </a:t>
            </a:r>
            <a:r>
              <a:rPr sz="2400">
                <a:latin typeface="Arial"/>
                <a:cs typeface="Arial"/>
              </a:rPr>
              <a:t>jornada</a:t>
            </a:r>
            <a:r>
              <a:rPr sz="2400" spc="-5">
                <a:latin typeface="Arial"/>
                <a:cs typeface="Arial"/>
              </a:rPr>
              <a:t> </a:t>
            </a:r>
            <a:r>
              <a:rPr sz="2400">
                <a:latin typeface="Arial"/>
                <a:cs typeface="Arial"/>
              </a:rPr>
              <a:t>e</a:t>
            </a:r>
            <a:r>
              <a:rPr sz="2400" spc="-10">
                <a:latin typeface="Arial"/>
                <a:cs typeface="Arial"/>
              </a:rPr>
              <a:t> </a:t>
            </a:r>
            <a:r>
              <a:rPr sz="2400">
                <a:latin typeface="Arial"/>
                <a:cs typeface="Arial"/>
              </a:rPr>
              <a:t>as</a:t>
            </a:r>
            <a:r>
              <a:rPr sz="2400" spc="-5">
                <a:latin typeface="Arial"/>
                <a:cs typeface="Arial"/>
              </a:rPr>
              <a:t> </a:t>
            </a:r>
            <a:r>
              <a:rPr sz="2400" spc="-10">
                <a:latin typeface="Arial"/>
                <a:cs typeface="Arial"/>
              </a:rPr>
              <a:t>ações.</a:t>
            </a:r>
            <a:endParaRPr sz="2400">
              <a:latin typeface="Arial"/>
              <a:cs typeface="Arial"/>
            </a:endParaRPr>
          </a:p>
          <a:p>
            <a:pPr marL="469900" marR="431800" indent="-457200">
              <a:lnSpc>
                <a:spcPts val="2590"/>
              </a:lnSpc>
              <a:spcBef>
                <a:spcPts val="1005"/>
              </a:spcBef>
              <a:buChar char="•"/>
              <a:tabLst>
                <a:tab pos="469900" algn="l"/>
              </a:tabLst>
            </a:pPr>
            <a:r>
              <a:rPr sz="2400">
                <a:latin typeface="Arial"/>
                <a:cs typeface="Arial"/>
              </a:rPr>
              <a:t>Ordenar</a:t>
            </a:r>
            <a:r>
              <a:rPr sz="2400" spc="-10">
                <a:latin typeface="Arial"/>
                <a:cs typeface="Arial"/>
              </a:rPr>
              <a:t> </a:t>
            </a:r>
            <a:r>
              <a:rPr sz="2400">
                <a:latin typeface="Arial"/>
                <a:cs typeface="Arial"/>
              </a:rPr>
              <a:t>e</a:t>
            </a:r>
            <a:r>
              <a:rPr sz="2400" spc="-5">
                <a:latin typeface="Arial"/>
                <a:cs typeface="Arial"/>
              </a:rPr>
              <a:t> </a:t>
            </a:r>
            <a:r>
              <a:rPr sz="2400" spc="-10">
                <a:latin typeface="Arial"/>
                <a:cs typeface="Arial"/>
              </a:rPr>
              <a:t>mostrar </a:t>
            </a:r>
            <a:r>
              <a:rPr sz="2400">
                <a:latin typeface="Arial"/>
                <a:cs typeface="Arial"/>
              </a:rPr>
              <a:t>ganhos</a:t>
            </a:r>
            <a:r>
              <a:rPr sz="2400" spc="-10">
                <a:latin typeface="Arial"/>
                <a:cs typeface="Arial"/>
              </a:rPr>
              <a:t> </a:t>
            </a:r>
            <a:r>
              <a:rPr sz="2400">
                <a:latin typeface="Arial"/>
                <a:cs typeface="Arial"/>
              </a:rPr>
              <a:t>em</a:t>
            </a:r>
            <a:r>
              <a:rPr sz="2400" spc="-15">
                <a:latin typeface="Arial"/>
                <a:cs typeface="Arial"/>
              </a:rPr>
              <a:t> </a:t>
            </a:r>
            <a:r>
              <a:rPr sz="2400">
                <a:latin typeface="Arial"/>
                <a:cs typeface="Arial"/>
              </a:rPr>
              <a:t>relação</a:t>
            </a:r>
            <a:r>
              <a:rPr sz="2400" spc="-5">
                <a:latin typeface="Arial"/>
                <a:cs typeface="Arial"/>
              </a:rPr>
              <a:t> </a:t>
            </a:r>
            <a:r>
              <a:rPr sz="2400" spc="-25">
                <a:latin typeface="Arial"/>
                <a:cs typeface="Arial"/>
              </a:rPr>
              <a:t>ao </a:t>
            </a:r>
            <a:r>
              <a:rPr sz="2400">
                <a:latin typeface="Arial"/>
                <a:cs typeface="Arial"/>
              </a:rPr>
              <a:t>que</a:t>
            </a:r>
            <a:r>
              <a:rPr sz="2400" spc="-15">
                <a:latin typeface="Arial"/>
                <a:cs typeface="Arial"/>
              </a:rPr>
              <a:t> </a:t>
            </a:r>
            <a:r>
              <a:rPr sz="2400">
                <a:latin typeface="Arial"/>
                <a:cs typeface="Arial"/>
              </a:rPr>
              <a:t>há</a:t>
            </a:r>
            <a:r>
              <a:rPr sz="2400" spc="-5">
                <a:latin typeface="Arial"/>
                <a:cs typeface="Arial"/>
              </a:rPr>
              <a:t> </a:t>
            </a:r>
            <a:r>
              <a:rPr sz="2400" spc="-10">
                <a:latin typeface="Arial"/>
                <a:cs typeface="Arial"/>
              </a:rPr>
              <a:t>hoje.</a:t>
            </a:r>
            <a:endParaRPr sz="2400">
              <a:latin typeface="Arial"/>
              <a:cs typeface="Arial"/>
            </a:endParaRPr>
          </a:p>
          <a:p>
            <a:pPr marL="469900" marR="74930" indent="-457200">
              <a:lnSpc>
                <a:spcPct val="90000"/>
              </a:lnSpc>
              <a:spcBef>
                <a:spcPts val="960"/>
              </a:spcBef>
              <a:buChar char="•"/>
              <a:tabLst>
                <a:tab pos="469900" algn="l"/>
              </a:tabLst>
            </a:pPr>
            <a:r>
              <a:rPr sz="2400">
                <a:latin typeface="Arial"/>
                <a:cs typeface="Arial"/>
              </a:rPr>
              <a:t>Posicionar</a:t>
            </a:r>
            <a:r>
              <a:rPr sz="2400" spc="-15">
                <a:latin typeface="Arial"/>
                <a:cs typeface="Arial"/>
              </a:rPr>
              <a:t> </a:t>
            </a:r>
            <a:r>
              <a:rPr sz="2400" spc="-25">
                <a:latin typeface="Arial"/>
                <a:cs typeface="Arial"/>
              </a:rPr>
              <a:t>os </a:t>
            </a:r>
            <a:r>
              <a:rPr sz="2400">
                <a:latin typeface="Arial"/>
                <a:cs typeface="Arial"/>
              </a:rPr>
              <a:t>analgésicos</a:t>
            </a:r>
            <a:r>
              <a:rPr sz="2400" spc="15">
                <a:latin typeface="Arial"/>
                <a:cs typeface="Arial"/>
              </a:rPr>
              <a:t> </a:t>
            </a:r>
            <a:r>
              <a:rPr sz="2400">
                <a:latin typeface="Arial"/>
                <a:cs typeface="Arial"/>
              </a:rPr>
              <a:t>e</a:t>
            </a:r>
            <a:r>
              <a:rPr sz="2400" spc="-40">
                <a:latin typeface="Arial"/>
                <a:cs typeface="Arial"/>
              </a:rPr>
              <a:t> </a:t>
            </a:r>
            <a:r>
              <a:rPr sz="2400" spc="-10">
                <a:latin typeface="Arial"/>
                <a:cs typeface="Arial"/>
              </a:rPr>
              <a:t>geradores </a:t>
            </a:r>
            <a:r>
              <a:rPr sz="2400">
                <a:latin typeface="Arial"/>
                <a:cs typeface="Arial"/>
              </a:rPr>
              <a:t>de</a:t>
            </a:r>
            <a:r>
              <a:rPr sz="2400" spc="-20">
                <a:latin typeface="Arial"/>
                <a:cs typeface="Arial"/>
              </a:rPr>
              <a:t> </a:t>
            </a:r>
            <a:r>
              <a:rPr sz="2400">
                <a:latin typeface="Arial"/>
                <a:cs typeface="Arial"/>
              </a:rPr>
              <a:t>ganho em</a:t>
            </a:r>
            <a:r>
              <a:rPr sz="2400" spc="-20">
                <a:latin typeface="Arial"/>
                <a:cs typeface="Arial"/>
              </a:rPr>
              <a:t> </a:t>
            </a:r>
            <a:r>
              <a:rPr sz="2400">
                <a:latin typeface="Arial"/>
                <a:cs typeface="Arial"/>
              </a:rPr>
              <a:t>detalhe, </a:t>
            </a:r>
            <a:r>
              <a:rPr sz="2400" spc="-25">
                <a:latin typeface="Arial"/>
                <a:cs typeface="Arial"/>
              </a:rPr>
              <a:t>de </a:t>
            </a:r>
            <a:r>
              <a:rPr sz="2400">
                <a:latin typeface="Arial"/>
                <a:cs typeface="Arial"/>
              </a:rPr>
              <a:t>acordo</a:t>
            </a:r>
            <a:r>
              <a:rPr sz="2400" spc="-5">
                <a:latin typeface="Arial"/>
                <a:cs typeface="Arial"/>
              </a:rPr>
              <a:t> </a:t>
            </a:r>
            <a:r>
              <a:rPr sz="2400">
                <a:latin typeface="Arial"/>
                <a:cs typeface="Arial"/>
              </a:rPr>
              <a:t>com</a:t>
            </a:r>
            <a:r>
              <a:rPr sz="2400" spc="-10">
                <a:latin typeface="Arial"/>
                <a:cs typeface="Arial"/>
              </a:rPr>
              <a:t> </a:t>
            </a:r>
            <a:r>
              <a:rPr sz="2400">
                <a:latin typeface="Arial"/>
                <a:cs typeface="Arial"/>
              </a:rPr>
              <a:t>o</a:t>
            </a:r>
            <a:r>
              <a:rPr sz="2400" spc="-5">
                <a:latin typeface="Arial"/>
                <a:cs typeface="Arial"/>
              </a:rPr>
              <a:t> </a:t>
            </a:r>
            <a:r>
              <a:rPr sz="2400" spc="-10">
                <a:latin typeface="Arial"/>
                <a:cs typeface="Arial"/>
              </a:rPr>
              <a:t>estado </a:t>
            </a:r>
            <a:r>
              <a:rPr sz="2400">
                <a:latin typeface="Arial"/>
                <a:cs typeface="Arial"/>
              </a:rPr>
              <a:t>mental</a:t>
            </a:r>
            <a:r>
              <a:rPr sz="2400" spc="-15">
                <a:latin typeface="Arial"/>
                <a:cs typeface="Arial"/>
              </a:rPr>
              <a:t> </a:t>
            </a:r>
            <a:r>
              <a:rPr sz="2400">
                <a:latin typeface="Arial"/>
                <a:cs typeface="Arial"/>
              </a:rPr>
              <a:t>das</a:t>
            </a:r>
            <a:r>
              <a:rPr sz="2400" spc="-10">
                <a:latin typeface="Arial"/>
                <a:cs typeface="Arial"/>
              </a:rPr>
              <a:t> pessoas.</a:t>
            </a:r>
            <a:endParaRPr sz="2400">
              <a:latin typeface="Arial"/>
              <a:cs typeface="Arial"/>
            </a:endParaRPr>
          </a:p>
        </p:txBody>
      </p:sp>
      <p:pic>
        <p:nvPicPr>
          <p:cNvPr id="4" name="object 4"/>
          <p:cNvPicPr/>
          <p:nvPr/>
        </p:nvPicPr>
        <p:blipFill>
          <a:blip r:embed="rId2" cstate="print"/>
          <a:stretch>
            <a:fillRect/>
          </a:stretch>
        </p:blipFill>
        <p:spPr>
          <a:xfrm>
            <a:off x="278824" y="1556511"/>
            <a:ext cx="6843859" cy="36957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0960" y="496900"/>
            <a:ext cx="4658995" cy="483234"/>
          </a:xfrm>
          <a:prstGeom prst="rect">
            <a:avLst/>
          </a:prstGeom>
        </p:spPr>
        <p:txBody>
          <a:bodyPr vert="horz" wrap="square" lIns="0" tIns="12700" rIns="0" bIns="0" rtlCol="0">
            <a:spAutoFit/>
          </a:bodyPr>
          <a:lstStyle/>
          <a:p>
            <a:pPr marL="12700">
              <a:lnSpc>
                <a:spcPct val="100000"/>
              </a:lnSpc>
              <a:spcBef>
                <a:spcPts val="100"/>
              </a:spcBef>
            </a:pPr>
            <a:r>
              <a:rPr sz="3000"/>
              <a:t>Canais</a:t>
            </a:r>
            <a:r>
              <a:rPr sz="3000" spc="-40"/>
              <a:t> </a:t>
            </a:r>
            <a:r>
              <a:rPr sz="3000"/>
              <a:t>e</a:t>
            </a:r>
            <a:r>
              <a:rPr sz="3000" spc="-5"/>
              <a:t> </a:t>
            </a:r>
            <a:r>
              <a:rPr sz="3000"/>
              <a:t>pontos</a:t>
            </a:r>
            <a:r>
              <a:rPr sz="3000" spc="-15"/>
              <a:t> </a:t>
            </a:r>
            <a:r>
              <a:rPr sz="3000"/>
              <a:t>de</a:t>
            </a:r>
            <a:r>
              <a:rPr sz="3000" spc="-15"/>
              <a:t> </a:t>
            </a:r>
            <a:r>
              <a:rPr sz="3000" spc="-10"/>
              <a:t>contato</a:t>
            </a:r>
            <a:endParaRPr sz="3000"/>
          </a:p>
        </p:txBody>
      </p:sp>
      <p:sp>
        <p:nvSpPr>
          <p:cNvPr id="3" name="object 3"/>
          <p:cNvSpPr txBox="1"/>
          <p:nvPr/>
        </p:nvSpPr>
        <p:spPr>
          <a:xfrm>
            <a:off x="7698740" y="1525904"/>
            <a:ext cx="3754120" cy="2822575"/>
          </a:xfrm>
          <a:prstGeom prst="rect">
            <a:avLst/>
          </a:prstGeom>
        </p:spPr>
        <p:txBody>
          <a:bodyPr vert="horz" wrap="square" lIns="0" tIns="48895" rIns="0" bIns="0" rtlCol="0">
            <a:spAutoFit/>
          </a:bodyPr>
          <a:lstStyle/>
          <a:p>
            <a:pPr marL="469900" marR="91440" indent="-457200">
              <a:lnSpc>
                <a:spcPct val="90000"/>
              </a:lnSpc>
              <a:spcBef>
                <a:spcPts val="385"/>
              </a:spcBef>
              <a:buChar char="•"/>
              <a:tabLst>
                <a:tab pos="469900" algn="l"/>
              </a:tabLst>
            </a:pPr>
            <a:r>
              <a:rPr sz="2400">
                <a:latin typeface="Arial"/>
                <a:cs typeface="Arial"/>
              </a:rPr>
              <a:t>ONDE</a:t>
            </a:r>
            <a:r>
              <a:rPr sz="2400" spc="-30">
                <a:latin typeface="Arial"/>
                <a:cs typeface="Arial"/>
              </a:rPr>
              <a:t> </a:t>
            </a:r>
            <a:r>
              <a:rPr sz="2400">
                <a:latin typeface="Arial"/>
                <a:cs typeface="Arial"/>
              </a:rPr>
              <a:t>acontece</a:t>
            </a:r>
            <a:r>
              <a:rPr sz="2400" spc="-5">
                <a:latin typeface="Arial"/>
                <a:cs typeface="Arial"/>
              </a:rPr>
              <a:t> </a:t>
            </a:r>
            <a:r>
              <a:rPr sz="2400" spc="-20">
                <a:latin typeface="Arial"/>
                <a:cs typeface="Arial"/>
              </a:rPr>
              <a:t>cada </a:t>
            </a:r>
            <a:r>
              <a:rPr sz="2400">
                <a:latin typeface="Arial"/>
                <a:cs typeface="Arial"/>
              </a:rPr>
              <a:t>uma</a:t>
            </a:r>
            <a:r>
              <a:rPr sz="2400" spc="-5">
                <a:latin typeface="Arial"/>
                <a:cs typeface="Arial"/>
              </a:rPr>
              <a:t> </a:t>
            </a:r>
            <a:r>
              <a:rPr sz="2400">
                <a:latin typeface="Arial"/>
                <a:cs typeface="Arial"/>
              </a:rPr>
              <a:t>das</a:t>
            </a:r>
            <a:r>
              <a:rPr sz="2400" spc="-5">
                <a:latin typeface="Arial"/>
                <a:cs typeface="Arial"/>
              </a:rPr>
              <a:t> </a:t>
            </a:r>
            <a:r>
              <a:rPr sz="2400">
                <a:latin typeface="Arial"/>
                <a:cs typeface="Arial"/>
              </a:rPr>
              <a:t>coisas?</a:t>
            </a:r>
            <a:r>
              <a:rPr sz="2400" spc="5">
                <a:latin typeface="Arial"/>
                <a:cs typeface="Arial"/>
              </a:rPr>
              <a:t> </a:t>
            </a:r>
            <a:r>
              <a:rPr sz="2400" spc="-20">
                <a:latin typeface="Arial"/>
                <a:cs typeface="Arial"/>
              </a:rPr>
              <a:t>Como </a:t>
            </a:r>
            <a:r>
              <a:rPr sz="2400">
                <a:latin typeface="Arial"/>
                <a:cs typeface="Arial"/>
              </a:rPr>
              <a:t>aquela</a:t>
            </a:r>
            <a:r>
              <a:rPr sz="2400" spc="-35">
                <a:latin typeface="Arial"/>
                <a:cs typeface="Arial"/>
              </a:rPr>
              <a:t> </a:t>
            </a:r>
            <a:r>
              <a:rPr sz="2400">
                <a:latin typeface="Arial"/>
                <a:cs typeface="Arial"/>
              </a:rPr>
              <a:t>linguagem</a:t>
            </a:r>
            <a:r>
              <a:rPr sz="2400" spc="5">
                <a:latin typeface="Arial"/>
                <a:cs typeface="Arial"/>
              </a:rPr>
              <a:t> </a:t>
            </a:r>
            <a:r>
              <a:rPr sz="2400" spc="-25">
                <a:latin typeface="Arial"/>
                <a:cs typeface="Arial"/>
              </a:rPr>
              <a:t>ou </a:t>
            </a:r>
            <a:r>
              <a:rPr sz="2400">
                <a:latin typeface="Arial"/>
                <a:cs typeface="Arial"/>
              </a:rPr>
              <a:t>formato</a:t>
            </a:r>
            <a:r>
              <a:rPr sz="2400" spc="-25">
                <a:latin typeface="Arial"/>
                <a:cs typeface="Arial"/>
              </a:rPr>
              <a:t> </a:t>
            </a:r>
            <a:r>
              <a:rPr sz="2400">
                <a:latin typeface="Arial"/>
                <a:cs typeface="Arial"/>
              </a:rPr>
              <a:t>favorecem</a:t>
            </a:r>
            <a:r>
              <a:rPr sz="2400" spc="10">
                <a:latin typeface="Arial"/>
                <a:cs typeface="Arial"/>
              </a:rPr>
              <a:t> </a:t>
            </a:r>
            <a:r>
              <a:rPr sz="2400" spc="-50">
                <a:latin typeface="Arial"/>
                <a:cs typeface="Arial"/>
              </a:rPr>
              <a:t>o </a:t>
            </a:r>
            <a:r>
              <a:rPr sz="2400" spc="-20">
                <a:latin typeface="Arial"/>
                <a:cs typeface="Arial"/>
              </a:rPr>
              <a:t>uso?</a:t>
            </a:r>
            <a:endParaRPr sz="2400">
              <a:latin typeface="Arial"/>
              <a:cs typeface="Arial"/>
            </a:endParaRPr>
          </a:p>
          <a:p>
            <a:pPr marL="469900" marR="5080" indent="-457200">
              <a:lnSpc>
                <a:spcPts val="2590"/>
              </a:lnSpc>
              <a:spcBef>
                <a:spcPts val="1040"/>
              </a:spcBef>
              <a:buChar char="•"/>
              <a:tabLst>
                <a:tab pos="469900" algn="l"/>
              </a:tabLst>
            </a:pPr>
            <a:r>
              <a:rPr sz="2400">
                <a:latin typeface="Arial"/>
                <a:cs typeface="Arial"/>
              </a:rPr>
              <a:t>Como</a:t>
            </a:r>
            <a:r>
              <a:rPr sz="2400" spc="-30">
                <a:latin typeface="Arial"/>
                <a:cs typeface="Arial"/>
              </a:rPr>
              <a:t> </a:t>
            </a:r>
            <a:r>
              <a:rPr sz="2400">
                <a:latin typeface="Arial"/>
                <a:cs typeface="Arial"/>
              </a:rPr>
              <a:t>conduzimos</a:t>
            </a:r>
            <a:r>
              <a:rPr sz="2400" spc="-15">
                <a:latin typeface="Arial"/>
                <a:cs typeface="Arial"/>
              </a:rPr>
              <a:t> </a:t>
            </a:r>
            <a:r>
              <a:rPr sz="2400" spc="-50">
                <a:latin typeface="Arial"/>
                <a:cs typeface="Arial"/>
              </a:rPr>
              <a:t>a </a:t>
            </a:r>
            <a:r>
              <a:rPr sz="2400">
                <a:latin typeface="Arial"/>
                <a:cs typeface="Arial"/>
              </a:rPr>
              <a:t>pessoa</a:t>
            </a:r>
            <a:r>
              <a:rPr sz="2400" spc="-10">
                <a:latin typeface="Arial"/>
                <a:cs typeface="Arial"/>
              </a:rPr>
              <a:t> </a:t>
            </a:r>
            <a:r>
              <a:rPr sz="2400">
                <a:latin typeface="Arial"/>
                <a:cs typeface="Arial"/>
              </a:rPr>
              <a:t>de</a:t>
            </a:r>
            <a:r>
              <a:rPr sz="2400" spc="-10">
                <a:latin typeface="Arial"/>
                <a:cs typeface="Arial"/>
              </a:rPr>
              <a:t> </a:t>
            </a:r>
            <a:r>
              <a:rPr sz="2400">
                <a:latin typeface="Arial"/>
                <a:cs typeface="Arial"/>
              </a:rPr>
              <a:t>um</a:t>
            </a:r>
            <a:r>
              <a:rPr sz="2400" spc="-10">
                <a:latin typeface="Arial"/>
                <a:cs typeface="Arial"/>
              </a:rPr>
              <a:t> momento </a:t>
            </a:r>
            <a:r>
              <a:rPr sz="2400">
                <a:latin typeface="Arial"/>
                <a:cs typeface="Arial"/>
              </a:rPr>
              <a:t>a</a:t>
            </a:r>
            <a:r>
              <a:rPr sz="2400" spc="-5">
                <a:latin typeface="Arial"/>
                <a:cs typeface="Arial"/>
              </a:rPr>
              <a:t> </a:t>
            </a:r>
            <a:r>
              <a:rPr sz="2400">
                <a:latin typeface="Arial"/>
                <a:cs typeface="Arial"/>
              </a:rPr>
              <a:t>outro</a:t>
            </a:r>
            <a:r>
              <a:rPr sz="2400" spc="-10">
                <a:latin typeface="Arial"/>
                <a:cs typeface="Arial"/>
              </a:rPr>
              <a:t> </a:t>
            </a:r>
            <a:r>
              <a:rPr sz="2400">
                <a:latin typeface="Arial"/>
                <a:cs typeface="Arial"/>
              </a:rPr>
              <a:t>da </a:t>
            </a:r>
            <a:r>
              <a:rPr sz="2400" spc="-10">
                <a:latin typeface="Arial"/>
                <a:cs typeface="Arial"/>
              </a:rPr>
              <a:t>jornada?</a:t>
            </a:r>
            <a:endParaRPr sz="2400">
              <a:latin typeface="Arial"/>
              <a:cs typeface="Arial"/>
            </a:endParaRPr>
          </a:p>
        </p:txBody>
      </p:sp>
      <p:pic>
        <p:nvPicPr>
          <p:cNvPr id="4" name="object 4"/>
          <p:cNvPicPr/>
          <p:nvPr/>
        </p:nvPicPr>
        <p:blipFill>
          <a:blip r:embed="rId2" cstate="print"/>
          <a:stretch>
            <a:fillRect/>
          </a:stretch>
        </p:blipFill>
        <p:spPr>
          <a:xfrm>
            <a:off x="240800" y="1720595"/>
            <a:ext cx="7097259" cy="3987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878D0A82-5539-11F8-44F5-BB11C9A36E7D}"/>
              </a:ext>
            </a:extLst>
          </p:cNvPr>
          <p:cNvGrpSpPr/>
          <p:nvPr/>
        </p:nvGrpSpPr>
        <p:grpSpPr>
          <a:xfrm>
            <a:off x="-1214530" y="-58057"/>
            <a:ext cx="13406530" cy="6974114"/>
            <a:chOff x="-2724058" y="-140630"/>
            <a:chExt cx="14916057" cy="7132445"/>
          </a:xfrm>
        </p:grpSpPr>
        <p:pic>
          <p:nvPicPr>
            <p:cNvPr id="5" name="Imagem 4">
              <a:extLst>
                <a:ext uri="{FF2B5EF4-FFF2-40B4-BE49-F238E27FC236}">
                  <a16:creationId xmlns:a16="http://schemas.microsoft.com/office/drawing/2014/main" id="{ADF283E5-BD06-0B37-3C80-09FB46A31B05}"/>
                </a:ext>
              </a:extLst>
            </p:cNvPr>
            <p:cNvPicPr>
              <a:picLocks noChangeAspect="1"/>
            </p:cNvPicPr>
            <p:nvPr/>
          </p:nvPicPr>
          <p:blipFill>
            <a:blip r:embed="rId2"/>
            <a:stretch>
              <a:fillRect/>
            </a:stretch>
          </p:blipFill>
          <p:spPr>
            <a:xfrm>
              <a:off x="-2724058" y="-127000"/>
              <a:ext cx="8820058" cy="7112000"/>
            </a:xfrm>
            <a:prstGeom prst="rect">
              <a:avLst/>
            </a:prstGeom>
          </p:spPr>
        </p:pic>
        <p:grpSp>
          <p:nvGrpSpPr>
            <p:cNvPr id="13" name="Agrupar 12">
              <a:extLst>
                <a:ext uri="{FF2B5EF4-FFF2-40B4-BE49-F238E27FC236}">
                  <a16:creationId xmlns:a16="http://schemas.microsoft.com/office/drawing/2014/main" id="{DE50C00E-B801-0834-C39A-1B9872389C1C}"/>
                </a:ext>
              </a:extLst>
            </p:cNvPr>
            <p:cNvGrpSpPr/>
            <p:nvPr/>
          </p:nvGrpSpPr>
          <p:grpSpPr>
            <a:xfrm>
              <a:off x="5988652" y="-140630"/>
              <a:ext cx="6203347" cy="7132445"/>
              <a:chOff x="5988652" y="-140630"/>
              <a:chExt cx="6203347" cy="7132445"/>
            </a:xfrm>
          </p:grpSpPr>
          <p:pic>
            <p:nvPicPr>
              <p:cNvPr id="7" name="Imagem 6">
                <a:extLst>
                  <a:ext uri="{FF2B5EF4-FFF2-40B4-BE49-F238E27FC236}">
                    <a16:creationId xmlns:a16="http://schemas.microsoft.com/office/drawing/2014/main" id="{7F526AC6-F55A-4B45-C3DD-6C787ED15362}"/>
                  </a:ext>
                </a:extLst>
              </p:cNvPr>
              <p:cNvPicPr>
                <a:picLocks noChangeAspect="1"/>
              </p:cNvPicPr>
              <p:nvPr/>
            </p:nvPicPr>
            <p:blipFill rotWithShape="1">
              <a:blip r:embed="rId3"/>
              <a:srcRect b="671"/>
              <a:stretch/>
            </p:blipFill>
            <p:spPr>
              <a:xfrm>
                <a:off x="5988652" y="-127000"/>
                <a:ext cx="1544262" cy="7118815"/>
              </a:xfrm>
              <a:prstGeom prst="rect">
                <a:avLst/>
              </a:prstGeom>
            </p:spPr>
          </p:pic>
          <p:pic>
            <p:nvPicPr>
              <p:cNvPr id="10" name="Imagem 9">
                <a:extLst>
                  <a:ext uri="{FF2B5EF4-FFF2-40B4-BE49-F238E27FC236}">
                    <a16:creationId xmlns:a16="http://schemas.microsoft.com/office/drawing/2014/main" id="{EB5B1B3A-F137-A04B-6F1B-9FE9A2CB1F53}"/>
                  </a:ext>
                </a:extLst>
              </p:cNvPr>
              <p:cNvPicPr>
                <a:picLocks noChangeAspect="1"/>
              </p:cNvPicPr>
              <p:nvPr/>
            </p:nvPicPr>
            <p:blipFill rotWithShape="1">
              <a:blip r:embed="rId3"/>
              <a:srcRect b="671"/>
              <a:stretch/>
            </p:blipFill>
            <p:spPr>
              <a:xfrm>
                <a:off x="7532914" y="-133815"/>
                <a:ext cx="1544262" cy="7118815"/>
              </a:xfrm>
              <a:prstGeom prst="rect">
                <a:avLst/>
              </a:prstGeom>
            </p:spPr>
          </p:pic>
          <p:pic>
            <p:nvPicPr>
              <p:cNvPr id="11" name="Imagem 10">
                <a:extLst>
                  <a:ext uri="{FF2B5EF4-FFF2-40B4-BE49-F238E27FC236}">
                    <a16:creationId xmlns:a16="http://schemas.microsoft.com/office/drawing/2014/main" id="{F47D5081-698A-8270-7495-CBB5834F4E2A}"/>
                  </a:ext>
                </a:extLst>
              </p:cNvPr>
              <p:cNvPicPr>
                <a:picLocks noChangeAspect="1"/>
              </p:cNvPicPr>
              <p:nvPr/>
            </p:nvPicPr>
            <p:blipFill rotWithShape="1">
              <a:blip r:embed="rId3"/>
              <a:srcRect b="671"/>
              <a:stretch/>
            </p:blipFill>
            <p:spPr>
              <a:xfrm>
                <a:off x="9077176" y="-140630"/>
                <a:ext cx="1544262" cy="7118815"/>
              </a:xfrm>
              <a:prstGeom prst="rect">
                <a:avLst/>
              </a:prstGeom>
            </p:spPr>
          </p:pic>
          <p:pic>
            <p:nvPicPr>
              <p:cNvPr id="12" name="Imagem 11">
                <a:extLst>
                  <a:ext uri="{FF2B5EF4-FFF2-40B4-BE49-F238E27FC236}">
                    <a16:creationId xmlns:a16="http://schemas.microsoft.com/office/drawing/2014/main" id="{5EF714B3-95AF-1FF7-487F-AD9B1ECD6AA1}"/>
                  </a:ext>
                </a:extLst>
              </p:cNvPr>
              <p:cNvPicPr>
                <a:picLocks noChangeAspect="1"/>
              </p:cNvPicPr>
              <p:nvPr/>
            </p:nvPicPr>
            <p:blipFill rotWithShape="1">
              <a:blip r:embed="rId3"/>
              <a:srcRect b="671"/>
              <a:stretch/>
            </p:blipFill>
            <p:spPr>
              <a:xfrm>
                <a:off x="10581668" y="-127000"/>
                <a:ext cx="1610331" cy="7118815"/>
              </a:xfrm>
              <a:prstGeom prst="rect">
                <a:avLst/>
              </a:prstGeom>
            </p:spPr>
          </p:pic>
        </p:grpSp>
      </p:grpSp>
      <p:sp>
        <p:nvSpPr>
          <p:cNvPr id="2" name="Título 1">
            <a:extLst>
              <a:ext uri="{FF2B5EF4-FFF2-40B4-BE49-F238E27FC236}">
                <a16:creationId xmlns:a16="http://schemas.microsoft.com/office/drawing/2014/main" id="{3F0BCB51-4FFD-4D3D-99C5-D1C409257FCB}"/>
              </a:ext>
            </a:extLst>
          </p:cNvPr>
          <p:cNvSpPr>
            <a:spLocks noGrp="1"/>
          </p:cNvSpPr>
          <p:nvPr>
            <p:ph type="title"/>
          </p:nvPr>
        </p:nvSpPr>
        <p:spPr>
          <a:xfrm>
            <a:off x="7781109" y="1346253"/>
            <a:ext cx="2532950" cy="1095603"/>
          </a:xfrm>
        </p:spPr>
        <p:txBody>
          <a:bodyPr/>
          <a:lstStyle/>
          <a:p>
            <a:r>
              <a:rPr lang="pt-BR"/>
              <a:t>Pesquise</a:t>
            </a:r>
          </a:p>
        </p:txBody>
      </p:sp>
      <p:sp>
        <p:nvSpPr>
          <p:cNvPr id="22" name="Título 1">
            <a:extLst>
              <a:ext uri="{FF2B5EF4-FFF2-40B4-BE49-F238E27FC236}">
                <a16:creationId xmlns:a16="http://schemas.microsoft.com/office/drawing/2014/main" id="{63AC93D2-38C2-CAEC-74AC-A6702AE3A950}"/>
              </a:ext>
            </a:extLst>
          </p:cNvPr>
          <p:cNvSpPr txBox="1">
            <a:spLocks/>
          </p:cNvSpPr>
          <p:nvPr/>
        </p:nvSpPr>
        <p:spPr>
          <a:xfrm>
            <a:off x="6311641" y="2455183"/>
            <a:ext cx="54718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1931D"/>
                </a:solidFill>
                <a:latin typeface="+mn-lt"/>
                <a:ea typeface="+mj-ea"/>
                <a:cs typeface="+mj-cs"/>
              </a:defRPr>
            </a:lvl1pPr>
          </a:lstStyle>
          <a:p>
            <a:pPr algn="ctr"/>
            <a:r>
              <a:rPr lang="pt-BR">
                <a:solidFill>
                  <a:srgbClr val="FFFFFF"/>
                </a:solidFill>
              </a:rPr>
              <a:t>O que é Jeito SENAC de educar ? </a:t>
            </a:r>
          </a:p>
        </p:txBody>
      </p:sp>
    </p:spTree>
    <p:extLst>
      <p:ext uri="{BB962C8B-B14F-4D97-AF65-F5344CB8AC3E}">
        <p14:creationId xmlns:p14="http://schemas.microsoft.com/office/powerpoint/2010/main" val="15227357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0960" y="496900"/>
            <a:ext cx="1825625" cy="483234"/>
          </a:xfrm>
          <a:prstGeom prst="rect">
            <a:avLst/>
          </a:prstGeom>
        </p:spPr>
        <p:txBody>
          <a:bodyPr vert="horz" wrap="square" lIns="0" tIns="12700" rIns="0" bIns="0" rtlCol="0">
            <a:spAutoFit/>
          </a:bodyPr>
          <a:lstStyle/>
          <a:p>
            <a:pPr marL="12700">
              <a:lnSpc>
                <a:spcPct val="100000"/>
              </a:lnSpc>
              <a:spcBef>
                <a:spcPts val="100"/>
              </a:spcBef>
            </a:pPr>
            <a:r>
              <a:rPr sz="3000" spc="-10"/>
              <a:t>Bastidores</a:t>
            </a:r>
            <a:endParaRPr sz="3000"/>
          </a:p>
        </p:txBody>
      </p:sp>
      <p:sp>
        <p:nvSpPr>
          <p:cNvPr id="3" name="object 3"/>
          <p:cNvSpPr txBox="1"/>
          <p:nvPr/>
        </p:nvSpPr>
        <p:spPr>
          <a:xfrm>
            <a:off x="7698740" y="1525904"/>
            <a:ext cx="3750945" cy="1379220"/>
          </a:xfrm>
          <a:prstGeom prst="rect">
            <a:avLst/>
          </a:prstGeom>
        </p:spPr>
        <p:txBody>
          <a:bodyPr vert="horz" wrap="square" lIns="0" tIns="48895" rIns="0" bIns="0" rtlCol="0">
            <a:spAutoFit/>
          </a:bodyPr>
          <a:lstStyle/>
          <a:p>
            <a:pPr marL="469900" marR="5080" indent="-457200">
              <a:lnSpc>
                <a:spcPct val="90000"/>
              </a:lnSpc>
              <a:spcBef>
                <a:spcPts val="385"/>
              </a:spcBef>
              <a:buFont typeface="Arial"/>
              <a:buChar char="•"/>
              <a:tabLst>
                <a:tab pos="469900" algn="l"/>
              </a:tabLst>
            </a:pPr>
            <a:r>
              <a:rPr sz="2400" b="1">
                <a:latin typeface="Arial"/>
                <a:cs typeface="Arial"/>
              </a:rPr>
              <a:t>COMO</a:t>
            </a:r>
            <a:r>
              <a:rPr sz="2400" b="1" spc="-30">
                <a:latin typeface="Arial"/>
                <a:cs typeface="Arial"/>
              </a:rPr>
              <a:t> </a:t>
            </a:r>
            <a:r>
              <a:rPr sz="2400" b="1">
                <a:latin typeface="Arial"/>
                <a:cs typeface="Arial"/>
              </a:rPr>
              <a:t>fazemos</a:t>
            </a:r>
            <a:r>
              <a:rPr sz="2400" b="1" spc="-15">
                <a:latin typeface="Arial"/>
                <a:cs typeface="Arial"/>
              </a:rPr>
              <a:t> </a:t>
            </a:r>
            <a:r>
              <a:rPr sz="2400" b="1" spc="-20">
                <a:latin typeface="Arial"/>
                <a:cs typeface="Arial"/>
              </a:rPr>
              <a:t>isso </a:t>
            </a:r>
            <a:r>
              <a:rPr sz="2400" b="1">
                <a:latin typeface="Arial"/>
                <a:cs typeface="Arial"/>
              </a:rPr>
              <a:t>acontecer? O</a:t>
            </a:r>
            <a:r>
              <a:rPr sz="2400" b="1" spc="-20">
                <a:latin typeface="Arial"/>
                <a:cs typeface="Arial"/>
              </a:rPr>
              <a:t> </a:t>
            </a:r>
            <a:r>
              <a:rPr sz="2400" b="1">
                <a:latin typeface="Arial"/>
                <a:cs typeface="Arial"/>
              </a:rPr>
              <a:t>que</a:t>
            </a:r>
            <a:r>
              <a:rPr sz="2400" b="1" spc="-5">
                <a:latin typeface="Arial"/>
                <a:cs typeface="Arial"/>
              </a:rPr>
              <a:t> </a:t>
            </a:r>
            <a:r>
              <a:rPr sz="2400" b="1" spc="-20">
                <a:latin typeface="Arial"/>
                <a:cs typeface="Arial"/>
              </a:rPr>
              <a:t>isso </a:t>
            </a:r>
            <a:r>
              <a:rPr sz="2400" b="1">
                <a:latin typeface="Arial"/>
                <a:cs typeface="Arial"/>
              </a:rPr>
              <a:t>quer</a:t>
            </a:r>
            <a:r>
              <a:rPr sz="2400" b="1" spc="-20">
                <a:latin typeface="Arial"/>
                <a:cs typeface="Arial"/>
              </a:rPr>
              <a:t> </a:t>
            </a:r>
            <a:r>
              <a:rPr sz="2400" b="1">
                <a:latin typeface="Arial"/>
                <a:cs typeface="Arial"/>
              </a:rPr>
              <a:t>dizer</a:t>
            </a:r>
            <a:r>
              <a:rPr sz="2400" b="1" spc="-45">
                <a:latin typeface="Arial"/>
                <a:cs typeface="Arial"/>
              </a:rPr>
              <a:t> </a:t>
            </a:r>
            <a:r>
              <a:rPr sz="2400" b="1">
                <a:latin typeface="Arial"/>
                <a:cs typeface="Arial"/>
              </a:rPr>
              <a:t>para</a:t>
            </a:r>
            <a:r>
              <a:rPr sz="2400" b="1" spc="-5">
                <a:latin typeface="Arial"/>
                <a:cs typeface="Arial"/>
              </a:rPr>
              <a:t> </a:t>
            </a:r>
            <a:r>
              <a:rPr sz="2400" b="1" spc="-50">
                <a:latin typeface="Arial"/>
                <a:cs typeface="Arial"/>
              </a:rPr>
              <a:t>a </a:t>
            </a:r>
            <a:r>
              <a:rPr sz="2400" b="1" spc="-10">
                <a:latin typeface="Arial"/>
                <a:cs typeface="Arial"/>
              </a:rPr>
              <a:t>empresa?</a:t>
            </a:r>
            <a:endParaRPr sz="2400">
              <a:latin typeface="Arial"/>
              <a:cs typeface="Arial"/>
            </a:endParaRPr>
          </a:p>
        </p:txBody>
      </p:sp>
      <p:pic>
        <p:nvPicPr>
          <p:cNvPr id="4" name="object 4"/>
          <p:cNvPicPr/>
          <p:nvPr/>
        </p:nvPicPr>
        <p:blipFill>
          <a:blip r:embed="rId2" cstate="print"/>
          <a:stretch>
            <a:fillRect/>
          </a:stretch>
        </p:blipFill>
        <p:spPr>
          <a:xfrm>
            <a:off x="354874" y="1939035"/>
            <a:ext cx="7097485" cy="400050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2063" y="459485"/>
            <a:ext cx="3728085" cy="482600"/>
          </a:xfrm>
          <a:prstGeom prst="rect">
            <a:avLst/>
          </a:prstGeom>
        </p:spPr>
        <p:txBody>
          <a:bodyPr vert="horz" wrap="square" lIns="0" tIns="12700" rIns="0" bIns="0" rtlCol="0">
            <a:spAutoFit/>
          </a:bodyPr>
          <a:lstStyle/>
          <a:p>
            <a:pPr marL="12700">
              <a:lnSpc>
                <a:spcPct val="100000"/>
              </a:lnSpc>
              <a:spcBef>
                <a:spcPts val="100"/>
              </a:spcBef>
            </a:pPr>
            <a:r>
              <a:rPr sz="3000"/>
              <a:t>Atividade</a:t>
            </a:r>
            <a:r>
              <a:rPr sz="3000" spc="-45"/>
              <a:t> </a:t>
            </a:r>
            <a:r>
              <a:rPr sz="3000"/>
              <a:t>#2:</a:t>
            </a:r>
            <a:r>
              <a:rPr sz="3000" spc="-20"/>
              <a:t> </a:t>
            </a:r>
            <a:r>
              <a:rPr sz="3000" spc="-10"/>
              <a:t>Crazy8s</a:t>
            </a:r>
            <a:endParaRPr sz="3000"/>
          </a:p>
        </p:txBody>
      </p:sp>
      <p:sp>
        <p:nvSpPr>
          <p:cNvPr id="3" name="object 3"/>
          <p:cNvSpPr txBox="1"/>
          <p:nvPr/>
        </p:nvSpPr>
        <p:spPr>
          <a:xfrm>
            <a:off x="494487" y="1532000"/>
            <a:ext cx="5686425" cy="4090035"/>
          </a:xfrm>
          <a:prstGeom prst="rect">
            <a:avLst/>
          </a:prstGeom>
        </p:spPr>
        <p:txBody>
          <a:bodyPr vert="horz" wrap="square" lIns="0" tIns="13970" rIns="0" bIns="0" rtlCol="0">
            <a:spAutoFit/>
          </a:bodyPr>
          <a:lstStyle/>
          <a:p>
            <a:pPr marL="536575" indent="-393065">
              <a:lnSpc>
                <a:spcPct val="100000"/>
              </a:lnSpc>
              <a:spcBef>
                <a:spcPts val="110"/>
              </a:spcBef>
              <a:buSzPct val="97560"/>
              <a:buChar char="•"/>
              <a:tabLst>
                <a:tab pos="536575" algn="l"/>
              </a:tabLst>
            </a:pPr>
            <a:r>
              <a:rPr sz="2050">
                <a:latin typeface="Arial"/>
                <a:cs typeface="Arial"/>
              </a:rPr>
              <a:t>Revisitem</a:t>
            </a:r>
            <a:r>
              <a:rPr sz="2050" spc="25">
                <a:latin typeface="Arial"/>
                <a:cs typeface="Arial"/>
              </a:rPr>
              <a:t> </a:t>
            </a:r>
            <a:r>
              <a:rPr sz="2050">
                <a:latin typeface="Arial"/>
                <a:cs typeface="Arial"/>
              </a:rPr>
              <a:t>as</a:t>
            </a:r>
            <a:r>
              <a:rPr sz="2050" spc="-5">
                <a:latin typeface="Arial"/>
                <a:cs typeface="Arial"/>
              </a:rPr>
              <a:t> </a:t>
            </a:r>
            <a:r>
              <a:rPr sz="2050">
                <a:latin typeface="Arial"/>
                <a:cs typeface="Arial"/>
              </a:rPr>
              <a:t>perguntas</a:t>
            </a:r>
            <a:r>
              <a:rPr sz="2050" spc="-10">
                <a:latin typeface="Arial"/>
                <a:cs typeface="Arial"/>
              </a:rPr>
              <a:t> </a:t>
            </a:r>
            <a:r>
              <a:rPr sz="2050">
                <a:latin typeface="Arial"/>
                <a:cs typeface="Arial"/>
              </a:rPr>
              <a:t>de</a:t>
            </a:r>
            <a:r>
              <a:rPr sz="2050" spc="-5">
                <a:latin typeface="Arial"/>
                <a:cs typeface="Arial"/>
              </a:rPr>
              <a:t> </a:t>
            </a:r>
            <a:r>
              <a:rPr sz="2050">
                <a:latin typeface="Arial"/>
                <a:cs typeface="Arial"/>
              </a:rPr>
              <a:t>Como</a:t>
            </a:r>
            <a:r>
              <a:rPr sz="2050" spc="-5">
                <a:latin typeface="Arial"/>
                <a:cs typeface="Arial"/>
              </a:rPr>
              <a:t> </a:t>
            </a:r>
            <a:r>
              <a:rPr sz="2050" spc="-10">
                <a:latin typeface="Arial"/>
                <a:cs typeface="Arial"/>
              </a:rPr>
              <a:t>Podemos.</a:t>
            </a:r>
            <a:endParaRPr sz="2050">
              <a:latin typeface="Arial"/>
              <a:cs typeface="Arial"/>
            </a:endParaRPr>
          </a:p>
          <a:p>
            <a:pPr>
              <a:lnSpc>
                <a:spcPct val="100000"/>
              </a:lnSpc>
              <a:buFont typeface="Arial"/>
              <a:buChar char="•"/>
            </a:pPr>
            <a:endParaRPr sz="2300">
              <a:latin typeface="Arial"/>
              <a:cs typeface="Arial"/>
            </a:endParaRPr>
          </a:p>
          <a:p>
            <a:pPr marL="536575" marR="121920" indent="-393700">
              <a:lnSpc>
                <a:spcPct val="90600"/>
              </a:lnSpc>
              <a:spcBef>
                <a:spcPts val="1590"/>
              </a:spcBef>
              <a:buSzPct val="97560"/>
              <a:buChar char="•"/>
              <a:tabLst>
                <a:tab pos="536575" algn="l"/>
              </a:tabLst>
            </a:pPr>
            <a:r>
              <a:rPr sz="2050">
                <a:latin typeface="Arial"/>
                <a:cs typeface="Arial"/>
              </a:rPr>
              <a:t>Dobrem</a:t>
            </a:r>
            <a:r>
              <a:rPr sz="2050" spc="-5">
                <a:latin typeface="Arial"/>
                <a:cs typeface="Arial"/>
              </a:rPr>
              <a:t> </a:t>
            </a:r>
            <a:r>
              <a:rPr sz="2050">
                <a:latin typeface="Arial"/>
                <a:cs typeface="Arial"/>
              </a:rPr>
              <a:t>um</a:t>
            </a:r>
            <a:r>
              <a:rPr sz="2050" spc="15">
                <a:latin typeface="Arial"/>
                <a:cs typeface="Arial"/>
              </a:rPr>
              <a:t> </a:t>
            </a:r>
            <a:r>
              <a:rPr sz="2050">
                <a:latin typeface="Arial"/>
                <a:cs typeface="Arial"/>
              </a:rPr>
              <a:t>papel em</a:t>
            </a:r>
            <a:r>
              <a:rPr sz="2050" spc="-5">
                <a:latin typeface="Arial"/>
                <a:cs typeface="Arial"/>
              </a:rPr>
              <a:t> </a:t>
            </a:r>
            <a:r>
              <a:rPr sz="2050">
                <a:latin typeface="Arial"/>
                <a:cs typeface="Arial"/>
              </a:rPr>
              <a:t>8, como</a:t>
            </a:r>
            <a:r>
              <a:rPr sz="2050" spc="15">
                <a:latin typeface="Arial"/>
                <a:cs typeface="Arial"/>
              </a:rPr>
              <a:t> </a:t>
            </a:r>
            <a:r>
              <a:rPr sz="2050" spc="-10">
                <a:latin typeface="Arial"/>
                <a:cs typeface="Arial"/>
              </a:rPr>
              <a:t>mostrado. </a:t>
            </a:r>
            <a:r>
              <a:rPr sz="2050">
                <a:latin typeface="Arial"/>
                <a:cs typeface="Arial"/>
              </a:rPr>
              <a:t>Em</a:t>
            </a:r>
            <a:r>
              <a:rPr sz="2050" spc="-15">
                <a:latin typeface="Arial"/>
                <a:cs typeface="Arial"/>
              </a:rPr>
              <a:t> </a:t>
            </a:r>
            <a:r>
              <a:rPr sz="2050">
                <a:latin typeface="Arial"/>
                <a:cs typeface="Arial"/>
              </a:rPr>
              <a:t>cada quadrado</a:t>
            </a:r>
            <a:r>
              <a:rPr sz="2050" spc="-15">
                <a:latin typeface="Arial"/>
                <a:cs typeface="Arial"/>
              </a:rPr>
              <a:t> </a:t>
            </a:r>
            <a:r>
              <a:rPr sz="2050">
                <a:latin typeface="Arial"/>
                <a:cs typeface="Arial"/>
              </a:rPr>
              <a:t>vocês</a:t>
            </a:r>
            <a:r>
              <a:rPr sz="2050" spc="15">
                <a:latin typeface="Arial"/>
                <a:cs typeface="Arial"/>
              </a:rPr>
              <a:t> </a:t>
            </a:r>
            <a:r>
              <a:rPr sz="2050">
                <a:latin typeface="Arial"/>
                <a:cs typeface="Arial"/>
              </a:rPr>
              <a:t>desenharão</a:t>
            </a:r>
            <a:r>
              <a:rPr sz="2050" spc="-10">
                <a:latin typeface="Arial"/>
                <a:cs typeface="Arial"/>
              </a:rPr>
              <a:t> </a:t>
            </a:r>
            <a:r>
              <a:rPr sz="2050" spc="-25">
                <a:latin typeface="Arial"/>
                <a:cs typeface="Arial"/>
              </a:rPr>
              <a:t>uma </a:t>
            </a:r>
            <a:r>
              <a:rPr sz="2050">
                <a:latin typeface="Arial"/>
                <a:cs typeface="Arial"/>
              </a:rPr>
              <a:t>ideia</a:t>
            </a:r>
            <a:r>
              <a:rPr sz="2050" spc="-25">
                <a:latin typeface="Arial"/>
                <a:cs typeface="Arial"/>
              </a:rPr>
              <a:t> </a:t>
            </a:r>
            <a:r>
              <a:rPr sz="2050">
                <a:latin typeface="Arial"/>
                <a:cs typeface="Arial"/>
              </a:rPr>
              <a:t>diferente</a:t>
            </a:r>
            <a:r>
              <a:rPr sz="2050" spc="-5">
                <a:latin typeface="Arial"/>
                <a:cs typeface="Arial"/>
              </a:rPr>
              <a:t> </a:t>
            </a:r>
            <a:r>
              <a:rPr sz="2050">
                <a:latin typeface="Arial"/>
                <a:cs typeface="Arial"/>
              </a:rPr>
              <a:t>que</a:t>
            </a:r>
            <a:r>
              <a:rPr sz="2050" spc="5">
                <a:latin typeface="Arial"/>
                <a:cs typeface="Arial"/>
              </a:rPr>
              <a:t> </a:t>
            </a:r>
            <a:r>
              <a:rPr sz="2050">
                <a:latin typeface="Arial"/>
                <a:cs typeface="Arial"/>
              </a:rPr>
              <a:t>responda</a:t>
            </a:r>
            <a:r>
              <a:rPr sz="2050" spc="-20">
                <a:latin typeface="Arial"/>
                <a:cs typeface="Arial"/>
              </a:rPr>
              <a:t> </a:t>
            </a:r>
            <a:r>
              <a:rPr sz="2050">
                <a:latin typeface="Arial"/>
                <a:cs typeface="Arial"/>
              </a:rPr>
              <a:t>a</a:t>
            </a:r>
            <a:r>
              <a:rPr sz="2050" spc="-5">
                <a:latin typeface="Arial"/>
                <a:cs typeface="Arial"/>
              </a:rPr>
              <a:t> </a:t>
            </a:r>
            <a:r>
              <a:rPr sz="2050">
                <a:latin typeface="Arial"/>
                <a:cs typeface="Arial"/>
              </a:rPr>
              <a:t>uma </a:t>
            </a:r>
            <a:r>
              <a:rPr sz="2050" spc="-25">
                <a:latin typeface="Arial"/>
                <a:cs typeface="Arial"/>
              </a:rPr>
              <a:t>das </a:t>
            </a:r>
            <a:r>
              <a:rPr sz="2050" spc="-10">
                <a:latin typeface="Arial"/>
                <a:cs typeface="Arial"/>
              </a:rPr>
              <a:t>perguntas.</a:t>
            </a:r>
            <a:endParaRPr sz="2050">
              <a:latin typeface="Arial"/>
              <a:cs typeface="Arial"/>
            </a:endParaRPr>
          </a:p>
          <a:p>
            <a:pPr>
              <a:lnSpc>
                <a:spcPct val="100000"/>
              </a:lnSpc>
              <a:spcBef>
                <a:spcPts val="45"/>
              </a:spcBef>
              <a:buFont typeface="Arial"/>
              <a:buChar char="•"/>
            </a:pPr>
            <a:endParaRPr sz="2800">
              <a:latin typeface="Arial"/>
              <a:cs typeface="Arial"/>
            </a:endParaRPr>
          </a:p>
          <a:p>
            <a:pPr marL="536575" marR="235585" indent="-393700">
              <a:lnSpc>
                <a:spcPts val="2230"/>
              </a:lnSpc>
              <a:buSzPct val="97560"/>
              <a:buChar char="•"/>
              <a:tabLst>
                <a:tab pos="536575" algn="l"/>
              </a:tabLst>
            </a:pPr>
            <a:r>
              <a:rPr sz="2050" spc="-25">
                <a:latin typeface="Arial"/>
                <a:cs typeface="Arial"/>
              </a:rPr>
              <a:t>Tente</a:t>
            </a:r>
            <a:r>
              <a:rPr sz="2050" spc="-30">
                <a:latin typeface="Arial"/>
                <a:cs typeface="Arial"/>
              </a:rPr>
              <a:t> </a:t>
            </a:r>
            <a:r>
              <a:rPr sz="2050">
                <a:latin typeface="Arial"/>
                <a:cs typeface="Arial"/>
              </a:rPr>
              <a:t>desenhar</a:t>
            </a:r>
            <a:r>
              <a:rPr sz="2050" spc="-25">
                <a:latin typeface="Arial"/>
                <a:cs typeface="Arial"/>
              </a:rPr>
              <a:t> </a:t>
            </a:r>
            <a:r>
              <a:rPr sz="2050">
                <a:latin typeface="Arial"/>
                <a:cs typeface="Arial"/>
              </a:rPr>
              <a:t>pelo</a:t>
            </a:r>
            <a:r>
              <a:rPr sz="2050" spc="-25">
                <a:latin typeface="Arial"/>
                <a:cs typeface="Arial"/>
              </a:rPr>
              <a:t> </a:t>
            </a:r>
            <a:r>
              <a:rPr sz="2050">
                <a:latin typeface="Arial"/>
                <a:cs typeface="Arial"/>
              </a:rPr>
              <a:t>menos</a:t>
            </a:r>
            <a:r>
              <a:rPr sz="2050" spc="-5">
                <a:latin typeface="Arial"/>
                <a:cs typeface="Arial"/>
              </a:rPr>
              <a:t> </a:t>
            </a:r>
            <a:r>
              <a:rPr sz="2050">
                <a:latin typeface="Arial"/>
                <a:cs typeface="Arial"/>
              </a:rPr>
              <a:t>uma</a:t>
            </a:r>
            <a:r>
              <a:rPr sz="2050" spc="-15">
                <a:latin typeface="Arial"/>
                <a:cs typeface="Arial"/>
              </a:rPr>
              <a:t> </a:t>
            </a:r>
            <a:r>
              <a:rPr sz="2050">
                <a:latin typeface="Arial"/>
                <a:cs typeface="Arial"/>
              </a:rPr>
              <a:t>ideia</a:t>
            </a:r>
            <a:r>
              <a:rPr sz="2050" spc="-10">
                <a:latin typeface="Arial"/>
                <a:cs typeface="Arial"/>
              </a:rPr>
              <a:t> </a:t>
            </a:r>
            <a:r>
              <a:rPr sz="2050" spc="-25">
                <a:latin typeface="Arial"/>
                <a:cs typeface="Arial"/>
              </a:rPr>
              <a:t>por </a:t>
            </a:r>
            <a:r>
              <a:rPr sz="2050">
                <a:latin typeface="Arial"/>
                <a:cs typeface="Arial"/>
              </a:rPr>
              <a:t>momento</a:t>
            </a:r>
            <a:r>
              <a:rPr sz="2050" spc="5">
                <a:latin typeface="Arial"/>
                <a:cs typeface="Arial"/>
              </a:rPr>
              <a:t> </a:t>
            </a:r>
            <a:r>
              <a:rPr sz="2050">
                <a:latin typeface="Arial"/>
                <a:cs typeface="Arial"/>
              </a:rPr>
              <a:t>da</a:t>
            </a:r>
            <a:r>
              <a:rPr sz="2050" spc="-20">
                <a:latin typeface="Arial"/>
                <a:cs typeface="Arial"/>
              </a:rPr>
              <a:t> </a:t>
            </a:r>
            <a:r>
              <a:rPr sz="2050" spc="-10">
                <a:latin typeface="Arial"/>
                <a:cs typeface="Arial"/>
              </a:rPr>
              <a:t>jornada.</a:t>
            </a:r>
            <a:endParaRPr sz="2050">
              <a:latin typeface="Arial"/>
              <a:cs typeface="Arial"/>
            </a:endParaRPr>
          </a:p>
          <a:p>
            <a:pPr>
              <a:lnSpc>
                <a:spcPct val="100000"/>
              </a:lnSpc>
              <a:spcBef>
                <a:spcPts val="55"/>
              </a:spcBef>
            </a:pPr>
            <a:endParaRPr sz="3400">
              <a:latin typeface="Arial"/>
              <a:cs typeface="Arial"/>
            </a:endParaRPr>
          </a:p>
          <a:p>
            <a:pPr marL="143510">
              <a:lnSpc>
                <a:spcPts val="2345"/>
              </a:lnSpc>
            </a:pPr>
            <a:r>
              <a:rPr sz="2050" i="1">
                <a:latin typeface="Arial"/>
                <a:cs typeface="Arial"/>
              </a:rPr>
              <a:t>8</a:t>
            </a:r>
            <a:r>
              <a:rPr sz="2050" i="1" spc="-5">
                <a:latin typeface="Arial"/>
                <a:cs typeface="Arial"/>
              </a:rPr>
              <a:t> </a:t>
            </a:r>
            <a:r>
              <a:rPr sz="2050" i="1">
                <a:latin typeface="Arial"/>
                <a:cs typeface="Arial"/>
              </a:rPr>
              <a:t>minutos</a:t>
            </a:r>
            <a:r>
              <a:rPr sz="2050" i="1" spc="5">
                <a:latin typeface="Arial"/>
                <a:cs typeface="Arial"/>
              </a:rPr>
              <a:t> </a:t>
            </a:r>
            <a:r>
              <a:rPr sz="2050" i="1" spc="-10">
                <a:latin typeface="Arial"/>
                <a:cs typeface="Arial"/>
              </a:rPr>
              <a:t>desenhando.</a:t>
            </a:r>
            <a:endParaRPr sz="2050">
              <a:latin typeface="Arial"/>
              <a:cs typeface="Arial"/>
            </a:endParaRPr>
          </a:p>
          <a:p>
            <a:pPr marL="12700">
              <a:lnSpc>
                <a:spcPts val="2345"/>
              </a:lnSpc>
            </a:pPr>
            <a:r>
              <a:rPr sz="2050" i="1">
                <a:latin typeface="Arial"/>
                <a:cs typeface="Arial"/>
              </a:rPr>
              <a:t>Depois</a:t>
            </a:r>
            <a:r>
              <a:rPr sz="2050" i="1" spc="-10">
                <a:latin typeface="Arial"/>
                <a:cs typeface="Arial"/>
              </a:rPr>
              <a:t> compartilhem.</a:t>
            </a:r>
            <a:endParaRPr sz="2050">
              <a:latin typeface="Arial"/>
              <a:cs typeface="Arial"/>
            </a:endParaRPr>
          </a:p>
        </p:txBody>
      </p:sp>
      <p:pic>
        <p:nvPicPr>
          <p:cNvPr id="4" name="object 4"/>
          <p:cNvPicPr/>
          <p:nvPr/>
        </p:nvPicPr>
        <p:blipFill>
          <a:blip r:embed="rId2" cstate="print"/>
          <a:stretch>
            <a:fillRect/>
          </a:stretch>
        </p:blipFill>
        <p:spPr>
          <a:xfrm>
            <a:off x="7330440" y="1839467"/>
            <a:ext cx="4241292" cy="3179063"/>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2063" y="459485"/>
            <a:ext cx="7705090" cy="482600"/>
          </a:xfrm>
          <a:prstGeom prst="rect">
            <a:avLst/>
          </a:prstGeom>
        </p:spPr>
        <p:txBody>
          <a:bodyPr vert="horz" wrap="square" lIns="0" tIns="12700" rIns="0" bIns="0" rtlCol="0">
            <a:spAutoFit/>
          </a:bodyPr>
          <a:lstStyle/>
          <a:p>
            <a:pPr marL="12700">
              <a:lnSpc>
                <a:spcPct val="100000"/>
              </a:lnSpc>
              <a:spcBef>
                <a:spcPts val="100"/>
              </a:spcBef>
            </a:pPr>
            <a:r>
              <a:rPr sz="3000"/>
              <a:t>Atividade</a:t>
            </a:r>
            <a:r>
              <a:rPr sz="3000" spc="-25"/>
              <a:t> </a:t>
            </a:r>
            <a:r>
              <a:rPr sz="3000"/>
              <a:t>#3: Montar</a:t>
            </a:r>
            <a:r>
              <a:rPr sz="3000" spc="-15"/>
              <a:t> </a:t>
            </a:r>
            <a:r>
              <a:rPr sz="3000"/>
              <a:t>um</a:t>
            </a:r>
            <a:r>
              <a:rPr sz="3000" spc="-10"/>
              <a:t> </a:t>
            </a:r>
            <a:r>
              <a:rPr sz="3000"/>
              <a:t>blueprint</a:t>
            </a:r>
            <a:r>
              <a:rPr sz="3000" spc="-30"/>
              <a:t> </a:t>
            </a:r>
            <a:r>
              <a:rPr sz="3000" spc="-10"/>
              <a:t>(high-level)</a:t>
            </a:r>
            <a:endParaRPr sz="3000"/>
          </a:p>
        </p:txBody>
      </p:sp>
      <p:sp>
        <p:nvSpPr>
          <p:cNvPr id="3" name="object 3"/>
          <p:cNvSpPr txBox="1"/>
          <p:nvPr/>
        </p:nvSpPr>
        <p:spPr>
          <a:xfrm>
            <a:off x="646887" y="1525904"/>
            <a:ext cx="4856480" cy="2874645"/>
          </a:xfrm>
          <a:prstGeom prst="rect">
            <a:avLst/>
          </a:prstGeom>
        </p:spPr>
        <p:txBody>
          <a:bodyPr vert="horz" wrap="square" lIns="0" tIns="53975" rIns="0" bIns="0" rtlCol="0">
            <a:spAutoFit/>
          </a:bodyPr>
          <a:lstStyle/>
          <a:p>
            <a:pPr marL="469900" marR="5080" indent="-457200">
              <a:lnSpc>
                <a:spcPts val="2590"/>
              </a:lnSpc>
              <a:spcBef>
                <a:spcPts val="425"/>
              </a:spcBef>
              <a:buChar char="•"/>
              <a:tabLst>
                <a:tab pos="469900" algn="l"/>
              </a:tabLst>
            </a:pPr>
            <a:r>
              <a:rPr sz="2400">
                <a:latin typeface="Arial"/>
                <a:cs typeface="Arial"/>
              </a:rPr>
              <a:t>Desenhem o</a:t>
            </a:r>
            <a:r>
              <a:rPr sz="2400" spc="-25">
                <a:latin typeface="Arial"/>
                <a:cs typeface="Arial"/>
              </a:rPr>
              <a:t> </a:t>
            </a:r>
            <a:r>
              <a:rPr sz="2400">
                <a:latin typeface="Arial"/>
                <a:cs typeface="Arial"/>
              </a:rPr>
              <a:t>blueprint com</a:t>
            </a:r>
            <a:r>
              <a:rPr sz="2400" spc="-25">
                <a:latin typeface="Arial"/>
                <a:cs typeface="Arial"/>
              </a:rPr>
              <a:t> </a:t>
            </a:r>
            <a:r>
              <a:rPr sz="2400" spc="-20">
                <a:latin typeface="Arial"/>
                <a:cs typeface="Arial"/>
              </a:rPr>
              <a:t>suas </a:t>
            </a:r>
            <a:r>
              <a:rPr sz="2400">
                <a:latin typeface="Arial"/>
                <a:cs typeface="Arial"/>
              </a:rPr>
              <a:t>novas</a:t>
            </a:r>
            <a:r>
              <a:rPr sz="2400" spc="-15">
                <a:latin typeface="Arial"/>
                <a:cs typeface="Arial"/>
              </a:rPr>
              <a:t> </a:t>
            </a:r>
            <a:r>
              <a:rPr sz="2400" spc="-10">
                <a:latin typeface="Arial"/>
                <a:cs typeface="Arial"/>
              </a:rPr>
              <a:t>ideias.</a:t>
            </a:r>
            <a:endParaRPr sz="2400">
              <a:latin typeface="Arial"/>
              <a:cs typeface="Arial"/>
            </a:endParaRPr>
          </a:p>
          <a:p>
            <a:pPr>
              <a:lnSpc>
                <a:spcPct val="100000"/>
              </a:lnSpc>
              <a:spcBef>
                <a:spcPts val="50"/>
              </a:spcBef>
              <a:buFont typeface="Arial"/>
              <a:buChar char="•"/>
            </a:pPr>
            <a:endParaRPr sz="3950">
              <a:latin typeface="Arial"/>
              <a:cs typeface="Arial"/>
            </a:endParaRPr>
          </a:p>
          <a:p>
            <a:pPr marL="469900" marR="377825" indent="-457200">
              <a:lnSpc>
                <a:spcPts val="2590"/>
              </a:lnSpc>
              <a:buChar char="•"/>
              <a:tabLst>
                <a:tab pos="469900" algn="l"/>
              </a:tabLst>
            </a:pPr>
            <a:r>
              <a:rPr sz="2400">
                <a:latin typeface="Arial"/>
                <a:cs typeface="Arial"/>
              </a:rPr>
              <a:t>Coloquem as</a:t>
            </a:r>
            <a:r>
              <a:rPr sz="2400" spc="-40">
                <a:latin typeface="Arial"/>
                <a:cs typeface="Arial"/>
              </a:rPr>
              <a:t> </a:t>
            </a:r>
            <a:r>
              <a:rPr sz="2400">
                <a:latin typeface="Arial"/>
                <a:cs typeface="Arial"/>
              </a:rPr>
              <a:t>ideias novas</a:t>
            </a:r>
            <a:r>
              <a:rPr sz="2400" spc="-35">
                <a:latin typeface="Arial"/>
                <a:cs typeface="Arial"/>
              </a:rPr>
              <a:t> </a:t>
            </a:r>
            <a:r>
              <a:rPr sz="2400" spc="-25">
                <a:latin typeface="Arial"/>
                <a:cs typeface="Arial"/>
              </a:rPr>
              <a:t>no </a:t>
            </a:r>
            <a:r>
              <a:rPr sz="2400" spc="-10">
                <a:latin typeface="Arial"/>
                <a:cs typeface="Arial"/>
              </a:rPr>
              <a:t>blueprint.</a:t>
            </a:r>
            <a:endParaRPr sz="2400">
              <a:latin typeface="Arial"/>
              <a:cs typeface="Arial"/>
            </a:endParaRPr>
          </a:p>
          <a:p>
            <a:pPr>
              <a:lnSpc>
                <a:spcPct val="100000"/>
              </a:lnSpc>
              <a:spcBef>
                <a:spcPts val="20"/>
              </a:spcBef>
            </a:pPr>
            <a:endParaRPr sz="3700">
              <a:latin typeface="Arial"/>
              <a:cs typeface="Arial"/>
            </a:endParaRPr>
          </a:p>
          <a:p>
            <a:pPr marL="12700">
              <a:lnSpc>
                <a:spcPct val="100000"/>
              </a:lnSpc>
            </a:pPr>
            <a:r>
              <a:rPr sz="2400" i="1">
                <a:latin typeface="Arial"/>
                <a:cs typeface="Arial"/>
              </a:rPr>
              <a:t>15</a:t>
            </a:r>
            <a:r>
              <a:rPr sz="2400" i="1" spc="-30">
                <a:latin typeface="Arial"/>
                <a:cs typeface="Arial"/>
              </a:rPr>
              <a:t> </a:t>
            </a:r>
            <a:r>
              <a:rPr sz="2400" i="1" spc="-10">
                <a:latin typeface="Arial"/>
                <a:cs typeface="Arial"/>
              </a:rPr>
              <a:t>minutos.</a:t>
            </a:r>
            <a:endParaRPr sz="2400">
              <a:latin typeface="Arial"/>
              <a:cs typeface="Arial"/>
            </a:endParaRPr>
          </a:p>
        </p:txBody>
      </p:sp>
      <p:pic>
        <p:nvPicPr>
          <p:cNvPr id="4" name="object 4"/>
          <p:cNvPicPr/>
          <p:nvPr/>
        </p:nvPicPr>
        <p:blipFill>
          <a:blip r:embed="rId2" cstate="print"/>
          <a:stretch>
            <a:fillRect/>
          </a:stretch>
        </p:blipFill>
        <p:spPr>
          <a:xfrm>
            <a:off x="6911340" y="1958339"/>
            <a:ext cx="4700015" cy="2941319"/>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6FC0"/>
          </a:solidFill>
        </p:spPr>
        <p:txBody>
          <a:bodyPr wrap="square" lIns="0" tIns="0" rIns="0" bIns="0" rtlCol="0"/>
          <a:lstStyle/>
          <a:p>
            <a:endParaRPr/>
          </a:p>
        </p:txBody>
      </p:sp>
      <p:sp>
        <p:nvSpPr>
          <p:cNvPr id="3" name="object 3"/>
          <p:cNvSpPr txBox="1">
            <a:spLocks noGrp="1"/>
          </p:cNvSpPr>
          <p:nvPr>
            <p:ph type="title"/>
          </p:nvPr>
        </p:nvSpPr>
        <p:spPr>
          <a:xfrm>
            <a:off x="7169911" y="3196844"/>
            <a:ext cx="3027045" cy="788035"/>
          </a:xfrm>
          <a:prstGeom prst="rect">
            <a:avLst/>
          </a:prstGeom>
        </p:spPr>
        <p:txBody>
          <a:bodyPr vert="horz" wrap="square" lIns="0" tIns="13335" rIns="0" bIns="0" rtlCol="0">
            <a:spAutoFit/>
          </a:bodyPr>
          <a:lstStyle/>
          <a:p>
            <a:pPr marL="12700">
              <a:lnSpc>
                <a:spcPct val="100000"/>
              </a:lnSpc>
              <a:spcBef>
                <a:spcPts val="105"/>
              </a:spcBef>
            </a:pPr>
            <a:r>
              <a:rPr sz="5000" b="1" spc="-10">
                <a:solidFill>
                  <a:srgbClr val="FFFFFF"/>
                </a:solidFill>
                <a:latin typeface="Arial"/>
                <a:cs typeface="Arial"/>
              </a:rPr>
              <a:t>Exemplos</a:t>
            </a:r>
            <a:endParaRPr sz="5000">
              <a:latin typeface="Arial"/>
              <a:cs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4904" y="0"/>
            <a:ext cx="11442192" cy="6422722"/>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40080"/>
            <a:ext cx="12192000" cy="6194425"/>
            <a:chOff x="0" y="640080"/>
            <a:chExt cx="12192000" cy="6194425"/>
          </a:xfrm>
        </p:grpSpPr>
        <p:pic>
          <p:nvPicPr>
            <p:cNvPr id="3" name="object 3"/>
            <p:cNvPicPr/>
            <p:nvPr/>
          </p:nvPicPr>
          <p:blipFill>
            <a:blip r:embed="rId2" cstate="print"/>
            <a:stretch>
              <a:fillRect/>
            </a:stretch>
          </p:blipFill>
          <p:spPr>
            <a:xfrm>
              <a:off x="10073807" y="6252283"/>
              <a:ext cx="1268368" cy="581996"/>
            </a:xfrm>
            <a:prstGeom prst="rect">
              <a:avLst/>
            </a:prstGeom>
          </p:spPr>
        </p:pic>
        <p:pic>
          <p:nvPicPr>
            <p:cNvPr id="4" name="object 4"/>
            <p:cNvPicPr/>
            <p:nvPr/>
          </p:nvPicPr>
          <p:blipFill>
            <a:blip r:embed="rId3" cstate="print"/>
            <a:stretch>
              <a:fillRect/>
            </a:stretch>
          </p:blipFill>
          <p:spPr>
            <a:xfrm>
              <a:off x="0" y="640080"/>
              <a:ext cx="12191999" cy="5577840"/>
            </a:xfrm>
            <a:prstGeom prst="rect">
              <a:avLst/>
            </a:prstGeom>
          </p:spPr>
        </p:pic>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6887" y="1489328"/>
            <a:ext cx="10734675" cy="4537710"/>
          </a:xfrm>
          <a:prstGeom prst="rect">
            <a:avLst/>
          </a:prstGeom>
        </p:spPr>
        <p:txBody>
          <a:bodyPr vert="horz" wrap="square" lIns="0" tIns="83820" rIns="0" bIns="0" rtlCol="0">
            <a:spAutoFit/>
          </a:bodyPr>
          <a:lstStyle/>
          <a:p>
            <a:pPr marL="469900" marR="5080" indent="-457200">
              <a:lnSpc>
                <a:spcPts val="2300"/>
              </a:lnSpc>
              <a:spcBef>
                <a:spcPts val="660"/>
              </a:spcBef>
              <a:buChar char="•"/>
              <a:tabLst>
                <a:tab pos="469900" algn="l"/>
              </a:tabLst>
            </a:pPr>
            <a:r>
              <a:rPr sz="2400">
                <a:latin typeface="Arial"/>
                <a:cs typeface="Arial"/>
              </a:rPr>
              <a:t>A</a:t>
            </a:r>
            <a:r>
              <a:rPr sz="2400" spc="-165">
                <a:latin typeface="Arial"/>
                <a:cs typeface="Arial"/>
              </a:rPr>
              <a:t> </a:t>
            </a:r>
            <a:r>
              <a:rPr sz="2400">
                <a:latin typeface="Arial"/>
                <a:cs typeface="Arial"/>
              </a:rPr>
              <a:t>Pattern</a:t>
            </a:r>
            <a:r>
              <a:rPr sz="2400" spc="-35">
                <a:latin typeface="Arial"/>
                <a:cs typeface="Arial"/>
              </a:rPr>
              <a:t> </a:t>
            </a:r>
            <a:r>
              <a:rPr sz="2400">
                <a:latin typeface="Arial"/>
                <a:cs typeface="Arial"/>
              </a:rPr>
              <a:t>Library</a:t>
            </a:r>
            <a:r>
              <a:rPr sz="2400" spc="-10">
                <a:latin typeface="Arial"/>
                <a:cs typeface="Arial"/>
              </a:rPr>
              <a:t> </a:t>
            </a:r>
            <a:r>
              <a:rPr sz="2400">
                <a:latin typeface="Arial"/>
                <a:cs typeface="Arial"/>
              </a:rPr>
              <a:t>for</a:t>
            </a:r>
            <a:r>
              <a:rPr sz="2400" spc="-20">
                <a:latin typeface="Arial"/>
                <a:cs typeface="Arial"/>
              </a:rPr>
              <a:t> </a:t>
            </a:r>
            <a:r>
              <a:rPr sz="2400">
                <a:latin typeface="Arial"/>
                <a:cs typeface="Arial"/>
              </a:rPr>
              <a:t>Interaction</a:t>
            </a:r>
            <a:r>
              <a:rPr sz="2400" spc="-40">
                <a:latin typeface="Arial"/>
                <a:cs typeface="Arial"/>
              </a:rPr>
              <a:t> </a:t>
            </a:r>
            <a:r>
              <a:rPr sz="2400">
                <a:latin typeface="Arial"/>
                <a:cs typeface="Arial"/>
              </a:rPr>
              <a:t>Design</a:t>
            </a:r>
            <a:r>
              <a:rPr sz="2400" spc="10">
                <a:latin typeface="Arial"/>
                <a:cs typeface="Arial"/>
              </a:rPr>
              <a:t> </a:t>
            </a:r>
            <a:r>
              <a:rPr sz="2400">
                <a:latin typeface="Arial"/>
                <a:cs typeface="Arial"/>
              </a:rPr>
              <a:t>Biblioteca</a:t>
            </a:r>
            <a:r>
              <a:rPr sz="2400" spc="-5">
                <a:latin typeface="Arial"/>
                <a:cs typeface="Arial"/>
              </a:rPr>
              <a:t> </a:t>
            </a:r>
            <a:r>
              <a:rPr sz="2400">
                <a:latin typeface="Arial"/>
                <a:cs typeface="Arial"/>
              </a:rPr>
              <a:t>de</a:t>
            </a:r>
            <a:r>
              <a:rPr sz="2400" spc="-20">
                <a:latin typeface="Arial"/>
                <a:cs typeface="Arial"/>
              </a:rPr>
              <a:t> </a:t>
            </a:r>
            <a:r>
              <a:rPr sz="2400">
                <a:latin typeface="Arial"/>
                <a:cs typeface="Arial"/>
              </a:rPr>
              <a:t>elementos</a:t>
            </a:r>
            <a:r>
              <a:rPr sz="2400" spc="-15">
                <a:latin typeface="Arial"/>
                <a:cs typeface="Arial"/>
              </a:rPr>
              <a:t> </a:t>
            </a:r>
            <a:r>
              <a:rPr sz="2400">
                <a:latin typeface="Arial"/>
                <a:cs typeface="Arial"/>
              </a:rPr>
              <a:t>de</a:t>
            </a:r>
            <a:r>
              <a:rPr sz="2400" spc="-25">
                <a:latin typeface="Arial"/>
                <a:cs typeface="Arial"/>
              </a:rPr>
              <a:t> </a:t>
            </a:r>
            <a:r>
              <a:rPr sz="2400" spc="-10">
                <a:latin typeface="Arial"/>
                <a:cs typeface="Arial"/>
              </a:rPr>
              <a:t>interface </a:t>
            </a:r>
            <a:r>
              <a:rPr sz="2400">
                <a:latin typeface="Arial"/>
                <a:cs typeface="Arial"/>
              </a:rPr>
              <a:t>para</a:t>
            </a:r>
            <a:r>
              <a:rPr sz="2400" spc="-25">
                <a:latin typeface="Arial"/>
                <a:cs typeface="Arial"/>
              </a:rPr>
              <a:t> </a:t>
            </a:r>
            <a:r>
              <a:rPr sz="2400">
                <a:latin typeface="Arial"/>
                <a:cs typeface="Arial"/>
              </a:rPr>
              <a:t>websites.</a:t>
            </a:r>
            <a:r>
              <a:rPr sz="2400" spc="-10">
                <a:latin typeface="Arial"/>
                <a:cs typeface="Arial"/>
              </a:rPr>
              <a:t> </a:t>
            </a:r>
            <a:r>
              <a:rPr sz="2400" spc="-10">
                <a:latin typeface="Arial"/>
                <a:cs typeface="Arial"/>
                <a:hlinkClick r:id="rId2"/>
              </a:rPr>
              <a:t>www.welie.com</a:t>
            </a:r>
            <a:endParaRPr sz="2400">
              <a:latin typeface="Arial"/>
              <a:cs typeface="Arial"/>
            </a:endParaRPr>
          </a:p>
          <a:p>
            <a:pPr marL="469900" marR="500380" indent="-457200">
              <a:lnSpc>
                <a:spcPts val="2300"/>
              </a:lnSpc>
              <a:spcBef>
                <a:spcPts val="1005"/>
              </a:spcBef>
              <a:buChar char="•"/>
              <a:tabLst>
                <a:tab pos="469900" algn="l"/>
              </a:tabLst>
            </a:pPr>
            <a:r>
              <a:rPr sz="2400">
                <a:latin typeface="Arial"/>
                <a:cs typeface="Arial"/>
              </a:rPr>
              <a:t>Web</a:t>
            </a:r>
            <a:r>
              <a:rPr sz="2400" spc="-25">
                <a:latin typeface="Arial"/>
                <a:cs typeface="Arial"/>
              </a:rPr>
              <a:t> </a:t>
            </a:r>
            <a:r>
              <a:rPr sz="2400">
                <a:latin typeface="Arial"/>
                <a:cs typeface="Arial"/>
              </a:rPr>
              <a:t>Patterns</a:t>
            </a:r>
            <a:r>
              <a:rPr sz="2400" spc="-20">
                <a:latin typeface="Arial"/>
                <a:cs typeface="Arial"/>
              </a:rPr>
              <a:t> </a:t>
            </a:r>
            <a:r>
              <a:rPr sz="2400">
                <a:latin typeface="Arial"/>
                <a:cs typeface="Arial"/>
              </a:rPr>
              <a:t>Biblioteca</a:t>
            </a:r>
            <a:r>
              <a:rPr sz="2400" spc="15">
                <a:latin typeface="Arial"/>
                <a:cs typeface="Arial"/>
              </a:rPr>
              <a:t> </a:t>
            </a:r>
            <a:r>
              <a:rPr sz="2400">
                <a:latin typeface="Arial"/>
                <a:cs typeface="Arial"/>
              </a:rPr>
              <a:t>de</a:t>
            </a:r>
            <a:r>
              <a:rPr sz="2400" spc="-20">
                <a:latin typeface="Arial"/>
                <a:cs typeface="Arial"/>
              </a:rPr>
              <a:t> </a:t>
            </a:r>
            <a:r>
              <a:rPr sz="2400">
                <a:latin typeface="Arial"/>
                <a:cs typeface="Arial"/>
              </a:rPr>
              <a:t>elementos</a:t>
            </a:r>
            <a:r>
              <a:rPr sz="2400" spc="-10">
                <a:latin typeface="Arial"/>
                <a:cs typeface="Arial"/>
              </a:rPr>
              <a:t> </a:t>
            </a:r>
            <a:r>
              <a:rPr sz="2400">
                <a:latin typeface="Arial"/>
                <a:cs typeface="Arial"/>
              </a:rPr>
              <a:t>de</a:t>
            </a:r>
            <a:r>
              <a:rPr sz="2400" spc="-20">
                <a:latin typeface="Arial"/>
                <a:cs typeface="Arial"/>
              </a:rPr>
              <a:t> </a:t>
            </a:r>
            <a:r>
              <a:rPr sz="2400">
                <a:latin typeface="Arial"/>
                <a:cs typeface="Arial"/>
              </a:rPr>
              <a:t>interface</a:t>
            </a:r>
            <a:r>
              <a:rPr sz="2400" spc="-20">
                <a:latin typeface="Arial"/>
                <a:cs typeface="Arial"/>
              </a:rPr>
              <a:t> </a:t>
            </a:r>
            <a:r>
              <a:rPr sz="2400">
                <a:latin typeface="Arial"/>
                <a:cs typeface="Arial"/>
              </a:rPr>
              <a:t>para</a:t>
            </a:r>
            <a:r>
              <a:rPr sz="2400" spc="-5">
                <a:latin typeface="Arial"/>
                <a:cs typeface="Arial"/>
              </a:rPr>
              <a:t> </a:t>
            </a:r>
            <a:r>
              <a:rPr sz="2400">
                <a:latin typeface="Arial"/>
                <a:cs typeface="Arial"/>
              </a:rPr>
              <a:t>websites</a:t>
            </a:r>
            <a:r>
              <a:rPr sz="2400" spc="-10">
                <a:latin typeface="Arial"/>
                <a:cs typeface="Arial"/>
              </a:rPr>
              <a:t> </a:t>
            </a:r>
            <a:r>
              <a:rPr sz="2400">
                <a:latin typeface="Arial"/>
                <a:cs typeface="Arial"/>
              </a:rPr>
              <a:t>da</a:t>
            </a:r>
            <a:r>
              <a:rPr sz="2400" spc="-20">
                <a:latin typeface="Arial"/>
                <a:cs typeface="Arial"/>
              </a:rPr>
              <a:t> </a:t>
            </a:r>
            <a:r>
              <a:rPr sz="2400" spc="-25">
                <a:latin typeface="Arial"/>
                <a:cs typeface="Arial"/>
              </a:rPr>
              <a:t>UC </a:t>
            </a:r>
            <a:r>
              <a:rPr sz="2400" spc="-10">
                <a:latin typeface="Arial"/>
                <a:cs typeface="Arial"/>
              </a:rPr>
              <a:t>Berkeley.</a:t>
            </a:r>
            <a:r>
              <a:rPr sz="2400" spc="-95">
                <a:latin typeface="Arial"/>
                <a:cs typeface="Arial"/>
              </a:rPr>
              <a:t> </a:t>
            </a:r>
            <a:r>
              <a:rPr sz="2400" spc="-10">
                <a:latin typeface="Arial"/>
                <a:cs typeface="Arial"/>
              </a:rPr>
              <a:t>harbinger.sims.berkeley.edu/ui_designpatterns</a:t>
            </a:r>
            <a:endParaRPr sz="2400">
              <a:latin typeface="Arial"/>
              <a:cs typeface="Arial"/>
            </a:endParaRPr>
          </a:p>
          <a:p>
            <a:pPr marL="469900" marR="1042035" indent="-457200">
              <a:lnSpc>
                <a:spcPts val="2300"/>
              </a:lnSpc>
              <a:spcBef>
                <a:spcPts val="1005"/>
              </a:spcBef>
              <a:buChar char="•"/>
              <a:tabLst>
                <a:tab pos="469900" algn="l"/>
              </a:tabLst>
            </a:pPr>
            <a:r>
              <a:rPr sz="2400" spc="-10">
                <a:latin typeface="Arial"/>
                <a:cs typeface="Arial"/>
              </a:rPr>
              <a:t>Yahoo!</a:t>
            </a:r>
            <a:r>
              <a:rPr sz="2400" spc="-30">
                <a:latin typeface="Arial"/>
                <a:cs typeface="Arial"/>
              </a:rPr>
              <a:t> </a:t>
            </a:r>
            <a:r>
              <a:rPr sz="2400">
                <a:latin typeface="Arial"/>
                <a:cs typeface="Arial"/>
              </a:rPr>
              <a:t>Design</a:t>
            </a:r>
            <a:r>
              <a:rPr sz="2400" spc="-25">
                <a:latin typeface="Arial"/>
                <a:cs typeface="Arial"/>
              </a:rPr>
              <a:t> </a:t>
            </a:r>
            <a:r>
              <a:rPr sz="2400">
                <a:latin typeface="Arial"/>
                <a:cs typeface="Arial"/>
              </a:rPr>
              <a:t>Pattern</a:t>
            </a:r>
            <a:r>
              <a:rPr sz="2400" spc="-50">
                <a:latin typeface="Arial"/>
                <a:cs typeface="Arial"/>
              </a:rPr>
              <a:t> </a:t>
            </a:r>
            <a:r>
              <a:rPr sz="2400">
                <a:latin typeface="Arial"/>
                <a:cs typeface="Arial"/>
              </a:rPr>
              <a:t>Library</a:t>
            </a:r>
            <a:r>
              <a:rPr sz="2400" spc="-30">
                <a:latin typeface="Arial"/>
                <a:cs typeface="Arial"/>
              </a:rPr>
              <a:t> </a:t>
            </a:r>
            <a:r>
              <a:rPr sz="2400">
                <a:latin typeface="Arial"/>
                <a:cs typeface="Arial"/>
              </a:rPr>
              <a:t>Biblioteca</a:t>
            </a:r>
            <a:r>
              <a:rPr sz="2400" spc="-10">
                <a:latin typeface="Arial"/>
                <a:cs typeface="Arial"/>
              </a:rPr>
              <a:t> </a:t>
            </a:r>
            <a:r>
              <a:rPr sz="2400">
                <a:latin typeface="Arial"/>
                <a:cs typeface="Arial"/>
              </a:rPr>
              <a:t>dos</a:t>
            </a:r>
            <a:r>
              <a:rPr sz="2400" spc="-40">
                <a:latin typeface="Arial"/>
                <a:cs typeface="Arial"/>
              </a:rPr>
              <a:t> </a:t>
            </a:r>
            <a:r>
              <a:rPr sz="2400">
                <a:latin typeface="Arial"/>
                <a:cs typeface="Arial"/>
              </a:rPr>
              <a:t>elementos</a:t>
            </a:r>
            <a:r>
              <a:rPr sz="2400" spc="-35">
                <a:latin typeface="Arial"/>
                <a:cs typeface="Arial"/>
              </a:rPr>
              <a:t> </a:t>
            </a:r>
            <a:r>
              <a:rPr sz="2400">
                <a:latin typeface="Arial"/>
                <a:cs typeface="Arial"/>
              </a:rPr>
              <a:t>de</a:t>
            </a:r>
            <a:r>
              <a:rPr sz="2400" spc="-40">
                <a:latin typeface="Arial"/>
                <a:cs typeface="Arial"/>
              </a:rPr>
              <a:t> </a:t>
            </a:r>
            <a:r>
              <a:rPr sz="2400" spc="-10">
                <a:latin typeface="Arial"/>
                <a:cs typeface="Arial"/>
              </a:rPr>
              <a:t>interface </a:t>
            </a:r>
            <a:r>
              <a:rPr sz="2400">
                <a:latin typeface="Arial"/>
                <a:cs typeface="Arial"/>
              </a:rPr>
              <a:t>utilizados</a:t>
            </a:r>
            <a:r>
              <a:rPr sz="2400" spc="-35">
                <a:latin typeface="Arial"/>
                <a:cs typeface="Arial"/>
              </a:rPr>
              <a:t> </a:t>
            </a:r>
            <a:r>
              <a:rPr sz="2400">
                <a:latin typeface="Arial"/>
                <a:cs typeface="Arial"/>
              </a:rPr>
              <a:t>nos</a:t>
            </a:r>
            <a:r>
              <a:rPr sz="2400" spc="-50">
                <a:latin typeface="Arial"/>
                <a:cs typeface="Arial"/>
              </a:rPr>
              <a:t> </a:t>
            </a:r>
            <a:r>
              <a:rPr sz="2400">
                <a:latin typeface="Arial"/>
                <a:cs typeface="Arial"/>
              </a:rPr>
              <a:t>websites</a:t>
            </a:r>
            <a:r>
              <a:rPr sz="2400" spc="-45">
                <a:latin typeface="Arial"/>
                <a:cs typeface="Arial"/>
              </a:rPr>
              <a:t> </a:t>
            </a:r>
            <a:r>
              <a:rPr sz="2400">
                <a:latin typeface="Arial"/>
                <a:cs typeface="Arial"/>
              </a:rPr>
              <a:t>do</a:t>
            </a:r>
            <a:r>
              <a:rPr sz="2400" spc="-90">
                <a:latin typeface="Arial"/>
                <a:cs typeface="Arial"/>
              </a:rPr>
              <a:t> </a:t>
            </a:r>
            <a:r>
              <a:rPr sz="2400" spc="-10">
                <a:latin typeface="Arial"/>
                <a:cs typeface="Arial"/>
              </a:rPr>
              <a:t>Yahoo!.</a:t>
            </a:r>
            <a:r>
              <a:rPr sz="2400" spc="-45">
                <a:latin typeface="Arial"/>
                <a:cs typeface="Arial"/>
              </a:rPr>
              <a:t> </a:t>
            </a:r>
            <a:r>
              <a:rPr sz="2400" spc="-10">
                <a:latin typeface="Arial"/>
                <a:cs typeface="Arial"/>
              </a:rPr>
              <a:t>developer.yahoo.com/ypatterns</a:t>
            </a:r>
            <a:endParaRPr sz="2400">
              <a:latin typeface="Arial"/>
              <a:cs typeface="Arial"/>
            </a:endParaRPr>
          </a:p>
          <a:p>
            <a:pPr marL="469900" marR="683260" indent="-457200">
              <a:lnSpc>
                <a:spcPts val="2300"/>
              </a:lnSpc>
              <a:spcBef>
                <a:spcPts val="1020"/>
              </a:spcBef>
              <a:buChar char="•"/>
              <a:tabLst>
                <a:tab pos="469900" algn="l"/>
              </a:tabLst>
            </a:pPr>
            <a:r>
              <a:rPr sz="2400">
                <a:latin typeface="Arial"/>
                <a:cs typeface="Arial"/>
              </a:rPr>
              <a:t>Design</a:t>
            </a:r>
            <a:r>
              <a:rPr sz="2400" spc="-5">
                <a:latin typeface="Arial"/>
                <a:cs typeface="Arial"/>
              </a:rPr>
              <a:t> </a:t>
            </a:r>
            <a:r>
              <a:rPr sz="2400">
                <a:latin typeface="Arial"/>
                <a:cs typeface="Arial"/>
              </a:rPr>
              <a:t>Interfaces</a:t>
            </a:r>
            <a:r>
              <a:rPr sz="2400" spc="-25">
                <a:latin typeface="Arial"/>
                <a:cs typeface="Arial"/>
              </a:rPr>
              <a:t> </a:t>
            </a:r>
            <a:r>
              <a:rPr sz="2400">
                <a:latin typeface="Arial"/>
                <a:cs typeface="Arial"/>
              </a:rPr>
              <a:t>Biblioteca</a:t>
            </a:r>
            <a:r>
              <a:rPr sz="2400" spc="-5">
                <a:latin typeface="Arial"/>
                <a:cs typeface="Arial"/>
              </a:rPr>
              <a:t> </a:t>
            </a:r>
            <a:r>
              <a:rPr sz="2400">
                <a:latin typeface="Arial"/>
                <a:cs typeface="Arial"/>
              </a:rPr>
              <a:t>de</a:t>
            </a:r>
            <a:r>
              <a:rPr sz="2400" spc="-20">
                <a:latin typeface="Arial"/>
                <a:cs typeface="Arial"/>
              </a:rPr>
              <a:t> </a:t>
            </a:r>
            <a:r>
              <a:rPr sz="2400">
                <a:latin typeface="Arial"/>
                <a:cs typeface="Arial"/>
              </a:rPr>
              <a:t>elementos</a:t>
            </a:r>
            <a:r>
              <a:rPr sz="2400" spc="-10">
                <a:latin typeface="Arial"/>
                <a:cs typeface="Arial"/>
              </a:rPr>
              <a:t> </a:t>
            </a:r>
            <a:r>
              <a:rPr sz="2400">
                <a:latin typeface="Arial"/>
                <a:cs typeface="Arial"/>
              </a:rPr>
              <a:t>de</a:t>
            </a:r>
            <a:r>
              <a:rPr sz="2400" spc="-25">
                <a:latin typeface="Arial"/>
                <a:cs typeface="Arial"/>
              </a:rPr>
              <a:t> </a:t>
            </a:r>
            <a:r>
              <a:rPr sz="2400">
                <a:latin typeface="Arial"/>
                <a:cs typeface="Arial"/>
              </a:rPr>
              <a:t>interface</a:t>
            </a:r>
            <a:r>
              <a:rPr sz="2400" spc="-25">
                <a:latin typeface="Arial"/>
                <a:cs typeface="Arial"/>
              </a:rPr>
              <a:t> </a:t>
            </a:r>
            <a:r>
              <a:rPr sz="2400">
                <a:latin typeface="Arial"/>
                <a:cs typeface="Arial"/>
              </a:rPr>
              <a:t>para</a:t>
            </a:r>
            <a:r>
              <a:rPr sz="2400" spc="-25">
                <a:latin typeface="Arial"/>
                <a:cs typeface="Arial"/>
              </a:rPr>
              <a:t> </a:t>
            </a:r>
            <a:r>
              <a:rPr sz="2400" spc="-10">
                <a:latin typeface="Arial"/>
                <a:cs typeface="Arial"/>
              </a:rPr>
              <a:t>aplicativos </a:t>
            </a:r>
            <a:r>
              <a:rPr sz="2400">
                <a:latin typeface="Arial"/>
                <a:cs typeface="Arial"/>
              </a:rPr>
              <a:t>Windows,</a:t>
            </a:r>
            <a:r>
              <a:rPr sz="2400" spc="-25">
                <a:latin typeface="Arial"/>
                <a:cs typeface="Arial"/>
              </a:rPr>
              <a:t> </a:t>
            </a:r>
            <a:r>
              <a:rPr sz="2400">
                <a:latin typeface="Arial"/>
                <a:cs typeface="Arial"/>
              </a:rPr>
              <a:t>websites</a:t>
            </a:r>
            <a:r>
              <a:rPr sz="2400" spc="-10">
                <a:latin typeface="Arial"/>
                <a:cs typeface="Arial"/>
              </a:rPr>
              <a:t> </a:t>
            </a:r>
            <a:r>
              <a:rPr sz="2400">
                <a:latin typeface="Arial"/>
                <a:cs typeface="Arial"/>
              </a:rPr>
              <a:t>e</a:t>
            </a:r>
            <a:r>
              <a:rPr sz="2400" spc="-20">
                <a:latin typeface="Arial"/>
                <a:cs typeface="Arial"/>
              </a:rPr>
              <a:t> </a:t>
            </a:r>
            <a:r>
              <a:rPr sz="2400">
                <a:latin typeface="Arial"/>
                <a:cs typeface="Arial"/>
              </a:rPr>
              <a:t>mobile</a:t>
            </a:r>
            <a:r>
              <a:rPr sz="2400" spc="-10">
                <a:latin typeface="Arial"/>
                <a:cs typeface="Arial"/>
              </a:rPr>
              <a:t> </a:t>
            </a:r>
            <a:r>
              <a:rPr sz="2400">
                <a:latin typeface="Arial"/>
                <a:cs typeface="Arial"/>
              </a:rPr>
              <a:t>elaborada</a:t>
            </a:r>
            <a:r>
              <a:rPr sz="2400" spc="15">
                <a:latin typeface="Arial"/>
                <a:cs typeface="Arial"/>
              </a:rPr>
              <a:t> </a:t>
            </a:r>
            <a:r>
              <a:rPr sz="2400">
                <a:latin typeface="Arial"/>
                <a:cs typeface="Arial"/>
              </a:rPr>
              <a:t>por</a:t>
            </a:r>
            <a:r>
              <a:rPr sz="2400" spc="-20">
                <a:latin typeface="Arial"/>
                <a:cs typeface="Arial"/>
              </a:rPr>
              <a:t> </a:t>
            </a:r>
            <a:r>
              <a:rPr sz="2400">
                <a:latin typeface="Arial"/>
                <a:cs typeface="Arial"/>
              </a:rPr>
              <a:t>Jenifer</a:t>
            </a:r>
            <a:r>
              <a:rPr sz="2400" spc="-50">
                <a:latin typeface="Arial"/>
                <a:cs typeface="Arial"/>
              </a:rPr>
              <a:t> </a:t>
            </a:r>
            <a:r>
              <a:rPr sz="2400" spc="-10">
                <a:latin typeface="Arial"/>
                <a:cs typeface="Arial"/>
              </a:rPr>
              <a:t>Tidwell. designinginterfaces.com/Responsive_Enabling</a:t>
            </a:r>
            <a:endParaRPr sz="2400">
              <a:latin typeface="Arial"/>
              <a:cs typeface="Arial"/>
            </a:endParaRPr>
          </a:p>
          <a:p>
            <a:pPr marL="469265" indent="-456565">
              <a:lnSpc>
                <a:spcPts val="2595"/>
              </a:lnSpc>
              <a:spcBef>
                <a:spcPts val="445"/>
              </a:spcBef>
              <a:buChar char="•"/>
              <a:tabLst>
                <a:tab pos="469265" algn="l"/>
              </a:tabLst>
            </a:pPr>
            <a:r>
              <a:rPr sz="2400">
                <a:latin typeface="Arial"/>
                <a:cs typeface="Arial"/>
              </a:rPr>
              <a:t>Mobile</a:t>
            </a:r>
            <a:r>
              <a:rPr sz="2400" spc="-25">
                <a:latin typeface="Arial"/>
                <a:cs typeface="Arial"/>
              </a:rPr>
              <a:t> </a:t>
            </a:r>
            <a:r>
              <a:rPr sz="2400">
                <a:latin typeface="Arial"/>
                <a:cs typeface="Arial"/>
              </a:rPr>
              <a:t>User</a:t>
            </a:r>
            <a:r>
              <a:rPr sz="2400" spc="-25">
                <a:latin typeface="Arial"/>
                <a:cs typeface="Arial"/>
              </a:rPr>
              <a:t> </a:t>
            </a:r>
            <a:r>
              <a:rPr sz="2400">
                <a:latin typeface="Arial"/>
                <a:cs typeface="Arial"/>
              </a:rPr>
              <a:t>Interface</a:t>
            </a:r>
            <a:r>
              <a:rPr sz="2400" spc="-50">
                <a:latin typeface="Arial"/>
                <a:cs typeface="Arial"/>
              </a:rPr>
              <a:t> </a:t>
            </a:r>
            <a:r>
              <a:rPr sz="2400">
                <a:latin typeface="Arial"/>
                <a:cs typeface="Arial"/>
              </a:rPr>
              <a:t>Design</a:t>
            </a:r>
            <a:r>
              <a:rPr sz="2400" spc="-5">
                <a:latin typeface="Arial"/>
                <a:cs typeface="Arial"/>
              </a:rPr>
              <a:t> </a:t>
            </a:r>
            <a:r>
              <a:rPr sz="2400">
                <a:latin typeface="Arial"/>
                <a:cs typeface="Arial"/>
              </a:rPr>
              <a:t>Patterns</a:t>
            </a:r>
            <a:r>
              <a:rPr sz="2400" spc="-40">
                <a:latin typeface="Arial"/>
                <a:cs typeface="Arial"/>
              </a:rPr>
              <a:t> </a:t>
            </a:r>
            <a:r>
              <a:rPr sz="2400">
                <a:latin typeface="Arial"/>
                <a:cs typeface="Arial"/>
              </a:rPr>
              <a:t>Biblioteca</a:t>
            </a:r>
            <a:r>
              <a:rPr sz="2400" spc="5">
                <a:latin typeface="Arial"/>
                <a:cs typeface="Arial"/>
              </a:rPr>
              <a:t> </a:t>
            </a:r>
            <a:r>
              <a:rPr sz="2400">
                <a:latin typeface="Arial"/>
                <a:cs typeface="Arial"/>
              </a:rPr>
              <a:t>de</a:t>
            </a:r>
            <a:r>
              <a:rPr sz="2400" spc="-20">
                <a:latin typeface="Arial"/>
                <a:cs typeface="Arial"/>
              </a:rPr>
              <a:t> </a:t>
            </a:r>
            <a:r>
              <a:rPr sz="2400">
                <a:latin typeface="Arial"/>
                <a:cs typeface="Arial"/>
              </a:rPr>
              <a:t>elementos</a:t>
            </a:r>
            <a:r>
              <a:rPr sz="2400" spc="-15">
                <a:latin typeface="Arial"/>
                <a:cs typeface="Arial"/>
              </a:rPr>
              <a:t> </a:t>
            </a:r>
            <a:r>
              <a:rPr sz="2400">
                <a:latin typeface="Arial"/>
                <a:cs typeface="Arial"/>
              </a:rPr>
              <a:t>de</a:t>
            </a:r>
            <a:r>
              <a:rPr sz="2400" spc="-35">
                <a:latin typeface="Arial"/>
                <a:cs typeface="Arial"/>
              </a:rPr>
              <a:t> </a:t>
            </a:r>
            <a:r>
              <a:rPr sz="2400" spc="-10">
                <a:latin typeface="Arial"/>
                <a:cs typeface="Arial"/>
              </a:rPr>
              <a:t>interface</a:t>
            </a:r>
            <a:endParaRPr sz="2400">
              <a:latin typeface="Arial"/>
              <a:cs typeface="Arial"/>
            </a:endParaRPr>
          </a:p>
          <a:p>
            <a:pPr marL="469900">
              <a:lnSpc>
                <a:spcPts val="2595"/>
              </a:lnSpc>
            </a:pPr>
            <a:r>
              <a:rPr sz="2400">
                <a:latin typeface="Arial"/>
                <a:cs typeface="Arial"/>
              </a:rPr>
              <a:t>para</a:t>
            </a:r>
            <a:r>
              <a:rPr sz="2400" spc="-25">
                <a:latin typeface="Arial"/>
                <a:cs typeface="Arial"/>
              </a:rPr>
              <a:t> </a:t>
            </a:r>
            <a:r>
              <a:rPr sz="2400">
                <a:latin typeface="Arial"/>
                <a:cs typeface="Arial"/>
              </a:rPr>
              <a:t>celulares</a:t>
            </a:r>
            <a:r>
              <a:rPr sz="2400" spc="15">
                <a:latin typeface="Arial"/>
                <a:cs typeface="Arial"/>
              </a:rPr>
              <a:t> </a:t>
            </a:r>
            <a:r>
              <a:rPr sz="2400">
                <a:latin typeface="Arial"/>
                <a:cs typeface="Arial"/>
              </a:rPr>
              <a:t>da</a:t>
            </a:r>
            <a:r>
              <a:rPr sz="2400" spc="-25">
                <a:latin typeface="Arial"/>
                <a:cs typeface="Arial"/>
              </a:rPr>
              <a:t> </a:t>
            </a:r>
            <a:r>
              <a:rPr sz="2400">
                <a:latin typeface="Arial"/>
                <a:cs typeface="Arial"/>
              </a:rPr>
              <a:t>Little</a:t>
            </a:r>
            <a:r>
              <a:rPr sz="2400" spc="-30">
                <a:latin typeface="Arial"/>
                <a:cs typeface="Arial"/>
              </a:rPr>
              <a:t> </a:t>
            </a:r>
            <a:r>
              <a:rPr sz="2400">
                <a:latin typeface="Arial"/>
                <a:cs typeface="Arial"/>
              </a:rPr>
              <a:t>Springs</a:t>
            </a:r>
            <a:r>
              <a:rPr sz="2400" spc="-20">
                <a:latin typeface="Arial"/>
                <a:cs typeface="Arial"/>
              </a:rPr>
              <a:t> </a:t>
            </a:r>
            <a:r>
              <a:rPr sz="2400">
                <a:latin typeface="Arial"/>
                <a:cs typeface="Arial"/>
              </a:rPr>
              <a:t>Design Inc.</a:t>
            </a:r>
            <a:r>
              <a:rPr sz="2400" spc="-35">
                <a:latin typeface="Arial"/>
                <a:cs typeface="Arial"/>
              </a:rPr>
              <a:t> </a:t>
            </a:r>
            <a:r>
              <a:rPr sz="2400" spc="-10">
                <a:latin typeface="Arial"/>
                <a:cs typeface="Arial"/>
              </a:rPr>
              <a:t>patterns.littlespringsdesign.com</a:t>
            </a:r>
            <a:endParaRPr sz="2400">
              <a:latin typeface="Arial"/>
              <a:cs typeface="Arial"/>
            </a:endParaRPr>
          </a:p>
          <a:p>
            <a:pPr marL="469900" marR="1781810" indent="-457200">
              <a:lnSpc>
                <a:spcPts val="2300"/>
              </a:lnSpc>
              <a:spcBef>
                <a:spcPts val="980"/>
              </a:spcBef>
              <a:buChar char="•"/>
              <a:tabLst>
                <a:tab pos="469900" algn="l"/>
              </a:tabLst>
            </a:pPr>
            <a:r>
              <a:rPr sz="2400">
                <a:latin typeface="Arial"/>
                <a:cs typeface="Arial"/>
              </a:rPr>
              <a:t>Help</a:t>
            </a:r>
            <a:r>
              <a:rPr sz="2400" spc="-10">
                <a:latin typeface="Arial"/>
                <a:cs typeface="Arial"/>
              </a:rPr>
              <a:t> </a:t>
            </a:r>
            <a:r>
              <a:rPr sz="2400">
                <a:latin typeface="Arial"/>
                <a:cs typeface="Arial"/>
              </a:rPr>
              <a:t>you</a:t>
            </a:r>
            <a:r>
              <a:rPr sz="2400" spc="-25">
                <a:latin typeface="Arial"/>
                <a:cs typeface="Arial"/>
              </a:rPr>
              <a:t> </a:t>
            </a:r>
            <a:r>
              <a:rPr sz="2400">
                <a:latin typeface="Arial"/>
                <a:cs typeface="Arial"/>
              </a:rPr>
              <a:t>Play</a:t>
            </a:r>
            <a:r>
              <a:rPr sz="2400" spc="-10">
                <a:latin typeface="Arial"/>
                <a:cs typeface="Arial"/>
              </a:rPr>
              <a:t> </a:t>
            </a:r>
            <a:r>
              <a:rPr sz="2400">
                <a:latin typeface="Arial"/>
                <a:cs typeface="Arial"/>
              </a:rPr>
              <a:t>Biblioteca</a:t>
            </a:r>
            <a:r>
              <a:rPr sz="2400" spc="10">
                <a:latin typeface="Arial"/>
                <a:cs typeface="Arial"/>
              </a:rPr>
              <a:t> </a:t>
            </a:r>
            <a:r>
              <a:rPr sz="2400">
                <a:latin typeface="Arial"/>
                <a:cs typeface="Arial"/>
              </a:rPr>
              <a:t>de</a:t>
            </a:r>
            <a:r>
              <a:rPr sz="2400" spc="-20">
                <a:latin typeface="Arial"/>
                <a:cs typeface="Arial"/>
              </a:rPr>
              <a:t> </a:t>
            </a:r>
            <a:r>
              <a:rPr sz="2400">
                <a:latin typeface="Arial"/>
                <a:cs typeface="Arial"/>
              </a:rPr>
              <a:t>elementos</a:t>
            </a:r>
            <a:r>
              <a:rPr sz="2400" spc="-15">
                <a:latin typeface="Arial"/>
                <a:cs typeface="Arial"/>
              </a:rPr>
              <a:t> </a:t>
            </a:r>
            <a:r>
              <a:rPr sz="2400">
                <a:latin typeface="Arial"/>
                <a:cs typeface="Arial"/>
              </a:rPr>
              <a:t>de</a:t>
            </a:r>
            <a:r>
              <a:rPr sz="2400" spc="-25">
                <a:latin typeface="Arial"/>
                <a:cs typeface="Arial"/>
              </a:rPr>
              <a:t> </a:t>
            </a:r>
            <a:r>
              <a:rPr sz="2400">
                <a:latin typeface="Arial"/>
                <a:cs typeface="Arial"/>
              </a:rPr>
              <a:t>interface</a:t>
            </a:r>
            <a:r>
              <a:rPr sz="2400" spc="-20">
                <a:latin typeface="Arial"/>
                <a:cs typeface="Arial"/>
              </a:rPr>
              <a:t> </a:t>
            </a:r>
            <a:r>
              <a:rPr sz="2400">
                <a:latin typeface="Arial"/>
                <a:cs typeface="Arial"/>
              </a:rPr>
              <a:t>para</a:t>
            </a:r>
            <a:r>
              <a:rPr sz="2400" spc="-25">
                <a:latin typeface="Arial"/>
                <a:cs typeface="Arial"/>
              </a:rPr>
              <a:t> </a:t>
            </a:r>
            <a:r>
              <a:rPr sz="2400" spc="-10">
                <a:latin typeface="Arial"/>
                <a:cs typeface="Arial"/>
              </a:rPr>
              <a:t>jogos. </a:t>
            </a:r>
            <a:r>
              <a:rPr sz="2400" spc="-10">
                <a:latin typeface="Arial"/>
                <a:cs typeface="Arial"/>
                <a:hlinkClick r:id="rId3"/>
              </a:rPr>
              <a:t>www.helpyouplay.com</a:t>
            </a:r>
            <a:endParaRPr sz="2400">
              <a:latin typeface="Arial"/>
              <a:cs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0E865-3A25-56B3-CC37-4487B972860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A7A8E0B-70C0-74A8-91EF-40AC97F8B7F2}"/>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9398544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C3BDA3-10CA-FA29-3CC5-FB8EFB0F31D9}"/>
              </a:ext>
            </a:extLst>
          </p:cNvPr>
          <p:cNvSpPr>
            <a:spLocks noGrp="1"/>
          </p:cNvSpPr>
          <p:nvPr>
            <p:ph type="title"/>
          </p:nvPr>
        </p:nvSpPr>
        <p:spPr>
          <a:xfrm>
            <a:off x="3498113" y="731559"/>
            <a:ext cx="8389087" cy="490724"/>
          </a:xfrm>
        </p:spPr>
        <p:txBody>
          <a:bodyPr>
            <a:noAutofit/>
          </a:bodyPr>
          <a:lstStyle/>
          <a:p>
            <a:pPr algn="just"/>
            <a:r>
              <a:rPr lang="pt-BR" sz="2000"/>
              <a:t>Arquitetura da informação: conceito e aplicações, mapa do site e estruturas de navegação, organização de conteúdo. DNS, Resolução de nomes, mostrando as novas nomenclaturas usadas para registro de domínio.</a:t>
            </a:r>
          </a:p>
        </p:txBody>
      </p:sp>
      <p:sp>
        <p:nvSpPr>
          <p:cNvPr id="5" name="Espaço Reservado para Conteúdo 4">
            <a:extLst>
              <a:ext uri="{FF2B5EF4-FFF2-40B4-BE49-F238E27FC236}">
                <a16:creationId xmlns:a16="http://schemas.microsoft.com/office/drawing/2014/main" id="{073B4A8F-6536-6C43-F4A5-4A3AB7C16E3B}"/>
              </a:ext>
            </a:extLst>
          </p:cNvPr>
          <p:cNvSpPr>
            <a:spLocks noGrp="1"/>
          </p:cNvSpPr>
          <p:nvPr>
            <p:ph sz="half" idx="2"/>
          </p:nvPr>
        </p:nvSpPr>
        <p:spPr>
          <a:xfrm>
            <a:off x="6172199" y="2152196"/>
            <a:ext cx="5715001" cy="4325794"/>
          </a:xfrm>
        </p:spPr>
        <p:txBody>
          <a:bodyPr>
            <a:normAutofit/>
          </a:bodyPr>
          <a:lstStyle/>
          <a:p>
            <a:pPr algn="just">
              <a:lnSpc>
                <a:spcPct val="100000"/>
              </a:lnSpc>
            </a:pPr>
            <a:r>
              <a:rPr lang="pt-BR"/>
              <a:t>Apresentação do </a:t>
            </a:r>
            <a:r>
              <a:rPr lang="pt-BR" err="1"/>
              <a:t>RegistroBr</a:t>
            </a:r>
            <a:r>
              <a:rPr lang="pt-BR"/>
              <a:t> e sua funcionalidade. Serviços como: cloud, Hospedagem gratuita</a:t>
            </a:r>
          </a:p>
        </p:txBody>
      </p:sp>
      <p:sp>
        <p:nvSpPr>
          <p:cNvPr id="7" name="CaixaDeTexto 6">
            <a:extLst>
              <a:ext uri="{FF2B5EF4-FFF2-40B4-BE49-F238E27FC236}">
                <a16:creationId xmlns:a16="http://schemas.microsoft.com/office/drawing/2014/main" id="{F2811F70-195D-8396-D9D6-DBB1405874B4}"/>
              </a:ext>
            </a:extLst>
          </p:cNvPr>
          <p:cNvSpPr txBox="1"/>
          <p:nvPr/>
        </p:nvSpPr>
        <p:spPr>
          <a:xfrm>
            <a:off x="3476846" y="210449"/>
            <a:ext cx="6730409" cy="369332"/>
          </a:xfrm>
          <a:prstGeom prst="rect">
            <a:avLst/>
          </a:prstGeom>
          <a:noFill/>
        </p:spPr>
        <p:txBody>
          <a:bodyPr wrap="square">
            <a:spAutoFit/>
          </a:bodyPr>
          <a:lstStyle/>
          <a:p>
            <a:r>
              <a:rPr lang="pt-BR" sz="1800" b="1" i="0" u="none" strike="noStrike">
                <a:solidFill>
                  <a:schemeClr val="bg2">
                    <a:lumMod val="10000"/>
                  </a:schemeClr>
                </a:solidFill>
                <a:effectLst/>
                <a:latin typeface="Arial Narrow" panose="020B0606020202030204" pitchFamily="34" charset="0"/>
              </a:rPr>
              <a:t>Tema da aula</a:t>
            </a:r>
            <a:r>
              <a:rPr lang="pt-BR">
                <a:solidFill>
                  <a:schemeClr val="bg2">
                    <a:lumMod val="10000"/>
                  </a:schemeClr>
                </a:solidFill>
              </a:rPr>
              <a:t> </a:t>
            </a:r>
          </a:p>
        </p:txBody>
      </p:sp>
      <p:cxnSp>
        <p:nvCxnSpPr>
          <p:cNvPr id="9" name="Conector reto 8">
            <a:extLst>
              <a:ext uri="{FF2B5EF4-FFF2-40B4-BE49-F238E27FC236}">
                <a16:creationId xmlns:a16="http://schemas.microsoft.com/office/drawing/2014/main" id="{7DA1C1E8-9743-0D1B-39C7-A8DF2E2FFB8E}"/>
              </a:ext>
            </a:extLst>
          </p:cNvPr>
          <p:cNvCxnSpPr/>
          <p:nvPr/>
        </p:nvCxnSpPr>
        <p:spPr>
          <a:xfrm>
            <a:off x="3476846" y="210449"/>
            <a:ext cx="0" cy="612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1732D47B-7DF9-1209-E11A-F2C78B0A0AFA}"/>
              </a:ext>
            </a:extLst>
          </p:cNvPr>
          <p:cNvSpPr/>
          <p:nvPr/>
        </p:nvSpPr>
        <p:spPr>
          <a:xfrm>
            <a:off x="946298" y="210449"/>
            <a:ext cx="2335615" cy="612000"/>
          </a:xfrm>
          <a:prstGeom prst="rect">
            <a:avLst/>
          </a:prstGeom>
          <a:solidFill>
            <a:srgbClr val="F1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Aula 06 de 11</a:t>
            </a:r>
          </a:p>
        </p:txBody>
      </p:sp>
      <p:sp>
        <p:nvSpPr>
          <p:cNvPr id="12" name="CaixaDeTexto 11">
            <a:extLst>
              <a:ext uri="{FF2B5EF4-FFF2-40B4-BE49-F238E27FC236}">
                <a16:creationId xmlns:a16="http://schemas.microsoft.com/office/drawing/2014/main" id="{6F6471E2-6C89-C718-3B86-EE4B0697FB62}"/>
              </a:ext>
            </a:extLst>
          </p:cNvPr>
          <p:cNvSpPr txBox="1"/>
          <p:nvPr/>
        </p:nvSpPr>
        <p:spPr>
          <a:xfrm>
            <a:off x="8995733" y="1626857"/>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Objetivos de aprendizagem:</a:t>
            </a:r>
            <a:r>
              <a:rPr lang="pt-BR">
                <a:solidFill>
                  <a:schemeClr val="bg1"/>
                </a:solidFill>
              </a:rPr>
              <a:t> </a:t>
            </a:r>
          </a:p>
        </p:txBody>
      </p:sp>
    </p:spTree>
    <p:extLst>
      <p:ext uri="{BB962C8B-B14F-4D97-AF65-F5344CB8AC3E}">
        <p14:creationId xmlns:p14="http://schemas.microsoft.com/office/powerpoint/2010/main" val="38620755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C3BDA3-10CA-FA29-3CC5-FB8EFB0F31D9}"/>
              </a:ext>
            </a:extLst>
          </p:cNvPr>
          <p:cNvSpPr>
            <a:spLocks noGrp="1"/>
          </p:cNvSpPr>
          <p:nvPr>
            <p:ph type="title"/>
          </p:nvPr>
        </p:nvSpPr>
        <p:spPr>
          <a:xfrm>
            <a:off x="3476845" y="487732"/>
            <a:ext cx="8389087" cy="490724"/>
          </a:xfrm>
        </p:spPr>
        <p:txBody>
          <a:bodyPr>
            <a:noAutofit/>
          </a:bodyPr>
          <a:lstStyle/>
          <a:p>
            <a:r>
              <a:rPr lang="pt-BR" sz="2400"/>
              <a:t>Projeto Web e Arquitetura (Conceitos)</a:t>
            </a:r>
          </a:p>
        </p:txBody>
      </p:sp>
      <p:sp>
        <p:nvSpPr>
          <p:cNvPr id="5" name="Espaço Reservado para Conteúdo 4">
            <a:extLst>
              <a:ext uri="{FF2B5EF4-FFF2-40B4-BE49-F238E27FC236}">
                <a16:creationId xmlns:a16="http://schemas.microsoft.com/office/drawing/2014/main" id="{073B4A8F-6536-6C43-F4A5-4A3AB7C16E3B}"/>
              </a:ext>
            </a:extLst>
          </p:cNvPr>
          <p:cNvSpPr>
            <a:spLocks noGrp="1"/>
          </p:cNvSpPr>
          <p:nvPr>
            <p:ph sz="half" idx="2"/>
          </p:nvPr>
        </p:nvSpPr>
        <p:spPr>
          <a:xfrm>
            <a:off x="6172199" y="1825625"/>
            <a:ext cx="5715001" cy="4325794"/>
          </a:xfrm>
        </p:spPr>
        <p:txBody>
          <a:bodyPr/>
          <a:lstStyle/>
          <a:p>
            <a:pPr algn="just">
              <a:lnSpc>
                <a:spcPct val="100000"/>
              </a:lnSpc>
            </a:pPr>
            <a:r>
              <a:rPr lang="pt-BR" sz="2500"/>
              <a:t>Analise do Projeto Web com base em estudo do mercado. (tendencia </a:t>
            </a:r>
            <a:r>
              <a:rPr lang="pt-BR" sz="2500" err="1"/>
              <a:t>tecnologicas</a:t>
            </a:r>
            <a:r>
              <a:rPr lang="pt-BR" sz="2500"/>
              <a:t>, custos e gerenciamento</a:t>
            </a:r>
          </a:p>
        </p:txBody>
      </p:sp>
      <p:sp>
        <p:nvSpPr>
          <p:cNvPr id="7" name="CaixaDeTexto 6">
            <a:extLst>
              <a:ext uri="{FF2B5EF4-FFF2-40B4-BE49-F238E27FC236}">
                <a16:creationId xmlns:a16="http://schemas.microsoft.com/office/drawing/2014/main" id="{F2811F70-195D-8396-D9D6-DBB1405874B4}"/>
              </a:ext>
            </a:extLst>
          </p:cNvPr>
          <p:cNvSpPr txBox="1"/>
          <p:nvPr/>
        </p:nvSpPr>
        <p:spPr>
          <a:xfrm>
            <a:off x="3476846" y="210449"/>
            <a:ext cx="6730409" cy="369332"/>
          </a:xfrm>
          <a:prstGeom prst="rect">
            <a:avLst/>
          </a:prstGeom>
          <a:noFill/>
        </p:spPr>
        <p:txBody>
          <a:bodyPr wrap="square">
            <a:spAutoFit/>
          </a:bodyPr>
          <a:lstStyle/>
          <a:p>
            <a:r>
              <a:rPr lang="pt-BR" sz="1800" b="1" i="0" u="none" strike="noStrike">
                <a:solidFill>
                  <a:schemeClr val="bg2">
                    <a:lumMod val="10000"/>
                  </a:schemeClr>
                </a:solidFill>
                <a:effectLst/>
                <a:latin typeface="Arial Narrow" panose="020B0606020202030204" pitchFamily="34" charset="0"/>
              </a:rPr>
              <a:t>Tema da aula</a:t>
            </a:r>
            <a:r>
              <a:rPr lang="pt-BR">
                <a:solidFill>
                  <a:schemeClr val="bg2">
                    <a:lumMod val="10000"/>
                  </a:schemeClr>
                </a:solidFill>
              </a:rPr>
              <a:t> </a:t>
            </a:r>
          </a:p>
        </p:txBody>
      </p:sp>
      <p:cxnSp>
        <p:nvCxnSpPr>
          <p:cNvPr id="9" name="Conector reto 8">
            <a:extLst>
              <a:ext uri="{FF2B5EF4-FFF2-40B4-BE49-F238E27FC236}">
                <a16:creationId xmlns:a16="http://schemas.microsoft.com/office/drawing/2014/main" id="{7DA1C1E8-9743-0D1B-39C7-A8DF2E2FFB8E}"/>
              </a:ext>
            </a:extLst>
          </p:cNvPr>
          <p:cNvCxnSpPr/>
          <p:nvPr/>
        </p:nvCxnSpPr>
        <p:spPr>
          <a:xfrm>
            <a:off x="3476846" y="210449"/>
            <a:ext cx="0" cy="612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1732D47B-7DF9-1209-E11A-F2C78B0A0AFA}"/>
              </a:ext>
            </a:extLst>
          </p:cNvPr>
          <p:cNvSpPr/>
          <p:nvPr/>
        </p:nvSpPr>
        <p:spPr>
          <a:xfrm>
            <a:off x="946298" y="210449"/>
            <a:ext cx="2335615" cy="612000"/>
          </a:xfrm>
          <a:prstGeom prst="rect">
            <a:avLst/>
          </a:prstGeom>
          <a:solidFill>
            <a:srgbClr val="F1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Aula 07 e 08 de 11</a:t>
            </a:r>
          </a:p>
        </p:txBody>
      </p:sp>
      <p:sp>
        <p:nvSpPr>
          <p:cNvPr id="12" name="CaixaDeTexto 11">
            <a:extLst>
              <a:ext uri="{FF2B5EF4-FFF2-40B4-BE49-F238E27FC236}">
                <a16:creationId xmlns:a16="http://schemas.microsoft.com/office/drawing/2014/main" id="{6F6471E2-6C89-C718-3B86-EE4B0697FB62}"/>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Objetivos de aprendizagem:</a:t>
            </a:r>
            <a:r>
              <a:rPr lang="pt-BR">
                <a:solidFill>
                  <a:schemeClr val="bg1"/>
                </a:solidFill>
              </a:rPr>
              <a:t> </a:t>
            </a:r>
          </a:p>
        </p:txBody>
      </p:sp>
    </p:spTree>
    <p:extLst>
      <p:ext uri="{BB962C8B-B14F-4D97-AF65-F5344CB8AC3E}">
        <p14:creationId xmlns:p14="http://schemas.microsoft.com/office/powerpoint/2010/main" val="3717369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7E89F74-A977-40F6-E7FA-D3BB4CA1B3C1}"/>
              </a:ext>
            </a:extLst>
          </p:cNvPr>
          <p:cNvSpPr>
            <a:spLocks noGrp="1"/>
          </p:cNvSpPr>
          <p:nvPr>
            <p:ph idx="1"/>
          </p:nvPr>
        </p:nvSpPr>
        <p:spPr/>
        <p:txBody>
          <a:bodyPr/>
          <a:lstStyle/>
          <a:p>
            <a:pPr algn="just"/>
            <a:r>
              <a:rPr lang="pt-BR"/>
              <a:t>O </a:t>
            </a:r>
            <a:r>
              <a:rPr lang="pt-BR" b="1"/>
              <a:t>"Jeito Senac de Educar" </a:t>
            </a:r>
            <a:r>
              <a:rPr lang="pt-BR"/>
              <a:t>é uma abordagem educacional que busca formar profissionais com competências técnicas e habilidades comportamentais para atender às demandas do mercado de trabalho, bem como desenvolver a capacidade empreendedora dos alunos.</a:t>
            </a:r>
          </a:p>
        </p:txBody>
      </p:sp>
      <p:pic>
        <p:nvPicPr>
          <p:cNvPr id="2" name="Imagem 1" descr="Forma&#10;&#10;Descrição gerada automaticamente com confiança baixa">
            <a:extLst>
              <a:ext uri="{FF2B5EF4-FFF2-40B4-BE49-F238E27FC236}">
                <a16:creationId xmlns:a16="http://schemas.microsoft.com/office/drawing/2014/main" id="{DA7ED1C8-E2DB-D433-4B4F-39C974CD3BBE}"/>
              </a:ext>
            </a:extLst>
          </p:cNvPr>
          <p:cNvPicPr>
            <a:picLocks noChangeAspect="1"/>
          </p:cNvPicPr>
          <p:nvPr/>
        </p:nvPicPr>
        <p:blipFill>
          <a:blip r:embed="rId2"/>
          <a:stretch>
            <a:fillRect/>
          </a:stretch>
        </p:blipFill>
        <p:spPr>
          <a:xfrm>
            <a:off x="155384" y="5231219"/>
            <a:ext cx="2156979" cy="2156979"/>
          </a:xfrm>
          <a:prstGeom prst="rect">
            <a:avLst/>
          </a:prstGeom>
        </p:spPr>
      </p:pic>
    </p:spTree>
    <p:extLst>
      <p:ext uri="{BB962C8B-B14F-4D97-AF65-F5344CB8AC3E}">
        <p14:creationId xmlns:p14="http://schemas.microsoft.com/office/powerpoint/2010/main" val="21998740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3" name="object 3"/>
          <p:cNvSpPr/>
          <p:nvPr/>
        </p:nvSpPr>
        <p:spPr>
          <a:xfrm>
            <a:off x="3672895" y="6666595"/>
            <a:ext cx="4846211" cy="0"/>
          </a:xfrm>
          <a:custGeom>
            <a:avLst/>
            <a:gdLst/>
            <a:ahLst/>
            <a:cxnLst/>
            <a:rect l="l" t="t" r="r" b="b"/>
            <a:pathLst>
              <a:path w="7556500">
                <a:moveTo>
                  <a:pt x="0" y="0"/>
                </a:moveTo>
                <a:lnTo>
                  <a:pt x="7556499" y="0"/>
                </a:lnTo>
              </a:path>
            </a:pathLst>
          </a:custGeom>
          <a:ln w="12700">
            <a:solidFill>
              <a:srgbClr val="D9D9D9"/>
            </a:solidFill>
            <a:prstDash val="sysDot"/>
          </a:ln>
        </p:spPr>
        <p:txBody>
          <a:bodyPr wrap="square" lIns="0" tIns="0" rIns="0" bIns="0" rtlCol="0"/>
          <a:lstStyle/>
          <a:p>
            <a:endParaRPr sz="1154"/>
          </a:p>
        </p:txBody>
      </p:sp>
      <p:sp>
        <p:nvSpPr>
          <p:cNvPr id="4" name="object 4"/>
          <p:cNvSpPr/>
          <p:nvPr/>
        </p:nvSpPr>
        <p:spPr>
          <a:xfrm>
            <a:off x="8181369" y="6721785"/>
            <a:ext cx="18733" cy="70860"/>
          </a:xfrm>
          <a:custGeom>
            <a:avLst/>
            <a:gdLst/>
            <a:ahLst/>
            <a:cxnLst/>
            <a:rect l="l" t="t" r="r" b="b"/>
            <a:pathLst>
              <a:path w="29209" h="110490">
                <a:moveTo>
                  <a:pt x="28651" y="0"/>
                </a:moveTo>
                <a:lnTo>
                  <a:pt x="0" y="0"/>
                </a:lnTo>
                <a:lnTo>
                  <a:pt x="0" y="12700"/>
                </a:lnTo>
                <a:lnTo>
                  <a:pt x="14630" y="12700"/>
                </a:lnTo>
                <a:lnTo>
                  <a:pt x="14630" y="110490"/>
                </a:lnTo>
                <a:lnTo>
                  <a:pt x="28651" y="110490"/>
                </a:lnTo>
                <a:lnTo>
                  <a:pt x="28651" y="12700"/>
                </a:lnTo>
                <a:lnTo>
                  <a:pt x="28651" y="0"/>
                </a:lnTo>
                <a:close/>
              </a:path>
            </a:pathLst>
          </a:custGeom>
          <a:solidFill>
            <a:srgbClr val="686868"/>
          </a:solidFill>
        </p:spPr>
        <p:txBody>
          <a:bodyPr wrap="square" lIns="0" tIns="0" rIns="0" bIns="0" rtlCol="0"/>
          <a:lstStyle/>
          <a:p>
            <a:endParaRPr sz="1154"/>
          </a:p>
        </p:txBody>
      </p:sp>
      <p:pic>
        <p:nvPicPr>
          <p:cNvPr id="7" name="object 7"/>
          <p:cNvPicPr/>
          <p:nvPr/>
        </p:nvPicPr>
        <p:blipFill>
          <a:blip r:embed="rId2" cstate="print"/>
          <a:stretch>
            <a:fillRect/>
          </a:stretch>
        </p:blipFill>
        <p:spPr>
          <a:xfrm>
            <a:off x="4298177" y="493580"/>
            <a:ext cx="438303" cy="81449"/>
          </a:xfrm>
          <a:prstGeom prst="rect">
            <a:avLst/>
          </a:prstGeom>
        </p:spPr>
      </p:pic>
      <p:sp>
        <p:nvSpPr>
          <p:cNvPr id="8" name="object 8"/>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9" name="object 9"/>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10" name="object 10"/>
          <p:cNvPicPr/>
          <p:nvPr/>
        </p:nvPicPr>
        <p:blipFill>
          <a:blip r:embed="rId3" cstate="print"/>
          <a:stretch>
            <a:fillRect/>
          </a:stretch>
        </p:blipFill>
        <p:spPr>
          <a:xfrm>
            <a:off x="4199071" y="741609"/>
            <a:ext cx="910601" cy="119958"/>
          </a:xfrm>
          <a:prstGeom prst="rect">
            <a:avLst/>
          </a:prstGeom>
        </p:spPr>
      </p:pic>
      <p:pic>
        <p:nvPicPr>
          <p:cNvPr id="12" name="object 12"/>
          <p:cNvPicPr/>
          <p:nvPr/>
        </p:nvPicPr>
        <p:blipFill>
          <a:blip r:embed="rId4" cstate="print"/>
          <a:stretch>
            <a:fillRect/>
          </a:stretch>
        </p:blipFill>
        <p:spPr>
          <a:xfrm>
            <a:off x="4197683" y="1347083"/>
            <a:ext cx="3759757" cy="83973"/>
          </a:xfrm>
          <a:prstGeom prst="rect">
            <a:avLst/>
          </a:prstGeom>
        </p:spPr>
      </p:pic>
      <p:grpSp>
        <p:nvGrpSpPr>
          <p:cNvPr id="13" name="object 13"/>
          <p:cNvGrpSpPr/>
          <p:nvPr/>
        </p:nvGrpSpPr>
        <p:grpSpPr>
          <a:xfrm>
            <a:off x="5847581" y="4829922"/>
            <a:ext cx="1441646" cy="700461"/>
            <a:chOff x="3390900" y="7531100"/>
            <a:chExt cx="2247900" cy="1092200"/>
          </a:xfrm>
        </p:grpSpPr>
        <p:sp>
          <p:nvSpPr>
            <p:cNvPr id="14" name="object 14"/>
            <p:cNvSpPr/>
            <p:nvPr/>
          </p:nvSpPr>
          <p:spPr>
            <a:xfrm>
              <a:off x="3390900" y="7531100"/>
              <a:ext cx="2247900" cy="1092200"/>
            </a:xfrm>
            <a:custGeom>
              <a:avLst/>
              <a:gdLst/>
              <a:ahLst/>
              <a:cxnLst/>
              <a:rect l="l" t="t" r="r" b="b"/>
              <a:pathLst>
                <a:path w="2247900" h="1092200">
                  <a:moveTo>
                    <a:pt x="2247900" y="0"/>
                  </a:moveTo>
                  <a:lnTo>
                    <a:pt x="0" y="0"/>
                  </a:lnTo>
                  <a:lnTo>
                    <a:pt x="0" y="1092200"/>
                  </a:lnTo>
                  <a:lnTo>
                    <a:pt x="2247900" y="1092200"/>
                  </a:lnTo>
                  <a:lnTo>
                    <a:pt x="2247900" y="0"/>
                  </a:lnTo>
                  <a:close/>
                </a:path>
              </a:pathLst>
            </a:custGeom>
            <a:solidFill>
              <a:srgbClr val="F2F2F2"/>
            </a:solidFill>
          </p:spPr>
          <p:txBody>
            <a:bodyPr wrap="square" lIns="0" tIns="0" rIns="0" bIns="0" rtlCol="0"/>
            <a:lstStyle/>
            <a:p>
              <a:endParaRPr sz="1154"/>
            </a:p>
          </p:txBody>
        </p:sp>
        <p:pic>
          <p:nvPicPr>
            <p:cNvPr id="15" name="object 15"/>
            <p:cNvPicPr/>
            <p:nvPr/>
          </p:nvPicPr>
          <p:blipFill>
            <a:blip r:embed="rId5" cstate="print"/>
            <a:stretch>
              <a:fillRect/>
            </a:stretch>
          </p:blipFill>
          <p:spPr>
            <a:xfrm>
              <a:off x="3551123" y="7893405"/>
              <a:ext cx="1912288" cy="122326"/>
            </a:xfrm>
            <a:prstGeom prst="rect">
              <a:avLst/>
            </a:prstGeom>
          </p:spPr>
        </p:pic>
        <p:pic>
          <p:nvPicPr>
            <p:cNvPr id="16" name="object 16"/>
            <p:cNvPicPr/>
            <p:nvPr/>
          </p:nvPicPr>
          <p:blipFill>
            <a:blip r:embed="rId6" cstate="print"/>
            <a:stretch>
              <a:fillRect/>
            </a:stretch>
          </p:blipFill>
          <p:spPr>
            <a:xfrm>
              <a:off x="3551123" y="7639405"/>
              <a:ext cx="1750264" cy="122326"/>
            </a:xfrm>
            <a:prstGeom prst="rect">
              <a:avLst/>
            </a:prstGeom>
          </p:spPr>
        </p:pic>
        <p:pic>
          <p:nvPicPr>
            <p:cNvPr id="17" name="object 17"/>
            <p:cNvPicPr/>
            <p:nvPr/>
          </p:nvPicPr>
          <p:blipFill>
            <a:blip r:embed="rId7" cstate="print"/>
            <a:stretch>
              <a:fillRect/>
            </a:stretch>
          </p:blipFill>
          <p:spPr>
            <a:xfrm>
              <a:off x="3551123" y="8171484"/>
              <a:ext cx="246860" cy="70815"/>
            </a:xfrm>
            <a:prstGeom prst="rect">
              <a:avLst/>
            </a:prstGeom>
          </p:spPr>
        </p:pic>
        <p:pic>
          <p:nvPicPr>
            <p:cNvPr id="18" name="object 18"/>
            <p:cNvPicPr/>
            <p:nvPr/>
          </p:nvPicPr>
          <p:blipFill>
            <a:blip r:embed="rId8" cstate="print"/>
            <a:stretch>
              <a:fillRect/>
            </a:stretch>
          </p:blipFill>
          <p:spPr>
            <a:xfrm>
              <a:off x="3547668" y="8424570"/>
              <a:ext cx="187581" cy="72440"/>
            </a:xfrm>
            <a:prstGeom prst="rect">
              <a:avLst/>
            </a:prstGeom>
          </p:spPr>
        </p:pic>
      </p:grpSp>
      <p:pic>
        <p:nvPicPr>
          <p:cNvPr id="19" name="object 19"/>
          <p:cNvPicPr/>
          <p:nvPr/>
        </p:nvPicPr>
        <p:blipFill>
          <a:blip r:embed="rId9" cstate="print"/>
          <a:stretch>
            <a:fillRect/>
          </a:stretch>
        </p:blipFill>
        <p:spPr>
          <a:xfrm>
            <a:off x="4267472" y="1848891"/>
            <a:ext cx="1042546" cy="855214"/>
          </a:xfrm>
          <a:prstGeom prst="rect">
            <a:avLst/>
          </a:prstGeom>
        </p:spPr>
      </p:pic>
      <p:pic>
        <p:nvPicPr>
          <p:cNvPr id="20" name="object 20"/>
          <p:cNvPicPr/>
          <p:nvPr/>
        </p:nvPicPr>
        <p:blipFill>
          <a:blip r:embed="rId10" cstate="print"/>
          <a:stretch>
            <a:fillRect/>
          </a:stretch>
        </p:blipFill>
        <p:spPr>
          <a:xfrm>
            <a:off x="4367898" y="3174310"/>
            <a:ext cx="653249" cy="97494"/>
          </a:xfrm>
          <a:prstGeom prst="rect">
            <a:avLst/>
          </a:prstGeom>
        </p:spPr>
      </p:pic>
      <p:sp>
        <p:nvSpPr>
          <p:cNvPr id="21" name="object 21"/>
          <p:cNvSpPr/>
          <p:nvPr/>
        </p:nvSpPr>
        <p:spPr>
          <a:xfrm>
            <a:off x="4365210" y="335976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2" name="object 22"/>
          <p:cNvPicPr/>
          <p:nvPr/>
        </p:nvPicPr>
        <p:blipFill>
          <a:blip r:embed="rId11" cstate="print"/>
          <a:stretch>
            <a:fillRect/>
          </a:stretch>
        </p:blipFill>
        <p:spPr>
          <a:xfrm>
            <a:off x="4451677" y="3354979"/>
            <a:ext cx="701571" cy="67179"/>
          </a:xfrm>
          <a:prstGeom prst="rect">
            <a:avLst/>
          </a:prstGeom>
        </p:spPr>
      </p:pic>
      <p:sp>
        <p:nvSpPr>
          <p:cNvPr id="23" name="object 23"/>
          <p:cNvSpPr/>
          <p:nvPr/>
        </p:nvSpPr>
        <p:spPr>
          <a:xfrm>
            <a:off x="4365210" y="352266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4" name="object 24"/>
          <p:cNvPicPr/>
          <p:nvPr/>
        </p:nvPicPr>
        <p:blipFill>
          <a:blip r:embed="rId12" cstate="print"/>
          <a:stretch>
            <a:fillRect/>
          </a:stretch>
        </p:blipFill>
        <p:spPr>
          <a:xfrm>
            <a:off x="4451676" y="3517877"/>
            <a:ext cx="569408" cy="67179"/>
          </a:xfrm>
          <a:prstGeom prst="rect">
            <a:avLst/>
          </a:prstGeom>
        </p:spPr>
      </p:pic>
      <p:sp>
        <p:nvSpPr>
          <p:cNvPr id="25" name="object 25"/>
          <p:cNvSpPr/>
          <p:nvPr/>
        </p:nvSpPr>
        <p:spPr>
          <a:xfrm>
            <a:off x="4365210" y="368556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6" name="object 26"/>
          <p:cNvPicPr/>
          <p:nvPr/>
        </p:nvPicPr>
        <p:blipFill>
          <a:blip r:embed="rId13" cstate="print"/>
          <a:stretch>
            <a:fillRect/>
          </a:stretch>
        </p:blipFill>
        <p:spPr>
          <a:xfrm>
            <a:off x="4451676" y="3680775"/>
            <a:ext cx="635712" cy="67179"/>
          </a:xfrm>
          <a:prstGeom prst="rect">
            <a:avLst/>
          </a:prstGeom>
        </p:spPr>
      </p:pic>
      <p:sp>
        <p:nvSpPr>
          <p:cNvPr id="27" name="object 27"/>
          <p:cNvSpPr/>
          <p:nvPr/>
        </p:nvSpPr>
        <p:spPr>
          <a:xfrm>
            <a:off x="4365210" y="384846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8" name="object 28"/>
          <p:cNvPicPr/>
          <p:nvPr/>
        </p:nvPicPr>
        <p:blipFill>
          <a:blip r:embed="rId14" cstate="print"/>
          <a:stretch>
            <a:fillRect/>
          </a:stretch>
        </p:blipFill>
        <p:spPr>
          <a:xfrm>
            <a:off x="4451676" y="3843673"/>
            <a:ext cx="503421" cy="67179"/>
          </a:xfrm>
          <a:prstGeom prst="rect">
            <a:avLst/>
          </a:prstGeom>
        </p:spPr>
      </p:pic>
      <p:sp>
        <p:nvSpPr>
          <p:cNvPr id="29" name="object 29"/>
          <p:cNvSpPr/>
          <p:nvPr/>
        </p:nvSpPr>
        <p:spPr>
          <a:xfrm>
            <a:off x="4365210" y="4011360"/>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0" name="object 30"/>
          <p:cNvPicPr/>
          <p:nvPr/>
        </p:nvPicPr>
        <p:blipFill>
          <a:blip r:embed="rId15" cstate="print"/>
          <a:stretch>
            <a:fillRect/>
          </a:stretch>
        </p:blipFill>
        <p:spPr>
          <a:xfrm>
            <a:off x="4451676" y="4006571"/>
            <a:ext cx="517298" cy="67179"/>
          </a:xfrm>
          <a:prstGeom prst="rect">
            <a:avLst/>
          </a:prstGeom>
        </p:spPr>
      </p:pic>
      <p:sp>
        <p:nvSpPr>
          <p:cNvPr id="31" name="object 31"/>
          <p:cNvSpPr/>
          <p:nvPr/>
        </p:nvSpPr>
        <p:spPr>
          <a:xfrm>
            <a:off x="4365210" y="417425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2" name="object 32"/>
          <p:cNvPicPr/>
          <p:nvPr/>
        </p:nvPicPr>
        <p:blipFill>
          <a:blip r:embed="rId16" cstate="print"/>
          <a:stretch>
            <a:fillRect/>
          </a:stretch>
        </p:blipFill>
        <p:spPr>
          <a:xfrm>
            <a:off x="4451676" y="4169468"/>
            <a:ext cx="621968" cy="67179"/>
          </a:xfrm>
          <a:prstGeom prst="rect">
            <a:avLst/>
          </a:prstGeom>
        </p:spPr>
      </p:pic>
      <p:sp>
        <p:nvSpPr>
          <p:cNvPr id="33" name="object 33"/>
          <p:cNvSpPr/>
          <p:nvPr/>
        </p:nvSpPr>
        <p:spPr>
          <a:xfrm>
            <a:off x="4365210" y="433715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4" name="object 34"/>
          <p:cNvPicPr/>
          <p:nvPr/>
        </p:nvPicPr>
        <p:blipFill>
          <a:blip r:embed="rId17" cstate="print"/>
          <a:stretch>
            <a:fillRect/>
          </a:stretch>
        </p:blipFill>
        <p:spPr>
          <a:xfrm>
            <a:off x="4451677" y="4332366"/>
            <a:ext cx="603896" cy="67179"/>
          </a:xfrm>
          <a:prstGeom prst="rect">
            <a:avLst/>
          </a:prstGeom>
        </p:spPr>
      </p:pic>
      <p:sp>
        <p:nvSpPr>
          <p:cNvPr id="35" name="object 35"/>
          <p:cNvSpPr/>
          <p:nvPr/>
        </p:nvSpPr>
        <p:spPr>
          <a:xfrm>
            <a:off x="4365210" y="450005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6" name="object 36"/>
          <p:cNvPicPr/>
          <p:nvPr/>
        </p:nvPicPr>
        <p:blipFill>
          <a:blip r:embed="rId18" cstate="print"/>
          <a:stretch>
            <a:fillRect/>
          </a:stretch>
        </p:blipFill>
        <p:spPr>
          <a:xfrm>
            <a:off x="4451677" y="4495264"/>
            <a:ext cx="747136" cy="67179"/>
          </a:xfrm>
          <a:prstGeom prst="rect">
            <a:avLst/>
          </a:prstGeom>
        </p:spPr>
      </p:pic>
      <p:sp>
        <p:nvSpPr>
          <p:cNvPr id="37" name="object 37"/>
          <p:cNvSpPr/>
          <p:nvPr/>
        </p:nvSpPr>
        <p:spPr>
          <a:xfrm>
            <a:off x="4365210" y="466295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8" name="object 38"/>
          <p:cNvPicPr/>
          <p:nvPr/>
        </p:nvPicPr>
        <p:blipFill>
          <a:blip r:embed="rId19" cstate="print"/>
          <a:stretch>
            <a:fillRect/>
          </a:stretch>
        </p:blipFill>
        <p:spPr>
          <a:xfrm>
            <a:off x="4451676" y="4658162"/>
            <a:ext cx="488832" cy="67179"/>
          </a:xfrm>
          <a:prstGeom prst="rect">
            <a:avLst/>
          </a:prstGeom>
        </p:spPr>
      </p:pic>
      <p:sp>
        <p:nvSpPr>
          <p:cNvPr id="39" name="object 39"/>
          <p:cNvSpPr/>
          <p:nvPr/>
        </p:nvSpPr>
        <p:spPr>
          <a:xfrm>
            <a:off x="4365210" y="482584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0" name="object 40"/>
          <p:cNvPicPr/>
          <p:nvPr/>
        </p:nvPicPr>
        <p:blipFill>
          <a:blip r:embed="rId20" cstate="print"/>
          <a:stretch>
            <a:fillRect/>
          </a:stretch>
        </p:blipFill>
        <p:spPr>
          <a:xfrm>
            <a:off x="4451676" y="4819692"/>
            <a:ext cx="469635" cy="68547"/>
          </a:xfrm>
          <a:prstGeom prst="rect">
            <a:avLst/>
          </a:prstGeom>
        </p:spPr>
      </p:pic>
      <p:sp>
        <p:nvSpPr>
          <p:cNvPr id="41" name="object 41"/>
          <p:cNvSpPr/>
          <p:nvPr/>
        </p:nvSpPr>
        <p:spPr>
          <a:xfrm>
            <a:off x="4365210" y="498874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2" name="object 42"/>
          <p:cNvPicPr/>
          <p:nvPr/>
        </p:nvPicPr>
        <p:blipFill>
          <a:blip r:embed="rId21" cstate="print"/>
          <a:stretch>
            <a:fillRect/>
          </a:stretch>
        </p:blipFill>
        <p:spPr>
          <a:xfrm>
            <a:off x="4451677" y="4983958"/>
            <a:ext cx="359443" cy="67179"/>
          </a:xfrm>
          <a:prstGeom prst="rect">
            <a:avLst/>
          </a:prstGeom>
        </p:spPr>
      </p:pic>
      <p:sp>
        <p:nvSpPr>
          <p:cNvPr id="43" name="object 43"/>
          <p:cNvSpPr/>
          <p:nvPr/>
        </p:nvSpPr>
        <p:spPr>
          <a:xfrm>
            <a:off x="4365210" y="515164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FF0000"/>
          </a:solidFill>
        </p:spPr>
        <p:txBody>
          <a:bodyPr wrap="square" lIns="0" tIns="0" rIns="0" bIns="0" rtlCol="0"/>
          <a:lstStyle/>
          <a:p>
            <a:endParaRPr sz="1154"/>
          </a:p>
        </p:txBody>
      </p:sp>
      <p:pic>
        <p:nvPicPr>
          <p:cNvPr id="44" name="object 44"/>
          <p:cNvPicPr/>
          <p:nvPr/>
        </p:nvPicPr>
        <p:blipFill>
          <a:blip r:embed="rId22" cstate="print"/>
          <a:stretch>
            <a:fillRect/>
          </a:stretch>
        </p:blipFill>
        <p:spPr>
          <a:xfrm>
            <a:off x="4448157" y="5146856"/>
            <a:ext cx="381479" cy="67179"/>
          </a:xfrm>
          <a:prstGeom prst="rect">
            <a:avLst/>
          </a:prstGeom>
        </p:spPr>
      </p:pic>
      <p:pic>
        <p:nvPicPr>
          <p:cNvPr id="45" name="object 45"/>
          <p:cNvPicPr/>
          <p:nvPr/>
        </p:nvPicPr>
        <p:blipFill>
          <a:blip r:embed="rId23" cstate="print"/>
          <a:stretch>
            <a:fillRect/>
          </a:stretch>
        </p:blipFill>
        <p:spPr>
          <a:xfrm>
            <a:off x="5472916" y="1848891"/>
            <a:ext cx="586432" cy="529418"/>
          </a:xfrm>
          <a:prstGeom prst="rect">
            <a:avLst/>
          </a:prstGeom>
        </p:spPr>
      </p:pic>
      <p:sp>
        <p:nvSpPr>
          <p:cNvPr id="46" name="object 46"/>
          <p:cNvSpPr/>
          <p:nvPr/>
        </p:nvSpPr>
        <p:spPr>
          <a:xfrm>
            <a:off x="4923135" y="1438766"/>
            <a:ext cx="349416" cy="349416"/>
          </a:xfrm>
          <a:custGeom>
            <a:avLst/>
            <a:gdLst/>
            <a:ahLst/>
            <a:cxnLst/>
            <a:rect l="l" t="t" r="r" b="b"/>
            <a:pathLst>
              <a:path w="544830" h="544830">
                <a:moveTo>
                  <a:pt x="67007" y="544240"/>
                </a:moveTo>
                <a:lnTo>
                  <a:pt x="69850" y="541397"/>
                </a:lnTo>
                <a:lnTo>
                  <a:pt x="69850" y="534383"/>
                </a:lnTo>
                <a:lnTo>
                  <a:pt x="67007" y="531540"/>
                </a:lnTo>
                <a:lnTo>
                  <a:pt x="12700" y="531540"/>
                </a:lnTo>
                <a:lnTo>
                  <a:pt x="12700" y="477233"/>
                </a:lnTo>
                <a:lnTo>
                  <a:pt x="9857" y="474390"/>
                </a:lnTo>
                <a:lnTo>
                  <a:pt x="2842" y="474390"/>
                </a:lnTo>
                <a:lnTo>
                  <a:pt x="0" y="477233"/>
                </a:lnTo>
                <a:lnTo>
                  <a:pt x="0" y="535260"/>
                </a:lnTo>
                <a:lnTo>
                  <a:pt x="1859" y="533400"/>
                </a:lnTo>
                <a:lnTo>
                  <a:pt x="10840" y="542380"/>
                </a:lnTo>
                <a:lnTo>
                  <a:pt x="8980" y="544240"/>
                </a:lnTo>
                <a:lnTo>
                  <a:pt x="67007" y="544240"/>
                </a:lnTo>
                <a:close/>
              </a:path>
              <a:path w="544830" h="544830">
                <a:moveTo>
                  <a:pt x="21680" y="531540"/>
                </a:moveTo>
                <a:lnTo>
                  <a:pt x="544240" y="8980"/>
                </a:lnTo>
                <a:lnTo>
                  <a:pt x="535260" y="0"/>
                </a:lnTo>
                <a:lnTo>
                  <a:pt x="12700" y="522559"/>
                </a:lnTo>
                <a:lnTo>
                  <a:pt x="12700" y="531540"/>
                </a:lnTo>
                <a:lnTo>
                  <a:pt x="21680" y="531540"/>
                </a:lnTo>
                <a:close/>
              </a:path>
              <a:path w="544830" h="544830">
                <a:moveTo>
                  <a:pt x="8980" y="544240"/>
                </a:moveTo>
                <a:lnTo>
                  <a:pt x="10840" y="542380"/>
                </a:lnTo>
                <a:lnTo>
                  <a:pt x="1859" y="533400"/>
                </a:lnTo>
                <a:lnTo>
                  <a:pt x="0" y="535260"/>
                </a:lnTo>
                <a:lnTo>
                  <a:pt x="0" y="541397"/>
                </a:lnTo>
                <a:lnTo>
                  <a:pt x="2842" y="544240"/>
                </a:lnTo>
                <a:lnTo>
                  <a:pt x="8980" y="544240"/>
                </a:lnTo>
                <a:close/>
              </a:path>
            </a:pathLst>
          </a:custGeom>
          <a:solidFill>
            <a:srgbClr val="D3D3D3"/>
          </a:solidFill>
        </p:spPr>
        <p:txBody>
          <a:bodyPr wrap="square" lIns="0" tIns="0" rIns="0" bIns="0" rtlCol="0"/>
          <a:lstStyle/>
          <a:p>
            <a:endParaRPr sz="1154"/>
          </a:p>
        </p:txBody>
      </p:sp>
      <p:sp>
        <p:nvSpPr>
          <p:cNvPr id="47" name="object 47"/>
          <p:cNvSpPr/>
          <p:nvPr/>
        </p:nvSpPr>
        <p:spPr>
          <a:xfrm>
            <a:off x="5404737" y="1438914"/>
            <a:ext cx="318873" cy="349009"/>
          </a:xfrm>
          <a:custGeom>
            <a:avLst/>
            <a:gdLst/>
            <a:ahLst/>
            <a:cxnLst/>
            <a:rect l="l" t="t" r="r" b="b"/>
            <a:pathLst>
              <a:path w="497205" h="544194">
                <a:moveTo>
                  <a:pt x="496679" y="477396"/>
                </a:moveTo>
                <a:lnTo>
                  <a:pt x="493982" y="474414"/>
                </a:lnTo>
                <a:lnTo>
                  <a:pt x="486976" y="474064"/>
                </a:lnTo>
                <a:lnTo>
                  <a:pt x="483995" y="476762"/>
                </a:lnTo>
                <a:lnTo>
                  <a:pt x="481283" y="531001"/>
                </a:lnTo>
                <a:lnTo>
                  <a:pt x="427044" y="528289"/>
                </a:lnTo>
                <a:lnTo>
                  <a:pt x="424062" y="530986"/>
                </a:lnTo>
                <a:lnTo>
                  <a:pt x="423712" y="537992"/>
                </a:lnTo>
                <a:lnTo>
                  <a:pt x="426410" y="540973"/>
                </a:lnTo>
                <a:lnTo>
                  <a:pt x="484364" y="543871"/>
                </a:lnTo>
                <a:lnTo>
                  <a:pt x="482599" y="541920"/>
                </a:lnTo>
                <a:lnTo>
                  <a:pt x="492017" y="533400"/>
                </a:lnTo>
                <a:lnTo>
                  <a:pt x="493781" y="535350"/>
                </a:lnTo>
                <a:lnTo>
                  <a:pt x="496679" y="477396"/>
                </a:lnTo>
                <a:close/>
              </a:path>
              <a:path w="497205" h="544194">
                <a:moveTo>
                  <a:pt x="481731" y="522032"/>
                </a:moveTo>
                <a:lnTo>
                  <a:pt x="9417" y="0"/>
                </a:lnTo>
                <a:lnTo>
                  <a:pt x="0" y="8520"/>
                </a:lnTo>
                <a:lnTo>
                  <a:pt x="472314" y="530552"/>
                </a:lnTo>
                <a:lnTo>
                  <a:pt x="481283" y="531001"/>
                </a:lnTo>
                <a:lnTo>
                  <a:pt x="481731" y="522032"/>
                </a:lnTo>
                <a:close/>
              </a:path>
              <a:path w="497205" h="544194">
                <a:moveTo>
                  <a:pt x="493781" y="535350"/>
                </a:moveTo>
                <a:lnTo>
                  <a:pt x="492017" y="533400"/>
                </a:lnTo>
                <a:lnTo>
                  <a:pt x="482599" y="541920"/>
                </a:lnTo>
                <a:lnTo>
                  <a:pt x="484364" y="543871"/>
                </a:lnTo>
                <a:lnTo>
                  <a:pt x="490494" y="544177"/>
                </a:lnTo>
                <a:lnTo>
                  <a:pt x="493475" y="541480"/>
                </a:lnTo>
                <a:lnTo>
                  <a:pt x="493781" y="535350"/>
                </a:lnTo>
                <a:close/>
              </a:path>
            </a:pathLst>
          </a:custGeom>
          <a:solidFill>
            <a:srgbClr val="D3D3D3"/>
          </a:solidFill>
        </p:spPr>
        <p:txBody>
          <a:bodyPr wrap="square" lIns="0" tIns="0" rIns="0" bIns="0" rtlCol="0"/>
          <a:lstStyle/>
          <a:p>
            <a:endParaRPr sz="1154"/>
          </a:p>
        </p:txBody>
      </p:sp>
      <p:sp>
        <p:nvSpPr>
          <p:cNvPr id="48" name="object 48"/>
          <p:cNvSpPr/>
          <p:nvPr/>
        </p:nvSpPr>
        <p:spPr>
          <a:xfrm>
            <a:off x="4902774" y="5149765"/>
            <a:ext cx="884128" cy="61087"/>
          </a:xfrm>
          <a:custGeom>
            <a:avLst/>
            <a:gdLst/>
            <a:ahLst/>
            <a:cxnLst/>
            <a:rect l="l" t="t" r="r" b="b"/>
            <a:pathLst>
              <a:path w="1378585" h="95250">
                <a:moveTo>
                  <a:pt x="1333199" y="0"/>
                </a:moveTo>
                <a:lnTo>
                  <a:pt x="1329178" y="0"/>
                </a:lnTo>
                <a:lnTo>
                  <a:pt x="1324218" y="4959"/>
                </a:lnTo>
                <a:lnTo>
                  <a:pt x="1324218" y="8980"/>
                </a:lnTo>
                <a:lnTo>
                  <a:pt x="1362619" y="47381"/>
                </a:lnTo>
                <a:lnTo>
                  <a:pt x="1324218" y="85781"/>
                </a:lnTo>
                <a:lnTo>
                  <a:pt x="1324218" y="89802"/>
                </a:lnTo>
                <a:lnTo>
                  <a:pt x="1329178" y="94762"/>
                </a:lnTo>
                <a:lnTo>
                  <a:pt x="1333199" y="94762"/>
                </a:lnTo>
                <a:lnTo>
                  <a:pt x="1374230" y="53731"/>
                </a:lnTo>
                <a:lnTo>
                  <a:pt x="1371600" y="53731"/>
                </a:lnTo>
                <a:lnTo>
                  <a:pt x="1371600" y="41031"/>
                </a:lnTo>
                <a:lnTo>
                  <a:pt x="1374230" y="41031"/>
                </a:lnTo>
                <a:lnTo>
                  <a:pt x="1333199" y="0"/>
                </a:lnTo>
                <a:close/>
              </a:path>
              <a:path w="1378585" h="95250">
                <a:moveTo>
                  <a:pt x="1356269" y="41031"/>
                </a:moveTo>
                <a:lnTo>
                  <a:pt x="0" y="41031"/>
                </a:lnTo>
                <a:lnTo>
                  <a:pt x="0" y="53731"/>
                </a:lnTo>
                <a:lnTo>
                  <a:pt x="1356269" y="53731"/>
                </a:lnTo>
                <a:lnTo>
                  <a:pt x="1362619" y="47381"/>
                </a:lnTo>
                <a:lnTo>
                  <a:pt x="1356269" y="41031"/>
                </a:lnTo>
                <a:close/>
              </a:path>
              <a:path w="1378585" h="95250">
                <a:moveTo>
                  <a:pt x="1374230" y="41031"/>
                </a:moveTo>
                <a:lnTo>
                  <a:pt x="1371600" y="41031"/>
                </a:lnTo>
                <a:lnTo>
                  <a:pt x="1371600" y="53731"/>
                </a:lnTo>
                <a:lnTo>
                  <a:pt x="1374230" y="53731"/>
                </a:lnTo>
                <a:lnTo>
                  <a:pt x="1378569" y="49391"/>
                </a:lnTo>
                <a:lnTo>
                  <a:pt x="1378569" y="45370"/>
                </a:lnTo>
                <a:lnTo>
                  <a:pt x="1374230" y="41031"/>
                </a:lnTo>
                <a:close/>
              </a:path>
            </a:pathLst>
          </a:custGeom>
          <a:solidFill>
            <a:srgbClr val="D3D3D3"/>
          </a:solidFill>
        </p:spPr>
        <p:txBody>
          <a:bodyPr wrap="square" lIns="0" tIns="0" rIns="0" bIns="0" rtlCol="0"/>
          <a:lstStyle/>
          <a:p>
            <a:endParaRPr sz="1154"/>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3" name="object 3"/>
          <p:cNvSpPr/>
          <p:nvPr/>
        </p:nvSpPr>
        <p:spPr>
          <a:xfrm>
            <a:off x="3672895" y="6666595"/>
            <a:ext cx="4846211" cy="0"/>
          </a:xfrm>
          <a:custGeom>
            <a:avLst/>
            <a:gdLst/>
            <a:ahLst/>
            <a:cxnLst/>
            <a:rect l="l" t="t" r="r" b="b"/>
            <a:pathLst>
              <a:path w="7556500">
                <a:moveTo>
                  <a:pt x="0" y="0"/>
                </a:moveTo>
                <a:lnTo>
                  <a:pt x="7556499" y="0"/>
                </a:lnTo>
              </a:path>
            </a:pathLst>
          </a:custGeom>
          <a:ln w="12700">
            <a:solidFill>
              <a:srgbClr val="D9D9D9"/>
            </a:solidFill>
            <a:prstDash val="sysDot"/>
          </a:ln>
        </p:spPr>
        <p:txBody>
          <a:bodyPr wrap="square" lIns="0" tIns="0" rIns="0" bIns="0" rtlCol="0"/>
          <a:lstStyle/>
          <a:p>
            <a:endParaRPr sz="1154"/>
          </a:p>
        </p:txBody>
      </p:sp>
      <p:pic>
        <p:nvPicPr>
          <p:cNvPr id="4" name="object 4"/>
          <p:cNvPicPr/>
          <p:nvPr/>
        </p:nvPicPr>
        <p:blipFill>
          <a:blip r:embed="rId2" cstate="print"/>
          <a:stretch>
            <a:fillRect/>
          </a:stretch>
        </p:blipFill>
        <p:spPr>
          <a:xfrm>
            <a:off x="8170185" y="6720905"/>
            <a:ext cx="47012" cy="71154"/>
          </a:xfrm>
          <a:prstGeom prst="rect">
            <a:avLst/>
          </a:prstGeom>
        </p:spPr>
      </p:pic>
      <p:pic>
        <p:nvPicPr>
          <p:cNvPr id="7" name="object 7"/>
          <p:cNvPicPr/>
          <p:nvPr/>
        </p:nvPicPr>
        <p:blipFill>
          <a:blip r:embed="rId3" cstate="print"/>
          <a:stretch>
            <a:fillRect/>
          </a:stretch>
        </p:blipFill>
        <p:spPr>
          <a:xfrm>
            <a:off x="4298177" y="493580"/>
            <a:ext cx="438303" cy="81449"/>
          </a:xfrm>
          <a:prstGeom prst="rect">
            <a:avLst/>
          </a:prstGeom>
        </p:spPr>
      </p:pic>
      <p:sp>
        <p:nvSpPr>
          <p:cNvPr id="8" name="object 8"/>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9" name="object 9"/>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10" name="object 10"/>
          <p:cNvPicPr/>
          <p:nvPr/>
        </p:nvPicPr>
        <p:blipFill>
          <a:blip r:embed="rId4" cstate="print"/>
          <a:stretch>
            <a:fillRect/>
          </a:stretch>
        </p:blipFill>
        <p:spPr>
          <a:xfrm>
            <a:off x="4256085" y="741609"/>
            <a:ext cx="1744657" cy="119958"/>
          </a:xfrm>
          <a:prstGeom prst="rect">
            <a:avLst/>
          </a:prstGeom>
        </p:spPr>
      </p:pic>
      <p:grpSp>
        <p:nvGrpSpPr>
          <p:cNvPr id="12" name="object 12"/>
          <p:cNvGrpSpPr/>
          <p:nvPr/>
        </p:nvGrpSpPr>
        <p:grpSpPr>
          <a:xfrm>
            <a:off x="4251182" y="1596399"/>
            <a:ext cx="1335762" cy="211767"/>
            <a:chOff x="901700" y="2489200"/>
            <a:chExt cx="2082800" cy="330200"/>
          </a:xfrm>
        </p:grpSpPr>
        <p:sp>
          <p:nvSpPr>
            <p:cNvPr id="13" name="object 13"/>
            <p:cNvSpPr/>
            <p:nvPr/>
          </p:nvSpPr>
          <p:spPr>
            <a:xfrm>
              <a:off x="901700" y="2489200"/>
              <a:ext cx="2082800" cy="330200"/>
            </a:xfrm>
            <a:custGeom>
              <a:avLst/>
              <a:gdLst/>
              <a:ahLst/>
              <a:cxnLst/>
              <a:rect l="l" t="t" r="r" b="b"/>
              <a:pathLst>
                <a:path w="2082800" h="330200">
                  <a:moveTo>
                    <a:pt x="2082800" y="0"/>
                  </a:moveTo>
                  <a:lnTo>
                    <a:pt x="0" y="0"/>
                  </a:lnTo>
                  <a:lnTo>
                    <a:pt x="0" y="330200"/>
                  </a:lnTo>
                  <a:lnTo>
                    <a:pt x="2082800" y="330200"/>
                  </a:lnTo>
                  <a:lnTo>
                    <a:pt x="2082800" y="0"/>
                  </a:lnTo>
                  <a:close/>
                </a:path>
              </a:pathLst>
            </a:custGeom>
            <a:solidFill>
              <a:srgbClr val="F2F2F2"/>
            </a:solidFill>
          </p:spPr>
          <p:txBody>
            <a:bodyPr wrap="square" lIns="0" tIns="0" rIns="0" bIns="0" rtlCol="0"/>
            <a:lstStyle/>
            <a:p>
              <a:endParaRPr sz="1154"/>
            </a:p>
          </p:txBody>
        </p:sp>
        <p:pic>
          <p:nvPicPr>
            <p:cNvPr id="14" name="object 14"/>
            <p:cNvPicPr/>
            <p:nvPr/>
          </p:nvPicPr>
          <p:blipFill>
            <a:blip r:embed="rId5" cstate="print"/>
            <a:stretch>
              <a:fillRect/>
            </a:stretch>
          </p:blipFill>
          <p:spPr>
            <a:xfrm>
              <a:off x="1061923" y="2597505"/>
              <a:ext cx="1750264" cy="122326"/>
            </a:xfrm>
            <a:prstGeom prst="rect">
              <a:avLst/>
            </a:prstGeom>
          </p:spPr>
        </p:pic>
      </p:grpSp>
      <p:sp>
        <p:nvSpPr>
          <p:cNvPr id="15" name="object 15"/>
          <p:cNvSpPr/>
          <p:nvPr/>
        </p:nvSpPr>
        <p:spPr>
          <a:xfrm>
            <a:off x="6515462" y="1596399"/>
            <a:ext cx="1441646" cy="211767"/>
          </a:xfrm>
          <a:custGeom>
            <a:avLst/>
            <a:gdLst/>
            <a:ahLst/>
            <a:cxnLst/>
            <a:rect l="l" t="t" r="r" b="b"/>
            <a:pathLst>
              <a:path w="2247900" h="330200">
                <a:moveTo>
                  <a:pt x="2247900" y="0"/>
                </a:moveTo>
                <a:lnTo>
                  <a:pt x="0" y="0"/>
                </a:lnTo>
                <a:lnTo>
                  <a:pt x="0" y="330200"/>
                </a:lnTo>
                <a:lnTo>
                  <a:pt x="2247900" y="330200"/>
                </a:lnTo>
                <a:lnTo>
                  <a:pt x="2247900" y="0"/>
                </a:lnTo>
                <a:close/>
              </a:path>
            </a:pathLst>
          </a:custGeom>
          <a:solidFill>
            <a:srgbClr val="F2F2F2"/>
          </a:solidFill>
        </p:spPr>
        <p:txBody>
          <a:bodyPr wrap="square" lIns="0" tIns="0" rIns="0" bIns="0" rtlCol="0"/>
          <a:lstStyle/>
          <a:p>
            <a:endParaRPr sz="1154"/>
          </a:p>
        </p:txBody>
      </p:sp>
      <p:pic>
        <p:nvPicPr>
          <p:cNvPr id="16" name="object 16"/>
          <p:cNvPicPr/>
          <p:nvPr/>
        </p:nvPicPr>
        <p:blipFill>
          <a:blip r:embed="rId6" cstate="print"/>
          <a:stretch>
            <a:fillRect/>
          </a:stretch>
        </p:blipFill>
        <p:spPr>
          <a:xfrm>
            <a:off x="6618218" y="1665858"/>
            <a:ext cx="1226408" cy="78451"/>
          </a:xfrm>
          <a:prstGeom prst="rect">
            <a:avLst/>
          </a:prstGeom>
        </p:spPr>
      </p:pic>
      <p:pic>
        <p:nvPicPr>
          <p:cNvPr id="17" name="object 17"/>
          <p:cNvPicPr/>
          <p:nvPr/>
        </p:nvPicPr>
        <p:blipFill>
          <a:blip r:embed="rId7" cstate="print"/>
          <a:stretch>
            <a:fillRect/>
          </a:stretch>
        </p:blipFill>
        <p:spPr>
          <a:xfrm>
            <a:off x="4257453" y="1900692"/>
            <a:ext cx="1330819" cy="84218"/>
          </a:xfrm>
          <a:prstGeom prst="rect">
            <a:avLst/>
          </a:prstGeom>
        </p:spPr>
      </p:pic>
      <p:pic>
        <p:nvPicPr>
          <p:cNvPr id="18" name="object 18"/>
          <p:cNvPicPr/>
          <p:nvPr/>
        </p:nvPicPr>
        <p:blipFill>
          <a:blip r:embed="rId8" cstate="print"/>
          <a:stretch>
            <a:fillRect/>
          </a:stretch>
        </p:blipFill>
        <p:spPr>
          <a:xfrm>
            <a:off x="4265598" y="3097992"/>
            <a:ext cx="926879" cy="62960"/>
          </a:xfrm>
          <a:prstGeom prst="rect">
            <a:avLst/>
          </a:prstGeom>
        </p:spPr>
      </p:pic>
      <p:sp>
        <p:nvSpPr>
          <p:cNvPr id="19" name="object 19"/>
          <p:cNvSpPr/>
          <p:nvPr/>
        </p:nvSpPr>
        <p:spPr>
          <a:xfrm>
            <a:off x="4357066" y="3262030"/>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20" name="object 20"/>
          <p:cNvSpPr/>
          <p:nvPr/>
        </p:nvSpPr>
        <p:spPr>
          <a:xfrm>
            <a:off x="4443532" y="3261410"/>
            <a:ext cx="235795" cy="46019"/>
          </a:xfrm>
          <a:custGeom>
            <a:avLst/>
            <a:gdLst/>
            <a:ahLst/>
            <a:cxnLst/>
            <a:rect l="l" t="t" r="r" b="b"/>
            <a:pathLst>
              <a:path w="367665" h="71754">
                <a:moveTo>
                  <a:pt x="40030" y="0"/>
                </a:moveTo>
                <a:lnTo>
                  <a:pt x="0" y="0"/>
                </a:lnTo>
                <a:lnTo>
                  <a:pt x="0" y="70815"/>
                </a:lnTo>
                <a:lnTo>
                  <a:pt x="9245" y="70815"/>
                </a:lnTo>
                <a:lnTo>
                  <a:pt x="9245" y="38912"/>
                </a:lnTo>
                <a:lnTo>
                  <a:pt x="34239" y="38912"/>
                </a:lnTo>
                <a:lnTo>
                  <a:pt x="34239" y="31394"/>
                </a:lnTo>
                <a:lnTo>
                  <a:pt x="9245" y="31394"/>
                </a:lnTo>
                <a:lnTo>
                  <a:pt x="9245" y="7518"/>
                </a:lnTo>
                <a:lnTo>
                  <a:pt x="40030" y="7518"/>
                </a:lnTo>
                <a:lnTo>
                  <a:pt x="40030" y="0"/>
                </a:lnTo>
                <a:close/>
              </a:path>
              <a:path w="367665" h="71754">
                <a:moveTo>
                  <a:pt x="81168" y="14223"/>
                </a:moveTo>
                <a:lnTo>
                  <a:pt x="70602" y="14223"/>
                </a:lnTo>
                <a:lnTo>
                  <a:pt x="65827" y="15409"/>
                </a:lnTo>
                <a:lnTo>
                  <a:pt x="61560" y="17779"/>
                </a:lnTo>
                <a:lnTo>
                  <a:pt x="57292" y="20082"/>
                </a:lnTo>
                <a:lnTo>
                  <a:pt x="53906" y="23435"/>
                </a:lnTo>
                <a:lnTo>
                  <a:pt x="48961" y="32173"/>
                </a:lnTo>
                <a:lnTo>
                  <a:pt x="47758" y="37117"/>
                </a:lnTo>
                <a:lnTo>
                  <a:pt x="47742" y="48632"/>
                </a:lnTo>
                <a:lnTo>
                  <a:pt x="48927" y="53712"/>
                </a:lnTo>
                <a:lnTo>
                  <a:pt x="70263" y="71729"/>
                </a:lnTo>
                <a:lnTo>
                  <a:pt x="80762" y="71729"/>
                </a:lnTo>
                <a:lnTo>
                  <a:pt x="85571" y="70544"/>
                </a:lnTo>
                <a:lnTo>
                  <a:pt x="94241" y="65802"/>
                </a:lnTo>
                <a:lnTo>
                  <a:pt x="96487" y="63601"/>
                </a:lnTo>
                <a:lnTo>
                  <a:pt x="72160" y="63601"/>
                </a:lnTo>
                <a:lnTo>
                  <a:pt x="69112" y="62856"/>
                </a:lnTo>
                <a:lnTo>
                  <a:pt x="57191" y="47413"/>
                </a:lnTo>
                <a:lnTo>
                  <a:pt x="57191" y="38404"/>
                </a:lnTo>
                <a:lnTo>
                  <a:pt x="72397" y="22250"/>
                </a:lnTo>
                <a:lnTo>
                  <a:pt x="96668" y="22250"/>
                </a:lnTo>
                <a:lnTo>
                  <a:pt x="94478" y="20082"/>
                </a:lnTo>
                <a:lnTo>
                  <a:pt x="90211" y="17779"/>
                </a:lnTo>
                <a:lnTo>
                  <a:pt x="85944" y="15409"/>
                </a:lnTo>
                <a:lnTo>
                  <a:pt x="81168" y="14223"/>
                </a:lnTo>
                <a:close/>
              </a:path>
              <a:path w="367665" h="71754">
                <a:moveTo>
                  <a:pt x="96668" y="22250"/>
                </a:moveTo>
                <a:lnTo>
                  <a:pt x="79103" y="22250"/>
                </a:lnTo>
                <a:lnTo>
                  <a:pt x="82184" y="23029"/>
                </a:lnTo>
                <a:lnTo>
                  <a:pt x="85029" y="24587"/>
                </a:lnTo>
                <a:lnTo>
                  <a:pt x="87874" y="26077"/>
                </a:lnTo>
                <a:lnTo>
                  <a:pt x="90177" y="28380"/>
                </a:lnTo>
                <a:lnTo>
                  <a:pt x="93699" y="34611"/>
                </a:lnTo>
                <a:lnTo>
                  <a:pt x="94580" y="38404"/>
                </a:lnTo>
                <a:lnTo>
                  <a:pt x="94563" y="47413"/>
                </a:lnTo>
                <a:lnTo>
                  <a:pt x="93665" y="51138"/>
                </a:lnTo>
                <a:lnTo>
                  <a:pt x="91779" y="54356"/>
                </a:lnTo>
                <a:lnTo>
                  <a:pt x="90075" y="57370"/>
                </a:lnTo>
                <a:lnTo>
                  <a:pt x="87739" y="59706"/>
                </a:lnTo>
                <a:lnTo>
                  <a:pt x="81913" y="62822"/>
                </a:lnTo>
                <a:lnTo>
                  <a:pt x="78798" y="63601"/>
                </a:lnTo>
                <a:lnTo>
                  <a:pt x="96487" y="63601"/>
                </a:lnTo>
                <a:lnTo>
                  <a:pt x="97661" y="62450"/>
                </a:lnTo>
                <a:lnTo>
                  <a:pt x="102741" y="53712"/>
                </a:lnTo>
                <a:lnTo>
                  <a:pt x="104028" y="48632"/>
                </a:lnTo>
                <a:lnTo>
                  <a:pt x="104028" y="37117"/>
                </a:lnTo>
                <a:lnTo>
                  <a:pt x="102775" y="32071"/>
                </a:lnTo>
                <a:lnTo>
                  <a:pt x="100269" y="27736"/>
                </a:lnTo>
                <a:lnTo>
                  <a:pt x="97831" y="23401"/>
                </a:lnTo>
                <a:lnTo>
                  <a:pt x="96668" y="22250"/>
                </a:lnTo>
                <a:close/>
              </a:path>
              <a:path w="367665" h="71754">
                <a:moveTo>
                  <a:pt x="125430" y="15138"/>
                </a:moveTo>
                <a:lnTo>
                  <a:pt x="116185" y="15138"/>
                </a:lnTo>
                <a:lnTo>
                  <a:pt x="116185" y="70815"/>
                </a:lnTo>
                <a:lnTo>
                  <a:pt x="125430" y="70815"/>
                </a:lnTo>
                <a:lnTo>
                  <a:pt x="125430" y="29294"/>
                </a:lnTo>
                <a:lnTo>
                  <a:pt x="130144" y="24180"/>
                </a:lnTo>
                <a:lnTo>
                  <a:pt x="125430" y="24180"/>
                </a:lnTo>
                <a:lnTo>
                  <a:pt x="125430" y="15138"/>
                </a:lnTo>
                <a:close/>
              </a:path>
              <a:path w="367665" h="71754">
                <a:moveTo>
                  <a:pt x="143413" y="14122"/>
                </a:moveTo>
                <a:lnTo>
                  <a:pt x="139079" y="14122"/>
                </a:lnTo>
                <a:lnTo>
                  <a:pt x="135387" y="15002"/>
                </a:lnTo>
                <a:lnTo>
                  <a:pt x="132339" y="16763"/>
                </a:lnTo>
                <a:lnTo>
                  <a:pt x="129359" y="18525"/>
                </a:lnTo>
                <a:lnTo>
                  <a:pt x="127056" y="20997"/>
                </a:lnTo>
                <a:lnTo>
                  <a:pt x="125430" y="24180"/>
                </a:lnTo>
                <a:lnTo>
                  <a:pt x="130144" y="24180"/>
                </a:lnTo>
                <a:lnTo>
                  <a:pt x="130612" y="23672"/>
                </a:lnTo>
                <a:lnTo>
                  <a:pt x="143413" y="23672"/>
                </a:lnTo>
                <a:lnTo>
                  <a:pt x="143413" y="14122"/>
                </a:lnTo>
                <a:close/>
              </a:path>
              <a:path w="367665" h="71754">
                <a:moveTo>
                  <a:pt x="163332" y="15138"/>
                </a:moveTo>
                <a:lnTo>
                  <a:pt x="154086" y="15138"/>
                </a:lnTo>
                <a:lnTo>
                  <a:pt x="154086" y="70815"/>
                </a:lnTo>
                <a:lnTo>
                  <a:pt x="163332" y="70815"/>
                </a:lnTo>
                <a:lnTo>
                  <a:pt x="163332" y="34306"/>
                </a:lnTo>
                <a:lnTo>
                  <a:pt x="164754" y="29870"/>
                </a:lnTo>
                <a:lnTo>
                  <a:pt x="167877" y="26517"/>
                </a:lnTo>
                <a:lnTo>
                  <a:pt x="170444" y="23706"/>
                </a:lnTo>
                <a:lnTo>
                  <a:pt x="171775" y="23164"/>
                </a:lnTo>
                <a:lnTo>
                  <a:pt x="163332" y="23164"/>
                </a:lnTo>
                <a:lnTo>
                  <a:pt x="163332" y="15138"/>
                </a:lnTo>
                <a:close/>
              </a:path>
              <a:path w="367665" h="71754">
                <a:moveTo>
                  <a:pt x="199305" y="22148"/>
                </a:moveTo>
                <a:lnTo>
                  <a:pt x="183753" y="22148"/>
                </a:lnTo>
                <a:lnTo>
                  <a:pt x="187445" y="23638"/>
                </a:lnTo>
                <a:lnTo>
                  <a:pt x="190154" y="26619"/>
                </a:lnTo>
                <a:lnTo>
                  <a:pt x="192931" y="29531"/>
                </a:lnTo>
                <a:lnTo>
                  <a:pt x="194320" y="33765"/>
                </a:lnTo>
                <a:lnTo>
                  <a:pt x="194320" y="70815"/>
                </a:lnTo>
                <a:lnTo>
                  <a:pt x="203464" y="70815"/>
                </a:lnTo>
                <a:lnTo>
                  <a:pt x="203464" y="34306"/>
                </a:lnTo>
                <a:lnTo>
                  <a:pt x="204886" y="29870"/>
                </a:lnTo>
                <a:lnTo>
                  <a:pt x="208009" y="26517"/>
                </a:lnTo>
                <a:lnTo>
                  <a:pt x="201330" y="26517"/>
                </a:lnTo>
                <a:lnTo>
                  <a:pt x="199569" y="22453"/>
                </a:lnTo>
                <a:lnTo>
                  <a:pt x="199305" y="22148"/>
                </a:lnTo>
                <a:close/>
              </a:path>
              <a:path w="367665" h="71754">
                <a:moveTo>
                  <a:pt x="239148" y="22148"/>
                </a:moveTo>
                <a:lnTo>
                  <a:pt x="223885" y="22148"/>
                </a:lnTo>
                <a:lnTo>
                  <a:pt x="227577" y="23638"/>
                </a:lnTo>
                <a:lnTo>
                  <a:pt x="230286" y="26619"/>
                </a:lnTo>
                <a:lnTo>
                  <a:pt x="233063" y="29531"/>
                </a:lnTo>
                <a:lnTo>
                  <a:pt x="234452" y="33765"/>
                </a:lnTo>
                <a:lnTo>
                  <a:pt x="234452" y="70815"/>
                </a:lnTo>
                <a:lnTo>
                  <a:pt x="243596" y="70815"/>
                </a:lnTo>
                <a:lnTo>
                  <a:pt x="243596" y="32850"/>
                </a:lnTo>
                <a:lnTo>
                  <a:pt x="242614" y="28481"/>
                </a:lnTo>
                <a:lnTo>
                  <a:pt x="239148" y="22148"/>
                </a:lnTo>
                <a:close/>
              </a:path>
              <a:path w="367665" h="71754">
                <a:moveTo>
                  <a:pt x="225376" y="14122"/>
                </a:moveTo>
                <a:lnTo>
                  <a:pt x="216638" y="14122"/>
                </a:lnTo>
                <a:lnTo>
                  <a:pt x="212642" y="15206"/>
                </a:lnTo>
                <a:lnTo>
                  <a:pt x="205462" y="19541"/>
                </a:lnTo>
                <a:lnTo>
                  <a:pt x="202888" y="22589"/>
                </a:lnTo>
                <a:lnTo>
                  <a:pt x="201330" y="26517"/>
                </a:lnTo>
                <a:lnTo>
                  <a:pt x="208009" y="26517"/>
                </a:lnTo>
                <a:lnTo>
                  <a:pt x="210576" y="23706"/>
                </a:lnTo>
                <a:lnTo>
                  <a:pt x="214403" y="22148"/>
                </a:lnTo>
                <a:lnTo>
                  <a:pt x="239148" y="22148"/>
                </a:lnTo>
                <a:lnTo>
                  <a:pt x="238685" y="21302"/>
                </a:lnTo>
                <a:lnTo>
                  <a:pt x="236010" y="18626"/>
                </a:lnTo>
                <a:lnTo>
                  <a:pt x="232623" y="16865"/>
                </a:lnTo>
                <a:lnTo>
                  <a:pt x="229236" y="15036"/>
                </a:lnTo>
                <a:lnTo>
                  <a:pt x="225376" y="14122"/>
                </a:lnTo>
                <a:close/>
              </a:path>
              <a:path w="367665" h="71754">
                <a:moveTo>
                  <a:pt x="185582" y="14122"/>
                </a:moveTo>
                <a:lnTo>
                  <a:pt x="177183" y="14122"/>
                </a:lnTo>
                <a:lnTo>
                  <a:pt x="173763" y="14901"/>
                </a:lnTo>
                <a:lnTo>
                  <a:pt x="170647" y="16459"/>
                </a:lnTo>
                <a:lnTo>
                  <a:pt x="167599" y="18017"/>
                </a:lnTo>
                <a:lnTo>
                  <a:pt x="165161" y="20252"/>
                </a:lnTo>
                <a:lnTo>
                  <a:pt x="163332" y="23164"/>
                </a:lnTo>
                <a:lnTo>
                  <a:pt x="171775" y="23164"/>
                </a:lnTo>
                <a:lnTo>
                  <a:pt x="174271" y="22148"/>
                </a:lnTo>
                <a:lnTo>
                  <a:pt x="199305" y="22148"/>
                </a:lnTo>
                <a:lnTo>
                  <a:pt x="196894" y="19371"/>
                </a:lnTo>
                <a:lnTo>
                  <a:pt x="189714" y="15172"/>
                </a:lnTo>
                <a:lnTo>
                  <a:pt x="185582" y="14122"/>
                </a:lnTo>
                <a:close/>
              </a:path>
              <a:path w="367665" h="71754">
                <a:moveTo>
                  <a:pt x="286600" y="14223"/>
                </a:moveTo>
                <a:lnTo>
                  <a:pt x="276779" y="14223"/>
                </a:lnTo>
                <a:lnTo>
                  <a:pt x="272275" y="15409"/>
                </a:lnTo>
                <a:lnTo>
                  <a:pt x="264215" y="20150"/>
                </a:lnTo>
                <a:lnTo>
                  <a:pt x="261065" y="23503"/>
                </a:lnTo>
                <a:lnTo>
                  <a:pt x="256459" y="32105"/>
                </a:lnTo>
                <a:lnTo>
                  <a:pt x="255308" y="37083"/>
                </a:lnTo>
                <a:lnTo>
                  <a:pt x="255308" y="48395"/>
                </a:lnTo>
                <a:lnTo>
                  <a:pt x="276677" y="71729"/>
                </a:lnTo>
                <a:lnTo>
                  <a:pt x="286431" y="71729"/>
                </a:lnTo>
                <a:lnTo>
                  <a:pt x="290631" y="70679"/>
                </a:lnTo>
                <a:lnTo>
                  <a:pt x="297878" y="66412"/>
                </a:lnTo>
                <a:lnTo>
                  <a:pt x="300621" y="63703"/>
                </a:lnTo>
                <a:lnTo>
                  <a:pt x="280098" y="63601"/>
                </a:lnTo>
                <a:lnTo>
                  <a:pt x="276948" y="62788"/>
                </a:lnTo>
                <a:lnTo>
                  <a:pt x="264756" y="38574"/>
                </a:lnTo>
                <a:lnTo>
                  <a:pt x="265603" y="34916"/>
                </a:lnTo>
                <a:lnTo>
                  <a:pt x="268990" y="28685"/>
                </a:lnTo>
                <a:lnTo>
                  <a:pt x="271259" y="26314"/>
                </a:lnTo>
                <a:lnTo>
                  <a:pt x="276948" y="23063"/>
                </a:lnTo>
                <a:lnTo>
                  <a:pt x="280098" y="22250"/>
                </a:lnTo>
                <a:lnTo>
                  <a:pt x="300764" y="22250"/>
                </a:lnTo>
                <a:lnTo>
                  <a:pt x="300689" y="22114"/>
                </a:lnTo>
                <a:lnTo>
                  <a:pt x="298013" y="19473"/>
                </a:lnTo>
                <a:lnTo>
                  <a:pt x="290834" y="15273"/>
                </a:lnTo>
                <a:lnTo>
                  <a:pt x="286600" y="14223"/>
                </a:lnTo>
                <a:close/>
              </a:path>
              <a:path w="367665" h="71754">
                <a:moveTo>
                  <a:pt x="311797" y="60451"/>
                </a:moveTo>
                <a:lnTo>
                  <a:pt x="302450" y="60451"/>
                </a:lnTo>
                <a:lnTo>
                  <a:pt x="302450" y="70815"/>
                </a:lnTo>
                <a:lnTo>
                  <a:pt x="311797" y="70815"/>
                </a:lnTo>
                <a:lnTo>
                  <a:pt x="311797" y="60451"/>
                </a:lnTo>
                <a:close/>
              </a:path>
              <a:path w="367665" h="71754">
                <a:moveTo>
                  <a:pt x="300764" y="22250"/>
                </a:moveTo>
                <a:lnTo>
                  <a:pt x="287007" y="22250"/>
                </a:lnTo>
                <a:lnTo>
                  <a:pt x="290156" y="23097"/>
                </a:lnTo>
                <a:lnTo>
                  <a:pt x="293001" y="24790"/>
                </a:lnTo>
                <a:lnTo>
                  <a:pt x="302450" y="47074"/>
                </a:lnTo>
                <a:lnTo>
                  <a:pt x="301603" y="50766"/>
                </a:lnTo>
                <a:lnTo>
                  <a:pt x="287007" y="63601"/>
                </a:lnTo>
                <a:lnTo>
                  <a:pt x="300678" y="63601"/>
                </a:lnTo>
                <a:lnTo>
                  <a:pt x="302450" y="60451"/>
                </a:lnTo>
                <a:lnTo>
                  <a:pt x="311797" y="60451"/>
                </a:lnTo>
                <a:lnTo>
                  <a:pt x="311797" y="25298"/>
                </a:lnTo>
                <a:lnTo>
                  <a:pt x="302450" y="25298"/>
                </a:lnTo>
                <a:lnTo>
                  <a:pt x="300764" y="22250"/>
                </a:lnTo>
                <a:close/>
              </a:path>
              <a:path w="367665" h="71754">
                <a:moveTo>
                  <a:pt x="311797" y="15138"/>
                </a:moveTo>
                <a:lnTo>
                  <a:pt x="302450" y="15138"/>
                </a:lnTo>
                <a:lnTo>
                  <a:pt x="302450" y="25298"/>
                </a:lnTo>
                <a:lnTo>
                  <a:pt x="311797" y="25298"/>
                </a:lnTo>
                <a:lnTo>
                  <a:pt x="311797" y="15138"/>
                </a:lnTo>
                <a:close/>
              </a:path>
              <a:path w="367665" h="71754">
                <a:moveTo>
                  <a:pt x="333924" y="54457"/>
                </a:moveTo>
                <a:lnTo>
                  <a:pt x="324373" y="54457"/>
                </a:lnTo>
                <a:lnTo>
                  <a:pt x="324540" y="57234"/>
                </a:lnTo>
                <a:lnTo>
                  <a:pt x="342865" y="71729"/>
                </a:lnTo>
                <a:lnTo>
                  <a:pt x="351128" y="71729"/>
                </a:lnTo>
                <a:lnTo>
                  <a:pt x="364912" y="63906"/>
                </a:lnTo>
                <a:lnTo>
                  <a:pt x="343237" y="63906"/>
                </a:lnTo>
                <a:lnTo>
                  <a:pt x="340155" y="63025"/>
                </a:lnTo>
                <a:lnTo>
                  <a:pt x="337785" y="61264"/>
                </a:lnTo>
                <a:lnTo>
                  <a:pt x="335482" y="59503"/>
                </a:lnTo>
                <a:lnTo>
                  <a:pt x="334195" y="57234"/>
                </a:lnTo>
                <a:lnTo>
                  <a:pt x="333924" y="54457"/>
                </a:lnTo>
                <a:close/>
              </a:path>
              <a:path w="367665" h="71754">
                <a:moveTo>
                  <a:pt x="352076" y="14223"/>
                </a:moveTo>
                <a:lnTo>
                  <a:pt x="341916" y="14223"/>
                </a:lnTo>
                <a:lnTo>
                  <a:pt x="338360" y="14935"/>
                </a:lnTo>
                <a:lnTo>
                  <a:pt x="335245" y="16357"/>
                </a:lnTo>
                <a:lnTo>
                  <a:pt x="332129" y="17712"/>
                </a:lnTo>
                <a:lnTo>
                  <a:pt x="329724" y="19574"/>
                </a:lnTo>
                <a:lnTo>
                  <a:pt x="326338" y="24316"/>
                </a:lnTo>
                <a:lnTo>
                  <a:pt x="325491" y="26923"/>
                </a:lnTo>
                <a:lnTo>
                  <a:pt x="325491" y="33358"/>
                </a:lnTo>
                <a:lnTo>
                  <a:pt x="349638" y="47887"/>
                </a:lnTo>
                <a:lnTo>
                  <a:pt x="352991" y="49072"/>
                </a:lnTo>
                <a:lnTo>
                  <a:pt x="355158" y="50291"/>
                </a:lnTo>
                <a:lnTo>
                  <a:pt x="357326" y="51443"/>
                </a:lnTo>
                <a:lnTo>
                  <a:pt x="358409" y="53238"/>
                </a:lnTo>
                <a:lnTo>
                  <a:pt x="358409" y="58047"/>
                </a:lnTo>
                <a:lnTo>
                  <a:pt x="357393" y="60011"/>
                </a:lnTo>
                <a:lnTo>
                  <a:pt x="353329" y="63127"/>
                </a:lnTo>
                <a:lnTo>
                  <a:pt x="350552" y="63906"/>
                </a:lnTo>
                <a:lnTo>
                  <a:pt x="364912" y="63906"/>
                </a:lnTo>
                <a:lnTo>
                  <a:pt x="366605" y="61467"/>
                </a:lnTo>
                <a:lnTo>
                  <a:pt x="367452" y="58724"/>
                </a:lnTo>
                <a:lnTo>
                  <a:pt x="367384" y="52290"/>
                </a:lnTo>
                <a:lnTo>
                  <a:pt x="366436" y="49546"/>
                </a:lnTo>
                <a:lnTo>
                  <a:pt x="364607" y="47447"/>
                </a:lnTo>
                <a:lnTo>
                  <a:pt x="362846" y="45347"/>
                </a:lnTo>
                <a:lnTo>
                  <a:pt x="360712" y="43789"/>
                </a:lnTo>
                <a:lnTo>
                  <a:pt x="358206" y="42773"/>
                </a:lnTo>
                <a:lnTo>
                  <a:pt x="355700" y="41689"/>
                </a:lnTo>
                <a:lnTo>
                  <a:pt x="352449" y="40606"/>
                </a:lnTo>
                <a:lnTo>
                  <a:pt x="345269" y="38641"/>
                </a:lnTo>
                <a:lnTo>
                  <a:pt x="342763" y="37862"/>
                </a:lnTo>
                <a:lnTo>
                  <a:pt x="334737" y="27465"/>
                </a:lnTo>
                <a:lnTo>
                  <a:pt x="335719" y="25603"/>
                </a:lnTo>
                <a:lnTo>
                  <a:pt x="339647" y="22758"/>
                </a:lnTo>
                <a:lnTo>
                  <a:pt x="342289" y="22047"/>
                </a:lnTo>
                <a:lnTo>
                  <a:pt x="364657" y="22047"/>
                </a:lnTo>
                <a:lnTo>
                  <a:pt x="357055" y="15781"/>
                </a:lnTo>
                <a:lnTo>
                  <a:pt x="352076" y="14223"/>
                </a:lnTo>
                <a:close/>
              </a:path>
              <a:path w="367665" h="71754">
                <a:moveTo>
                  <a:pt x="364657" y="22047"/>
                </a:moveTo>
                <a:lnTo>
                  <a:pt x="349198" y="22047"/>
                </a:lnTo>
                <a:lnTo>
                  <a:pt x="352042" y="22927"/>
                </a:lnTo>
                <a:lnTo>
                  <a:pt x="354142" y="24688"/>
                </a:lnTo>
                <a:lnTo>
                  <a:pt x="356310" y="26449"/>
                </a:lnTo>
                <a:lnTo>
                  <a:pt x="357495" y="28786"/>
                </a:lnTo>
                <a:lnTo>
                  <a:pt x="357698" y="31699"/>
                </a:lnTo>
                <a:lnTo>
                  <a:pt x="366944" y="31699"/>
                </a:lnTo>
                <a:lnTo>
                  <a:pt x="366673" y="26280"/>
                </a:lnTo>
                <a:lnTo>
                  <a:pt x="364657" y="22047"/>
                </a:lnTo>
                <a:close/>
              </a:path>
            </a:pathLst>
          </a:custGeom>
          <a:solidFill>
            <a:srgbClr val="686868"/>
          </a:solidFill>
        </p:spPr>
        <p:txBody>
          <a:bodyPr wrap="square" lIns="0" tIns="0" rIns="0" bIns="0" rtlCol="0"/>
          <a:lstStyle/>
          <a:p>
            <a:endParaRPr sz="1154"/>
          </a:p>
        </p:txBody>
      </p:sp>
      <p:sp>
        <p:nvSpPr>
          <p:cNvPr id="21" name="object 21"/>
          <p:cNvSpPr/>
          <p:nvPr/>
        </p:nvSpPr>
        <p:spPr>
          <a:xfrm>
            <a:off x="4357066" y="34249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2" name="object 22"/>
          <p:cNvPicPr/>
          <p:nvPr/>
        </p:nvPicPr>
        <p:blipFill>
          <a:blip r:embed="rId9" cstate="print"/>
          <a:stretch>
            <a:fillRect/>
          </a:stretch>
        </p:blipFill>
        <p:spPr>
          <a:xfrm>
            <a:off x="4440730" y="3419943"/>
            <a:ext cx="359360" cy="67374"/>
          </a:xfrm>
          <a:prstGeom prst="rect">
            <a:avLst/>
          </a:prstGeom>
        </p:spPr>
      </p:pic>
      <p:sp>
        <p:nvSpPr>
          <p:cNvPr id="23" name="object 23"/>
          <p:cNvSpPr/>
          <p:nvPr/>
        </p:nvSpPr>
        <p:spPr>
          <a:xfrm>
            <a:off x="4357066" y="35878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24" name="object 24"/>
          <p:cNvSpPr/>
          <p:nvPr/>
        </p:nvSpPr>
        <p:spPr>
          <a:xfrm>
            <a:off x="4441316" y="3586620"/>
            <a:ext cx="184889" cy="46833"/>
          </a:xfrm>
          <a:custGeom>
            <a:avLst/>
            <a:gdLst/>
            <a:ahLst/>
            <a:cxnLst/>
            <a:rect l="l" t="t" r="r" b="b"/>
            <a:pathLst>
              <a:path w="288290" h="73025">
                <a:moveTo>
                  <a:pt x="43078" y="0"/>
                </a:moveTo>
                <a:lnTo>
                  <a:pt x="28786" y="0"/>
                </a:lnTo>
                <a:lnTo>
                  <a:pt x="22792" y="1557"/>
                </a:lnTo>
                <a:lnTo>
                  <a:pt x="12022" y="7789"/>
                </a:lnTo>
                <a:lnTo>
                  <a:pt x="7789" y="12124"/>
                </a:lnTo>
                <a:lnTo>
                  <a:pt x="4673" y="17678"/>
                </a:lnTo>
                <a:lnTo>
                  <a:pt x="1557" y="23164"/>
                </a:lnTo>
                <a:lnTo>
                  <a:pt x="0" y="29362"/>
                </a:lnTo>
                <a:lnTo>
                  <a:pt x="0" y="43180"/>
                </a:lnTo>
                <a:lnTo>
                  <a:pt x="28786" y="72339"/>
                </a:lnTo>
                <a:lnTo>
                  <a:pt x="43078" y="72339"/>
                </a:lnTo>
                <a:lnTo>
                  <a:pt x="49817" y="70510"/>
                </a:lnTo>
                <a:lnTo>
                  <a:pt x="55575" y="66852"/>
                </a:lnTo>
                <a:lnTo>
                  <a:pt x="59500" y="64312"/>
                </a:lnTo>
                <a:lnTo>
                  <a:pt x="30412" y="64312"/>
                </a:lnTo>
                <a:lnTo>
                  <a:pt x="25975" y="63161"/>
                </a:lnTo>
                <a:lnTo>
                  <a:pt x="9448" y="41893"/>
                </a:lnTo>
                <a:lnTo>
                  <a:pt x="9448" y="30581"/>
                </a:lnTo>
                <a:lnTo>
                  <a:pt x="10566" y="25637"/>
                </a:lnTo>
                <a:lnTo>
                  <a:pt x="12801" y="21437"/>
                </a:lnTo>
                <a:lnTo>
                  <a:pt x="15036" y="17170"/>
                </a:lnTo>
                <a:lnTo>
                  <a:pt x="18118" y="13885"/>
                </a:lnTo>
                <a:lnTo>
                  <a:pt x="25975" y="9279"/>
                </a:lnTo>
                <a:lnTo>
                  <a:pt x="30412" y="8127"/>
                </a:lnTo>
                <a:lnTo>
                  <a:pt x="59500" y="8127"/>
                </a:lnTo>
                <a:lnTo>
                  <a:pt x="49817" y="1862"/>
                </a:lnTo>
                <a:lnTo>
                  <a:pt x="43078" y="0"/>
                </a:lnTo>
                <a:close/>
              </a:path>
              <a:path w="288290" h="73025">
                <a:moveTo>
                  <a:pt x="68173" y="51104"/>
                </a:moveTo>
                <a:lnTo>
                  <a:pt x="57099" y="51104"/>
                </a:lnTo>
                <a:lnTo>
                  <a:pt x="55134" y="55372"/>
                </a:lnTo>
                <a:lnTo>
                  <a:pt x="52290" y="58657"/>
                </a:lnTo>
                <a:lnTo>
                  <a:pt x="44907" y="63195"/>
                </a:lnTo>
                <a:lnTo>
                  <a:pt x="40504" y="64312"/>
                </a:lnTo>
                <a:lnTo>
                  <a:pt x="59500" y="64312"/>
                </a:lnTo>
                <a:lnTo>
                  <a:pt x="61332" y="63127"/>
                </a:lnTo>
                <a:lnTo>
                  <a:pt x="65532" y="57878"/>
                </a:lnTo>
                <a:lnTo>
                  <a:pt x="68173" y="51104"/>
                </a:lnTo>
                <a:close/>
              </a:path>
              <a:path w="288290" h="73025">
                <a:moveTo>
                  <a:pt x="59500" y="8127"/>
                </a:moveTo>
                <a:lnTo>
                  <a:pt x="40504" y="8127"/>
                </a:lnTo>
                <a:lnTo>
                  <a:pt x="44907" y="9279"/>
                </a:lnTo>
                <a:lnTo>
                  <a:pt x="48564" y="11582"/>
                </a:lnTo>
                <a:lnTo>
                  <a:pt x="52290" y="13885"/>
                </a:lnTo>
                <a:lnTo>
                  <a:pt x="55134" y="17170"/>
                </a:lnTo>
                <a:lnTo>
                  <a:pt x="57099" y="21437"/>
                </a:lnTo>
                <a:lnTo>
                  <a:pt x="68173" y="21437"/>
                </a:lnTo>
                <a:lnTo>
                  <a:pt x="65532" y="14596"/>
                </a:lnTo>
                <a:lnTo>
                  <a:pt x="61332" y="9313"/>
                </a:lnTo>
                <a:lnTo>
                  <a:pt x="59500" y="8127"/>
                </a:lnTo>
                <a:close/>
              </a:path>
              <a:path w="288290" h="73025">
                <a:moveTo>
                  <a:pt x="111908" y="15138"/>
                </a:moveTo>
                <a:lnTo>
                  <a:pt x="101342" y="15138"/>
                </a:lnTo>
                <a:lnTo>
                  <a:pt x="96566" y="16323"/>
                </a:lnTo>
                <a:lnTo>
                  <a:pt x="92299" y="18694"/>
                </a:lnTo>
                <a:lnTo>
                  <a:pt x="88032" y="20997"/>
                </a:lnTo>
                <a:lnTo>
                  <a:pt x="84645" y="24350"/>
                </a:lnTo>
                <a:lnTo>
                  <a:pt x="79701" y="33087"/>
                </a:lnTo>
                <a:lnTo>
                  <a:pt x="78498" y="38032"/>
                </a:lnTo>
                <a:lnTo>
                  <a:pt x="78482" y="49546"/>
                </a:lnTo>
                <a:lnTo>
                  <a:pt x="79667" y="54626"/>
                </a:lnTo>
                <a:lnTo>
                  <a:pt x="101003" y="72643"/>
                </a:lnTo>
                <a:lnTo>
                  <a:pt x="111502" y="72643"/>
                </a:lnTo>
                <a:lnTo>
                  <a:pt x="116311" y="71458"/>
                </a:lnTo>
                <a:lnTo>
                  <a:pt x="124980" y="66717"/>
                </a:lnTo>
                <a:lnTo>
                  <a:pt x="127226" y="64516"/>
                </a:lnTo>
                <a:lnTo>
                  <a:pt x="102899" y="64516"/>
                </a:lnTo>
                <a:lnTo>
                  <a:pt x="99851" y="63770"/>
                </a:lnTo>
                <a:lnTo>
                  <a:pt x="87930" y="48327"/>
                </a:lnTo>
                <a:lnTo>
                  <a:pt x="87930" y="39319"/>
                </a:lnTo>
                <a:lnTo>
                  <a:pt x="103136" y="23164"/>
                </a:lnTo>
                <a:lnTo>
                  <a:pt x="127407" y="23164"/>
                </a:lnTo>
                <a:lnTo>
                  <a:pt x="125218" y="20997"/>
                </a:lnTo>
                <a:lnTo>
                  <a:pt x="120950" y="18694"/>
                </a:lnTo>
                <a:lnTo>
                  <a:pt x="116683" y="16323"/>
                </a:lnTo>
                <a:lnTo>
                  <a:pt x="111908" y="15138"/>
                </a:lnTo>
                <a:close/>
              </a:path>
              <a:path w="288290" h="73025">
                <a:moveTo>
                  <a:pt x="127407" y="23164"/>
                </a:moveTo>
                <a:lnTo>
                  <a:pt x="109842" y="23164"/>
                </a:lnTo>
                <a:lnTo>
                  <a:pt x="112924" y="23943"/>
                </a:lnTo>
                <a:lnTo>
                  <a:pt x="115769" y="25501"/>
                </a:lnTo>
                <a:lnTo>
                  <a:pt x="118614" y="26991"/>
                </a:lnTo>
                <a:lnTo>
                  <a:pt x="120916" y="29294"/>
                </a:lnTo>
                <a:lnTo>
                  <a:pt x="124439" y="35526"/>
                </a:lnTo>
                <a:lnTo>
                  <a:pt x="125319" y="39319"/>
                </a:lnTo>
                <a:lnTo>
                  <a:pt x="125303" y="48327"/>
                </a:lnTo>
                <a:lnTo>
                  <a:pt x="124405" y="52053"/>
                </a:lnTo>
                <a:lnTo>
                  <a:pt x="122518" y="55270"/>
                </a:lnTo>
                <a:lnTo>
                  <a:pt x="120815" y="58284"/>
                </a:lnTo>
                <a:lnTo>
                  <a:pt x="118478" y="60621"/>
                </a:lnTo>
                <a:lnTo>
                  <a:pt x="112653" y="63737"/>
                </a:lnTo>
                <a:lnTo>
                  <a:pt x="109537" y="64516"/>
                </a:lnTo>
                <a:lnTo>
                  <a:pt x="127226" y="64516"/>
                </a:lnTo>
                <a:lnTo>
                  <a:pt x="128401" y="63364"/>
                </a:lnTo>
                <a:lnTo>
                  <a:pt x="133481" y="54626"/>
                </a:lnTo>
                <a:lnTo>
                  <a:pt x="134768" y="49546"/>
                </a:lnTo>
                <a:lnTo>
                  <a:pt x="134768" y="38032"/>
                </a:lnTo>
                <a:lnTo>
                  <a:pt x="133515" y="32986"/>
                </a:lnTo>
                <a:lnTo>
                  <a:pt x="131009" y="28651"/>
                </a:lnTo>
                <a:lnTo>
                  <a:pt x="128570" y="24316"/>
                </a:lnTo>
                <a:lnTo>
                  <a:pt x="127407" y="23164"/>
                </a:lnTo>
                <a:close/>
              </a:path>
              <a:path w="288290" h="73025">
                <a:moveTo>
                  <a:pt x="156170" y="16052"/>
                </a:moveTo>
                <a:lnTo>
                  <a:pt x="146924" y="16052"/>
                </a:lnTo>
                <a:lnTo>
                  <a:pt x="146924" y="71729"/>
                </a:lnTo>
                <a:lnTo>
                  <a:pt x="156170" y="71729"/>
                </a:lnTo>
                <a:lnTo>
                  <a:pt x="156170" y="30209"/>
                </a:lnTo>
                <a:lnTo>
                  <a:pt x="160883" y="25095"/>
                </a:lnTo>
                <a:lnTo>
                  <a:pt x="156170" y="25095"/>
                </a:lnTo>
                <a:lnTo>
                  <a:pt x="156170" y="16052"/>
                </a:lnTo>
                <a:close/>
              </a:path>
              <a:path w="288290" h="73025">
                <a:moveTo>
                  <a:pt x="174153" y="15036"/>
                </a:moveTo>
                <a:lnTo>
                  <a:pt x="169818" y="15036"/>
                </a:lnTo>
                <a:lnTo>
                  <a:pt x="166127" y="15917"/>
                </a:lnTo>
                <a:lnTo>
                  <a:pt x="163079" y="17678"/>
                </a:lnTo>
                <a:lnTo>
                  <a:pt x="160098" y="19439"/>
                </a:lnTo>
                <a:lnTo>
                  <a:pt x="157795" y="21911"/>
                </a:lnTo>
                <a:lnTo>
                  <a:pt x="156170" y="25095"/>
                </a:lnTo>
                <a:lnTo>
                  <a:pt x="160883" y="25095"/>
                </a:lnTo>
                <a:lnTo>
                  <a:pt x="161351" y="24587"/>
                </a:lnTo>
                <a:lnTo>
                  <a:pt x="174153" y="24587"/>
                </a:lnTo>
                <a:lnTo>
                  <a:pt x="174153" y="15036"/>
                </a:lnTo>
                <a:close/>
              </a:path>
              <a:path w="288290" h="73025">
                <a:moveTo>
                  <a:pt x="214188" y="15138"/>
                </a:moveTo>
                <a:lnTo>
                  <a:pt x="203486" y="15138"/>
                </a:lnTo>
                <a:lnTo>
                  <a:pt x="198677" y="16323"/>
                </a:lnTo>
                <a:lnTo>
                  <a:pt x="190346" y="20997"/>
                </a:lnTo>
                <a:lnTo>
                  <a:pt x="187129" y="24316"/>
                </a:lnTo>
                <a:lnTo>
                  <a:pt x="182523" y="32986"/>
                </a:lnTo>
                <a:lnTo>
                  <a:pt x="181371" y="38032"/>
                </a:lnTo>
                <a:lnTo>
                  <a:pt x="181371" y="49546"/>
                </a:lnTo>
                <a:lnTo>
                  <a:pt x="203622" y="72643"/>
                </a:lnTo>
                <a:lnTo>
                  <a:pt x="215543" y="72643"/>
                </a:lnTo>
                <a:lnTo>
                  <a:pt x="221097" y="70984"/>
                </a:lnTo>
                <a:lnTo>
                  <a:pt x="225567" y="67665"/>
                </a:lnTo>
                <a:lnTo>
                  <a:pt x="229323" y="64820"/>
                </a:lnTo>
                <a:lnTo>
                  <a:pt x="204028" y="64820"/>
                </a:lnTo>
                <a:lnTo>
                  <a:pt x="199863" y="63296"/>
                </a:lnTo>
                <a:lnTo>
                  <a:pt x="196335" y="60181"/>
                </a:lnTo>
                <a:lnTo>
                  <a:pt x="193022" y="57133"/>
                </a:lnTo>
                <a:lnTo>
                  <a:pt x="191159" y="52832"/>
                </a:lnTo>
                <a:lnTo>
                  <a:pt x="190820" y="47345"/>
                </a:lnTo>
                <a:lnTo>
                  <a:pt x="235321" y="47345"/>
                </a:lnTo>
                <a:lnTo>
                  <a:pt x="235524" y="45381"/>
                </a:lnTo>
                <a:lnTo>
                  <a:pt x="235626" y="39827"/>
                </a:lnTo>
                <a:lnTo>
                  <a:pt x="190922" y="39827"/>
                </a:lnTo>
                <a:lnTo>
                  <a:pt x="191396" y="34544"/>
                </a:lnTo>
                <a:lnTo>
                  <a:pt x="193259" y="30412"/>
                </a:lnTo>
                <a:lnTo>
                  <a:pt x="196510" y="27432"/>
                </a:lnTo>
                <a:lnTo>
                  <a:pt x="199829" y="24451"/>
                </a:lnTo>
                <a:lnTo>
                  <a:pt x="203825" y="22961"/>
                </a:lnTo>
                <a:lnTo>
                  <a:pt x="229012" y="22961"/>
                </a:lnTo>
                <a:lnTo>
                  <a:pt x="226990" y="20895"/>
                </a:lnTo>
                <a:lnTo>
                  <a:pt x="218862" y="16289"/>
                </a:lnTo>
                <a:lnTo>
                  <a:pt x="214188" y="15138"/>
                </a:lnTo>
                <a:close/>
              </a:path>
              <a:path w="288290" h="73025">
                <a:moveTo>
                  <a:pt x="234508" y="54559"/>
                </a:moveTo>
                <a:lnTo>
                  <a:pt x="224551" y="54559"/>
                </a:lnTo>
                <a:lnTo>
                  <a:pt x="223468" y="57674"/>
                </a:lnTo>
                <a:lnTo>
                  <a:pt x="221571" y="60181"/>
                </a:lnTo>
                <a:lnTo>
                  <a:pt x="216220" y="63906"/>
                </a:lnTo>
                <a:lnTo>
                  <a:pt x="212901" y="64820"/>
                </a:lnTo>
                <a:lnTo>
                  <a:pt x="229323" y="64820"/>
                </a:lnTo>
                <a:lnTo>
                  <a:pt x="230038" y="64278"/>
                </a:lnTo>
                <a:lnTo>
                  <a:pt x="233018" y="59910"/>
                </a:lnTo>
                <a:lnTo>
                  <a:pt x="234508" y="54559"/>
                </a:lnTo>
                <a:close/>
              </a:path>
              <a:path w="288290" h="73025">
                <a:moveTo>
                  <a:pt x="229012" y="22961"/>
                </a:moveTo>
                <a:lnTo>
                  <a:pt x="211750" y="22961"/>
                </a:lnTo>
                <a:lnTo>
                  <a:pt x="214696" y="23638"/>
                </a:lnTo>
                <a:lnTo>
                  <a:pt x="217338" y="24993"/>
                </a:lnTo>
                <a:lnTo>
                  <a:pt x="220047" y="26280"/>
                </a:lnTo>
                <a:lnTo>
                  <a:pt x="222181" y="28210"/>
                </a:lnTo>
                <a:lnTo>
                  <a:pt x="223739" y="30784"/>
                </a:lnTo>
                <a:lnTo>
                  <a:pt x="225296" y="33290"/>
                </a:lnTo>
                <a:lnTo>
                  <a:pt x="226075" y="36305"/>
                </a:lnTo>
                <a:lnTo>
                  <a:pt x="226075" y="39827"/>
                </a:lnTo>
                <a:lnTo>
                  <a:pt x="235626" y="39827"/>
                </a:lnTo>
                <a:lnTo>
                  <a:pt x="235534" y="36305"/>
                </a:lnTo>
                <a:lnTo>
                  <a:pt x="234508" y="32139"/>
                </a:lnTo>
                <a:lnTo>
                  <a:pt x="232273" y="28143"/>
                </a:lnTo>
                <a:lnTo>
                  <a:pt x="230106" y="24079"/>
                </a:lnTo>
                <a:lnTo>
                  <a:pt x="229012" y="22961"/>
                </a:lnTo>
                <a:close/>
              </a:path>
              <a:path w="288290" h="73025">
                <a:moveTo>
                  <a:pt x="254332" y="55372"/>
                </a:moveTo>
                <a:lnTo>
                  <a:pt x="244782" y="55372"/>
                </a:lnTo>
                <a:lnTo>
                  <a:pt x="244948" y="58149"/>
                </a:lnTo>
                <a:lnTo>
                  <a:pt x="263273" y="72643"/>
                </a:lnTo>
                <a:lnTo>
                  <a:pt x="271536" y="72643"/>
                </a:lnTo>
                <a:lnTo>
                  <a:pt x="285320" y="64820"/>
                </a:lnTo>
                <a:lnTo>
                  <a:pt x="263645" y="64820"/>
                </a:lnTo>
                <a:lnTo>
                  <a:pt x="260564" y="63940"/>
                </a:lnTo>
                <a:lnTo>
                  <a:pt x="258193" y="62179"/>
                </a:lnTo>
                <a:lnTo>
                  <a:pt x="255890" y="60418"/>
                </a:lnTo>
                <a:lnTo>
                  <a:pt x="254603" y="58149"/>
                </a:lnTo>
                <a:lnTo>
                  <a:pt x="254332" y="55372"/>
                </a:lnTo>
                <a:close/>
              </a:path>
              <a:path w="288290" h="73025">
                <a:moveTo>
                  <a:pt x="272485" y="15138"/>
                </a:moveTo>
                <a:lnTo>
                  <a:pt x="262325" y="15138"/>
                </a:lnTo>
                <a:lnTo>
                  <a:pt x="258769" y="15849"/>
                </a:lnTo>
                <a:lnTo>
                  <a:pt x="255653" y="17272"/>
                </a:lnTo>
                <a:lnTo>
                  <a:pt x="252537" y="18626"/>
                </a:lnTo>
                <a:lnTo>
                  <a:pt x="250133" y="20489"/>
                </a:lnTo>
                <a:lnTo>
                  <a:pt x="246746" y="25230"/>
                </a:lnTo>
                <a:lnTo>
                  <a:pt x="245899" y="27838"/>
                </a:lnTo>
                <a:lnTo>
                  <a:pt x="245899" y="34273"/>
                </a:lnTo>
                <a:lnTo>
                  <a:pt x="270046" y="48801"/>
                </a:lnTo>
                <a:lnTo>
                  <a:pt x="273399" y="49987"/>
                </a:lnTo>
                <a:lnTo>
                  <a:pt x="275566" y="51206"/>
                </a:lnTo>
                <a:lnTo>
                  <a:pt x="277734" y="52357"/>
                </a:lnTo>
                <a:lnTo>
                  <a:pt x="278818" y="54152"/>
                </a:lnTo>
                <a:lnTo>
                  <a:pt x="278818" y="58961"/>
                </a:lnTo>
                <a:lnTo>
                  <a:pt x="277802" y="60926"/>
                </a:lnTo>
                <a:lnTo>
                  <a:pt x="273738" y="64041"/>
                </a:lnTo>
                <a:lnTo>
                  <a:pt x="270961" y="64820"/>
                </a:lnTo>
                <a:lnTo>
                  <a:pt x="285320" y="64820"/>
                </a:lnTo>
                <a:lnTo>
                  <a:pt x="287013" y="62382"/>
                </a:lnTo>
                <a:lnTo>
                  <a:pt x="287860" y="59639"/>
                </a:lnTo>
                <a:lnTo>
                  <a:pt x="287792" y="53204"/>
                </a:lnTo>
                <a:lnTo>
                  <a:pt x="286844" y="50461"/>
                </a:lnTo>
                <a:lnTo>
                  <a:pt x="285015" y="48361"/>
                </a:lnTo>
                <a:lnTo>
                  <a:pt x="283254" y="46261"/>
                </a:lnTo>
                <a:lnTo>
                  <a:pt x="281121" y="44703"/>
                </a:lnTo>
                <a:lnTo>
                  <a:pt x="278614" y="43688"/>
                </a:lnTo>
                <a:lnTo>
                  <a:pt x="276108" y="42604"/>
                </a:lnTo>
                <a:lnTo>
                  <a:pt x="272857" y="41520"/>
                </a:lnTo>
                <a:lnTo>
                  <a:pt x="265677" y="39556"/>
                </a:lnTo>
                <a:lnTo>
                  <a:pt x="263171" y="38777"/>
                </a:lnTo>
                <a:lnTo>
                  <a:pt x="255145" y="28380"/>
                </a:lnTo>
                <a:lnTo>
                  <a:pt x="256127" y="26517"/>
                </a:lnTo>
                <a:lnTo>
                  <a:pt x="260056" y="23672"/>
                </a:lnTo>
                <a:lnTo>
                  <a:pt x="262697" y="22961"/>
                </a:lnTo>
                <a:lnTo>
                  <a:pt x="285065" y="22961"/>
                </a:lnTo>
                <a:lnTo>
                  <a:pt x="277463" y="16696"/>
                </a:lnTo>
                <a:lnTo>
                  <a:pt x="272485" y="15138"/>
                </a:lnTo>
                <a:close/>
              </a:path>
              <a:path w="288290" h="73025">
                <a:moveTo>
                  <a:pt x="285065" y="22961"/>
                </a:moveTo>
                <a:lnTo>
                  <a:pt x="269606" y="22961"/>
                </a:lnTo>
                <a:lnTo>
                  <a:pt x="272451" y="23842"/>
                </a:lnTo>
                <a:lnTo>
                  <a:pt x="274550" y="25603"/>
                </a:lnTo>
                <a:lnTo>
                  <a:pt x="276718" y="27364"/>
                </a:lnTo>
                <a:lnTo>
                  <a:pt x="277903" y="29701"/>
                </a:lnTo>
                <a:lnTo>
                  <a:pt x="278106" y="32613"/>
                </a:lnTo>
                <a:lnTo>
                  <a:pt x="287352" y="32613"/>
                </a:lnTo>
                <a:lnTo>
                  <a:pt x="287081" y="27194"/>
                </a:lnTo>
                <a:lnTo>
                  <a:pt x="285065" y="22961"/>
                </a:lnTo>
                <a:close/>
              </a:path>
            </a:pathLst>
          </a:custGeom>
          <a:solidFill>
            <a:srgbClr val="686868"/>
          </a:solidFill>
        </p:spPr>
        <p:txBody>
          <a:bodyPr wrap="square" lIns="0" tIns="0" rIns="0" bIns="0" rtlCol="0"/>
          <a:lstStyle/>
          <a:p>
            <a:endParaRPr sz="1154"/>
          </a:p>
        </p:txBody>
      </p:sp>
      <p:sp>
        <p:nvSpPr>
          <p:cNvPr id="25" name="object 25"/>
          <p:cNvSpPr/>
          <p:nvPr/>
        </p:nvSpPr>
        <p:spPr>
          <a:xfrm>
            <a:off x="4357066" y="375072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6" name="object 26"/>
          <p:cNvPicPr/>
          <p:nvPr/>
        </p:nvPicPr>
        <p:blipFill>
          <a:blip r:embed="rId10" cstate="print"/>
          <a:stretch>
            <a:fillRect/>
          </a:stretch>
        </p:blipFill>
        <p:spPr>
          <a:xfrm>
            <a:off x="4443532" y="3750039"/>
            <a:ext cx="262447" cy="62422"/>
          </a:xfrm>
          <a:prstGeom prst="rect">
            <a:avLst/>
          </a:prstGeom>
        </p:spPr>
      </p:pic>
      <p:sp>
        <p:nvSpPr>
          <p:cNvPr id="27" name="object 27"/>
          <p:cNvSpPr/>
          <p:nvPr/>
        </p:nvSpPr>
        <p:spPr>
          <a:xfrm>
            <a:off x="4357066" y="391362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28" name="object 28"/>
          <p:cNvSpPr/>
          <p:nvPr/>
        </p:nvSpPr>
        <p:spPr>
          <a:xfrm>
            <a:off x="4443532" y="3913002"/>
            <a:ext cx="279369" cy="63123"/>
          </a:xfrm>
          <a:custGeom>
            <a:avLst/>
            <a:gdLst/>
            <a:ahLst/>
            <a:cxnLst/>
            <a:rect l="l" t="t" r="r" b="b"/>
            <a:pathLst>
              <a:path w="435610" h="98425">
                <a:moveTo>
                  <a:pt x="9245" y="0"/>
                </a:moveTo>
                <a:lnTo>
                  <a:pt x="0" y="0"/>
                </a:lnTo>
                <a:lnTo>
                  <a:pt x="0" y="70815"/>
                </a:lnTo>
                <a:lnTo>
                  <a:pt x="9245" y="70815"/>
                </a:lnTo>
                <a:lnTo>
                  <a:pt x="9245" y="0"/>
                </a:lnTo>
                <a:close/>
              </a:path>
              <a:path w="435610" h="98425">
                <a:moveTo>
                  <a:pt x="34248" y="15138"/>
                </a:moveTo>
                <a:lnTo>
                  <a:pt x="25003" y="15138"/>
                </a:lnTo>
                <a:lnTo>
                  <a:pt x="25003" y="70815"/>
                </a:lnTo>
                <a:lnTo>
                  <a:pt x="34248" y="70815"/>
                </a:lnTo>
                <a:lnTo>
                  <a:pt x="34248" y="34306"/>
                </a:lnTo>
                <a:lnTo>
                  <a:pt x="35671" y="29870"/>
                </a:lnTo>
                <a:lnTo>
                  <a:pt x="38794" y="26517"/>
                </a:lnTo>
                <a:lnTo>
                  <a:pt x="41360" y="23706"/>
                </a:lnTo>
                <a:lnTo>
                  <a:pt x="42691" y="23164"/>
                </a:lnTo>
                <a:lnTo>
                  <a:pt x="34248" y="23164"/>
                </a:lnTo>
                <a:lnTo>
                  <a:pt x="34248" y="15138"/>
                </a:lnTo>
                <a:close/>
              </a:path>
              <a:path w="435610" h="98425">
                <a:moveTo>
                  <a:pt x="70221" y="22148"/>
                </a:moveTo>
                <a:lnTo>
                  <a:pt x="54670" y="22148"/>
                </a:lnTo>
                <a:lnTo>
                  <a:pt x="58361" y="23638"/>
                </a:lnTo>
                <a:lnTo>
                  <a:pt x="61071" y="26619"/>
                </a:lnTo>
                <a:lnTo>
                  <a:pt x="63848" y="29531"/>
                </a:lnTo>
                <a:lnTo>
                  <a:pt x="65236" y="33765"/>
                </a:lnTo>
                <a:lnTo>
                  <a:pt x="65236" y="70815"/>
                </a:lnTo>
                <a:lnTo>
                  <a:pt x="74380" y="70815"/>
                </a:lnTo>
                <a:lnTo>
                  <a:pt x="74380" y="34306"/>
                </a:lnTo>
                <a:lnTo>
                  <a:pt x="75803" y="29870"/>
                </a:lnTo>
                <a:lnTo>
                  <a:pt x="78926" y="26517"/>
                </a:lnTo>
                <a:lnTo>
                  <a:pt x="72247" y="26517"/>
                </a:lnTo>
                <a:lnTo>
                  <a:pt x="70486" y="22453"/>
                </a:lnTo>
                <a:lnTo>
                  <a:pt x="70221" y="22148"/>
                </a:lnTo>
                <a:close/>
              </a:path>
              <a:path w="435610" h="98425">
                <a:moveTo>
                  <a:pt x="110065" y="22148"/>
                </a:moveTo>
                <a:lnTo>
                  <a:pt x="94802" y="22148"/>
                </a:lnTo>
                <a:lnTo>
                  <a:pt x="98493" y="23638"/>
                </a:lnTo>
                <a:lnTo>
                  <a:pt x="101203" y="26619"/>
                </a:lnTo>
                <a:lnTo>
                  <a:pt x="103980" y="29531"/>
                </a:lnTo>
                <a:lnTo>
                  <a:pt x="105368" y="33765"/>
                </a:lnTo>
                <a:lnTo>
                  <a:pt x="105368" y="70815"/>
                </a:lnTo>
                <a:lnTo>
                  <a:pt x="114512" y="70815"/>
                </a:lnTo>
                <a:lnTo>
                  <a:pt x="114512" y="32850"/>
                </a:lnTo>
                <a:lnTo>
                  <a:pt x="113530" y="28481"/>
                </a:lnTo>
                <a:lnTo>
                  <a:pt x="110065" y="22148"/>
                </a:lnTo>
                <a:close/>
              </a:path>
              <a:path w="435610" h="98425">
                <a:moveTo>
                  <a:pt x="96292" y="14122"/>
                </a:moveTo>
                <a:lnTo>
                  <a:pt x="87554" y="14122"/>
                </a:lnTo>
                <a:lnTo>
                  <a:pt x="83558" y="15206"/>
                </a:lnTo>
                <a:lnTo>
                  <a:pt x="76378" y="19541"/>
                </a:lnTo>
                <a:lnTo>
                  <a:pt x="73804" y="22589"/>
                </a:lnTo>
                <a:lnTo>
                  <a:pt x="72247" y="26517"/>
                </a:lnTo>
                <a:lnTo>
                  <a:pt x="78926" y="26517"/>
                </a:lnTo>
                <a:lnTo>
                  <a:pt x="81492" y="23706"/>
                </a:lnTo>
                <a:lnTo>
                  <a:pt x="85319" y="22148"/>
                </a:lnTo>
                <a:lnTo>
                  <a:pt x="110065" y="22148"/>
                </a:lnTo>
                <a:lnTo>
                  <a:pt x="109602" y="21302"/>
                </a:lnTo>
                <a:lnTo>
                  <a:pt x="106926" y="18626"/>
                </a:lnTo>
                <a:lnTo>
                  <a:pt x="103539" y="16865"/>
                </a:lnTo>
                <a:lnTo>
                  <a:pt x="100153" y="15036"/>
                </a:lnTo>
                <a:lnTo>
                  <a:pt x="96292" y="14122"/>
                </a:lnTo>
                <a:close/>
              </a:path>
              <a:path w="435610" h="98425">
                <a:moveTo>
                  <a:pt x="56499" y="14122"/>
                </a:moveTo>
                <a:lnTo>
                  <a:pt x="48100" y="14122"/>
                </a:lnTo>
                <a:lnTo>
                  <a:pt x="44679" y="14901"/>
                </a:lnTo>
                <a:lnTo>
                  <a:pt x="41563" y="16459"/>
                </a:lnTo>
                <a:lnTo>
                  <a:pt x="38515" y="18017"/>
                </a:lnTo>
                <a:lnTo>
                  <a:pt x="36077" y="20252"/>
                </a:lnTo>
                <a:lnTo>
                  <a:pt x="34248" y="23164"/>
                </a:lnTo>
                <a:lnTo>
                  <a:pt x="42691" y="23164"/>
                </a:lnTo>
                <a:lnTo>
                  <a:pt x="45187" y="22148"/>
                </a:lnTo>
                <a:lnTo>
                  <a:pt x="70221" y="22148"/>
                </a:lnTo>
                <a:lnTo>
                  <a:pt x="67810" y="19371"/>
                </a:lnTo>
                <a:lnTo>
                  <a:pt x="60630" y="15172"/>
                </a:lnTo>
                <a:lnTo>
                  <a:pt x="56499" y="14122"/>
                </a:lnTo>
                <a:close/>
              </a:path>
              <a:path w="435610" h="98425">
                <a:moveTo>
                  <a:pt x="157517" y="14224"/>
                </a:moveTo>
                <a:lnTo>
                  <a:pt x="147695" y="14224"/>
                </a:lnTo>
                <a:lnTo>
                  <a:pt x="143191" y="15409"/>
                </a:lnTo>
                <a:lnTo>
                  <a:pt x="135131" y="20150"/>
                </a:lnTo>
                <a:lnTo>
                  <a:pt x="131981" y="23503"/>
                </a:lnTo>
                <a:lnTo>
                  <a:pt x="127375" y="32105"/>
                </a:lnTo>
                <a:lnTo>
                  <a:pt x="126224" y="37084"/>
                </a:lnTo>
                <a:lnTo>
                  <a:pt x="126224" y="48395"/>
                </a:lnTo>
                <a:lnTo>
                  <a:pt x="147594" y="71729"/>
                </a:lnTo>
                <a:lnTo>
                  <a:pt x="157347" y="71729"/>
                </a:lnTo>
                <a:lnTo>
                  <a:pt x="161547" y="70679"/>
                </a:lnTo>
                <a:lnTo>
                  <a:pt x="168794" y="66412"/>
                </a:lnTo>
                <a:lnTo>
                  <a:pt x="171538" y="63703"/>
                </a:lnTo>
                <a:lnTo>
                  <a:pt x="151014" y="63601"/>
                </a:lnTo>
                <a:lnTo>
                  <a:pt x="147865" y="62788"/>
                </a:lnTo>
                <a:lnTo>
                  <a:pt x="135673" y="38574"/>
                </a:lnTo>
                <a:lnTo>
                  <a:pt x="136519" y="34916"/>
                </a:lnTo>
                <a:lnTo>
                  <a:pt x="139906" y="28685"/>
                </a:lnTo>
                <a:lnTo>
                  <a:pt x="142175" y="26314"/>
                </a:lnTo>
                <a:lnTo>
                  <a:pt x="147865" y="23063"/>
                </a:lnTo>
                <a:lnTo>
                  <a:pt x="151014" y="22250"/>
                </a:lnTo>
                <a:lnTo>
                  <a:pt x="171680" y="22250"/>
                </a:lnTo>
                <a:lnTo>
                  <a:pt x="171605" y="22114"/>
                </a:lnTo>
                <a:lnTo>
                  <a:pt x="168930" y="19473"/>
                </a:lnTo>
                <a:lnTo>
                  <a:pt x="161750" y="15273"/>
                </a:lnTo>
                <a:lnTo>
                  <a:pt x="157517" y="14224"/>
                </a:lnTo>
                <a:close/>
              </a:path>
              <a:path w="435610" h="98425">
                <a:moveTo>
                  <a:pt x="182714" y="60452"/>
                </a:moveTo>
                <a:lnTo>
                  <a:pt x="173366" y="60452"/>
                </a:lnTo>
                <a:lnTo>
                  <a:pt x="173366" y="70815"/>
                </a:lnTo>
                <a:lnTo>
                  <a:pt x="182714" y="70815"/>
                </a:lnTo>
                <a:lnTo>
                  <a:pt x="182714" y="60452"/>
                </a:lnTo>
                <a:close/>
              </a:path>
              <a:path w="435610" h="98425">
                <a:moveTo>
                  <a:pt x="171680" y="22250"/>
                </a:moveTo>
                <a:lnTo>
                  <a:pt x="157923" y="22250"/>
                </a:lnTo>
                <a:lnTo>
                  <a:pt x="161073" y="23097"/>
                </a:lnTo>
                <a:lnTo>
                  <a:pt x="163918" y="24790"/>
                </a:lnTo>
                <a:lnTo>
                  <a:pt x="173366" y="47074"/>
                </a:lnTo>
                <a:lnTo>
                  <a:pt x="172520" y="50766"/>
                </a:lnTo>
                <a:lnTo>
                  <a:pt x="157923" y="63601"/>
                </a:lnTo>
                <a:lnTo>
                  <a:pt x="171595" y="63601"/>
                </a:lnTo>
                <a:lnTo>
                  <a:pt x="173366" y="60452"/>
                </a:lnTo>
                <a:lnTo>
                  <a:pt x="182714" y="60452"/>
                </a:lnTo>
                <a:lnTo>
                  <a:pt x="182714" y="25298"/>
                </a:lnTo>
                <a:lnTo>
                  <a:pt x="173366" y="25298"/>
                </a:lnTo>
                <a:lnTo>
                  <a:pt x="171680" y="22250"/>
                </a:lnTo>
                <a:close/>
              </a:path>
              <a:path w="435610" h="98425">
                <a:moveTo>
                  <a:pt x="182714" y="15138"/>
                </a:moveTo>
                <a:lnTo>
                  <a:pt x="173366" y="15138"/>
                </a:lnTo>
                <a:lnTo>
                  <a:pt x="173366" y="25298"/>
                </a:lnTo>
                <a:lnTo>
                  <a:pt x="182714" y="25298"/>
                </a:lnTo>
                <a:lnTo>
                  <a:pt x="182714" y="15138"/>
                </a:lnTo>
                <a:close/>
              </a:path>
              <a:path w="435610" h="98425">
                <a:moveTo>
                  <a:pt x="206974" y="78943"/>
                </a:moveTo>
                <a:lnTo>
                  <a:pt x="197830" y="78943"/>
                </a:lnTo>
                <a:lnTo>
                  <a:pt x="198710" y="84903"/>
                </a:lnTo>
                <a:lnTo>
                  <a:pt x="201589" y="89611"/>
                </a:lnTo>
                <a:lnTo>
                  <a:pt x="211343" y="96520"/>
                </a:lnTo>
                <a:lnTo>
                  <a:pt x="217439" y="98247"/>
                </a:lnTo>
                <a:lnTo>
                  <a:pt x="230105" y="98247"/>
                </a:lnTo>
                <a:lnTo>
                  <a:pt x="234778" y="97129"/>
                </a:lnTo>
                <a:lnTo>
                  <a:pt x="242839" y="92659"/>
                </a:lnTo>
                <a:lnTo>
                  <a:pt x="245277" y="90220"/>
                </a:lnTo>
                <a:lnTo>
                  <a:pt x="220283" y="90220"/>
                </a:lnTo>
                <a:lnTo>
                  <a:pt x="216456" y="89170"/>
                </a:lnTo>
                <a:lnTo>
                  <a:pt x="213273" y="87071"/>
                </a:lnTo>
                <a:lnTo>
                  <a:pt x="210090" y="85039"/>
                </a:lnTo>
                <a:lnTo>
                  <a:pt x="207990" y="82329"/>
                </a:lnTo>
                <a:lnTo>
                  <a:pt x="206974" y="78943"/>
                </a:lnTo>
                <a:close/>
              </a:path>
              <a:path w="435610" h="98425">
                <a:moveTo>
                  <a:pt x="251373" y="60350"/>
                </a:moveTo>
                <a:lnTo>
                  <a:pt x="242026" y="60350"/>
                </a:lnTo>
                <a:lnTo>
                  <a:pt x="242026" y="77791"/>
                </a:lnTo>
                <a:lnTo>
                  <a:pt x="240400" y="82262"/>
                </a:lnTo>
                <a:lnTo>
                  <a:pt x="237047" y="85547"/>
                </a:lnTo>
                <a:lnTo>
                  <a:pt x="233966" y="88629"/>
                </a:lnTo>
                <a:lnTo>
                  <a:pt x="229834" y="90220"/>
                </a:lnTo>
                <a:lnTo>
                  <a:pt x="245277" y="90220"/>
                </a:lnTo>
                <a:lnTo>
                  <a:pt x="245954" y="89543"/>
                </a:lnTo>
                <a:lnTo>
                  <a:pt x="250289" y="81618"/>
                </a:lnTo>
                <a:lnTo>
                  <a:pt x="251373" y="77114"/>
                </a:lnTo>
                <a:lnTo>
                  <a:pt x="251373" y="60350"/>
                </a:lnTo>
                <a:close/>
              </a:path>
              <a:path w="435610" h="98425">
                <a:moveTo>
                  <a:pt x="226108" y="14224"/>
                </a:moveTo>
                <a:lnTo>
                  <a:pt x="216355" y="14224"/>
                </a:lnTo>
                <a:lnTo>
                  <a:pt x="211851" y="15409"/>
                </a:lnTo>
                <a:lnTo>
                  <a:pt x="203790" y="20150"/>
                </a:lnTo>
                <a:lnTo>
                  <a:pt x="200641" y="23503"/>
                </a:lnTo>
                <a:lnTo>
                  <a:pt x="196035" y="32105"/>
                </a:lnTo>
                <a:lnTo>
                  <a:pt x="194883" y="37084"/>
                </a:lnTo>
                <a:lnTo>
                  <a:pt x="194883" y="48395"/>
                </a:lnTo>
                <a:lnTo>
                  <a:pt x="216355" y="71729"/>
                </a:lnTo>
                <a:lnTo>
                  <a:pt x="226108" y="71729"/>
                </a:lnTo>
                <a:lnTo>
                  <a:pt x="230308" y="70645"/>
                </a:lnTo>
                <a:lnTo>
                  <a:pt x="237488" y="66310"/>
                </a:lnTo>
                <a:lnTo>
                  <a:pt x="240197" y="63601"/>
                </a:lnTo>
                <a:lnTo>
                  <a:pt x="219674" y="63601"/>
                </a:lnTo>
                <a:lnTo>
                  <a:pt x="216524" y="62788"/>
                </a:lnTo>
                <a:lnTo>
                  <a:pt x="204332" y="38574"/>
                </a:lnTo>
                <a:lnTo>
                  <a:pt x="205179" y="34916"/>
                </a:lnTo>
                <a:lnTo>
                  <a:pt x="208566" y="28685"/>
                </a:lnTo>
                <a:lnTo>
                  <a:pt x="210835" y="26314"/>
                </a:lnTo>
                <a:lnTo>
                  <a:pt x="216524" y="23063"/>
                </a:lnTo>
                <a:lnTo>
                  <a:pt x="219674" y="22250"/>
                </a:lnTo>
                <a:lnTo>
                  <a:pt x="240340" y="22250"/>
                </a:lnTo>
                <a:lnTo>
                  <a:pt x="240265" y="22114"/>
                </a:lnTo>
                <a:lnTo>
                  <a:pt x="237555" y="19473"/>
                </a:lnTo>
                <a:lnTo>
                  <a:pt x="233898" y="17373"/>
                </a:lnTo>
                <a:lnTo>
                  <a:pt x="230308" y="15273"/>
                </a:lnTo>
                <a:lnTo>
                  <a:pt x="226108" y="14224"/>
                </a:lnTo>
                <a:close/>
              </a:path>
              <a:path w="435610" h="98425">
                <a:moveTo>
                  <a:pt x="240340" y="22250"/>
                </a:moveTo>
                <a:lnTo>
                  <a:pt x="226583" y="22250"/>
                </a:lnTo>
                <a:lnTo>
                  <a:pt x="229732" y="23097"/>
                </a:lnTo>
                <a:lnTo>
                  <a:pt x="232577" y="24790"/>
                </a:lnTo>
                <a:lnTo>
                  <a:pt x="242026" y="47074"/>
                </a:lnTo>
                <a:lnTo>
                  <a:pt x="241179" y="50766"/>
                </a:lnTo>
                <a:lnTo>
                  <a:pt x="226583" y="63601"/>
                </a:lnTo>
                <a:lnTo>
                  <a:pt x="240197" y="63601"/>
                </a:lnTo>
                <a:lnTo>
                  <a:pt x="242026" y="60350"/>
                </a:lnTo>
                <a:lnTo>
                  <a:pt x="251373" y="60350"/>
                </a:lnTo>
                <a:lnTo>
                  <a:pt x="251373" y="25298"/>
                </a:lnTo>
                <a:lnTo>
                  <a:pt x="242026" y="25298"/>
                </a:lnTo>
                <a:lnTo>
                  <a:pt x="240340" y="22250"/>
                </a:lnTo>
                <a:close/>
              </a:path>
              <a:path w="435610" h="98425">
                <a:moveTo>
                  <a:pt x="251373" y="15138"/>
                </a:moveTo>
                <a:lnTo>
                  <a:pt x="242026" y="15138"/>
                </a:lnTo>
                <a:lnTo>
                  <a:pt x="242026" y="25298"/>
                </a:lnTo>
                <a:lnTo>
                  <a:pt x="251373" y="25298"/>
                </a:lnTo>
                <a:lnTo>
                  <a:pt x="251373" y="15138"/>
                </a:lnTo>
                <a:close/>
              </a:path>
              <a:path w="435610" h="98425">
                <a:moveTo>
                  <a:pt x="296360" y="14224"/>
                </a:moveTo>
                <a:lnTo>
                  <a:pt x="285658" y="14224"/>
                </a:lnTo>
                <a:lnTo>
                  <a:pt x="280849" y="15409"/>
                </a:lnTo>
                <a:lnTo>
                  <a:pt x="272517" y="20082"/>
                </a:lnTo>
                <a:lnTo>
                  <a:pt x="269300" y="23401"/>
                </a:lnTo>
                <a:lnTo>
                  <a:pt x="264694" y="32071"/>
                </a:lnTo>
                <a:lnTo>
                  <a:pt x="263543" y="37117"/>
                </a:lnTo>
                <a:lnTo>
                  <a:pt x="263543" y="48632"/>
                </a:lnTo>
                <a:lnTo>
                  <a:pt x="285793" y="71729"/>
                </a:lnTo>
                <a:lnTo>
                  <a:pt x="297714" y="71729"/>
                </a:lnTo>
                <a:lnTo>
                  <a:pt x="303268" y="70070"/>
                </a:lnTo>
                <a:lnTo>
                  <a:pt x="307739" y="66751"/>
                </a:lnTo>
                <a:lnTo>
                  <a:pt x="311494" y="63906"/>
                </a:lnTo>
                <a:lnTo>
                  <a:pt x="286200" y="63906"/>
                </a:lnTo>
                <a:lnTo>
                  <a:pt x="282034" y="62382"/>
                </a:lnTo>
                <a:lnTo>
                  <a:pt x="278506" y="59266"/>
                </a:lnTo>
                <a:lnTo>
                  <a:pt x="275193" y="56218"/>
                </a:lnTo>
                <a:lnTo>
                  <a:pt x="273330" y="51917"/>
                </a:lnTo>
                <a:lnTo>
                  <a:pt x="272992" y="46431"/>
                </a:lnTo>
                <a:lnTo>
                  <a:pt x="317492" y="46431"/>
                </a:lnTo>
                <a:lnTo>
                  <a:pt x="317696" y="44466"/>
                </a:lnTo>
                <a:lnTo>
                  <a:pt x="317797" y="38912"/>
                </a:lnTo>
                <a:lnTo>
                  <a:pt x="273093" y="38912"/>
                </a:lnTo>
                <a:lnTo>
                  <a:pt x="273567" y="33629"/>
                </a:lnTo>
                <a:lnTo>
                  <a:pt x="275430" y="29497"/>
                </a:lnTo>
                <a:lnTo>
                  <a:pt x="278681" y="26517"/>
                </a:lnTo>
                <a:lnTo>
                  <a:pt x="282000" y="23537"/>
                </a:lnTo>
                <a:lnTo>
                  <a:pt x="285996" y="22047"/>
                </a:lnTo>
                <a:lnTo>
                  <a:pt x="311183" y="22047"/>
                </a:lnTo>
                <a:lnTo>
                  <a:pt x="309161" y="19981"/>
                </a:lnTo>
                <a:lnTo>
                  <a:pt x="301033" y="15375"/>
                </a:lnTo>
                <a:lnTo>
                  <a:pt x="296360" y="14224"/>
                </a:lnTo>
                <a:close/>
              </a:path>
              <a:path w="435610" h="98425">
                <a:moveTo>
                  <a:pt x="316680" y="53644"/>
                </a:moveTo>
                <a:lnTo>
                  <a:pt x="306723" y="53644"/>
                </a:lnTo>
                <a:lnTo>
                  <a:pt x="305639" y="56760"/>
                </a:lnTo>
                <a:lnTo>
                  <a:pt x="303743" y="59266"/>
                </a:lnTo>
                <a:lnTo>
                  <a:pt x="298392" y="62992"/>
                </a:lnTo>
                <a:lnTo>
                  <a:pt x="295073" y="63906"/>
                </a:lnTo>
                <a:lnTo>
                  <a:pt x="311494" y="63906"/>
                </a:lnTo>
                <a:lnTo>
                  <a:pt x="312209" y="63364"/>
                </a:lnTo>
                <a:lnTo>
                  <a:pt x="315189" y="58995"/>
                </a:lnTo>
                <a:lnTo>
                  <a:pt x="316680" y="53644"/>
                </a:lnTo>
                <a:close/>
              </a:path>
              <a:path w="435610" h="98425">
                <a:moveTo>
                  <a:pt x="311183" y="22047"/>
                </a:moveTo>
                <a:lnTo>
                  <a:pt x="293921" y="22047"/>
                </a:lnTo>
                <a:lnTo>
                  <a:pt x="296868" y="22724"/>
                </a:lnTo>
                <a:lnTo>
                  <a:pt x="299509" y="24079"/>
                </a:lnTo>
                <a:lnTo>
                  <a:pt x="302218" y="25366"/>
                </a:lnTo>
                <a:lnTo>
                  <a:pt x="304352" y="27296"/>
                </a:lnTo>
                <a:lnTo>
                  <a:pt x="305910" y="29870"/>
                </a:lnTo>
                <a:lnTo>
                  <a:pt x="307468" y="32376"/>
                </a:lnTo>
                <a:lnTo>
                  <a:pt x="308247" y="35390"/>
                </a:lnTo>
                <a:lnTo>
                  <a:pt x="308247" y="38912"/>
                </a:lnTo>
                <a:lnTo>
                  <a:pt x="317797" y="38912"/>
                </a:lnTo>
                <a:lnTo>
                  <a:pt x="317705" y="35390"/>
                </a:lnTo>
                <a:lnTo>
                  <a:pt x="316680" y="31225"/>
                </a:lnTo>
                <a:lnTo>
                  <a:pt x="314444" y="27228"/>
                </a:lnTo>
                <a:lnTo>
                  <a:pt x="312277" y="23164"/>
                </a:lnTo>
                <a:lnTo>
                  <a:pt x="311183" y="22047"/>
                </a:lnTo>
                <a:close/>
              </a:path>
              <a:path w="435610" h="98425">
                <a:moveTo>
                  <a:pt x="339247" y="15138"/>
                </a:moveTo>
                <a:lnTo>
                  <a:pt x="330001" y="15138"/>
                </a:lnTo>
                <a:lnTo>
                  <a:pt x="330001" y="70815"/>
                </a:lnTo>
                <a:lnTo>
                  <a:pt x="339247" y="70815"/>
                </a:lnTo>
                <a:lnTo>
                  <a:pt x="339247" y="34205"/>
                </a:lnTo>
                <a:lnTo>
                  <a:pt x="340669" y="29768"/>
                </a:lnTo>
                <a:lnTo>
                  <a:pt x="343611" y="26619"/>
                </a:lnTo>
                <a:lnTo>
                  <a:pt x="346426" y="23672"/>
                </a:lnTo>
                <a:lnTo>
                  <a:pt x="347984" y="23063"/>
                </a:lnTo>
                <a:lnTo>
                  <a:pt x="339247" y="23063"/>
                </a:lnTo>
                <a:lnTo>
                  <a:pt x="339247" y="15138"/>
                </a:lnTo>
                <a:close/>
              </a:path>
              <a:path w="435610" h="98425">
                <a:moveTo>
                  <a:pt x="375477" y="22148"/>
                </a:moveTo>
                <a:lnTo>
                  <a:pt x="360007" y="22148"/>
                </a:lnTo>
                <a:lnTo>
                  <a:pt x="363800" y="23638"/>
                </a:lnTo>
                <a:lnTo>
                  <a:pt x="366674" y="26720"/>
                </a:lnTo>
                <a:lnTo>
                  <a:pt x="369354" y="29531"/>
                </a:lnTo>
                <a:lnTo>
                  <a:pt x="370743" y="33765"/>
                </a:lnTo>
                <a:lnTo>
                  <a:pt x="370743" y="70815"/>
                </a:lnTo>
                <a:lnTo>
                  <a:pt x="379887" y="70815"/>
                </a:lnTo>
                <a:lnTo>
                  <a:pt x="379887" y="30276"/>
                </a:lnTo>
                <a:lnTo>
                  <a:pt x="377787" y="24384"/>
                </a:lnTo>
                <a:lnTo>
                  <a:pt x="375477" y="22148"/>
                </a:lnTo>
                <a:close/>
              </a:path>
              <a:path w="435610" h="98425">
                <a:moveTo>
                  <a:pt x="363902" y="14122"/>
                </a:moveTo>
                <a:lnTo>
                  <a:pt x="353335" y="14122"/>
                </a:lnTo>
                <a:lnTo>
                  <a:pt x="349847" y="14901"/>
                </a:lnTo>
                <a:lnTo>
                  <a:pt x="346663" y="16459"/>
                </a:lnTo>
                <a:lnTo>
                  <a:pt x="343548" y="18017"/>
                </a:lnTo>
                <a:lnTo>
                  <a:pt x="341075" y="20218"/>
                </a:lnTo>
                <a:lnTo>
                  <a:pt x="339247" y="23063"/>
                </a:lnTo>
                <a:lnTo>
                  <a:pt x="347984" y="23063"/>
                </a:lnTo>
                <a:lnTo>
                  <a:pt x="350321" y="22148"/>
                </a:lnTo>
                <a:lnTo>
                  <a:pt x="375477" y="22148"/>
                </a:lnTo>
                <a:lnTo>
                  <a:pt x="373484" y="20218"/>
                </a:lnTo>
                <a:lnTo>
                  <a:pt x="369388" y="16188"/>
                </a:lnTo>
                <a:lnTo>
                  <a:pt x="363902" y="14122"/>
                </a:lnTo>
                <a:close/>
              </a:path>
              <a:path w="435610" h="98425">
                <a:moveTo>
                  <a:pt x="401492" y="54457"/>
                </a:moveTo>
                <a:lnTo>
                  <a:pt x="391941" y="54457"/>
                </a:lnTo>
                <a:lnTo>
                  <a:pt x="392108" y="57234"/>
                </a:lnTo>
                <a:lnTo>
                  <a:pt x="410433" y="71729"/>
                </a:lnTo>
                <a:lnTo>
                  <a:pt x="418696" y="71729"/>
                </a:lnTo>
                <a:lnTo>
                  <a:pt x="432480" y="63906"/>
                </a:lnTo>
                <a:lnTo>
                  <a:pt x="410805" y="63906"/>
                </a:lnTo>
                <a:lnTo>
                  <a:pt x="407723" y="63025"/>
                </a:lnTo>
                <a:lnTo>
                  <a:pt x="405353" y="61264"/>
                </a:lnTo>
                <a:lnTo>
                  <a:pt x="403050" y="59503"/>
                </a:lnTo>
                <a:lnTo>
                  <a:pt x="401763" y="57234"/>
                </a:lnTo>
                <a:lnTo>
                  <a:pt x="401492" y="54457"/>
                </a:lnTo>
                <a:close/>
              </a:path>
              <a:path w="435610" h="98425">
                <a:moveTo>
                  <a:pt x="419644" y="14224"/>
                </a:moveTo>
                <a:lnTo>
                  <a:pt x="409484" y="14224"/>
                </a:lnTo>
                <a:lnTo>
                  <a:pt x="405928" y="14935"/>
                </a:lnTo>
                <a:lnTo>
                  <a:pt x="402813" y="16357"/>
                </a:lnTo>
                <a:lnTo>
                  <a:pt x="399697" y="17712"/>
                </a:lnTo>
                <a:lnTo>
                  <a:pt x="397292" y="19574"/>
                </a:lnTo>
                <a:lnTo>
                  <a:pt x="393906" y="24316"/>
                </a:lnTo>
                <a:lnTo>
                  <a:pt x="393059" y="26924"/>
                </a:lnTo>
                <a:lnTo>
                  <a:pt x="393059" y="33358"/>
                </a:lnTo>
                <a:lnTo>
                  <a:pt x="417206" y="47887"/>
                </a:lnTo>
                <a:lnTo>
                  <a:pt x="420559" y="49072"/>
                </a:lnTo>
                <a:lnTo>
                  <a:pt x="422726" y="50292"/>
                </a:lnTo>
                <a:lnTo>
                  <a:pt x="424894" y="51443"/>
                </a:lnTo>
                <a:lnTo>
                  <a:pt x="425977" y="53238"/>
                </a:lnTo>
                <a:lnTo>
                  <a:pt x="425977" y="58047"/>
                </a:lnTo>
                <a:lnTo>
                  <a:pt x="424961" y="60011"/>
                </a:lnTo>
                <a:lnTo>
                  <a:pt x="420897" y="63127"/>
                </a:lnTo>
                <a:lnTo>
                  <a:pt x="418120" y="63906"/>
                </a:lnTo>
                <a:lnTo>
                  <a:pt x="432480" y="63906"/>
                </a:lnTo>
                <a:lnTo>
                  <a:pt x="434173" y="61468"/>
                </a:lnTo>
                <a:lnTo>
                  <a:pt x="435020" y="58724"/>
                </a:lnTo>
                <a:lnTo>
                  <a:pt x="434952" y="52290"/>
                </a:lnTo>
                <a:lnTo>
                  <a:pt x="434004" y="49546"/>
                </a:lnTo>
                <a:lnTo>
                  <a:pt x="432175" y="47447"/>
                </a:lnTo>
                <a:lnTo>
                  <a:pt x="430414" y="45347"/>
                </a:lnTo>
                <a:lnTo>
                  <a:pt x="428280" y="43789"/>
                </a:lnTo>
                <a:lnTo>
                  <a:pt x="425774" y="42773"/>
                </a:lnTo>
                <a:lnTo>
                  <a:pt x="423268" y="41689"/>
                </a:lnTo>
                <a:lnTo>
                  <a:pt x="420017" y="40606"/>
                </a:lnTo>
                <a:lnTo>
                  <a:pt x="412837" y="38641"/>
                </a:lnTo>
                <a:lnTo>
                  <a:pt x="410331" y="37862"/>
                </a:lnTo>
                <a:lnTo>
                  <a:pt x="402305" y="27465"/>
                </a:lnTo>
                <a:lnTo>
                  <a:pt x="403287" y="25603"/>
                </a:lnTo>
                <a:lnTo>
                  <a:pt x="407215" y="22758"/>
                </a:lnTo>
                <a:lnTo>
                  <a:pt x="409857" y="22047"/>
                </a:lnTo>
                <a:lnTo>
                  <a:pt x="432225" y="22047"/>
                </a:lnTo>
                <a:lnTo>
                  <a:pt x="424623" y="15781"/>
                </a:lnTo>
                <a:lnTo>
                  <a:pt x="419644" y="14224"/>
                </a:lnTo>
                <a:close/>
              </a:path>
              <a:path w="435610" h="98425">
                <a:moveTo>
                  <a:pt x="432225" y="22047"/>
                </a:moveTo>
                <a:lnTo>
                  <a:pt x="416766" y="22047"/>
                </a:lnTo>
                <a:lnTo>
                  <a:pt x="419610" y="22927"/>
                </a:lnTo>
                <a:lnTo>
                  <a:pt x="421710" y="24688"/>
                </a:lnTo>
                <a:lnTo>
                  <a:pt x="423878" y="26449"/>
                </a:lnTo>
                <a:lnTo>
                  <a:pt x="425063" y="28786"/>
                </a:lnTo>
                <a:lnTo>
                  <a:pt x="425266" y="31699"/>
                </a:lnTo>
                <a:lnTo>
                  <a:pt x="434512" y="31699"/>
                </a:lnTo>
                <a:lnTo>
                  <a:pt x="434241" y="26280"/>
                </a:lnTo>
                <a:lnTo>
                  <a:pt x="432225" y="22047"/>
                </a:lnTo>
                <a:close/>
              </a:path>
            </a:pathLst>
          </a:custGeom>
          <a:solidFill>
            <a:srgbClr val="686868"/>
          </a:solidFill>
        </p:spPr>
        <p:txBody>
          <a:bodyPr wrap="square" lIns="0" tIns="0" rIns="0" bIns="0" rtlCol="0"/>
          <a:lstStyle/>
          <a:p>
            <a:endParaRPr sz="1154"/>
          </a:p>
        </p:txBody>
      </p:sp>
      <p:sp>
        <p:nvSpPr>
          <p:cNvPr id="29" name="object 29"/>
          <p:cNvSpPr/>
          <p:nvPr/>
        </p:nvSpPr>
        <p:spPr>
          <a:xfrm>
            <a:off x="4357066" y="407651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0" name="object 30"/>
          <p:cNvSpPr/>
          <p:nvPr/>
        </p:nvSpPr>
        <p:spPr>
          <a:xfrm>
            <a:off x="4438971" y="4060913"/>
            <a:ext cx="209731" cy="61087"/>
          </a:xfrm>
          <a:custGeom>
            <a:avLst/>
            <a:gdLst/>
            <a:ahLst/>
            <a:cxnLst/>
            <a:rect l="l" t="t" r="r" b="b"/>
            <a:pathLst>
              <a:path w="327025" h="95250">
                <a:moveTo>
                  <a:pt x="16357" y="23367"/>
                </a:moveTo>
                <a:lnTo>
                  <a:pt x="7112" y="23367"/>
                </a:lnTo>
                <a:lnTo>
                  <a:pt x="7112" y="94183"/>
                </a:lnTo>
                <a:lnTo>
                  <a:pt x="16357" y="94183"/>
                </a:lnTo>
                <a:lnTo>
                  <a:pt x="16357" y="23367"/>
                </a:lnTo>
                <a:close/>
              </a:path>
              <a:path w="327025" h="95250">
                <a:moveTo>
                  <a:pt x="21640" y="0"/>
                </a:moveTo>
                <a:lnTo>
                  <a:pt x="0" y="12699"/>
                </a:lnTo>
                <a:lnTo>
                  <a:pt x="0" y="19608"/>
                </a:lnTo>
                <a:lnTo>
                  <a:pt x="21640" y="8026"/>
                </a:lnTo>
                <a:lnTo>
                  <a:pt x="21640" y="0"/>
                </a:lnTo>
                <a:close/>
              </a:path>
              <a:path w="327025" h="95250">
                <a:moveTo>
                  <a:pt x="62628" y="37591"/>
                </a:moveTo>
                <a:lnTo>
                  <a:pt x="50504" y="37591"/>
                </a:lnTo>
                <a:lnTo>
                  <a:pt x="45797" y="38777"/>
                </a:lnTo>
                <a:lnTo>
                  <a:pt x="37601" y="43518"/>
                </a:lnTo>
                <a:lnTo>
                  <a:pt x="34418" y="46871"/>
                </a:lnTo>
                <a:lnTo>
                  <a:pt x="32115" y="51206"/>
                </a:lnTo>
                <a:lnTo>
                  <a:pt x="29812" y="55473"/>
                </a:lnTo>
                <a:lnTo>
                  <a:pt x="28660" y="60485"/>
                </a:lnTo>
                <a:lnTo>
                  <a:pt x="28660" y="72068"/>
                </a:lnTo>
                <a:lnTo>
                  <a:pt x="50504" y="95097"/>
                </a:lnTo>
                <a:lnTo>
                  <a:pt x="62493" y="95097"/>
                </a:lnTo>
                <a:lnTo>
                  <a:pt x="68081" y="93404"/>
                </a:lnTo>
                <a:lnTo>
                  <a:pt x="72551" y="90017"/>
                </a:lnTo>
                <a:lnTo>
                  <a:pt x="76101" y="87274"/>
                </a:lnTo>
                <a:lnTo>
                  <a:pt x="50504" y="87274"/>
                </a:lnTo>
                <a:lnTo>
                  <a:pt x="46237" y="85445"/>
                </a:lnTo>
                <a:lnTo>
                  <a:pt x="39735" y="78130"/>
                </a:lnTo>
                <a:lnTo>
                  <a:pt x="38109" y="72948"/>
                </a:lnTo>
                <a:lnTo>
                  <a:pt x="38109" y="59605"/>
                </a:lnTo>
                <a:lnTo>
                  <a:pt x="39735" y="54491"/>
                </a:lnTo>
                <a:lnTo>
                  <a:pt x="42986" y="50901"/>
                </a:lnTo>
                <a:lnTo>
                  <a:pt x="46237" y="47243"/>
                </a:lnTo>
                <a:lnTo>
                  <a:pt x="50504" y="45415"/>
                </a:lnTo>
                <a:lnTo>
                  <a:pt x="76485" y="45415"/>
                </a:lnTo>
                <a:lnTo>
                  <a:pt x="72653" y="42570"/>
                </a:lnTo>
                <a:lnTo>
                  <a:pt x="68250" y="39251"/>
                </a:lnTo>
                <a:lnTo>
                  <a:pt x="62628" y="37591"/>
                </a:lnTo>
                <a:close/>
              </a:path>
              <a:path w="327025" h="95250">
                <a:moveTo>
                  <a:pt x="81492" y="76301"/>
                </a:moveTo>
                <a:lnTo>
                  <a:pt x="71535" y="76301"/>
                </a:lnTo>
                <a:lnTo>
                  <a:pt x="70519" y="79823"/>
                </a:lnTo>
                <a:lnTo>
                  <a:pt x="68657" y="82533"/>
                </a:lnTo>
                <a:lnTo>
                  <a:pt x="63238" y="86326"/>
                </a:lnTo>
                <a:lnTo>
                  <a:pt x="59851" y="87274"/>
                </a:lnTo>
                <a:lnTo>
                  <a:pt x="76101" y="87274"/>
                </a:lnTo>
                <a:lnTo>
                  <a:pt x="77022" y="86563"/>
                </a:lnTo>
                <a:lnTo>
                  <a:pt x="80002" y="81991"/>
                </a:lnTo>
                <a:lnTo>
                  <a:pt x="81492" y="76301"/>
                </a:lnTo>
                <a:close/>
              </a:path>
              <a:path w="327025" h="95250">
                <a:moveTo>
                  <a:pt x="76485" y="45415"/>
                </a:moveTo>
                <a:lnTo>
                  <a:pt x="59851" y="45415"/>
                </a:lnTo>
                <a:lnTo>
                  <a:pt x="63238" y="46397"/>
                </a:lnTo>
                <a:lnTo>
                  <a:pt x="65947" y="48361"/>
                </a:lnTo>
                <a:lnTo>
                  <a:pt x="68724" y="50325"/>
                </a:lnTo>
                <a:lnTo>
                  <a:pt x="70587" y="53001"/>
                </a:lnTo>
                <a:lnTo>
                  <a:pt x="71535" y="56387"/>
                </a:lnTo>
                <a:lnTo>
                  <a:pt x="81492" y="56387"/>
                </a:lnTo>
                <a:lnTo>
                  <a:pt x="80070" y="50495"/>
                </a:lnTo>
                <a:lnTo>
                  <a:pt x="77123" y="45889"/>
                </a:lnTo>
                <a:lnTo>
                  <a:pt x="76485" y="45415"/>
                </a:lnTo>
                <a:close/>
              </a:path>
              <a:path w="327025" h="95250">
                <a:moveTo>
                  <a:pt x="123801" y="37591"/>
                </a:moveTo>
                <a:lnTo>
                  <a:pt x="113234" y="37591"/>
                </a:lnTo>
                <a:lnTo>
                  <a:pt x="108459" y="38777"/>
                </a:lnTo>
                <a:lnTo>
                  <a:pt x="104192" y="41147"/>
                </a:lnTo>
                <a:lnTo>
                  <a:pt x="99925" y="43450"/>
                </a:lnTo>
                <a:lnTo>
                  <a:pt x="96538" y="46803"/>
                </a:lnTo>
                <a:lnTo>
                  <a:pt x="91593" y="55541"/>
                </a:lnTo>
                <a:lnTo>
                  <a:pt x="90391" y="60485"/>
                </a:lnTo>
                <a:lnTo>
                  <a:pt x="90374" y="72000"/>
                </a:lnTo>
                <a:lnTo>
                  <a:pt x="91560" y="77080"/>
                </a:lnTo>
                <a:lnTo>
                  <a:pt x="112896" y="95097"/>
                </a:lnTo>
                <a:lnTo>
                  <a:pt x="123394" y="95097"/>
                </a:lnTo>
                <a:lnTo>
                  <a:pt x="128203" y="93912"/>
                </a:lnTo>
                <a:lnTo>
                  <a:pt x="136873" y="89170"/>
                </a:lnTo>
                <a:lnTo>
                  <a:pt x="139119" y="86969"/>
                </a:lnTo>
                <a:lnTo>
                  <a:pt x="114792" y="86969"/>
                </a:lnTo>
                <a:lnTo>
                  <a:pt x="111744" y="86224"/>
                </a:lnTo>
                <a:lnTo>
                  <a:pt x="99823" y="70781"/>
                </a:lnTo>
                <a:lnTo>
                  <a:pt x="99823" y="61772"/>
                </a:lnTo>
                <a:lnTo>
                  <a:pt x="115029" y="45618"/>
                </a:lnTo>
                <a:lnTo>
                  <a:pt x="139300" y="45618"/>
                </a:lnTo>
                <a:lnTo>
                  <a:pt x="137110" y="43450"/>
                </a:lnTo>
                <a:lnTo>
                  <a:pt x="132843" y="41147"/>
                </a:lnTo>
                <a:lnTo>
                  <a:pt x="128576" y="38777"/>
                </a:lnTo>
                <a:lnTo>
                  <a:pt x="123801" y="37591"/>
                </a:lnTo>
                <a:close/>
              </a:path>
              <a:path w="327025" h="95250">
                <a:moveTo>
                  <a:pt x="139300" y="45618"/>
                </a:moveTo>
                <a:lnTo>
                  <a:pt x="121735" y="45618"/>
                </a:lnTo>
                <a:lnTo>
                  <a:pt x="124817" y="46397"/>
                </a:lnTo>
                <a:lnTo>
                  <a:pt x="127662" y="47955"/>
                </a:lnTo>
                <a:lnTo>
                  <a:pt x="130506" y="49445"/>
                </a:lnTo>
                <a:lnTo>
                  <a:pt x="132809" y="51748"/>
                </a:lnTo>
                <a:lnTo>
                  <a:pt x="136331" y="57979"/>
                </a:lnTo>
                <a:lnTo>
                  <a:pt x="137212" y="61772"/>
                </a:lnTo>
                <a:lnTo>
                  <a:pt x="137196" y="70781"/>
                </a:lnTo>
                <a:lnTo>
                  <a:pt x="136297" y="74506"/>
                </a:lnTo>
                <a:lnTo>
                  <a:pt x="134411" y="77724"/>
                </a:lnTo>
                <a:lnTo>
                  <a:pt x="132708" y="80738"/>
                </a:lnTo>
                <a:lnTo>
                  <a:pt x="130371" y="83074"/>
                </a:lnTo>
                <a:lnTo>
                  <a:pt x="124546" y="86190"/>
                </a:lnTo>
                <a:lnTo>
                  <a:pt x="121430" y="86969"/>
                </a:lnTo>
                <a:lnTo>
                  <a:pt x="139119" y="86969"/>
                </a:lnTo>
                <a:lnTo>
                  <a:pt x="140294" y="85818"/>
                </a:lnTo>
                <a:lnTo>
                  <a:pt x="145374" y="77080"/>
                </a:lnTo>
                <a:lnTo>
                  <a:pt x="146661" y="72000"/>
                </a:lnTo>
                <a:lnTo>
                  <a:pt x="146661" y="60485"/>
                </a:lnTo>
                <a:lnTo>
                  <a:pt x="145408" y="55439"/>
                </a:lnTo>
                <a:lnTo>
                  <a:pt x="142901" y="51104"/>
                </a:lnTo>
                <a:lnTo>
                  <a:pt x="140463" y="46769"/>
                </a:lnTo>
                <a:lnTo>
                  <a:pt x="139300" y="45618"/>
                </a:lnTo>
                <a:close/>
              </a:path>
              <a:path w="327025" h="95250">
                <a:moveTo>
                  <a:pt x="168063" y="38506"/>
                </a:moveTo>
                <a:lnTo>
                  <a:pt x="158817" y="38506"/>
                </a:lnTo>
                <a:lnTo>
                  <a:pt x="158817" y="94183"/>
                </a:lnTo>
                <a:lnTo>
                  <a:pt x="168063" y="94183"/>
                </a:lnTo>
                <a:lnTo>
                  <a:pt x="168063" y="57573"/>
                </a:lnTo>
                <a:lnTo>
                  <a:pt x="169485" y="53136"/>
                </a:lnTo>
                <a:lnTo>
                  <a:pt x="172427" y="49987"/>
                </a:lnTo>
                <a:lnTo>
                  <a:pt x="175242" y="47040"/>
                </a:lnTo>
                <a:lnTo>
                  <a:pt x="176800" y="46431"/>
                </a:lnTo>
                <a:lnTo>
                  <a:pt x="168063" y="46431"/>
                </a:lnTo>
                <a:lnTo>
                  <a:pt x="168063" y="38506"/>
                </a:lnTo>
                <a:close/>
              </a:path>
              <a:path w="327025" h="95250">
                <a:moveTo>
                  <a:pt x="204293" y="45516"/>
                </a:moveTo>
                <a:lnTo>
                  <a:pt x="188823" y="45516"/>
                </a:lnTo>
                <a:lnTo>
                  <a:pt x="192616" y="47006"/>
                </a:lnTo>
                <a:lnTo>
                  <a:pt x="195490" y="50088"/>
                </a:lnTo>
                <a:lnTo>
                  <a:pt x="198170" y="52899"/>
                </a:lnTo>
                <a:lnTo>
                  <a:pt x="199559" y="57133"/>
                </a:lnTo>
                <a:lnTo>
                  <a:pt x="199559" y="94183"/>
                </a:lnTo>
                <a:lnTo>
                  <a:pt x="208703" y="94183"/>
                </a:lnTo>
                <a:lnTo>
                  <a:pt x="208703" y="53644"/>
                </a:lnTo>
                <a:lnTo>
                  <a:pt x="206603" y="47751"/>
                </a:lnTo>
                <a:lnTo>
                  <a:pt x="204293" y="45516"/>
                </a:lnTo>
                <a:close/>
              </a:path>
              <a:path w="327025" h="95250">
                <a:moveTo>
                  <a:pt x="192718" y="37490"/>
                </a:moveTo>
                <a:lnTo>
                  <a:pt x="182151" y="37490"/>
                </a:lnTo>
                <a:lnTo>
                  <a:pt x="178663" y="38269"/>
                </a:lnTo>
                <a:lnTo>
                  <a:pt x="175479" y="39827"/>
                </a:lnTo>
                <a:lnTo>
                  <a:pt x="172364" y="41385"/>
                </a:lnTo>
                <a:lnTo>
                  <a:pt x="169891" y="43586"/>
                </a:lnTo>
                <a:lnTo>
                  <a:pt x="168063" y="46431"/>
                </a:lnTo>
                <a:lnTo>
                  <a:pt x="176800" y="46431"/>
                </a:lnTo>
                <a:lnTo>
                  <a:pt x="179137" y="45516"/>
                </a:lnTo>
                <a:lnTo>
                  <a:pt x="204293" y="45516"/>
                </a:lnTo>
                <a:lnTo>
                  <a:pt x="202300" y="43586"/>
                </a:lnTo>
                <a:lnTo>
                  <a:pt x="198204" y="39556"/>
                </a:lnTo>
                <a:lnTo>
                  <a:pt x="192718" y="37490"/>
                </a:lnTo>
                <a:close/>
              </a:path>
              <a:path w="327025" h="95250">
                <a:moveTo>
                  <a:pt x="253168" y="37591"/>
                </a:moveTo>
                <a:lnTo>
                  <a:pt x="242466" y="37591"/>
                </a:lnTo>
                <a:lnTo>
                  <a:pt x="237657" y="38777"/>
                </a:lnTo>
                <a:lnTo>
                  <a:pt x="229326" y="43450"/>
                </a:lnTo>
                <a:lnTo>
                  <a:pt x="226108" y="46769"/>
                </a:lnTo>
                <a:lnTo>
                  <a:pt x="221502" y="55439"/>
                </a:lnTo>
                <a:lnTo>
                  <a:pt x="220351" y="60485"/>
                </a:lnTo>
                <a:lnTo>
                  <a:pt x="220351" y="72000"/>
                </a:lnTo>
                <a:lnTo>
                  <a:pt x="242601" y="95097"/>
                </a:lnTo>
                <a:lnTo>
                  <a:pt x="254522" y="95097"/>
                </a:lnTo>
                <a:lnTo>
                  <a:pt x="260076" y="93438"/>
                </a:lnTo>
                <a:lnTo>
                  <a:pt x="264547" y="90119"/>
                </a:lnTo>
                <a:lnTo>
                  <a:pt x="268302" y="87274"/>
                </a:lnTo>
                <a:lnTo>
                  <a:pt x="243008" y="87274"/>
                </a:lnTo>
                <a:lnTo>
                  <a:pt x="238842" y="85750"/>
                </a:lnTo>
                <a:lnTo>
                  <a:pt x="235314" y="82634"/>
                </a:lnTo>
                <a:lnTo>
                  <a:pt x="232001" y="79586"/>
                </a:lnTo>
                <a:lnTo>
                  <a:pt x="230138" y="75285"/>
                </a:lnTo>
                <a:lnTo>
                  <a:pt x="229800" y="69799"/>
                </a:lnTo>
                <a:lnTo>
                  <a:pt x="274300" y="69799"/>
                </a:lnTo>
                <a:lnTo>
                  <a:pt x="274504" y="67834"/>
                </a:lnTo>
                <a:lnTo>
                  <a:pt x="274605" y="62280"/>
                </a:lnTo>
                <a:lnTo>
                  <a:pt x="229901" y="62280"/>
                </a:lnTo>
                <a:lnTo>
                  <a:pt x="230375" y="56997"/>
                </a:lnTo>
                <a:lnTo>
                  <a:pt x="232238" y="52865"/>
                </a:lnTo>
                <a:lnTo>
                  <a:pt x="235489" y="49885"/>
                </a:lnTo>
                <a:lnTo>
                  <a:pt x="238808" y="46905"/>
                </a:lnTo>
                <a:lnTo>
                  <a:pt x="242804" y="45415"/>
                </a:lnTo>
                <a:lnTo>
                  <a:pt x="267991" y="45415"/>
                </a:lnTo>
                <a:lnTo>
                  <a:pt x="265969" y="43349"/>
                </a:lnTo>
                <a:lnTo>
                  <a:pt x="257841" y="38743"/>
                </a:lnTo>
                <a:lnTo>
                  <a:pt x="253168" y="37591"/>
                </a:lnTo>
                <a:close/>
              </a:path>
              <a:path w="327025" h="95250">
                <a:moveTo>
                  <a:pt x="273488" y="77012"/>
                </a:moveTo>
                <a:lnTo>
                  <a:pt x="263531" y="77012"/>
                </a:lnTo>
                <a:lnTo>
                  <a:pt x="262447" y="80128"/>
                </a:lnTo>
                <a:lnTo>
                  <a:pt x="260551" y="82634"/>
                </a:lnTo>
                <a:lnTo>
                  <a:pt x="255200" y="86359"/>
                </a:lnTo>
                <a:lnTo>
                  <a:pt x="251881" y="87274"/>
                </a:lnTo>
                <a:lnTo>
                  <a:pt x="268302" y="87274"/>
                </a:lnTo>
                <a:lnTo>
                  <a:pt x="269017" y="86732"/>
                </a:lnTo>
                <a:lnTo>
                  <a:pt x="271998" y="82363"/>
                </a:lnTo>
                <a:lnTo>
                  <a:pt x="273488" y="77012"/>
                </a:lnTo>
                <a:close/>
              </a:path>
              <a:path w="327025" h="95250">
                <a:moveTo>
                  <a:pt x="267991" y="45415"/>
                </a:moveTo>
                <a:lnTo>
                  <a:pt x="250729" y="45415"/>
                </a:lnTo>
                <a:lnTo>
                  <a:pt x="253676" y="46092"/>
                </a:lnTo>
                <a:lnTo>
                  <a:pt x="256317" y="47447"/>
                </a:lnTo>
                <a:lnTo>
                  <a:pt x="259027" y="48734"/>
                </a:lnTo>
                <a:lnTo>
                  <a:pt x="261160" y="50664"/>
                </a:lnTo>
                <a:lnTo>
                  <a:pt x="262718" y="53238"/>
                </a:lnTo>
                <a:lnTo>
                  <a:pt x="264276" y="55744"/>
                </a:lnTo>
                <a:lnTo>
                  <a:pt x="265055" y="58758"/>
                </a:lnTo>
                <a:lnTo>
                  <a:pt x="265055" y="62280"/>
                </a:lnTo>
                <a:lnTo>
                  <a:pt x="274605" y="62280"/>
                </a:lnTo>
                <a:lnTo>
                  <a:pt x="274514" y="58758"/>
                </a:lnTo>
                <a:lnTo>
                  <a:pt x="273488" y="54593"/>
                </a:lnTo>
                <a:lnTo>
                  <a:pt x="271252" y="50596"/>
                </a:lnTo>
                <a:lnTo>
                  <a:pt x="269085" y="46532"/>
                </a:lnTo>
                <a:lnTo>
                  <a:pt x="267991" y="45415"/>
                </a:lnTo>
                <a:close/>
              </a:path>
              <a:path w="327025" h="95250">
                <a:moveTo>
                  <a:pt x="293312" y="77825"/>
                </a:moveTo>
                <a:lnTo>
                  <a:pt x="283761" y="77825"/>
                </a:lnTo>
                <a:lnTo>
                  <a:pt x="283928" y="80602"/>
                </a:lnTo>
                <a:lnTo>
                  <a:pt x="302252" y="95097"/>
                </a:lnTo>
                <a:lnTo>
                  <a:pt x="310516" y="95097"/>
                </a:lnTo>
                <a:lnTo>
                  <a:pt x="324300" y="87274"/>
                </a:lnTo>
                <a:lnTo>
                  <a:pt x="302625" y="87274"/>
                </a:lnTo>
                <a:lnTo>
                  <a:pt x="299543" y="86393"/>
                </a:lnTo>
                <a:lnTo>
                  <a:pt x="297172" y="84632"/>
                </a:lnTo>
                <a:lnTo>
                  <a:pt x="294869" y="82871"/>
                </a:lnTo>
                <a:lnTo>
                  <a:pt x="293582" y="80602"/>
                </a:lnTo>
                <a:lnTo>
                  <a:pt x="293312" y="77825"/>
                </a:lnTo>
                <a:close/>
              </a:path>
              <a:path w="327025" h="95250">
                <a:moveTo>
                  <a:pt x="311464" y="37591"/>
                </a:moveTo>
                <a:lnTo>
                  <a:pt x="301304" y="37591"/>
                </a:lnTo>
                <a:lnTo>
                  <a:pt x="297748" y="38303"/>
                </a:lnTo>
                <a:lnTo>
                  <a:pt x="294632" y="39725"/>
                </a:lnTo>
                <a:lnTo>
                  <a:pt x="291517" y="41080"/>
                </a:lnTo>
                <a:lnTo>
                  <a:pt x="289112" y="42942"/>
                </a:lnTo>
                <a:lnTo>
                  <a:pt x="285725" y="47684"/>
                </a:lnTo>
                <a:lnTo>
                  <a:pt x="284879" y="50291"/>
                </a:lnTo>
                <a:lnTo>
                  <a:pt x="284879" y="56726"/>
                </a:lnTo>
                <a:lnTo>
                  <a:pt x="309026" y="71255"/>
                </a:lnTo>
                <a:lnTo>
                  <a:pt x="312378" y="72440"/>
                </a:lnTo>
                <a:lnTo>
                  <a:pt x="314546" y="73659"/>
                </a:lnTo>
                <a:lnTo>
                  <a:pt x="316713" y="74811"/>
                </a:lnTo>
                <a:lnTo>
                  <a:pt x="317797" y="76606"/>
                </a:lnTo>
                <a:lnTo>
                  <a:pt x="317797" y="81415"/>
                </a:lnTo>
                <a:lnTo>
                  <a:pt x="316781" y="83379"/>
                </a:lnTo>
                <a:lnTo>
                  <a:pt x="312717" y="86495"/>
                </a:lnTo>
                <a:lnTo>
                  <a:pt x="309940" y="87274"/>
                </a:lnTo>
                <a:lnTo>
                  <a:pt x="324300" y="87274"/>
                </a:lnTo>
                <a:lnTo>
                  <a:pt x="325993" y="84835"/>
                </a:lnTo>
                <a:lnTo>
                  <a:pt x="326840" y="82092"/>
                </a:lnTo>
                <a:lnTo>
                  <a:pt x="326772" y="75658"/>
                </a:lnTo>
                <a:lnTo>
                  <a:pt x="325824" y="72914"/>
                </a:lnTo>
                <a:lnTo>
                  <a:pt x="323995" y="70815"/>
                </a:lnTo>
                <a:lnTo>
                  <a:pt x="322234" y="68715"/>
                </a:lnTo>
                <a:lnTo>
                  <a:pt x="320100" y="67157"/>
                </a:lnTo>
                <a:lnTo>
                  <a:pt x="317594" y="66141"/>
                </a:lnTo>
                <a:lnTo>
                  <a:pt x="315088" y="65057"/>
                </a:lnTo>
                <a:lnTo>
                  <a:pt x="311837" y="63974"/>
                </a:lnTo>
                <a:lnTo>
                  <a:pt x="304657" y="62009"/>
                </a:lnTo>
                <a:lnTo>
                  <a:pt x="302151" y="61230"/>
                </a:lnTo>
                <a:lnTo>
                  <a:pt x="294124" y="50833"/>
                </a:lnTo>
                <a:lnTo>
                  <a:pt x="295106" y="48971"/>
                </a:lnTo>
                <a:lnTo>
                  <a:pt x="299035" y="46126"/>
                </a:lnTo>
                <a:lnTo>
                  <a:pt x="301677" y="45415"/>
                </a:lnTo>
                <a:lnTo>
                  <a:pt x="324045" y="45415"/>
                </a:lnTo>
                <a:lnTo>
                  <a:pt x="316442" y="39149"/>
                </a:lnTo>
                <a:lnTo>
                  <a:pt x="311464" y="37591"/>
                </a:lnTo>
                <a:close/>
              </a:path>
              <a:path w="327025" h="95250">
                <a:moveTo>
                  <a:pt x="324045" y="45415"/>
                </a:moveTo>
                <a:lnTo>
                  <a:pt x="308585" y="45415"/>
                </a:lnTo>
                <a:lnTo>
                  <a:pt x="311430" y="46295"/>
                </a:lnTo>
                <a:lnTo>
                  <a:pt x="313530" y="48056"/>
                </a:lnTo>
                <a:lnTo>
                  <a:pt x="315697" y="49817"/>
                </a:lnTo>
                <a:lnTo>
                  <a:pt x="316883" y="52154"/>
                </a:lnTo>
                <a:lnTo>
                  <a:pt x="317086" y="55067"/>
                </a:lnTo>
                <a:lnTo>
                  <a:pt x="326332" y="55067"/>
                </a:lnTo>
                <a:lnTo>
                  <a:pt x="326061" y="49648"/>
                </a:lnTo>
                <a:lnTo>
                  <a:pt x="324045" y="45415"/>
                </a:lnTo>
                <a:close/>
              </a:path>
            </a:pathLst>
          </a:custGeom>
          <a:solidFill>
            <a:srgbClr val="686868"/>
          </a:solidFill>
        </p:spPr>
        <p:txBody>
          <a:bodyPr wrap="square" lIns="0" tIns="0" rIns="0" bIns="0" rtlCol="0"/>
          <a:lstStyle/>
          <a:p>
            <a:endParaRPr sz="1154"/>
          </a:p>
        </p:txBody>
      </p:sp>
      <p:sp>
        <p:nvSpPr>
          <p:cNvPr id="31" name="object 31"/>
          <p:cNvSpPr/>
          <p:nvPr/>
        </p:nvSpPr>
        <p:spPr>
          <a:xfrm>
            <a:off x="4348921" y="206473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2" name="object 32"/>
          <p:cNvPicPr/>
          <p:nvPr/>
        </p:nvPicPr>
        <p:blipFill>
          <a:blip r:embed="rId11" cstate="print"/>
          <a:stretch>
            <a:fillRect/>
          </a:stretch>
        </p:blipFill>
        <p:spPr>
          <a:xfrm>
            <a:off x="4433171" y="2061310"/>
            <a:ext cx="490938" cy="65159"/>
          </a:xfrm>
          <a:prstGeom prst="rect">
            <a:avLst/>
          </a:prstGeom>
        </p:spPr>
      </p:pic>
      <p:sp>
        <p:nvSpPr>
          <p:cNvPr id="33" name="object 33"/>
          <p:cNvSpPr/>
          <p:nvPr/>
        </p:nvSpPr>
        <p:spPr>
          <a:xfrm>
            <a:off x="4348921" y="22276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4" name="object 34"/>
          <p:cNvPicPr/>
          <p:nvPr/>
        </p:nvPicPr>
        <p:blipFill>
          <a:blip r:embed="rId12" cstate="print"/>
          <a:stretch>
            <a:fillRect/>
          </a:stretch>
        </p:blipFill>
        <p:spPr>
          <a:xfrm>
            <a:off x="4434083" y="2224207"/>
            <a:ext cx="433902" cy="65159"/>
          </a:xfrm>
          <a:prstGeom prst="rect">
            <a:avLst/>
          </a:prstGeom>
        </p:spPr>
      </p:pic>
      <p:sp>
        <p:nvSpPr>
          <p:cNvPr id="35" name="object 35"/>
          <p:cNvSpPr/>
          <p:nvPr/>
        </p:nvSpPr>
        <p:spPr>
          <a:xfrm>
            <a:off x="4348921" y="23905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6" name="object 36"/>
          <p:cNvSpPr/>
          <p:nvPr/>
        </p:nvSpPr>
        <p:spPr>
          <a:xfrm>
            <a:off x="4432585" y="2387105"/>
            <a:ext cx="232129" cy="48869"/>
          </a:xfrm>
          <a:custGeom>
            <a:avLst/>
            <a:gdLst/>
            <a:ahLst/>
            <a:cxnLst/>
            <a:rect l="l" t="t" r="r" b="b"/>
            <a:pathLst>
              <a:path w="361950" h="76200">
                <a:moveTo>
                  <a:pt x="28651" y="11887"/>
                </a:moveTo>
                <a:lnTo>
                  <a:pt x="19405" y="11887"/>
                </a:lnTo>
                <a:lnTo>
                  <a:pt x="19405" y="75184"/>
                </a:lnTo>
                <a:lnTo>
                  <a:pt x="28651" y="75184"/>
                </a:lnTo>
                <a:lnTo>
                  <a:pt x="28651" y="11887"/>
                </a:lnTo>
                <a:close/>
              </a:path>
              <a:path w="361950" h="76200">
                <a:moveTo>
                  <a:pt x="47955" y="4368"/>
                </a:moveTo>
                <a:lnTo>
                  <a:pt x="0" y="4368"/>
                </a:lnTo>
                <a:lnTo>
                  <a:pt x="0" y="11887"/>
                </a:lnTo>
                <a:lnTo>
                  <a:pt x="47955" y="11887"/>
                </a:lnTo>
                <a:lnTo>
                  <a:pt x="47955" y="4368"/>
                </a:lnTo>
                <a:close/>
              </a:path>
              <a:path w="361950" h="76200">
                <a:moveTo>
                  <a:pt x="87174" y="18592"/>
                </a:moveTo>
                <a:lnTo>
                  <a:pt x="77353" y="18592"/>
                </a:lnTo>
                <a:lnTo>
                  <a:pt x="72848" y="19778"/>
                </a:lnTo>
                <a:lnTo>
                  <a:pt x="64788" y="24519"/>
                </a:lnTo>
                <a:lnTo>
                  <a:pt x="61638" y="27872"/>
                </a:lnTo>
                <a:lnTo>
                  <a:pt x="57033" y="36474"/>
                </a:lnTo>
                <a:lnTo>
                  <a:pt x="55881" y="41452"/>
                </a:lnTo>
                <a:lnTo>
                  <a:pt x="55881" y="52764"/>
                </a:lnTo>
                <a:lnTo>
                  <a:pt x="77251" y="76098"/>
                </a:lnTo>
                <a:lnTo>
                  <a:pt x="87005" y="76098"/>
                </a:lnTo>
                <a:lnTo>
                  <a:pt x="91204" y="75048"/>
                </a:lnTo>
                <a:lnTo>
                  <a:pt x="98451" y="70781"/>
                </a:lnTo>
                <a:lnTo>
                  <a:pt x="101195" y="68072"/>
                </a:lnTo>
                <a:lnTo>
                  <a:pt x="80671" y="67970"/>
                </a:lnTo>
                <a:lnTo>
                  <a:pt x="77522" y="67157"/>
                </a:lnTo>
                <a:lnTo>
                  <a:pt x="65330" y="42942"/>
                </a:lnTo>
                <a:lnTo>
                  <a:pt x="66177" y="39285"/>
                </a:lnTo>
                <a:lnTo>
                  <a:pt x="69563" y="33053"/>
                </a:lnTo>
                <a:lnTo>
                  <a:pt x="71832" y="30683"/>
                </a:lnTo>
                <a:lnTo>
                  <a:pt x="77522" y="27432"/>
                </a:lnTo>
                <a:lnTo>
                  <a:pt x="80671" y="26619"/>
                </a:lnTo>
                <a:lnTo>
                  <a:pt x="101337" y="26619"/>
                </a:lnTo>
                <a:lnTo>
                  <a:pt x="101262" y="26483"/>
                </a:lnTo>
                <a:lnTo>
                  <a:pt x="98587" y="23842"/>
                </a:lnTo>
                <a:lnTo>
                  <a:pt x="91407" y="19642"/>
                </a:lnTo>
                <a:lnTo>
                  <a:pt x="87174" y="18592"/>
                </a:lnTo>
                <a:close/>
              </a:path>
              <a:path w="361950" h="76200">
                <a:moveTo>
                  <a:pt x="112371" y="64820"/>
                </a:moveTo>
                <a:lnTo>
                  <a:pt x="103023" y="64820"/>
                </a:lnTo>
                <a:lnTo>
                  <a:pt x="103023" y="75184"/>
                </a:lnTo>
                <a:lnTo>
                  <a:pt x="112371" y="75184"/>
                </a:lnTo>
                <a:lnTo>
                  <a:pt x="112371" y="64820"/>
                </a:lnTo>
                <a:close/>
              </a:path>
              <a:path w="361950" h="76200">
                <a:moveTo>
                  <a:pt x="101337" y="26619"/>
                </a:moveTo>
                <a:lnTo>
                  <a:pt x="87580" y="26619"/>
                </a:lnTo>
                <a:lnTo>
                  <a:pt x="90730" y="27465"/>
                </a:lnTo>
                <a:lnTo>
                  <a:pt x="93575" y="29159"/>
                </a:lnTo>
                <a:lnTo>
                  <a:pt x="103023" y="51443"/>
                </a:lnTo>
                <a:lnTo>
                  <a:pt x="102177" y="55134"/>
                </a:lnTo>
                <a:lnTo>
                  <a:pt x="87580" y="67970"/>
                </a:lnTo>
                <a:lnTo>
                  <a:pt x="101252" y="67970"/>
                </a:lnTo>
                <a:lnTo>
                  <a:pt x="103023" y="64820"/>
                </a:lnTo>
                <a:lnTo>
                  <a:pt x="112371" y="64820"/>
                </a:lnTo>
                <a:lnTo>
                  <a:pt x="112371" y="29667"/>
                </a:lnTo>
                <a:lnTo>
                  <a:pt x="103023" y="29667"/>
                </a:lnTo>
                <a:lnTo>
                  <a:pt x="101337" y="26619"/>
                </a:lnTo>
                <a:close/>
              </a:path>
              <a:path w="361950" h="76200">
                <a:moveTo>
                  <a:pt x="112371" y="19507"/>
                </a:moveTo>
                <a:lnTo>
                  <a:pt x="103023" y="19507"/>
                </a:lnTo>
                <a:lnTo>
                  <a:pt x="103023" y="29667"/>
                </a:lnTo>
                <a:lnTo>
                  <a:pt x="112371" y="29667"/>
                </a:lnTo>
                <a:lnTo>
                  <a:pt x="112371" y="19507"/>
                </a:lnTo>
                <a:close/>
              </a:path>
              <a:path w="361950" h="76200">
                <a:moveTo>
                  <a:pt x="145665" y="64922"/>
                </a:moveTo>
                <a:lnTo>
                  <a:pt x="137240" y="64922"/>
                </a:lnTo>
                <a:lnTo>
                  <a:pt x="139069" y="68173"/>
                </a:lnTo>
                <a:lnTo>
                  <a:pt x="141779" y="70849"/>
                </a:lnTo>
                <a:lnTo>
                  <a:pt x="145368" y="72948"/>
                </a:lnTo>
                <a:lnTo>
                  <a:pt x="149026" y="75048"/>
                </a:lnTo>
                <a:lnTo>
                  <a:pt x="153259" y="76098"/>
                </a:lnTo>
                <a:lnTo>
                  <a:pt x="163013" y="76098"/>
                </a:lnTo>
                <a:lnTo>
                  <a:pt x="167483" y="74879"/>
                </a:lnTo>
                <a:lnTo>
                  <a:pt x="171480" y="72440"/>
                </a:lnTo>
                <a:lnTo>
                  <a:pt x="175544" y="70002"/>
                </a:lnTo>
                <a:lnTo>
                  <a:pt x="177435" y="67970"/>
                </a:lnTo>
                <a:lnTo>
                  <a:pt x="152751" y="67970"/>
                </a:lnTo>
                <a:lnTo>
                  <a:pt x="149602" y="67157"/>
                </a:lnTo>
                <a:lnTo>
                  <a:pt x="146689" y="65532"/>
                </a:lnTo>
                <a:lnTo>
                  <a:pt x="145665" y="64922"/>
                </a:lnTo>
                <a:close/>
              </a:path>
              <a:path w="361950" h="76200">
                <a:moveTo>
                  <a:pt x="137240" y="0"/>
                </a:moveTo>
                <a:lnTo>
                  <a:pt x="127995" y="0"/>
                </a:lnTo>
                <a:lnTo>
                  <a:pt x="127995" y="75184"/>
                </a:lnTo>
                <a:lnTo>
                  <a:pt x="137240" y="75184"/>
                </a:lnTo>
                <a:lnTo>
                  <a:pt x="137240" y="64922"/>
                </a:lnTo>
                <a:lnTo>
                  <a:pt x="145665" y="64922"/>
                </a:lnTo>
                <a:lnTo>
                  <a:pt x="137240" y="51443"/>
                </a:lnTo>
                <a:lnTo>
                  <a:pt x="137280" y="42942"/>
                </a:lnTo>
                <a:lnTo>
                  <a:pt x="145431" y="29870"/>
                </a:lnTo>
                <a:lnTo>
                  <a:pt x="137240" y="29870"/>
                </a:lnTo>
                <a:lnTo>
                  <a:pt x="137240" y="0"/>
                </a:lnTo>
                <a:close/>
              </a:path>
              <a:path w="361950" h="76200">
                <a:moveTo>
                  <a:pt x="177550" y="26619"/>
                </a:moveTo>
                <a:lnTo>
                  <a:pt x="159592" y="26619"/>
                </a:lnTo>
                <a:lnTo>
                  <a:pt x="162742" y="27432"/>
                </a:lnTo>
                <a:lnTo>
                  <a:pt x="165587" y="29057"/>
                </a:lnTo>
                <a:lnTo>
                  <a:pt x="168499" y="30683"/>
                </a:lnTo>
                <a:lnTo>
                  <a:pt x="170802" y="33053"/>
                </a:lnTo>
                <a:lnTo>
                  <a:pt x="174189" y="39285"/>
                </a:lnTo>
                <a:lnTo>
                  <a:pt x="175036" y="42942"/>
                </a:lnTo>
                <a:lnTo>
                  <a:pt x="175028" y="51443"/>
                </a:lnTo>
                <a:lnTo>
                  <a:pt x="159592" y="67970"/>
                </a:lnTo>
                <a:lnTo>
                  <a:pt x="177435" y="67970"/>
                </a:lnTo>
                <a:lnTo>
                  <a:pt x="178727" y="66581"/>
                </a:lnTo>
                <a:lnTo>
                  <a:pt x="183333" y="57776"/>
                </a:lnTo>
                <a:lnTo>
                  <a:pt x="184484" y="52764"/>
                </a:lnTo>
                <a:lnTo>
                  <a:pt x="184484" y="41452"/>
                </a:lnTo>
                <a:lnTo>
                  <a:pt x="183333" y="36474"/>
                </a:lnTo>
                <a:lnTo>
                  <a:pt x="178727" y="27872"/>
                </a:lnTo>
                <a:lnTo>
                  <a:pt x="177550" y="26619"/>
                </a:lnTo>
                <a:close/>
              </a:path>
              <a:path w="361950" h="76200">
                <a:moveTo>
                  <a:pt x="163081" y="18592"/>
                </a:moveTo>
                <a:lnTo>
                  <a:pt x="153395" y="18592"/>
                </a:lnTo>
                <a:lnTo>
                  <a:pt x="149229" y="19642"/>
                </a:lnTo>
                <a:lnTo>
                  <a:pt x="141914" y="23842"/>
                </a:lnTo>
                <a:lnTo>
                  <a:pt x="139137" y="26551"/>
                </a:lnTo>
                <a:lnTo>
                  <a:pt x="137240" y="29870"/>
                </a:lnTo>
                <a:lnTo>
                  <a:pt x="145431" y="29870"/>
                </a:lnTo>
                <a:lnTo>
                  <a:pt x="149602" y="27465"/>
                </a:lnTo>
                <a:lnTo>
                  <a:pt x="152751" y="26619"/>
                </a:lnTo>
                <a:lnTo>
                  <a:pt x="177550" y="26619"/>
                </a:lnTo>
                <a:lnTo>
                  <a:pt x="175578" y="24519"/>
                </a:lnTo>
                <a:lnTo>
                  <a:pt x="167585" y="19778"/>
                </a:lnTo>
                <a:lnTo>
                  <a:pt x="163081" y="18592"/>
                </a:lnTo>
                <a:close/>
              </a:path>
              <a:path w="361950" h="76200">
                <a:moveTo>
                  <a:pt x="205900" y="0"/>
                </a:moveTo>
                <a:lnTo>
                  <a:pt x="196654" y="0"/>
                </a:lnTo>
                <a:lnTo>
                  <a:pt x="196654" y="75184"/>
                </a:lnTo>
                <a:lnTo>
                  <a:pt x="205900" y="75184"/>
                </a:lnTo>
                <a:lnTo>
                  <a:pt x="205900" y="0"/>
                </a:lnTo>
                <a:close/>
              </a:path>
              <a:path w="361950" h="76200">
                <a:moveTo>
                  <a:pt x="251020" y="18592"/>
                </a:moveTo>
                <a:lnTo>
                  <a:pt x="240318" y="18592"/>
                </a:lnTo>
                <a:lnTo>
                  <a:pt x="235509" y="19778"/>
                </a:lnTo>
                <a:lnTo>
                  <a:pt x="227178" y="24451"/>
                </a:lnTo>
                <a:lnTo>
                  <a:pt x="223960" y="27770"/>
                </a:lnTo>
                <a:lnTo>
                  <a:pt x="219354" y="36440"/>
                </a:lnTo>
                <a:lnTo>
                  <a:pt x="218203" y="41486"/>
                </a:lnTo>
                <a:lnTo>
                  <a:pt x="218203" y="53001"/>
                </a:lnTo>
                <a:lnTo>
                  <a:pt x="240453" y="76098"/>
                </a:lnTo>
                <a:lnTo>
                  <a:pt x="252374" y="76098"/>
                </a:lnTo>
                <a:lnTo>
                  <a:pt x="257929" y="74438"/>
                </a:lnTo>
                <a:lnTo>
                  <a:pt x="262399" y="71120"/>
                </a:lnTo>
                <a:lnTo>
                  <a:pt x="266154" y="68275"/>
                </a:lnTo>
                <a:lnTo>
                  <a:pt x="240860" y="68275"/>
                </a:lnTo>
                <a:lnTo>
                  <a:pt x="236694" y="66751"/>
                </a:lnTo>
                <a:lnTo>
                  <a:pt x="233166" y="63635"/>
                </a:lnTo>
                <a:lnTo>
                  <a:pt x="229853" y="60587"/>
                </a:lnTo>
                <a:lnTo>
                  <a:pt x="227990" y="56286"/>
                </a:lnTo>
                <a:lnTo>
                  <a:pt x="227652" y="50800"/>
                </a:lnTo>
                <a:lnTo>
                  <a:pt x="272153" y="50800"/>
                </a:lnTo>
                <a:lnTo>
                  <a:pt x="272356" y="48835"/>
                </a:lnTo>
                <a:lnTo>
                  <a:pt x="272457" y="43281"/>
                </a:lnTo>
                <a:lnTo>
                  <a:pt x="227753" y="43281"/>
                </a:lnTo>
                <a:lnTo>
                  <a:pt x="228227" y="37998"/>
                </a:lnTo>
                <a:lnTo>
                  <a:pt x="230090" y="33866"/>
                </a:lnTo>
                <a:lnTo>
                  <a:pt x="233341" y="30886"/>
                </a:lnTo>
                <a:lnTo>
                  <a:pt x="236660" y="27906"/>
                </a:lnTo>
                <a:lnTo>
                  <a:pt x="240657" y="26416"/>
                </a:lnTo>
                <a:lnTo>
                  <a:pt x="265843" y="26416"/>
                </a:lnTo>
                <a:lnTo>
                  <a:pt x="263821" y="24350"/>
                </a:lnTo>
                <a:lnTo>
                  <a:pt x="255693" y="19744"/>
                </a:lnTo>
                <a:lnTo>
                  <a:pt x="251020" y="18592"/>
                </a:lnTo>
                <a:close/>
              </a:path>
              <a:path w="361950" h="76200">
                <a:moveTo>
                  <a:pt x="271340" y="58013"/>
                </a:moveTo>
                <a:lnTo>
                  <a:pt x="261383" y="58013"/>
                </a:lnTo>
                <a:lnTo>
                  <a:pt x="260299" y="61129"/>
                </a:lnTo>
                <a:lnTo>
                  <a:pt x="258403" y="63635"/>
                </a:lnTo>
                <a:lnTo>
                  <a:pt x="253052" y="67360"/>
                </a:lnTo>
                <a:lnTo>
                  <a:pt x="249733" y="68275"/>
                </a:lnTo>
                <a:lnTo>
                  <a:pt x="266154" y="68275"/>
                </a:lnTo>
                <a:lnTo>
                  <a:pt x="266869" y="67733"/>
                </a:lnTo>
                <a:lnTo>
                  <a:pt x="269850" y="63364"/>
                </a:lnTo>
                <a:lnTo>
                  <a:pt x="271340" y="58013"/>
                </a:lnTo>
                <a:close/>
              </a:path>
              <a:path w="361950" h="76200">
                <a:moveTo>
                  <a:pt x="265843" y="26416"/>
                </a:moveTo>
                <a:lnTo>
                  <a:pt x="248581" y="26416"/>
                </a:lnTo>
                <a:lnTo>
                  <a:pt x="251528" y="27093"/>
                </a:lnTo>
                <a:lnTo>
                  <a:pt x="254169" y="28448"/>
                </a:lnTo>
                <a:lnTo>
                  <a:pt x="256879" y="29734"/>
                </a:lnTo>
                <a:lnTo>
                  <a:pt x="259012" y="31665"/>
                </a:lnTo>
                <a:lnTo>
                  <a:pt x="260570" y="34239"/>
                </a:lnTo>
                <a:lnTo>
                  <a:pt x="262128" y="36745"/>
                </a:lnTo>
                <a:lnTo>
                  <a:pt x="262907" y="39759"/>
                </a:lnTo>
                <a:lnTo>
                  <a:pt x="262907" y="43281"/>
                </a:lnTo>
                <a:lnTo>
                  <a:pt x="272457" y="43281"/>
                </a:lnTo>
                <a:lnTo>
                  <a:pt x="272366" y="39759"/>
                </a:lnTo>
                <a:lnTo>
                  <a:pt x="271340" y="35593"/>
                </a:lnTo>
                <a:lnTo>
                  <a:pt x="269105" y="31597"/>
                </a:lnTo>
                <a:lnTo>
                  <a:pt x="266937" y="27533"/>
                </a:lnTo>
                <a:lnTo>
                  <a:pt x="265843" y="26416"/>
                </a:lnTo>
                <a:close/>
              </a:path>
              <a:path w="361950" h="76200">
                <a:moveTo>
                  <a:pt x="295939" y="27127"/>
                </a:moveTo>
                <a:lnTo>
                  <a:pt x="286693" y="27127"/>
                </a:lnTo>
                <a:lnTo>
                  <a:pt x="286816" y="65735"/>
                </a:lnTo>
                <a:lnTo>
                  <a:pt x="287980" y="69257"/>
                </a:lnTo>
                <a:lnTo>
                  <a:pt x="293128" y="73998"/>
                </a:lnTo>
                <a:lnTo>
                  <a:pt x="296989" y="75184"/>
                </a:lnTo>
                <a:lnTo>
                  <a:pt x="310468" y="75184"/>
                </a:lnTo>
                <a:lnTo>
                  <a:pt x="310468" y="67360"/>
                </a:lnTo>
                <a:lnTo>
                  <a:pt x="300816" y="67360"/>
                </a:lnTo>
                <a:lnTo>
                  <a:pt x="298818" y="66818"/>
                </a:lnTo>
                <a:lnTo>
                  <a:pt x="297666" y="65735"/>
                </a:lnTo>
                <a:lnTo>
                  <a:pt x="296515" y="64583"/>
                </a:lnTo>
                <a:lnTo>
                  <a:pt x="295939" y="62653"/>
                </a:lnTo>
                <a:lnTo>
                  <a:pt x="295939" y="27127"/>
                </a:lnTo>
                <a:close/>
              </a:path>
              <a:path w="361950" h="76200">
                <a:moveTo>
                  <a:pt x="310468" y="19507"/>
                </a:moveTo>
                <a:lnTo>
                  <a:pt x="279480" y="19507"/>
                </a:lnTo>
                <a:lnTo>
                  <a:pt x="279480" y="27127"/>
                </a:lnTo>
                <a:lnTo>
                  <a:pt x="310468" y="27127"/>
                </a:lnTo>
                <a:lnTo>
                  <a:pt x="310468" y="19507"/>
                </a:lnTo>
                <a:close/>
              </a:path>
              <a:path w="361950" h="76200">
                <a:moveTo>
                  <a:pt x="295939" y="5486"/>
                </a:moveTo>
                <a:lnTo>
                  <a:pt x="286693" y="5486"/>
                </a:lnTo>
                <a:lnTo>
                  <a:pt x="286693" y="19507"/>
                </a:lnTo>
                <a:lnTo>
                  <a:pt x="295939" y="19507"/>
                </a:lnTo>
                <a:lnTo>
                  <a:pt x="295939" y="5486"/>
                </a:lnTo>
                <a:close/>
              </a:path>
              <a:path w="361950" h="76200">
                <a:moveTo>
                  <a:pt x="328172" y="58826"/>
                </a:moveTo>
                <a:lnTo>
                  <a:pt x="318622" y="58826"/>
                </a:lnTo>
                <a:lnTo>
                  <a:pt x="318788" y="61603"/>
                </a:lnTo>
                <a:lnTo>
                  <a:pt x="337113" y="76098"/>
                </a:lnTo>
                <a:lnTo>
                  <a:pt x="345377" y="76098"/>
                </a:lnTo>
                <a:lnTo>
                  <a:pt x="359160" y="68275"/>
                </a:lnTo>
                <a:lnTo>
                  <a:pt x="337486" y="68275"/>
                </a:lnTo>
                <a:lnTo>
                  <a:pt x="334404" y="67394"/>
                </a:lnTo>
                <a:lnTo>
                  <a:pt x="332033" y="65633"/>
                </a:lnTo>
                <a:lnTo>
                  <a:pt x="329730" y="63872"/>
                </a:lnTo>
                <a:lnTo>
                  <a:pt x="328443" y="61603"/>
                </a:lnTo>
                <a:lnTo>
                  <a:pt x="328172" y="58826"/>
                </a:lnTo>
                <a:close/>
              </a:path>
              <a:path w="361950" h="76200">
                <a:moveTo>
                  <a:pt x="346325" y="18592"/>
                </a:moveTo>
                <a:lnTo>
                  <a:pt x="336165" y="18592"/>
                </a:lnTo>
                <a:lnTo>
                  <a:pt x="332609" y="19304"/>
                </a:lnTo>
                <a:lnTo>
                  <a:pt x="329493" y="20726"/>
                </a:lnTo>
                <a:lnTo>
                  <a:pt x="326377" y="22081"/>
                </a:lnTo>
                <a:lnTo>
                  <a:pt x="323973" y="23943"/>
                </a:lnTo>
                <a:lnTo>
                  <a:pt x="320586" y="28685"/>
                </a:lnTo>
                <a:lnTo>
                  <a:pt x="319739" y="31292"/>
                </a:lnTo>
                <a:lnTo>
                  <a:pt x="319739" y="37727"/>
                </a:lnTo>
                <a:lnTo>
                  <a:pt x="343886" y="52256"/>
                </a:lnTo>
                <a:lnTo>
                  <a:pt x="347239" y="53441"/>
                </a:lnTo>
                <a:lnTo>
                  <a:pt x="349407" y="54660"/>
                </a:lnTo>
                <a:lnTo>
                  <a:pt x="351574" y="55812"/>
                </a:lnTo>
                <a:lnTo>
                  <a:pt x="352658" y="57607"/>
                </a:lnTo>
                <a:lnTo>
                  <a:pt x="352658" y="62416"/>
                </a:lnTo>
                <a:lnTo>
                  <a:pt x="351642" y="64380"/>
                </a:lnTo>
                <a:lnTo>
                  <a:pt x="347578" y="67496"/>
                </a:lnTo>
                <a:lnTo>
                  <a:pt x="344801" y="68275"/>
                </a:lnTo>
                <a:lnTo>
                  <a:pt x="359160" y="68275"/>
                </a:lnTo>
                <a:lnTo>
                  <a:pt x="360854" y="65836"/>
                </a:lnTo>
                <a:lnTo>
                  <a:pt x="361700" y="63093"/>
                </a:lnTo>
                <a:lnTo>
                  <a:pt x="361633" y="56658"/>
                </a:lnTo>
                <a:lnTo>
                  <a:pt x="360684" y="53915"/>
                </a:lnTo>
                <a:lnTo>
                  <a:pt x="358855" y="51816"/>
                </a:lnTo>
                <a:lnTo>
                  <a:pt x="357094" y="49716"/>
                </a:lnTo>
                <a:lnTo>
                  <a:pt x="354961" y="48158"/>
                </a:lnTo>
                <a:lnTo>
                  <a:pt x="352455" y="47142"/>
                </a:lnTo>
                <a:lnTo>
                  <a:pt x="349949" y="46058"/>
                </a:lnTo>
                <a:lnTo>
                  <a:pt x="346697" y="44974"/>
                </a:lnTo>
                <a:lnTo>
                  <a:pt x="339518" y="43010"/>
                </a:lnTo>
                <a:lnTo>
                  <a:pt x="337011" y="42231"/>
                </a:lnTo>
                <a:lnTo>
                  <a:pt x="328985" y="31834"/>
                </a:lnTo>
                <a:lnTo>
                  <a:pt x="329967" y="29972"/>
                </a:lnTo>
                <a:lnTo>
                  <a:pt x="333896" y="27127"/>
                </a:lnTo>
                <a:lnTo>
                  <a:pt x="336537" y="26416"/>
                </a:lnTo>
                <a:lnTo>
                  <a:pt x="358905" y="26416"/>
                </a:lnTo>
                <a:lnTo>
                  <a:pt x="351303" y="20150"/>
                </a:lnTo>
                <a:lnTo>
                  <a:pt x="346325" y="18592"/>
                </a:lnTo>
                <a:close/>
              </a:path>
              <a:path w="361950" h="76200">
                <a:moveTo>
                  <a:pt x="358905" y="26416"/>
                </a:moveTo>
                <a:lnTo>
                  <a:pt x="343446" y="26416"/>
                </a:lnTo>
                <a:lnTo>
                  <a:pt x="346291" y="27296"/>
                </a:lnTo>
                <a:lnTo>
                  <a:pt x="348391" y="29057"/>
                </a:lnTo>
                <a:lnTo>
                  <a:pt x="350558" y="30818"/>
                </a:lnTo>
                <a:lnTo>
                  <a:pt x="351743" y="33155"/>
                </a:lnTo>
                <a:lnTo>
                  <a:pt x="351947" y="36068"/>
                </a:lnTo>
                <a:lnTo>
                  <a:pt x="361192" y="36068"/>
                </a:lnTo>
                <a:lnTo>
                  <a:pt x="360921" y="30649"/>
                </a:lnTo>
                <a:lnTo>
                  <a:pt x="358905" y="26416"/>
                </a:lnTo>
                <a:close/>
              </a:path>
            </a:pathLst>
          </a:custGeom>
          <a:solidFill>
            <a:srgbClr val="686868"/>
          </a:solidFill>
        </p:spPr>
        <p:txBody>
          <a:bodyPr wrap="square" lIns="0" tIns="0" rIns="0" bIns="0" rtlCol="0"/>
          <a:lstStyle/>
          <a:p>
            <a:endParaRPr sz="1154"/>
          </a:p>
        </p:txBody>
      </p:sp>
      <p:sp>
        <p:nvSpPr>
          <p:cNvPr id="37" name="object 37"/>
          <p:cNvSpPr/>
          <p:nvPr/>
        </p:nvSpPr>
        <p:spPr>
          <a:xfrm>
            <a:off x="4348921" y="255342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8" name="object 38"/>
          <p:cNvPicPr/>
          <p:nvPr/>
        </p:nvPicPr>
        <p:blipFill>
          <a:blip r:embed="rId13" cstate="print"/>
          <a:stretch>
            <a:fillRect/>
          </a:stretch>
        </p:blipFill>
        <p:spPr>
          <a:xfrm>
            <a:off x="4435387" y="2550003"/>
            <a:ext cx="338232" cy="48804"/>
          </a:xfrm>
          <a:prstGeom prst="rect">
            <a:avLst/>
          </a:prstGeom>
        </p:spPr>
      </p:pic>
      <p:sp>
        <p:nvSpPr>
          <p:cNvPr id="39" name="object 39"/>
          <p:cNvSpPr/>
          <p:nvPr/>
        </p:nvSpPr>
        <p:spPr>
          <a:xfrm>
            <a:off x="4348921" y="271632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0" name="object 40"/>
          <p:cNvPicPr/>
          <p:nvPr/>
        </p:nvPicPr>
        <p:blipFill>
          <a:blip r:embed="rId14" cstate="print"/>
          <a:stretch>
            <a:fillRect/>
          </a:stretch>
        </p:blipFill>
        <p:spPr>
          <a:xfrm>
            <a:off x="4432585" y="2715703"/>
            <a:ext cx="107760" cy="46002"/>
          </a:xfrm>
          <a:prstGeom prst="rect">
            <a:avLst/>
          </a:prstGeom>
        </p:spPr>
      </p:pic>
      <p:sp>
        <p:nvSpPr>
          <p:cNvPr id="41" name="object 41"/>
          <p:cNvSpPr/>
          <p:nvPr/>
        </p:nvSpPr>
        <p:spPr>
          <a:xfrm>
            <a:off x="4348921" y="2879220"/>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2" name="object 42"/>
          <p:cNvPicPr/>
          <p:nvPr/>
        </p:nvPicPr>
        <p:blipFill>
          <a:blip r:embed="rId15" cstate="print"/>
          <a:stretch>
            <a:fillRect/>
          </a:stretch>
        </p:blipFill>
        <p:spPr>
          <a:xfrm>
            <a:off x="6521733" y="1899226"/>
            <a:ext cx="1107210" cy="84870"/>
          </a:xfrm>
          <a:prstGeom prst="rect">
            <a:avLst/>
          </a:prstGeom>
        </p:spPr>
      </p:pic>
      <p:pic>
        <p:nvPicPr>
          <p:cNvPr id="43" name="object 43"/>
          <p:cNvPicPr/>
          <p:nvPr/>
        </p:nvPicPr>
        <p:blipFill>
          <a:blip r:embed="rId16" cstate="print"/>
          <a:stretch>
            <a:fillRect/>
          </a:stretch>
        </p:blipFill>
        <p:spPr>
          <a:xfrm>
            <a:off x="4434084" y="2875799"/>
            <a:ext cx="408915" cy="48804"/>
          </a:xfrm>
          <a:prstGeom prst="rect">
            <a:avLst/>
          </a:prstGeom>
        </p:spPr>
      </p:pic>
      <p:sp>
        <p:nvSpPr>
          <p:cNvPr id="44" name="object 44"/>
          <p:cNvSpPr/>
          <p:nvPr/>
        </p:nvSpPr>
        <p:spPr>
          <a:xfrm>
            <a:off x="6613201" y="206473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17" cstate="print"/>
          <a:stretch>
            <a:fillRect/>
          </a:stretch>
        </p:blipFill>
        <p:spPr>
          <a:xfrm>
            <a:off x="6697451" y="2063525"/>
            <a:ext cx="537771" cy="62943"/>
          </a:xfrm>
          <a:prstGeom prst="rect">
            <a:avLst/>
          </a:prstGeom>
        </p:spPr>
      </p:pic>
      <p:sp>
        <p:nvSpPr>
          <p:cNvPr id="46" name="object 46"/>
          <p:cNvSpPr/>
          <p:nvPr/>
        </p:nvSpPr>
        <p:spPr>
          <a:xfrm>
            <a:off x="6613201" y="22276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7" name="object 47"/>
          <p:cNvPicPr/>
          <p:nvPr/>
        </p:nvPicPr>
        <p:blipFill>
          <a:blip r:embed="rId18" cstate="print"/>
          <a:stretch>
            <a:fillRect/>
          </a:stretch>
        </p:blipFill>
        <p:spPr>
          <a:xfrm>
            <a:off x="6699667" y="2222839"/>
            <a:ext cx="448507" cy="50173"/>
          </a:xfrm>
          <a:prstGeom prst="rect">
            <a:avLst/>
          </a:prstGeom>
        </p:spPr>
      </p:pic>
      <p:pic>
        <p:nvPicPr>
          <p:cNvPr id="48" name="object 48"/>
          <p:cNvPicPr/>
          <p:nvPr/>
        </p:nvPicPr>
        <p:blipFill>
          <a:blip r:embed="rId19" cstate="print"/>
          <a:stretch>
            <a:fillRect/>
          </a:stretch>
        </p:blipFill>
        <p:spPr>
          <a:xfrm>
            <a:off x="4603366" y="6004252"/>
            <a:ext cx="3002309" cy="84870"/>
          </a:xfrm>
          <a:prstGeom prst="rect">
            <a:avLst/>
          </a:prstGeom>
        </p:spPr>
      </p:pic>
      <p:pic>
        <p:nvPicPr>
          <p:cNvPr id="49" name="object 49"/>
          <p:cNvPicPr/>
          <p:nvPr/>
        </p:nvPicPr>
        <p:blipFill>
          <a:blip r:embed="rId20" cstate="print"/>
          <a:stretch>
            <a:fillRect/>
          </a:stretch>
        </p:blipFill>
        <p:spPr>
          <a:xfrm>
            <a:off x="7112711" y="6127827"/>
            <a:ext cx="489355" cy="63595"/>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69322" y="6720807"/>
            <a:ext cx="46816" cy="72522"/>
          </a:xfrm>
          <a:prstGeom prst="rect">
            <a:avLst/>
          </a:prstGeom>
        </p:spPr>
      </p:pic>
      <p:pic>
        <p:nvPicPr>
          <p:cNvPr id="3" name="object 3"/>
          <p:cNvPicPr/>
          <p:nvPr/>
        </p:nvPicPr>
        <p:blipFill>
          <a:blip r:embed="rId3" cstate="print"/>
          <a:stretch>
            <a:fillRect/>
          </a:stretch>
        </p:blipFill>
        <p:spPr>
          <a:xfrm>
            <a:off x="5749842" y="1685993"/>
            <a:ext cx="977387" cy="952952"/>
          </a:xfrm>
          <a:prstGeom prst="rect">
            <a:avLst/>
          </a:prstGeom>
        </p:spPr>
      </p:pic>
      <p:pic>
        <p:nvPicPr>
          <p:cNvPr id="4" name="object 4"/>
          <p:cNvPicPr/>
          <p:nvPr/>
        </p:nvPicPr>
        <p:blipFill>
          <a:blip r:embed="rId4" cstate="print"/>
          <a:stretch>
            <a:fillRect/>
          </a:stretch>
        </p:blipFill>
        <p:spPr>
          <a:xfrm>
            <a:off x="7126329" y="1726718"/>
            <a:ext cx="977387" cy="879648"/>
          </a:xfrm>
          <a:prstGeom prst="rect">
            <a:avLst/>
          </a:prstGeom>
        </p:spPr>
      </p:pic>
      <p:pic>
        <p:nvPicPr>
          <p:cNvPr id="5" name="object 5"/>
          <p:cNvPicPr/>
          <p:nvPr/>
        </p:nvPicPr>
        <p:blipFill>
          <a:blip r:embed="rId5" cstate="print"/>
          <a:stretch>
            <a:fillRect/>
          </a:stretch>
        </p:blipFill>
        <p:spPr>
          <a:xfrm>
            <a:off x="4528108" y="1677848"/>
            <a:ext cx="977387" cy="977387"/>
          </a:xfrm>
          <a:prstGeom prst="rect">
            <a:avLst/>
          </a:prstGeom>
        </p:spPr>
      </p:pic>
      <p:sp>
        <p:nvSpPr>
          <p:cNvPr id="6" name="object 6"/>
          <p:cNvSpPr/>
          <p:nvPr/>
        </p:nvSpPr>
        <p:spPr>
          <a:xfrm>
            <a:off x="4892755" y="2756151"/>
            <a:ext cx="242718" cy="84300"/>
          </a:xfrm>
          <a:custGeom>
            <a:avLst/>
            <a:gdLst/>
            <a:ahLst/>
            <a:cxnLst/>
            <a:rect l="l" t="t" r="r" b="b"/>
            <a:pathLst>
              <a:path w="378460" h="131445">
                <a:moveTo>
                  <a:pt x="50037" y="8128"/>
                </a:moveTo>
                <a:lnTo>
                  <a:pt x="0" y="8128"/>
                </a:lnTo>
                <a:lnTo>
                  <a:pt x="0" y="96647"/>
                </a:lnTo>
                <a:lnTo>
                  <a:pt x="11556" y="96647"/>
                </a:lnTo>
                <a:lnTo>
                  <a:pt x="11556" y="56769"/>
                </a:lnTo>
                <a:lnTo>
                  <a:pt x="42798" y="56769"/>
                </a:lnTo>
                <a:lnTo>
                  <a:pt x="42798" y="47371"/>
                </a:lnTo>
                <a:lnTo>
                  <a:pt x="11556" y="47371"/>
                </a:lnTo>
                <a:lnTo>
                  <a:pt x="11556" y="17526"/>
                </a:lnTo>
                <a:lnTo>
                  <a:pt x="50037" y="17526"/>
                </a:lnTo>
                <a:lnTo>
                  <a:pt x="50037" y="8128"/>
                </a:lnTo>
                <a:close/>
              </a:path>
              <a:path w="378460" h="131445">
                <a:moveTo>
                  <a:pt x="72081" y="0"/>
                </a:moveTo>
                <a:lnTo>
                  <a:pt x="67763" y="0"/>
                </a:lnTo>
                <a:lnTo>
                  <a:pt x="65901" y="762"/>
                </a:lnTo>
                <a:lnTo>
                  <a:pt x="62853" y="3810"/>
                </a:lnTo>
                <a:lnTo>
                  <a:pt x="62091" y="5672"/>
                </a:lnTo>
                <a:lnTo>
                  <a:pt x="62091" y="10075"/>
                </a:lnTo>
                <a:lnTo>
                  <a:pt x="62853" y="11938"/>
                </a:lnTo>
                <a:lnTo>
                  <a:pt x="65901" y="14986"/>
                </a:lnTo>
                <a:lnTo>
                  <a:pt x="67763" y="15748"/>
                </a:lnTo>
                <a:lnTo>
                  <a:pt x="72081" y="15748"/>
                </a:lnTo>
                <a:lnTo>
                  <a:pt x="73859" y="14986"/>
                </a:lnTo>
                <a:lnTo>
                  <a:pt x="75299" y="13462"/>
                </a:lnTo>
                <a:lnTo>
                  <a:pt x="76823" y="11938"/>
                </a:lnTo>
                <a:lnTo>
                  <a:pt x="77585" y="10075"/>
                </a:lnTo>
                <a:lnTo>
                  <a:pt x="77585" y="5672"/>
                </a:lnTo>
                <a:lnTo>
                  <a:pt x="76823" y="3810"/>
                </a:lnTo>
                <a:lnTo>
                  <a:pt x="75299" y="2286"/>
                </a:lnTo>
                <a:lnTo>
                  <a:pt x="73859" y="762"/>
                </a:lnTo>
                <a:lnTo>
                  <a:pt x="72081" y="0"/>
                </a:lnTo>
                <a:close/>
              </a:path>
              <a:path w="378460" h="131445">
                <a:moveTo>
                  <a:pt x="75553" y="27051"/>
                </a:moveTo>
                <a:lnTo>
                  <a:pt x="63996" y="27051"/>
                </a:lnTo>
                <a:lnTo>
                  <a:pt x="63996" y="96647"/>
                </a:lnTo>
                <a:lnTo>
                  <a:pt x="75553" y="96647"/>
                </a:lnTo>
                <a:lnTo>
                  <a:pt x="75553" y="27051"/>
                </a:lnTo>
                <a:close/>
              </a:path>
              <a:path w="378460" h="131445">
                <a:moveTo>
                  <a:pt x="106044" y="106807"/>
                </a:moveTo>
                <a:lnTo>
                  <a:pt x="94614" y="106807"/>
                </a:lnTo>
                <a:lnTo>
                  <a:pt x="95715" y="114257"/>
                </a:lnTo>
                <a:lnTo>
                  <a:pt x="99313" y="120142"/>
                </a:lnTo>
                <a:lnTo>
                  <a:pt x="111505" y="128778"/>
                </a:lnTo>
                <a:lnTo>
                  <a:pt x="119125" y="130937"/>
                </a:lnTo>
                <a:lnTo>
                  <a:pt x="134958" y="130937"/>
                </a:lnTo>
                <a:lnTo>
                  <a:pt x="140800" y="129540"/>
                </a:lnTo>
                <a:lnTo>
                  <a:pt x="150876" y="123952"/>
                </a:lnTo>
                <a:lnTo>
                  <a:pt x="153924" y="120904"/>
                </a:lnTo>
                <a:lnTo>
                  <a:pt x="122681" y="120904"/>
                </a:lnTo>
                <a:lnTo>
                  <a:pt x="117898" y="119591"/>
                </a:lnTo>
                <a:lnTo>
                  <a:pt x="113918" y="116967"/>
                </a:lnTo>
                <a:lnTo>
                  <a:pt x="109939" y="114427"/>
                </a:lnTo>
                <a:lnTo>
                  <a:pt x="107314" y="111040"/>
                </a:lnTo>
                <a:lnTo>
                  <a:pt x="106044" y="106807"/>
                </a:lnTo>
                <a:close/>
              </a:path>
              <a:path w="378460" h="131445">
                <a:moveTo>
                  <a:pt x="161544" y="83566"/>
                </a:moveTo>
                <a:lnTo>
                  <a:pt x="149860" y="83566"/>
                </a:lnTo>
                <a:lnTo>
                  <a:pt x="149860" y="105367"/>
                </a:lnTo>
                <a:lnTo>
                  <a:pt x="147828" y="110955"/>
                </a:lnTo>
                <a:lnTo>
                  <a:pt x="143637" y="115062"/>
                </a:lnTo>
                <a:lnTo>
                  <a:pt x="139784" y="118914"/>
                </a:lnTo>
                <a:lnTo>
                  <a:pt x="134619" y="120904"/>
                </a:lnTo>
                <a:lnTo>
                  <a:pt x="153924" y="120904"/>
                </a:lnTo>
                <a:lnTo>
                  <a:pt x="154770" y="120057"/>
                </a:lnTo>
                <a:lnTo>
                  <a:pt x="157923" y="114257"/>
                </a:lnTo>
                <a:lnTo>
                  <a:pt x="160189" y="110151"/>
                </a:lnTo>
                <a:lnTo>
                  <a:pt x="161544" y="104521"/>
                </a:lnTo>
                <a:lnTo>
                  <a:pt x="161544" y="83566"/>
                </a:lnTo>
                <a:close/>
              </a:path>
              <a:path w="378460" h="131445">
                <a:moveTo>
                  <a:pt x="129963" y="25908"/>
                </a:moveTo>
                <a:lnTo>
                  <a:pt x="117771" y="25908"/>
                </a:lnTo>
                <a:lnTo>
                  <a:pt x="112140" y="27389"/>
                </a:lnTo>
                <a:lnTo>
                  <a:pt x="102065" y="33316"/>
                </a:lnTo>
                <a:lnTo>
                  <a:pt x="98128" y="37507"/>
                </a:lnTo>
                <a:lnTo>
                  <a:pt x="94610" y="44111"/>
                </a:lnTo>
                <a:lnTo>
                  <a:pt x="92371" y="48260"/>
                </a:lnTo>
                <a:lnTo>
                  <a:pt x="90931" y="54483"/>
                </a:lnTo>
                <a:lnTo>
                  <a:pt x="90931" y="68622"/>
                </a:lnTo>
                <a:lnTo>
                  <a:pt x="117771" y="97790"/>
                </a:lnTo>
                <a:lnTo>
                  <a:pt x="129963" y="97790"/>
                </a:lnTo>
                <a:lnTo>
                  <a:pt x="135212" y="96435"/>
                </a:lnTo>
                <a:lnTo>
                  <a:pt x="144187" y="91016"/>
                </a:lnTo>
                <a:lnTo>
                  <a:pt x="147573" y="87630"/>
                </a:lnTo>
                <a:lnTo>
                  <a:pt x="121919" y="87630"/>
                </a:lnTo>
                <a:lnTo>
                  <a:pt x="117982" y="86614"/>
                </a:lnTo>
                <a:lnTo>
                  <a:pt x="102742" y="56345"/>
                </a:lnTo>
                <a:lnTo>
                  <a:pt x="103801" y="51773"/>
                </a:lnTo>
                <a:lnTo>
                  <a:pt x="108034" y="43984"/>
                </a:lnTo>
                <a:lnTo>
                  <a:pt x="110870" y="41021"/>
                </a:lnTo>
                <a:lnTo>
                  <a:pt x="117982" y="36957"/>
                </a:lnTo>
                <a:lnTo>
                  <a:pt x="121919" y="35941"/>
                </a:lnTo>
                <a:lnTo>
                  <a:pt x="147752" y="35941"/>
                </a:lnTo>
                <a:lnTo>
                  <a:pt x="147658" y="35771"/>
                </a:lnTo>
                <a:lnTo>
                  <a:pt x="144271" y="32469"/>
                </a:lnTo>
                <a:lnTo>
                  <a:pt x="139699" y="29845"/>
                </a:lnTo>
                <a:lnTo>
                  <a:pt x="135212" y="27220"/>
                </a:lnTo>
                <a:lnTo>
                  <a:pt x="129963" y="25908"/>
                </a:lnTo>
                <a:close/>
              </a:path>
              <a:path w="378460" h="131445">
                <a:moveTo>
                  <a:pt x="147752" y="35941"/>
                </a:moveTo>
                <a:lnTo>
                  <a:pt x="130555" y="35941"/>
                </a:lnTo>
                <a:lnTo>
                  <a:pt x="134493" y="36999"/>
                </a:lnTo>
                <a:lnTo>
                  <a:pt x="138048" y="39116"/>
                </a:lnTo>
                <a:lnTo>
                  <a:pt x="149860" y="66971"/>
                </a:lnTo>
                <a:lnTo>
                  <a:pt x="148801" y="71585"/>
                </a:lnTo>
                <a:lnTo>
                  <a:pt x="130555" y="87630"/>
                </a:lnTo>
                <a:lnTo>
                  <a:pt x="147573" y="87630"/>
                </a:lnTo>
                <a:lnTo>
                  <a:pt x="149860" y="83566"/>
                </a:lnTo>
                <a:lnTo>
                  <a:pt x="161544" y="83566"/>
                </a:lnTo>
                <a:lnTo>
                  <a:pt x="161544" y="39751"/>
                </a:lnTo>
                <a:lnTo>
                  <a:pt x="149860" y="39751"/>
                </a:lnTo>
                <a:lnTo>
                  <a:pt x="147752" y="35941"/>
                </a:lnTo>
                <a:close/>
              </a:path>
              <a:path w="378460" h="131445">
                <a:moveTo>
                  <a:pt x="161544" y="27051"/>
                </a:moveTo>
                <a:lnTo>
                  <a:pt x="149860" y="27051"/>
                </a:lnTo>
                <a:lnTo>
                  <a:pt x="149860" y="39751"/>
                </a:lnTo>
                <a:lnTo>
                  <a:pt x="161544" y="39751"/>
                </a:lnTo>
                <a:lnTo>
                  <a:pt x="161544" y="27051"/>
                </a:lnTo>
                <a:close/>
              </a:path>
              <a:path w="378460" h="131445">
                <a:moveTo>
                  <a:pt x="192631" y="27051"/>
                </a:moveTo>
                <a:lnTo>
                  <a:pt x="181074" y="27051"/>
                </a:lnTo>
                <a:lnTo>
                  <a:pt x="181074" y="96647"/>
                </a:lnTo>
                <a:lnTo>
                  <a:pt x="192631" y="96647"/>
                </a:lnTo>
                <a:lnTo>
                  <a:pt x="192631" y="51011"/>
                </a:lnTo>
                <a:lnTo>
                  <a:pt x="194409" y="45466"/>
                </a:lnTo>
                <a:lnTo>
                  <a:pt x="198313" y="41275"/>
                </a:lnTo>
                <a:lnTo>
                  <a:pt x="201521" y="37761"/>
                </a:lnTo>
                <a:lnTo>
                  <a:pt x="203185" y="37084"/>
                </a:lnTo>
                <a:lnTo>
                  <a:pt x="192631" y="37084"/>
                </a:lnTo>
                <a:lnTo>
                  <a:pt x="192631" y="27051"/>
                </a:lnTo>
                <a:close/>
              </a:path>
              <a:path w="378460" h="131445">
                <a:moveTo>
                  <a:pt x="237597" y="35814"/>
                </a:moveTo>
                <a:lnTo>
                  <a:pt x="218158" y="35814"/>
                </a:lnTo>
                <a:lnTo>
                  <a:pt x="222772" y="37676"/>
                </a:lnTo>
                <a:lnTo>
                  <a:pt x="226159" y="41402"/>
                </a:lnTo>
                <a:lnTo>
                  <a:pt x="229630" y="45042"/>
                </a:lnTo>
                <a:lnTo>
                  <a:pt x="231366" y="50334"/>
                </a:lnTo>
                <a:lnTo>
                  <a:pt x="231366" y="96647"/>
                </a:lnTo>
                <a:lnTo>
                  <a:pt x="242796" y="96647"/>
                </a:lnTo>
                <a:lnTo>
                  <a:pt x="242796" y="51011"/>
                </a:lnTo>
                <a:lnTo>
                  <a:pt x="244574" y="45466"/>
                </a:lnTo>
                <a:lnTo>
                  <a:pt x="248478" y="41275"/>
                </a:lnTo>
                <a:lnTo>
                  <a:pt x="240129" y="41275"/>
                </a:lnTo>
                <a:lnTo>
                  <a:pt x="237927" y="36195"/>
                </a:lnTo>
                <a:lnTo>
                  <a:pt x="237597" y="35814"/>
                </a:lnTo>
                <a:close/>
              </a:path>
              <a:path w="378460" h="131445">
                <a:moveTo>
                  <a:pt x="287401" y="35814"/>
                </a:moveTo>
                <a:lnTo>
                  <a:pt x="268323" y="35814"/>
                </a:lnTo>
                <a:lnTo>
                  <a:pt x="272937" y="37676"/>
                </a:lnTo>
                <a:lnTo>
                  <a:pt x="276324" y="41402"/>
                </a:lnTo>
                <a:lnTo>
                  <a:pt x="279795" y="45042"/>
                </a:lnTo>
                <a:lnTo>
                  <a:pt x="281531" y="50334"/>
                </a:lnTo>
                <a:lnTo>
                  <a:pt x="281531" y="96647"/>
                </a:lnTo>
                <a:lnTo>
                  <a:pt x="292961" y="96647"/>
                </a:lnTo>
                <a:lnTo>
                  <a:pt x="292961" y="49191"/>
                </a:lnTo>
                <a:lnTo>
                  <a:pt x="291733" y="43730"/>
                </a:lnTo>
                <a:lnTo>
                  <a:pt x="287401" y="35814"/>
                </a:lnTo>
                <a:close/>
              </a:path>
              <a:path w="378460" h="131445">
                <a:moveTo>
                  <a:pt x="270185" y="25781"/>
                </a:moveTo>
                <a:lnTo>
                  <a:pt x="259263" y="25781"/>
                </a:lnTo>
                <a:lnTo>
                  <a:pt x="254268" y="27135"/>
                </a:lnTo>
                <a:lnTo>
                  <a:pt x="245293" y="32554"/>
                </a:lnTo>
                <a:lnTo>
                  <a:pt x="242076" y="36364"/>
                </a:lnTo>
                <a:lnTo>
                  <a:pt x="240129" y="41275"/>
                </a:lnTo>
                <a:lnTo>
                  <a:pt x="248478" y="41275"/>
                </a:lnTo>
                <a:lnTo>
                  <a:pt x="251686" y="37761"/>
                </a:lnTo>
                <a:lnTo>
                  <a:pt x="256469" y="35814"/>
                </a:lnTo>
                <a:lnTo>
                  <a:pt x="287401" y="35814"/>
                </a:lnTo>
                <a:lnTo>
                  <a:pt x="286822" y="34755"/>
                </a:lnTo>
                <a:lnTo>
                  <a:pt x="283478" y="31411"/>
                </a:lnTo>
                <a:lnTo>
                  <a:pt x="279245" y="29210"/>
                </a:lnTo>
                <a:lnTo>
                  <a:pt x="275011" y="26924"/>
                </a:lnTo>
                <a:lnTo>
                  <a:pt x="270185" y="25781"/>
                </a:lnTo>
                <a:close/>
              </a:path>
              <a:path w="378460" h="131445">
                <a:moveTo>
                  <a:pt x="220444" y="25781"/>
                </a:moveTo>
                <a:lnTo>
                  <a:pt x="209945" y="25781"/>
                </a:lnTo>
                <a:lnTo>
                  <a:pt x="205669" y="26754"/>
                </a:lnTo>
                <a:lnTo>
                  <a:pt x="201775" y="28702"/>
                </a:lnTo>
                <a:lnTo>
                  <a:pt x="197965" y="30649"/>
                </a:lnTo>
                <a:lnTo>
                  <a:pt x="194917" y="33443"/>
                </a:lnTo>
                <a:lnTo>
                  <a:pt x="192631" y="37084"/>
                </a:lnTo>
                <a:lnTo>
                  <a:pt x="203185" y="37084"/>
                </a:lnTo>
                <a:lnTo>
                  <a:pt x="206304" y="35814"/>
                </a:lnTo>
                <a:lnTo>
                  <a:pt x="237597" y="35814"/>
                </a:lnTo>
                <a:lnTo>
                  <a:pt x="234583" y="32342"/>
                </a:lnTo>
                <a:lnTo>
                  <a:pt x="225608" y="27093"/>
                </a:lnTo>
                <a:lnTo>
                  <a:pt x="220444" y="25781"/>
                </a:lnTo>
                <a:close/>
              </a:path>
              <a:path w="378460" h="131445">
                <a:moveTo>
                  <a:pt x="346716" y="25908"/>
                </a:moveTo>
                <a:lnTo>
                  <a:pt x="334440" y="25908"/>
                </a:lnTo>
                <a:lnTo>
                  <a:pt x="328809" y="27389"/>
                </a:lnTo>
                <a:lnTo>
                  <a:pt x="318734" y="33316"/>
                </a:lnTo>
                <a:lnTo>
                  <a:pt x="314797" y="37507"/>
                </a:lnTo>
                <a:lnTo>
                  <a:pt x="311279" y="44111"/>
                </a:lnTo>
                <a:lnTo>
                  <a:pt x="309040" y="48260"/>
                </a:lnTo>
                <a:lnTo>
                  <a:pt x="307600" y="54483"/>
                </a:lnTo>
                <a:lnTo>
                  <a:pt x="307600" y="68622"/>
                </a:lnTo>
                <a:lnTo>
                  <a:pt x="334313" y="97790"/>
                </a:lnTo>
                <a:lnTo>
                  <a:pt x="346505" y="97790"/>
                </a:lnTo>
                <a:lnTo>
                  <a:pt x="351754" y="96477"/>
                </a:lnTo>
                <a:lnTo>
                  <a:pt x="360813" y="91143"/>
                </a:lnTo>
                <a:lnTo>
                  <a:pt x="364242" y="87757"/>
                </a:lnTo>
                <a:lnTo>
                  <a:pt x="364314" y="87630"/>
                </a:lnTo>
                <a:lnTo>
                  <a:pt x="338588" y="87630"/>
                </a:lnTo>
                <a:lnTo>
                  <a:pt x="334651" y="86614"/>
                </a:lnTo>
                <a:lnTo>
                  <a:pt x="319411" y="56345"/>
                </a:lnTo>
                <a:lnTo>
                  <a:pt x="320470" y="51773"/>
                </a:lnTo>
                <a:lnTo>
                  <a:pt x="324703" y="43984"/>
                </a:lnTo>
                <a:lnTo>
                  <a:pt x="327539" y="41021"/>
                </a:lnTo>
                <a:lnTo>
                  <a:pt x="334651" y="36957"/>
                </a:lnTo>
                <a:lnTo>
                  <a:pt x="338588" y="35941"/>
                </a:lnTo>
                <a:lnTo>
                  <a:pt x="364421" y="35941"/>
                </a:lnTo>
                <a:lnTo>
                  <a:pt x="364327" y="35771"/>
                </a:lnTo>
                <a:lnTo>
                  <a:pt x="360983" y="32469"/>
                </a:lnTo>
                <a:lnTo>
                  <a:pt x="352008" y="27220"/>
                </a:lnTo>
                <a:lnTo>
                  <a:pt x="346716" y="25908"/>
                </a:lnTo>
                <a:close/>
              </a:path>
              <a:path w="378460" h="131445">
                <a:moveTo>
                  <a:pt x="378212" y="83693"/>
                </a:moveTo>
                <a:lnTo>
                  <a:pt x="366528" y="83693"/>
                </a:lnTo>
                <a:lnTo>
                  <a:pt x="366528" y="96647"/>
                </a:lnTo>
                <a:lnTo>
                  <a:pt x="378212" y="96647"/>
                </a:lnTo>
                <a:lnTo>
                  <a:pt x="378212" y="83693"/>
                </a:lnTo>
                <a:close/>
              </a:path>
              <a:path w="378460" h="131445">
                <a:moveTo>
                  <a:pt x="364421" y="35941"/>
                </a:moveTo>
                <a:lnTo>
                  <a:pt x="347224" y="35941"/>
                </a:lnTo>
                <a:lnTo>
                  <a:pt x="351161" y="36999"/>
                </a:lnTo>
                <a:lnTo>
                  <a:pt x="354717" y="39116"/>
                </a:lnTo>
                <a:lnTo>
                  <a:pt x="366528" y="66971"/>
                </a:lnTo>
                <a:lnTo>
                  <a:pt x="365470" y="71585"/>
                </a:lnTo>
                <a:lnTo>
                  <a:pt x="347224" y="87630"/>
                </a:lnTo>
                <a:lnTo>
                  <a:pt x="364314" y="87630"/>
                </a:lnTo>
                <a:lnTo>
                  <a:pt x="366528" y="83693"/>
                </a:lnTo>
                <a:lnTo>
                  <a:pt x="378212" y="83693"/>
                </a:lnTo>
                <a:lnTo>
                  <a:pt x="378212" y="39751"/>
                </a:lnTo>
                <a:lnTo>
                  <a:pt x="366528" y="39751"/>
                </a:lnTo>
                <a:lnTo>
                  <a:pt x="364421" y="35941"/>
                </a:lnTo>
                <a:close/>
              </a:path>
              <a:path w="378460" h="131445">
                <a:moveTo>
                  <a:pt x="378212" y="27051"/>
                </a:moveTo>
                <a:lnTo>
                  <a:pt x="366528" y="27051"/>
                </a:lnTo>
                <a:lnTo>
                  <a:pt x="366528" y="39751"/>
                </a:lnTo>
                <a:lnTo>
                  <a:pt x="378212" y="39751"/>
                </a:lnTo>
                <a:lnTo>
                  <a:pt x="378212" y="27051"/>
                </a:lnTo>
                <a:close/>
              </a:path>
            </a:pathLst>
          </a:custGeom>
          <a:solidFill>
            <a:srgbClr val="686868"/>
          </a:solidFill>
        </p:spPr>
        <p:txBody>
          <a:bodyPr wrap="square" lIns="0" tIns="0" rIns="0" bIns="0" rtlCol="0"/>
          <a:lstStyle/>
          <a:p>
            <a:endParaRPr sz="1154"/>
          </a:p>
        </p:txBody>
      </p:sp>
      <p:sp>
        <p:nvSpPr>
          <p:cNvPr id="7" name="object 7"/>
          <p:cNvSpPr/>
          <p:nvPr/>
        </p:nvSpPr>
        <p:spPr>
          <a:xfrm>
            <a:off x="6045746" y="2757861"/>
            <a:ext cx="391362" cy="61087"/>
          </a:xfrm>
          <a:custGeom>
            <a:avLst/>
            <a:gdLst/>
            <a:ahLst/>
            <a:cxnLst/>
            <a:rect l="l" t="t" r="r" b="b"/>
            <a:pathLst>
              <a:path w="610235" h="95250">
                <a:moveTo>
                  <a:pt x="45339" y="5968"/>
                </a:moveTo>
                <a:lnTo>
                  <a:pt x="32004" y="5968"/>
                </a:lnTo>
                <a:lnTo>
                  <a:pt x="0" y="93979"/>
                </a:lnTo>
                <a:lnTo>
                  <a:pt x="12192" y="93979"/>
                </a:lnTo>
                <a:lnTo>
                  <a:pt x="19304" y="74294"/>
                </a:lnTo>
                <a:lnTo>
                  <a:pt x="70086" y="74294"/>
                </a:lnTo>
                <a:lnTo>
                  <a:pt x="66682" y="64896"/>
                </a:lnTo>
                <a:lnTo>
                  <a:pt x="22606" y="64896"/>
                </a:lnTo>
                <a:lnTo>
                  <a:pt x="38608" y="20192"/>
                </a:lnTo>
                <a:lnTo>
                  <a:pt x="50490" y="20192"/>
                </a:lnTo>
                <a:lnTo>
                  <a:pt x="45339" y="5968"/>
                </a:lnTo>
                <a:close/>
              </a:path>
              <a:path w="610235" h="95250">
                <a:moveTo>
                  <a:pt x="70086" y="74294"/>
                </a:moveTo>
                <a:lnTo>
                  <a:pt x="57912" y="74294"/>
                </a:lnTo>
                <a:lnTo>
                  <a:pt x="65024" y="93979"/>
                </a:lnTo>
                <a:lnTo>
                  <a:pt x="77216" y="93979"/>
                </a:lnTo>
                <a:lnTo>
                  <a:pt x="70086" y="74294"/>
                </a:lnTo>
                <a:close/>
              </a:path>
              <a:path w="610235" h="95250">
                <a:moveTo>
                  <a:pt x="50490" y="20192"/>
                </a:moveTo>
                <a:lnTo>
                  <a:pt x="38608" y="20192"/>
                </a:lnTo>
                <a:lnTo>
                  <a:pt x="54610" y="64896"/>
                </a:lnTo>
                <a:lnTo>
                  <a:pt x="66682" y="64896"/>
                </a:lnTo>
                <a:lnTo>
                  <a:pt x="50490" y="20192"/>
                </a:lnTo>
                <a:close/>
              </a:path>
              <a:path w="610235" h="95250">
                <a:moveTo>
                  <a:pt x="125411" y="23240"/>
                </a:moveTo>
                <a:lnTo>
                  <a:pt x="113727" y="23240"/>
                </a:lnTo>
                <a:lnTo>
                  <a:pt x="108055" y="24722"/>
                </a:lnTo>
                <a:lnTo>
                  <a:pt x="97979" y="30649"/>
                </a:lnTo>
                <a:lnTo>
                  <a:pt x="94042" y="34840"/>
                </a:lnTo>
                <a:lnTo>
                  <a:pt x="90524" y="41444"/>
                </a:lnTo>
                <a:lnTo>
                  <a:pt x="88285" y="45592"/>
                </a:lnTo>
                <a:lnTo>
                  <a:pt x="86846" y="51815"/>
                </a:lnTo>
                <a:lnTo>
                  <a:pt x="86846" y="65955"/>
                </a:lnTo>
                <a:lnTo>
                  <a:pt x="113685" y="95122"/>
                </a:lnTo>
                <a:lnTo>
                  <a:pt x="125877" y="95122"/>
                </a:lnTo>
                <a:lnTo>
                  <a:pt x="143534" y="84962"/>
                </a:lnTo>
                <a:lnTo>
                  <a:pt x="117834" y="84962"/>
                </a:lnTo>
                <a:lnTo>
                  <a:pt x="113897" y="83946"/>
                </a:lnTo>
                <a:lnTo>
                  <a:pt x="98657" y="53678"/>
                </a:lnTo>
                <a:lnTo>
                  <a:pt x="99715" y="49106"/>
                </a:lnTo>
                <a:lnTo>
                  <a:pt x="103948" y="41317"/>
                </a:lnTo>
                <a:lnTo>
                  <a:pt x="106785" y="38353"/>
                </a:lnTo>
                <a:lnTo>
                  <a:pt x="113897" y="34289"/>
                </a:lnTo>
                <a:lnTo>
                  <a:pt x="117834" y="33273"/>
                </a:lnTo>
                <a:lnTo>
                  <a:pt x="143625" y="33273"/>
                </a:lnTo>
                <a:lnTo>
                  <a:pt x="143318" y="32765"/>
                </a:lnTo>
                <a:lnTo>
                  <a:pt x="139762" y="29506"/>
                </a:lnTo>
                <a:lnTo>
                  <a:pt x="135106" y="27050"/>
                </a:lnTo>
                <a:lnTo>
                  <a:pt x="130449" y="24510"/>
                </a:lnTo>
                <a:lnTo>
                  <a:pt x="125411" y="23240"/>
                </a:lnTo>
                <a:close/>
              </a:path>
              <a:path w="610235" h="95250">
                <a:moveTo>
                  <a:pt x="157458" y="80898"/>
                </a:moveTo>
                <a:lnTo>
                  <a:pt x="145774" y="80898"/>
                </a:lnTo>
                <a:lnTo>
                  <a:pt x="145774" y="93979"/>
                </a:lnTo>
                <a:lnTo>
                  <a:pt x="157458" y="93979"/>
                </a:lnTo>
                <a:lnTo>
                  <a:pt x="157458" y="80898"/>
                </a:lnTo>
                <a:close/>
              </a:path>
              <a:path w="610235" h="95250">
                <a:moveTo>
                  <a:pt x="143625" y="33273"/>
                </a:moveTo>
                <a:lnTo>
                  <a:pt x="126470" y="33273"/>
                </a:lnTo>
                <a:lnTo>
                  <a:pt x="130407" y="34332"/>
                </a:lnTo>
                <a:lnTo>
                  <a:pt x="133963" y="36448"/>
                </a:lnTo>
                <a:lnTo>
                  <a:pt x="145774" y="64304"/>
                </a:lnTo>
                <a:lnTo>
                  <a:pt x="144715" y="68918"/>
                </a:lnTo>
                <a:lnTo>
                  <a:pt x="126470" y="84962"/>
                </a:lnTo>
                <a:lnTo>
                  <a:pt x="143534" y="84962"/>
                </a:lnTo>
                <a:lnTo>
                  <a:pt x="145774" y="80898"/>
                </a:lnTo>
                <a:lnTo>
                  <a:pt x="157458" y="80898"/>
                </a:lnTo>
                <a:lnTo>
                  <a:pt x="157458" y="36829"/>
                </a:lnTo>
                <a:lnTo>
                  <a:pt x="145774" y="36829"/>
                </a:lnTo>
                <a:lnTo>
                  <a:pt x="143625" y="33273"/>
                </a:lnTo>
                <a:close/>
              </a:path>
              <a:path w="610235" h="95250">
                <a:moveTo>
                  <a:pt x="157458" y="0"/>
                </a:moveTo>
                <a:lnTo>
                  <a:pt x="145774" y="0"/>
                </a:lnTo>
                <a:lnTo>
                  <a:pt x="145774" y="36829"/>
                </a:lnTo>
                <a:lnTo>
                  <a:pt x="157458" y="36829"/>
                </a:lnTo>
                <a:lnTo>
                  <a:pt x="157458" y="0"/>
                </a:lnTo>
                <a:close/>
              </a:path>
              <a:path w="610235" h="95250">
                <a:moveTo>
                  <a:pt x="214453" y="23240"/>
                </a:moveTo>
                <a:lnTo>
                  <a:pt x="201245" y="23240"/>
                </a:lnTo>
                <a:lnTo>
                  <a:pt x="195276" y="24722"/>
                </a:lnTo>
                <a:lnTo>
                  <a:pt x="189942" y="27685"/>
                </a:lnTo>
                <a:lnTo>
                  <a:pt x="184608" y="30564"/>
                </a:lnTo>
                <a:lnTo>
                  <a:pt x="172670" y="66251"/>
                </a:lnTo>
                <a:lnTo>
                  <a:pt x="174152" y="72601"/>
                </a:lnTo>
                <a:lnTo>
                  <a:pt x="200822" y="95122"/>
                </a:lnTo>
                <a:lnTo>
                  <a:pt x="213945" y="95122"/>
                </a:lnTo>
                <a:lnTo>
                  <a:pt x="219956" y="93641"/>
                </a:lnTo>
                <a:lnTo>
                  <a:pt x="230794" y="87714"/>
                </a:lnTo>
                <a:lnTo>
                  <a:pt x="233601" y="84962"/>
                </a:lnTo>
                <a:lnTo>
                  <a:pt x="203192" y="84962"/>
                </a:lnTo>
                <a:lnTo>
                  <a:pt x="199382" y="84031"/>
                </a:lnTo>
                <a:lnTo>
                  <a:pt x="184481" y="64727"/>
                </a:lnTo>
                <a:lnTo>
                  <a:pt x="184481" y="53466"/>
                </a:lnTo>
                <a:lnTo>
                  <a:pt x="185539" y="48725"/>
                </a:lnTo>
                <a:lnTo>
                  <a:pt x="189773" y="40936"/>
                </a:lnTo>
                <a:lnTo>
                  <a:pt x="192567" y="38057"/>
                </a:lnTo>
                <a:lnTo>
                  <a:pt x="196038" y="36194"/>
                </a:lnTo>
                <a:lnTo>
                  <a:pt x="199594" y="34247"/>
                </a:lnTo>
                <a:lnTo>
                  <a:pt x="203489" y="33273"/>
                </a:lnTo>
                <a:lnTo>
                  <a:pt x="233827" y="33273"/>
                </a:lnTo>
                <a:lnTo>
                  <a:pt x="231090" y="30564"/>
                </a:lnTo>
                <a:lnTo>
                  <a:pt x="225756" y="27685"/>
                </a:lnTo>
                <a:lnTo>
                  <a:pt x="220422" y="24722"/>
                </a:lnTo>
                <a:lnTo>
                  <a:pt x="214453" y="23240"/>
                </a:lnTo>
                <a:close/>
              </a:path>
              <a:path w="610235" h="95250">
                <a:moveTo>
                  <a:pt x="233827" y="33273"/>
                </a:moveTo>
                <a:lnTo>
                  <a:pt x="211871" y="33273"/>
                </a:lnTo>
                <a:lnTo>
                  <a:pt x="215723" y="34247"/>
                </a:lnTo>
                <a:lnTo>
                  <a:pt x="219279" y="36194"/>
                </a:lnTo>
                <a:lnTo>
                  <a:pt x="222835" y="38057"/>
                </a:lnTo>
                <a:lnTo>
                  <a:pt x="225714" y="40936"/>
                </a:lnTo>
                <a:lnTo>
                  <a:pt x="230116" y="48725"/>
                </a:lnTo>
                <a:lnTo>
                  <a:pt x="231217" y="53466"/>
                </a:lnTo>
                <a:lnTo>
                  <a:pt x="231196" y="64727"/>
                </a:lnTo>
                <a:lnTo>
                  <a:pt x="230074" y="69384"/>
                </a:lnTo>
                <a:lnTo>
                  <a:pt x="227716" y="73405"/>
                </a:lnTo>
                <a:lnTo>
                  <a:pt x="225587" y="77173"/>
                </a:lnTo>
                <a:lnTo>
                  <a:pt x="222666" y="80094"/>
                </a:lnTo>
                <a:lnTo>
                  <a:pt x="215384" y="83989"/>
                </a:lnTo>
                <a:lnTo>
                  <a:pt x="211490" y="84962"/>
                </a:lnTo>
                <a:lnTo>
                  <a:pt x="233601" y="84962"/>
                </a:lnTo>
                <a:lnTo>
                  <a:pt x="235069" y="83523"/>
                </a:lnTo>
                <a:lnTo>
                  <a:pt x="241419" y="72601"/>
                </a:lnTo>
                <a:lnTo>
                  <a:pt x="243028" y="66251"/>
                </a:lnTo>
                <a:lnTo>
                  <a:pt x="243028" y="51858"/>
                </a:lnTo>
                <a:lnTo>
                  <a:pt x="241462" y="45550"/>
                </a:lnTo>
                <a:lnTo>
                  <a:pt x="238329" y="40131"/>
                </a:lnTo>
                <a:lnTo>
                  <a:pt x="235281" y="34713"/>
                </a:lnTo>
                <a:lnTo>
                  <a:pt x="233827" y="33273"/>
                </a:lnTo>
                <a:close/>
              </a:path>
              <a:path w="610235" h="95250">
                <a:moveTo>
                  <a:pt x="280311" y="81152"/>
                </a:moveTo>
                <a:lnTo>
                  <a:pt x="269780" y="81152"/>
                </a:lnTo>
                <a:lnTo>
                  <a:pt x="272066" y="85217"/>
                </a:lnTo>
                <a:lnTo>
                  <a:pt x="275453" y="88561"/>
                </a:lnTo>
                <a:lnTo>
                  <a:pt x="279940" y="91185"/>
                </a:lnTo>
                <a:lnTo>
                  <a:pt x="284512" y="93810"/>
                </a:lnTo>
                <a:lnTo>
                  <a:pt x="289804" y="95122"/>
                </a:lnTo>
                <a:lnTo>
                  <a:pt x="301996" y="95122"/>
                </a:lnTo>
                <a:lnTo>
                  <a:pt x="307584" y="93598"/>
                </a:lnTo>
                <a:lnTo>
                  <a:pt x="312579" y="90550"/>
                </a:lnTo>
                <a:lnTo>
                  <a:pt x="317659" y="87502"/>
                </a:lnTo>
                <a:lnTo>
                  <a:pt x="320023" y="84962"/>
                </a:lnTo>
                <a:lnTo>
                  <a:pt x="289169" y="84962"/>
                </a:lnTo>
                <a:lnTo>
                  <a:pt x="285232" y="83946"/>
                </a:lnTo>
                <a:lnTo>
                  <a:pt x="281591" y="81914"/>
                </a:lnTo>
                <a:lnTo>
                  <a:pt x="280311" y="81152"/>
                </a:lnTo>
                <a:close/>
              </a:path>
              <a:path w="610235" h="95250">
                <a:moveTo>
                  <a:pt x="269780" y="0"/>
                </a:moveTo>
                <a:lnTo>
                  <a:pt x="258223" y="0"/>
                </a:lnTo>
                <a:lnTo>
                  <a:pt x="258223" y="93979"/>
                </a:lnTo>
                <a:lnTo>
                  <a:pt x="269780" y="93979"/>
                </a:lnTo>
                <a:lnTo>
                  <a:pt x="269780" y="81152"/>
                </a:lnTo>
                <a:lnTo>
                  <a:pt x="280311" y="81152"/>
                </a:lnTo>
                <a:lnTo>
                  <a:pt x="269780" y="64304"/>
                </a:lnTo>
                <a:lnTo>
                  <a:pt x="269830" y="53678"/>
                </a:lnTo>
                <a:lnTo>
                  <a:pt x="280035" y="37337"/>
                </a:lnTo>
                <a:lnTo>
                  <a:pt x="269780" y="37337"/>
                </a:lnTo>
                <a:lnTo>
                  <a:pt x="269780" y="0"/>
                </a:lnTo>
                <a:close/>
              </a:path>
              <a:path w="610235" h="95250">
                <a:moveTo>
                  <a:pt x="320167" y="33273"/>
                </a:moveTo>
                <a:lnTo>
                  <a:pt x="297720" y="33273"/>
                </a:lnTo>
                <a:lnTo>
                  <a:pt x="301657" y="34289"/>
                </a:lnTo>
                <a:lnTo>
                  <a:pt x="305213" y="36321"/>
                </a:lnTo>
                <a:lnTo>
                  <a:pt x="308854" y="38353"/>
                </a:lnTo>
                <a:lnTo>
                  <a:pt x="311733" y="41317"/>
                </a:lnTo>
                <a:lnTo>
                  <a:pt x="315966" y="49106"/>
                </a:lnTo>
                <a:lnTo>
                  <a:pt x="317024" y="53678"/>
                </a:lnTo>
                <a:lnTo>
                  <a:pt x="317015" y="64304"/>
                </a:lnTo>
                <a:lnTo>
                  <a:pt x="297720" y="84962"/>
                </a:lnTo>
                <a:lnTo>
                  <a:pt x="320023" y="84962"/>
                </a:lnTo>
                <a:lnTo>
                  <a:pt x="321639" y="83227"/>
                </a:lnTo>
                <a:lnTo>
                  <a:pt x="327396" y="72220"/>
                </a:lnTo>
                <a:lnTo>
                  <a:pt x="328835" y="65955"/>
                </a:lnTo>
                <a:lnTo>
                  <a:pt x="328835" y="51815"/>
                </a:lnTo>
                <a:lnTo>
                  <a:pt x="327396" y="45592"/>
                </a:lnTo>
                <a:lnTo>
                  <a:pt x="321639" y="34840"/>
                </a:lnTo>
                <a:lnTo>
                  <a:pt x="320167" y="33273"/>
                </a:lnTo>
                <a:close/>
              </a:path>
              <a:path w="610235" h="95250">
                <a:moveTo>
                  <a:pt x="302081" y="23240"/>
                </a:moveTo>
                <a:lnTo>
                  <a:pt x="289973" y="23240"/>
                </a:lnTo>
                <a:lnTo>
                  <a:pt x="284766" y="24553"/>
                </a:lnTo>
                <a:lnTo>
                  <a:pt x="275622" y="29802"/>
                </a:lnTo>
                <a:lnTo>
                  <a:pt x="272151" y="33189"/>
                </a:lnTo>
                <a:lnTo>
                  <a:pt x="269780" y="37337"/>
                </a:lnTo>
                <a:lnTo>
                  <a:pt x="280035" y="37337"/>
                </a:lnTo>
                <a:lnTo>
                  <a:pt x="285232" y="34332"/>
                </a:lnTo>
                <a:lnTo>
                  <a:pt x="289169" y="33273"/>
                </a:lnTo>
                <a:lnTo>
                  <a:pt x="320167" y="33273"/>
                </a:lnTo>
                <a:lnTo>
                  <a:pt x="317702" y="30649"/>
                </a:lnTo>
                <a:lnTo>
                  <a:pt x="307711" y="24722"/>
                </a:lnTo>
                <a:lnTo>
                  <a:pt x="302081" y="23240"/>
                </a:lnTo>
                <a:close/>
              </a:path>
              <a:path w="610235" h="95250">
                <a:moveTo>
                  <a:pt x="380750" y="23240"/>
                </a:moveTo>
                <a:lnTo>
                  <a:pt x="367373" y="23240"/>
                </a:lnTo>
                <a:lnTo>
                  <a:pt x="361362" y="24722"/>
                </a:lnTo>
                <a:lnTo>
                  <a:pt x="350948" y="30564"/>
                </a:lnTo>
                <a:lnTo>
                  <a:pt x="346926" y="34713"/>
                </a:lnTo>
                <a:lnTo>
                  <a:pt x="341169" y="45550"/>
                </a:lnTo>
                <a:lnTo>
                  <a:pt x="339729" y="51858"/>
                </a:lnTo>
                <a:lnTo>
                  <a:pt x="339729" y="66251"/>
                </a:lnTo>
                <a:lnTo>
                  <a:pt x="367542" y="95122"/>
                </a:lnTo>
                <a:lnTo>
                  <a:pt x="382444" y="95122"/>
                </a:lnTo>
                <a:lnTo>
                  <a:pt x="389386" y="93048"/>
                </a:lnTo>
                <a:lnTo>
                  <a:pt x="394974" y="88900"/>
                </a:lnTo>
                <a:lnTo>
                  <a:pt x="399668" y="85343"/>
                </a:lnTo>
                <a:lnTo>
                  <a:pt x="368050" y="85343"/>
                </a:lnTo>
                <a:lnTo>
                  <a:pt x="362843" y="83438"/>
                </a:lnTo>
                <a:lnTo>
                  <a:pt x="358433" y="79544"/>
                </a:lnTo>
                <a:lnTo>
                  <a:pt x="354292" y="75734"/>
                </a:lnTo>
                <a:lnTo>
                  <a:pt x="351964" y="70357"/>
                </a:lnTo>
                <a:lnTo>
                  <a:pt x="351540" y="63500"/>
                </a:lnTo>
                <a:lnTo>
                  <a:pt x="407166" y="63500"/>
                </a:lnTo>
                <a:lnTo>
                  <a:pt x="407420" y="61044"/>
                </a:lnTo>
                <a:lnTo>
                  <a:pt x="407547" y="54101"/>
                </a:lnTo>
                <a:lnTo>
                  <a:pt x="351667" y="54101"/>
                </a:lnTo>
                <a:lnTo>
                  <a:pt x="352260" y="47497"/>
                </a:lnTo>
                <a:lnTo>
                  <a:pt x="354588" y="42333"/>
                </a:lnTo>
                <a:lnTo>
                  <a:pt x="358652" y="38607"/>
                </a:lnTo>
                <a:lnTo>
                  <a:pt x="362801" y="34882"/>
                </a:lnTo>
                <a:lnTo>
                  <a:pt x="367796" y="33019"/>
                </a:lnTo>
                <a:lnTo>
                  <a:pt x="399280" y="33019"/>
                </a:lnTo>
                <a:lnTo>
                  <a:pt x="396752" y="30437"/>
                </a:lnTo>
                <a:lnTo>
                  <a:pt x="386592" y="24680"/>
                </a:lnTo>
                <a:lnTo>
                  <a:pt x="380750" y="23240"/>
                </a:lnTo>
                <a:close/>
              </a:path>
              <a:path w="610235" h="95250">
                <a:moveTo>
                  <a:pt x="406150" y="72516"/>
                </a:moveTo>
                <a:lnTo>
                  <a:pt x="393704" y="72516"/>
                </a:lnTo>
                <a:lnTo>
                  <a:pt x="392350" y="76411"/>
                </a:lnTo>
                <a:lnTo>
                  <a:pt x="389979" y="79544"/>
                </a:lnTo>
                <a:lnTo>
                  <a:pt x="383290" y="84200"/>
                </a:lnTo>
                <a:lnTo>
                  <a:pt x="379142" y="85343"/>
                </a:lnTo>
                <a:lnTo>
                  <a:pt x="399668" y="85343"/>
                </a:lnTo>
                <a:lnTo>
                  <a:pt x="400562" y="84666"/>
                </a:lnTo>
                <a:lnTo>
                  <a:pt x="404288" y="79205"/>
                </a:lnTo>
                <a:lnTo>
                  <a:pt x="406150" y="72516"/>
                </a:lnTo>
                <a:close/>
              </a:path>
              <a:path w="610235" h="95250">
                <a:moveTo>
                  <a:pt x="399280" y="33019"/>
                </a:moveTo>
                <a:lnTo>
                  <a:pt x="377702" y="33019"/>
                </a:lnTo>
                <a:lnTo>
                  <a:pt x="381385" y="33866"/>
                </a:lnTo>
                <a:lnTo>
                  <a:pt x="384687" y="35559"/>
                </a:lnTo>
                <a:lnTo>
                  <a:pt x="388074" y="37168"/>
                </a:lnTo>
                <a:lnTo>
                  <a:pt x="390741" y="39581"/>
                </a:lnTo>
                <a:lnTo>
                  <a:pt x="392688" y="42798"/>
                </a:lnTo>
                <a:lnTo>
                  <a:pt x="394636" y="45931"/>
                </a:lnTo>
                <a:lnTo>
                  <a:pt x="395609" y="49699"/>
                </a:lnTo>
                <a:lnTo>
                  <a:pt x="395609" y="54101"/>
                </a:lnTo>
                <a:lnTo>
                  <a:pt x="407547" y="54101"/>
                </a:lnTo>
                <a:lnTo>
                  <a:pt x="407433" y="49699"/>
                </a:lnTo>
                <a:lnTo>
                  <a:pt x="406150" y="44492"/>
                </a:lnTo>
                <a:lnTo>
                  <a:pt x="403356" y="39496"/>
                </a:lnTo>
                <a:lnTo>
                  <a:pt x="400647" y="34416"/>
                </a:lnTo>
                <a:lnTo>
                  <a:pt x="399280" y="33019"/>
                </a:lnTo>
                <a:close/>
              </a:path>
              <a:path w="610235" h="95250">
                <a:moveTo>
                  <a:pt x="465551" y="5460"/>
                </a:moveTo>
                <a:lnTo>
                  <a:pt x="452597" y="5460"/>
                </a:lnTo>
                <a:lnTo>
                  <a:pt x="479775" y="49783"/>
                </a:lnTo>
                <a:lnTo>
                  <a:pt x="452724" y="93979"/>
                </a:lnTo>
                <a:lnTo>
                  <a:pt x="465551" y="93979"/>
                </a:lnTo>
                <a:lnTo>
                  <a:pt x="485744" y="59435"/>
                </a:lnTo>
                <a:lnTo>
                  <a:pt x="498791" y="59435"/>
                </a:lnTo>
                <a:lnTo>
                  <a:pt x="492856" y="49783"/>
                </a:lnTo>
                <a:lnTo>
                  <a:pt x="498802" y="40131"/>
                </a:lnTo>
                <a:lnTo>
                  <a:pt x="486887" y="40131"/>
                </a:lnTo>
                <a:lnTo>
                  <a:pt x="465551" y="5460"/>
                </a:lnTo>
                <a:close/>
              </a:path>
              <a:path w="610235" h="95250">
                <a:moveTo>
                  <a:pt x="498791" y="59435"/>
                </a:moveTo>
                <a:lnTo>
                  <a:pt x="485744" y="59435"/>
                </a:lnTo>
                <a:lnTo>
                  <a:pt x="506953" y="93979"/>
                </a:lnTo>
                <a:lnTo>
                  <a:pt x="520034" y="93979"/>
                </a:lnTo>
                <a:lnTo>
                  <a:pt x="498791" y="59435"/>
                </a:lnTo>
                <a:close/>
              </a:path>
              <a:path w="610235" h="95250">
                <a:moveTo>
                  <a:pt x="520161" y="5460"/>
                </a:moveTo>
                <a:lnTo>
                  <a:pt x="507207" y="5460"/>
                </a:lnTo>
                <a:lnTo>
                  <a:pt x="486887" y="40131"/>
                </a:lnTo>
                <a:lnTo>
                  <a:pt x="498802" y="40131"/>
                </a:lnTo>
                <a:lnTo>
                  <a:pt x="520161" y="5460"/>
                </a:lnTo>
                <a:close/>
              </a:path>
              <a:path w="610235" h="95250">
                <a:moveTo>
                  <a:pt x="563099" y="5460"/>
                </a:moveTo>
                <a:lnTo>
                  <a:pt x="535540" y="5460"/>
                </a:lnTo>
                <a:lnTo>
                  <a:pt x="535540" y="93979"/>
                </a:lnTo>
                <a:lnTo>
                  <a:pt x="563099" y="93979"/>
                </a:lnTo>
                <a:lnTo>
                  <a:pt x="570092" y="93654"/>
                </a:lnTo>
                <a:lnTo>
                  <a:pt x="596042" y="84454"/>
                </a:lnTo>
                <a:lnTo>
                  <a:pt x="547097" y="84454"/>
                </a:lnTo>
                <a:lnTo>
                  <a:pt x="547097" y="14858"/>
                </a:lnTo>
                <a:lnTo>
                  <a:pt x="595633" y="14858"/>
                </a:lnTo>
                <a:lnTo>
                  <a:pt x="595230" y="14477"/>
                </a:lnTo>
                <a:lnTo>
                  <a:pt x="588118" y="10921"/>
                </a:lnTo>
                <a:lnTo>
                  <a:pt x="582601" y="8532"/>
                </a:lnTo>
                <a:lnTo>
                  <a:pt x="576592" y="6826"/>
                </a:lnTo>
                <a:lnTo>
                  <a:pt x="570092" y="5802"/>
                </a:lnTo>
                <a:lnTo>
                  <a:pt x="563099" y="5460"/>
                </a:lnTo>
                <a:close/>
              </a:path>
              <a:path w="610235" h="95250">
                <a:moveTo>
                  <a:pt x="595633" y="14858"/>
                </a:moveTo>
                <a:lnTo>
                  <a:pt x="563099" y="14858"/>
                </a:lnTo>
                <a:lnTo>
                  <a:pt x="571108" y="15438"/>
                </a:lnTo>
                <a:lnTo>
                  <a:pt x="578116" y="17176"/>
                </a:lnTo>
                <a:lnTo>
                  <a:pt x="598278" y="49910"/>
                </a:lnTo>
                <a:lnTo>
                  <a:pt x="597714" y="57650"/>
                </a:lnTo>
                <a:lnTo>
                  <a:pt x="563099" y="84454"/>
                </a:lnTo>
                <a:lnTo>
                  <a:pt x="596042" y="84454"/>
                </a:lnTo>
                <a:lnTo>
                  <a:pt x="600648" y="80136"/>
                </a:lnTo>
                <a:lnTo>
                  <a:pt x="604374" y="73532"/>
                </a:lnTo>
                <a:lnTo>
                  <a:pt x="608184" y="66844"/>
                </a:lnTo>
                <a:lnTo>
                  <a:pt x="610089" y="58970"/>
                </a:lnTo>
                <a:lnTo>
                  <a:pt x="610089" y="40851"/>
                </a:lnTo>
                <a:lnTo>
                  <a:pt x="608184" y="32977"/>
                </a:lnTo>
                <a:lnTo>
                  <a:pt x="604374" y="26288"/>
                </a:lnTo>
                <a:lnTo>
                  <a:pt x="600648" y="19600"/>
                </a:lnTo>
                <a:lnTo>
                  <a:pt x="595633" y="14858"/>
                </a:lnTo>
                <a:close/>
              </a:path>
            </a:pathLst>
          </a:custGeom>
          <a:solidFill>
            <a:srgbClr val="686868"/>
          </a:solidFill>
        </p:spPr>
        <p:txBody>
          <a:bodyPr wrap="square" lIns="0" tIns="0" rIns="0" bIns="0" rtlCol="0"/>
          <a:lstStyle/>
          <a:p>
            <a:endParaRPr sz="1154"/>
          </a:p>
        </p:txBody>
      </p:sp>
      <p:sp>
        <p:nvSpPr>
          <p:cNvPr id="8" name="object 8"/>
          <p:cNvSpPr/>
          <p:nvPr/>
        </p:nvSpPr>
        <p:spPr>
          <a:xfrm>
            <a:off x="7489347" y="2733426"/>
            <a:ext cx="261043" cy="61087"/>
          </a:xfrm>
          <a:custGeom>
            <a:avLst/>
            <a:gdLst/>
            <a:ahLst/>
            <a:cxnLst/>
            <a:rect l="l" t="t" r="r" b="b"/>
            <a:pathLst>
              <a:path w="407035" h="95250">
                <a:moveTo>
                  <a:pt x="12319" y="70357"/>
                </a:moveTo>
                <a:lnTo>
                  <a:pt x="0" y="70357"/>
                </a:lnTo>
                <a:lnTo>
                  <a:pt x="84" y="75184"/>
                </a:lnTo>
                <a:lnTo>
                  <a:pt x="24765" y="94868"/>
                </a:lnTo>
                <a:lnTo>
                  <a:pt x="36703" y="94868"/>
                </a:lnTo>
                <a:lnTo>
                  <a:pt x="41994" y="93683"/>
                </a:lnTo>
                <a:lnTo>
                  <a:pt x="50969" y="88942"/>
                </a:lnTo>
                <a:lnTo>
                  <a:pt x="54356" y="85852"/>
                </a:lnTo>
                <a:lnTo>
                  <a:pt x="54813" y="85089"/>
                </a:lnTo>
                <a:lnTo>
                  <a:pt x="24849" y="85089"/>
                </a:lnTo>
                <a:lnTo>
                  <a:pt x="20447" y="83693"/>
                </a:lnTo>
                <a:lnTo>
                  <a:pt x="17399" y="80898"/>
                </a:lnTo>
                <a:lnTo>
                  <a:pt x="14435" y="78020"/>
                </a:lnTo>
                <a:lnTo>
                  <a:pt x="12823" y="74675"/>
                </a:lnTo>
                <a:lnTo>
                  <a:pt x="12707" y="74167"/>
                </a:lnTo>
                <a:lnTo>
                  <a:pt x="12319" y="70357"/>
                </a:lnTo>
                <a:close/>
              </a:path>
              <a:path w="407035" h="95250">
                <a:moveTo>
                  <a:pt x="38142" y="4317"/>
                </a:moveTo>
                <a:lnTo>
                  <a:pt x="24087" y="4317"/>
                </a:lnTo>
                <a:lnTo>
                  <a:pt x="18965" y="5333"/>
                </a:lnTo>
                <a:lnTo>
                  <a:pt x="508" y="34332"/>
                </a:lnTo>
                <a:lnTo>
                  <a:pt x="1735" y="38734"/>
                </a:lnTo>
                <a:lnTo>
                  <a:pt x="32046" y="54990"/>
                </a:lnTo>
                <a:lnTo>
                  <a:pt x="35814" y="56176"/>
                </a:lnTo>
                <a:lnTo>
                  <a:pt x="41402" y="58377"/>
                </a:lnTo>
                <a:lnTo>
                  <a:pt x="43730" y="59986"/>
                </a:lnTo>
                <a:lnTo>
                  <a:pt x="47455" y="64219"/>
                </a:lnTo>
                <a:lnTo>
                  <a:pt x="48387" y="66971"/>
                </a:lnTo>
                <a:lnTo>
                  <a:pt x="48387" y="74675"/>
                </a:lnTo>
                <a:lnTo>
                  <a:pt x="46778" y="78231"/>
                </a:lnTo>
                <a:lnTo>
                  <a:pt x="40428" y="83735"/>
                </a:lnTo>
                <a:lnTo>
                  <a:pt x="36110" y="85089"/>
                </a:lnTo>
                <a:lnTo>
                  <a:pt x="54813" y="85089"/>
                </a:lnTo>
                <a:lnTo>
                  <a:pt x="58928" y="78231"/>
                </a:lnTo>
                <a:lnTo>
                  <a:pt x="59975" y="74506"/>
                </a:lnTo>
                <a:lnTo>
                  <a:pt x="60058" y="64219"/>
                </a:lnTo>
                <a:lnTo>
                  <a:pt x="58801" y="59859"/>
                </a:lnTo>
                <a:lnTo>
                  <a:pt x="56261" y="56642"/>
                </a:lnTo>
                <a:lnTo>
                  <a:pt x="53721" y="53339"/>
                </a:lnTo>
                <a:lnTo>
                  <a:pt x="50673" y="50926"/>
                </a:lnTo>
                <a:lnTo>
                  <a:pt x="47117" y="49402"/>
                </a:lnTo>
                <a:lnTo>
                  <a:pt x="43561" y="47794"/>
                </a:lnTo>
                <a:lnTo>
                  <a:pt x="38862" y="46185"/>
                </a:lnTo>
                <a:lnTo>
                  <a:pt x="28194" y="43222"/>
                </a:lnTo>
                <a:lnTo>
                  <a:pt x="24426" y="42036"/>
                </a:lnTo>
                <a:lnTo>
                  <a:pt x="12319" y="31665"/>
                </a:lnTo>
                <a:lnTo>
                  <a:pt x="12319" y="23960"/>
                </a:lnTo>
                <a:lnTo>
                  <a:pt x="13843" y="20489"/>
                </a:lnTo>
                <a:lnTo>
                  <a:pt x="16891" y="18033"/>
                </a:lnTo>
                <a:lnTo>
                  <a:pt x="19939" y="15493"/>
                </a:lnTo>
                <a:lnTo>
                  <a:pt x="23876" y="14223"/>
                </a:lnTo>
                <a:lnTo>
                  <a:pt x="54900" y="14223"/>
                </a:lnTo>
                <a:lnTo>
                  <a:pt x="50165" y="10540"/>
                </a:lnTo>
                <a:lnTo>
                  <a:pt x="44915" y="6392"/>
                </a:lnTo>
                <a:lnTo>
                  <a:pt x="38142" y="4317"/>
                </a:lnTo>
                <a:close/>
              </a:path>
              <a:path w="407035" h="95250">
                <a:moveTo>
                  <a:pt x="54900" y="14223"/>
                </a:moveTo>
                <a:lnTo>
                  <a:pt x="33866" y="14223"/>
                </a:lnTo>
                <a:lnTo>
                  <a:pt x="38015" y="15536"/>
                </a:lnTo>
                <a:lnTo>
                  <a:pt x="41148" y="18160"/>
                </a:lnTo>
                <a:lnTo>
                  <a:pt x="44280" y="20700"/>
                </a:lnTo>
                <a:lnTo>
                  <a:pt x="46058" y="23664"/>
                </a:lnTo>
                <a:lnTo>
                  <a:pt x="46482" y="27050"/>
                </a:lnTo>
                <a:lnTo>
                  <a:pt x="59182" y="27050"/>
                </a:lnTo>
                <a:lnTo>
                  <a:pt x="58504" y="20192"/>
                </a:lnTo>
                <a:lnTo>
                  <a:pt x="55499" y="14689"/>
                </a:lnTo>
                <a:lnTo>
                  <a:pt x="54900" y="14223"/>
                </a:lnTo>
                <a:close/>
              </a:path>
              <a:path w="407035" h="95250">
                <a:moveTo>
                  <a:pt x="88635" y="0"/>
                </a:moveTo>
                <a:lnTo>
                  <a:pt x="77078" y="0"/>
                </a:lnTo>
                <a:lnTo>
                  <a:pt x="77078" y="93979"/>
                </a:lnTo>
                <a:lnTo>
                  <a:pt x="88635" y="93979"/>
                </a:lnTo>
                <a:lnTo>
                  <a:pt x="88635" y="63245"/>
                </a:lnTo>
                <a:lnTo>
                  <a:pt x="102742" y="63245"/>
                </a:lnTo>
                <a:lnTo>
                  <a:pt x="98795" y="59054"/>
                </a:lnTo>
                <a:lnTo>
                  <a:pt x="102395" y="55244"/>
                </a:lnTo>
                <a:lnTo>
                  <a:pt x="88635" y="55244"/>
                </a:lnTo>
                <a:lnTo>
                  <a:pt x="88635" y="0"/>
                </a:lnTo>
                <a:close/>
              </a:path>
              <a:path w="407035" h="95250">
                <a:moveTo>
                  <a:pt x="102742" y="63245"/>
                </a:moveTo>
                <a:lnTo>
                  <a:pt x="88635" y="63245"/>
                </a:lnTo>
                <a:lnTo>
                  <a:pt x="115940" y="93979"/>
                </a:lnTo>
                <a:lnTo>
                  <a:pt x="131688" y="93979"/>
                </a:lnTo>
                <a:lnTo>
                  <a:pt x="102742" y="63245"/>
                </a:lnTo>
                <a:close/>
              </a:path>
              <a:path w="407035" h="95250">
                <a:moveTo>
                  <a:pt x="131561" y="24383"/>
                </a:moveTo>
                <a:lnTo>
                  <a:pt x="115432" y="24383"/>
                </a:lnTo>
                <a:lnTo>
                  <a:pt x="88635" y="55244"/>
                </a:lnTo>
                <a:lnTo>
                  <a:pt x="102395" y="55244"/>
                </a:lnTo>
                <a:lnTo>
                  <a:pt x="131561" y="24383"/>
                </a:lnTo>
                <a:close/>
              </a:path>
              <a:path w="407035" h="95250">
                <a:moveTo>
                  <a:pt x="179141" y="23240"/>
                </a:moveTo>
                <a:lnTo>
                  <a:pt x="165764" y="23240"/>
                </a:lnTo>
                <a:lnTo>
                  <a:pt x="159752" y="24722"/>
                </a:lnTo>
                <a:lnTo>
                  <a:pt x="149338" y="30564"/>
                </a:lnTo>
                <a:lnTo>
                  <a:pt x="145317" y="34713"/>
                </a:lnTo>
                <a:lnTo>
                  <a:pt x="139559" y="45550"/>
                </a:lnTo>
                <a:lnTo>
                  <a:pt x="138120" y="51858"/>
                </a:lnTo>
                <a:lnTo>
                  <a:pt x="138120" y="66251"/>
                </a:lnTo>
                <a:lnTo>
                  <a:pt x="165933" y="95122"/>
                </a:lnTo>
                <a:lnTo>
                  <a:pt x="180834" y="95122"/>
                </a:lnTo>
                <a:lnTo>
                  <a:pt x="187777" y="93048"/>
                </a:lnTo>
                <a:lnTo>
                  <a:pt x="193365" y="88900"/>
                </a:lnTo>
                <a:lnTo>
                  <a:pt x="198059" y="85343"/>
                </a:lnTo>
                <a:lnTo>
                  <a:pt x="166441" y="85343"/>
                </a:lnTo>
                <a:lnTo>
                  <a:pt x="161234" y="83438"/>
                </a:lnTo>
                <a:lnTo>
                  <a:pt x="156824" y="79544"/>
                </a:lnTo>
                <a:lnTo>
                  <a:pt x="152683" y="75734"/>
                </a:lnTo>
                <a:lnTo>
                  <a:pt x="150354" y="70357"/>
                </a:lnTo>
                <a:lnTo>
                  <a:pt x="149931" y="63500"/>
                </a:lnTo>
                <a:lnTo>
                  <a:pt x="205557" y="63500"/>
                </a:lnTo>
                <a:lnTo>
                  <a:pt x="205811" y="61044"/>
                </a:lnTo>
                <a:lnTo>
                  <a:pt x="205938" y="54101"/>
                </a:lnTo>
                <a:lnTo>
                  <a:pt x="150058" y="54101"/>
                </a:lnTo>
                <a:lnTo>
                  <a:pt x="150651" y="47497"/>
                </a:lnTo>
                <a:lnTo>
                  <a:pt x="152979" y="42333"/>
                </a:lnTo>
                <a:lnTo>
                  <a:pt x="157043" y="38607"/>
                </a:lnTo>
                <a:lnTo>
                  <a:pt x="161192" y="34882"/>
                </a:lnTo>
                <a:lnTo>
                  <a:pt x="166187" y="33019"/>
                </a:lnTo>
                <a:lnTo>
                  <a:pt x="197670" y="33019"/>
                </a:lnTo>
                <a:lnTo>
                  <a:pt x="195143" y="30437"/>
                </a:lnTo>
                <a:lnTo>
                  <a:pt x="184983" y="24680"/>
                </a:lnTo>
                <a:lnTo>
                  <a:pt x="179141" y="23240"/>
                </a:lnTo>
                <a:close/>
              </a:path>
              <a:path w="407035" h="95250">
                <a:moveTo>
                  <a:pt x="204541" y="72516"/>
                </a:moveTo>
                <a:lnTo>
                  <a:pt x="192095" y="72516"/>
                </a:lnTo>
                <a:lnTo>
                  <a:pt x="190740" y="76411"/>
                </a:lnTo>
                <a:lnTo>
                  <a:pt x="188370" y="79544"/>
                </a:lnTo>
                <a:lnTo>
                  <a:pt x="181681" y="84200"/>
                </a:lnTo>
                <a:lnTo>
                  <a:pt x="177532" y="85343"/>
                </a:lnTo>
                <a:lnTo>
                  <a:pt x="198059" y="85343"/>
                </a:lnTo>
                <a:lnTo>
                  <a:pt x="198953" y="84666"/>
                </a:lnTo>
                <a:lnTo>
                  <a:pt x="202678" y="79205"/>
                </a:lnTo>
                <a:lnTo>
                  <a:pt x="204541" y="72516"/>
                </a:lnTo>
                <a:close/>
              </a:path>
              <a:path w="407035" h="95250">
                <a:moveTo>
                  <a:pt x="197670" y="33019"/>
                </a:moveTo>
                <a:lnTo>
                  <a:pt x="176093" y="33019"/>
                </a:lnTo>
                <a:lnTo>
                  <a:pt x="179776" y="33866"/>
                </a:lnTo>
                <a:lnTo>
                  <a:pt x="183078" y="35559"/>
                </a:lnTo>
                <a:lnTo>
                  <a:pt x="186465" y="37168"/>
                </a:lnTo>
                <a:lnTo>
                  <a:pt x="189132" y="39581"/>
                </a:lnTo>
                <a:lnTo>
                  <a:pt x="191079" y="42798"/>
                </a:lnTo>
                <a:lnTo>
                  <a:pt x="193026" y="45931"/>
                </a:lnTo>
                <a:lnTo>
                  <a:pt x="194000" y="49699"/>
                </a:lnTo>
                <a:lnTo>
                  <a:pt x="194000" y="54101"/>
                </a:lnTo>
                <a:lnTo>
                  <a:pt x="205938" y="54101"/>
                </a:lnTo>
                <a:lnTo>
                  <a:pt x="205823" y="49699"/>
                </a:lnTo>
                <a:lnTo>
                  <a:pt x="204541" y="44492"/>
                </a:lnTo>
                <a:lnTo>
                  <a:pt x="201747" y="39496"/>
                </a:lnTo>
                <a:lnTo>
                  <a:pt x="199038" y="34416"/>
                </a:lnTo>
                <a:lnTo>
                  <a:pt x="197670" y="33019"/>
                </a:lnTo>
                <a:close/>
              </a:path>
              <a:path w="407035" h="95250">
                <a:moveTo>
                  <a:pt x="235290" y="33908"/>
                </a:moveTo>
                <a:lnTo>
                  <a:pt x="223733" y="33908"/>
                </a:lnTo>
                <a:lnTo>
                  <a:pt x="223733" y="81703"/>
                </a:lnTo>
                <a:lnTo>
                  <a:pt x="225341" y="86571"/>
                </a:lnTo>
                <a:lnTo>
                  <a:pt x="231776" y="92498"/>
                </a:lnTo>
                <a:lnTo>
                  <a:pt x="236602" y="93979"/>
                </a:lnTo>
                <a:lnTo>
                  <a:pt x="253451" y="93979"/>
                </a:lnTo>
                <a:lnTo>
                  <a:pt x="253451" y="84200"/>
                </a:lnTo>
                <a:lnTo>
                  <a:pt x="241386" y="84200"/>
                </a:lnTo>
                <a:lnTo>
                  <a:pt x="238888" y="83523"/>
                </a:lnTo>
                <a:lnTo>
                  <a:pt x="237449" y="82168"/>
                </a:lnTo>
                <a:lnTo>
                  <a:pt x="236009" y="80729"/>
                </a:lnTo>
                <a:lnTo>
                  <a:pt x="235290" y="78316"/>
                </a:lnTo>
                <a:lnTo>
                  <a:pt x="235290" y="33908"/>
                </a:lnTo>
                <a:close/>
              </a:path>
              <a:path w="407035" h="95250">
                <a:moveTo>
                  <a:pt x="253451" y="24383"/>
                </a:moveTo>
                <a:lnTo>
                  <a:pt x="214716" y="24383"/>
                </a:lnTo>
                <a:lnTo>
                  <a:pt x="214716" y="33908"/>
                </a:lnTo>
                <a:lnTo>
                  <a:pt x="253451" y="33908"/>
                </a:lnTo>
                <a:lnTo>
                  <a:pt x="253451" y="24383"/>
                </a:lnTo>
                <a:close/>
              </a:path>
              <a:path w="407035" h="95250">
                <a:moveTo>
                  <a:pt x="235290" y="6857"/>
                </a:moveTo>
                <a:lnTo>
                  <a:pt x="223733" y="6857"/>
                </a:lnTo>
                <a:lnTo>
                  <a:pt x="223733" y="24383"/>
                </a:lnTo>
                <a:lnTo>
                  <a:pt x="235290" y="24383"/>
                </a:lnTo>
                <a:lnTo>
                  <a:pt x="235290" y="6857"/>
                </a:lnTo>
                <a:close/>
              </a:path>
              <a:path w="407035" h="95250">
                <a:moveTo>
                  <a:pt x="305596" y="23240"/>
                </a:moveTo>
                <a:lnTo>
                  <a:pt x="290441" y="23240"/>
                </a:lnTo>
                <a:lnTo>
                  <a:pt x="284556" y="24722"/>
                </a:lnTo>
                <a:lnTo>
                  <a:pt x="274312" y="30649"/>
                </a:lnTo>
                <a:lnTo>
                  <a:pt x="270332" y="34840"/>
                </a:lnTo>
                <a:lnTo>
                  <a:pt x="267454" y="40258"/>
                </a:lnTo>
                <a:lnTo>
                  <a:pt x="264575" y="45592"/>
                </a:lnTo>
                <a:lnTo>
                  <a:pt x="263136" y="51858"/>
                </a:lnTo>
                <a:lnTo>
                  <a:pt x="263136" y="66336"/>
                </a:lnTo>
                <a:lnTo>
                  <a:pt x="290441" y="95122"/>
                </a:lnTo>
                <a:lnTo>
                  <a:pt x="305427" y="95122"/>
                </a:lnTo>
                <a:lnTo>
                  <a:pt x="312412" y="93006"/>
                </a:lnTo>
                <a:lnTo>
                  <a:pt x="318000" y="88772"/>
                </a:lnTo>
                <a:lnTo>
                  <a:pt x="322437" y="85343"/>
                </a:lnTo>
                <a:lnTo>
                  <a:pt x="290441" y="85343"/>
                </a:lnTo>
                <a:lnTo>
                  <a:pt x="285107" y="83057"/>
                </a:lnTo>
                <a:lnTo>
                  <a:pt x="276979" y="73913"/>
                </a:lnTo>
                <a:lnTo>
                  <a:pt x="274947" y="67436"/>
                </a:lnTo>
                <a:lnTo>
                  <a:pt x="274947" y="50757"/>
                </a:lnTo>
                <a:lnTo>
                  <a:pt x="276979" y="44365"/>
                </a:lnTo>
                <a:lnTo>
                  <a:pt x="281043" y="39877"/>
                </a:lnTo>
                <a:lnTo>
                  <a:pt x="285107" y="35305"/>
                </a:lnTo>
                <a:lnTo>
                  <a:pt x="290441" y="33019"/>
                </a:lnTo>
                <a:lnTo>
                  <a:pt x="322916" y="33019"/>
                </a:lnTo>
                <a:lnTo>
                  <a:pt x="318127" y="29463"/>
                </a:lnTo>
                <a:lnTo>
                  <a:pt x="312623" y="25315"/>
                </a:lnTo>
                <a:lnTo>
                  <a:pt x="305596" y="23240"/>
                </a:lnTo>
                <a:close/>
              </a:path>
              <a:path w="407035" h="95250">
                <a:moveTo>
                  <a:pt x="329176" y="71627"/>
                </a:moveTo>
                <a:lnTo>
                  <a:pt x="316730" y="71627"/>
                </a:lnTo>
                <a:lnTo>
                  <a:pt x="315460" y="76030"/>
                </a:lnTo>
                <a:lnTo>
                  <a:pt x="313131" y="79417"/>
                </a:lnTo>
                <a:lnTo>
                  <a:pt x="306358" y="84158"/>
                </a:lnTo>
                <a:lnTo>
                  <a:pt x="302125" y="85343"/>
                </a:lnTo>
                <a:lnTo>
                  <a:pt x="322437" y="85343"/>
                </a:lnTo>
                <a:lnTo>
                  <a:pt x="323588" y="84454"/>
                </a:lnTo>
                <a:lnTo>
                  <a:pt x="327313" y="78739"/>
                </a:lnTo>
                <a:lnTo>
                  <a:pt x="329176" y="71627"/>
                </a:lnTo>
                <a:close/>
              </a:path>
              <a:path w="407035" h="95250">
                <a:moveTo>
                  <a:pt x="322916" y="33019"/>
                </a:moveTo>
                <a:lnTo>
                  <a:pt x="302125" y="33019"/>
                </a:lnTo>
                <a:lnTo>
                  <a:pt x="306358" y="34247"/>
                </a:lnTo>
                <a:lnTo>
                  <a:pt x="309745" y="36702"/>
                </a:lnTo>
                <a:lnTo>
                  <a:pt x="313216" y="39158"/>
                </a:lnTo>
                <a:lnTo>
                  <a:pt x="315544" y="42502"/>
                </a:lnTo>
                <a:lnTo>
                  <a:pt x="316730" y="46735"/>
                </a:lnTo>
                <a:lnTo>
                  <a:pt x="329176" y="46735"/>
                </a:lnTo>
                <a:lnTo>
                  <a:pt x="327398" y="39369"/>
                </a:lnTo>
                <a:lnTo>
                  <a:pt x="323715" y="33612"/>
                </a:lnTo>
                <a:lnTo>
                  <a:pt x="322916" y="33019"/>
                </a:lnTo>
                <a:close/>
              </a:path>
              <a:path w="407035" h="95250">
                <a:moveTo>
                  <a:pt x="356153" y="0"/>
                </a:moveTo>
                <a:lnTo>
                  <a:pt x="344596" y="0"/>
                </a:lnTo>
                <a:lnTo>
                  <a:pt x="344596" y="93979"/>
                </a:lnTo>
                <a:lnTo>
                  <a:pt x="356153" y="93979"/>
                </a:lnTo>
                <a:lnTo>
                  <a:pt x="356153" y="48217"/>
                </a:lnTo>
                <a:lnTo>
                  <a:pt x="357931" y="42671"/>
                </a:lnTo>
                <a:lnTo>
                  <a:pt x="361608" y="38734"/>
                </a:lnTo>
                <a:lnTo>
                  <a:pt x="365128" y="35051"/>
                </a:lnTo>
                <a:lnTo>
                  <a:pt x="367075" y="34289"/>
                </a:lnTo>
                <a:lnTo>
                  <a:pt x="356153" y="34289"/>
                </a:lnTo>
                <a:lnTo>
                  <a:pt x="356153" y="0"/>
                </a:lnTo>
                <a:close/>
              </a:path>
              <a:path w="407035" h="95250">
                <a:moveTo>
                  <a:pt x="401459" y="33146"/>
                </a:moveTo>
                <a:lnTo>
                  <a:pt x="382103" y="33146"/>
                </a:lnTo>
                <a:lnTo>
                  <a:pt x="386845" y="35009"/>
                </a:lnTo>
                <a:lnTo>
                  <a:pt x="390437" y="38861"/>
                </a:lnTo>
                <a:lnTo>
                  <a:pt x="393787" y="42375"/>
                </a:lnTo>
                <a:lnTo>
                  <a:pt x="395523" y="47667"/>
                </a:lnTo>
                <a:lnTo>
                  <a:pt x="395523" y="93979"/>
                </a:lnTo>
                <a:lnTo>
                  <a:pt x="406953" y="93979"/>
                </a:lnTo>
                <a:lnTo>
                  <a:pt x="406953" y="46524"/>
                </a:lnTo>
                <a:lnTo>
                  <a:pt x="405725" y="41063"/>
                </a:lnTo>
                <a:lnTo>
                  <a:pt x="403270" y="36575"/>
                </a:lnTo>
                <a:lnTo>
                  <a:pt x="401459" y="33146"/>
                </a:lnTo>
                <a:close/>
              </a:path>
              <a:path w="407035" h="95250">
                <a:moveTo>
                  <a:pt x="384389" y="23113"/>
                </a:moveTo>
                <a:lnTo>
                  <a:pt x="374145" y="23113"/>
                </a:lnTo>
                <a:lnTo>
                  <a:pt x="369615" y="24087"/>
                </a:lnTo>
                <a:lnTo>
                  <a:pt x="365551" y="26034"/>
                </a:lnTo>
                <a:lnTo>
                  <a:pt x="361572" y="27982"/>
                </a:lnTo>
                <a:lnTo>
                  <a:pt x="358439" y="30733"/>
                </a:lnTo>
                <a:lnTo>
                  <a:pt x="356153" y="34289"/>
                </a:lnTo>
                <a:lnTo>
                  <a:pt x="367075" y="34289"/>
                </a:lnTo>
                <a:lnTo>
                  <a:pt x="369996" y="33146"/>
                </a:lnTo>
                <a:lnTo>
                  <a:pt x="401459" y="33146"/>
                </a:lnTo>
                <a:lnTo>
                  <a:pt x="400899" y="32088"/>
                </a:lnTo>
                <a:lnTo>
                  <a:pt x="397597" y="28744"/>
                </a:lnTo>
                <a:lnTo>
                  <a:pt x="393364" y="26542"/>
                </a:lnTo>
                <a:lnTo>
                  <a:pt x="389131" y="24256"/>
                </a:lnTo>
                <a:lnTo>
                  <a:pt x="384389" y="23113"/>
                </a:lnTo>
                <a:close/>
              </a:path>
            </a:pathLst>
          </a:custGeom>
          <a:solidFill>
            <a:srgbClr val="686868"/>
          </a:solidFill>
        </p:spPr>
        <p:txBody>
          <a:bodyPr wrap="square" lIns="0" tIns="0" rIns="0" bIns="0" rtlCol="0"/>
          <a:lstStyle/>
          <a:p>
            <a:endParaRPr sz="1154"/>
          </a:p>
        </p:txBody>
      </p:sp>
      <p:pic>
        <p:nvPicPr>
          <p:cNvPr id="9" name="object 9"/>
          <p:cNvPicPr/>
          <p:nvPr/>
        </p:nvPicPr>
        <p:blipFill>
          <a:blip r:embed="rId6" cstate="print"/>
          <a:stretch>
            <a:fillRect/>
          </a:stretch>
        </p:blipFill>
        <p:spPr>
          <a:xfrm>
            <a:off x="4534379" y="3602975"/>
            <a:ext cx="926879" cy="62960"/>
          </a:xfrm>
          <a:prstGeom prst="rect">
            <a:avLst/>
          </a:prstGeom>
        </p:spPr>
      </p:pic>
      <p:sp>
        <p:nvSpPr>
          <p:cNvPr id="10" name="object 10"/>
          <p:cNvSpPr/>
          <p:nvPr/>
        </p:nvSpPr>
        <p:spPr>
          <a:xfrm>
            <a:off x="4625847" y="376701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11" name="object 11"/>
          <p:cNvSpPr/>
          <p:nvPr/>
        </p:nvSpPr>
        <p:spPr>
          <a:xfrm>
            <a:off x="4712313" y="3766394"/>
            <a:ext cx="235795" cy="46019"/>
          </a:xfrm>
          <a:custGeom>
            <a:avLst/>
            <a:gdLst/>
            <a:ahLst/>
            <a:cxnLst/>
            <a:rect l="l" t="t" r="r" b="b"/>
            <a:pathLst>
              <a:path w="367664" h="71754">
                <a:moveTo>
                  <a:pt x="40030" y="0"/>
                </a:moveTo>
                <a:lnTo>
                  <a:pt x="0" y="0"/>
                </a:lnTo>
                <a:lnTo>
                  <a:pt x="0" y="70815"/>
                </a:lnTo>
                <a:lnTo>
                  <a:pt x="9245" y="70815"/>
                </a:lnTo>
                <a:lnTo>
                  <a:pt x="9245" y="38912"/>
                </a:lnTo>
                <a:lnTo>
                  <a:pt x="34239" y="38912"/>
                </a:lnTo>
                <a:lnTo>
                  <a:pt x="34239" y="31394"/>
                </a:lnTo>
                <a:lnTo>
                  <a:pt x="9245" y="31394"/>
                </a:lnTo>
                <a:lnTo>
                  <a:pt x="9245" y="7518"/>
                </a:lnTo>
                <a:lnTo>
                  <a:pt x="40030" y="7518"/>
                </a:lnTo>
                <a:lnTo>
                  <a:pt x="40030" y="0"/>
                </a:lnTo>
                <a:close/>
              </a:path>
              <a:path w="367664" h="71754">
                <a:moveTo>
                  <a:pt x="81168" y="14223"/>
                </a:moveTo>
                <a:lnTo>
                  <a:pt x="70602" y="14223"/>
                </a:lnTo>
                <a:lnTo>
                  <a:pt x="65827" y="15409"/>
                </a:lnTo>
                <a:lnTo>
                  <a:pt x="61560" y="17779"/>
                </a:lnTo>
                <a:lnTo>
                  <a:pt x="57292" y="20082"/>
                </a:lnTo>
                <a:lnTo>
                  <a:pt x="53906" y="23435"/>
                </a:lnTo>
                <a:lnTo>
                  <a:pt x="48961" y="32173"/>
                </a:lnTo>
                <a:lnTo>
                  <a:pt x="47758" y="37117"/>
                </a:lnTo>
                <a:lnTo>
                  <a:pt x="47742" y="48632"/>
                </a:lnTo>
                <a:lnTo>
                  <a:pt x="48927" y="53712"/>
                </a:lnTo>
                <a:lnTo>
                  <a:pt x="70263" y="71729"/>
                </a:lnTo>
                <a:lnTo>
                  <a:pt x="80762" y="71729"/>
                </a:lnTo>
                <a:lnTo>
                  <a:pt x="85571" y="70544"/>
                </a:lnTo>
                <a:lnTo>
                  <a:pt x="94241" y="65802"/>
                </a:lnTo>
                <a:lnTo>
                  <a:pt x="96487" y="63601"/>
                </a:lnTo>
                <a:lnTo>
                  <a:pt x="72160" y="63601"/>
                </a:lnTo>
                <a:lnTo>
                  <a:pt x="69112" y="62856"/>
                </a:lnTo>
                <a:lnTo>
                  <a:pt x="57191" y="47413"/>
                </a:lnTo>
                <a:lnTo>
                  <a:pt x="57191" y="38404"/>
                </a:lnTo>
                <a:lnTo>
                  <a:pt x="72397" y="22250"/>
                </a:lnTo>
                <a:lnTo>
                  <a:pt x="96668" y="22250"/>
                </a:lnTo>
                <a:lnTo>
                  <a:pt x="94478" y="20082"/>
                </a:lnTo>
                <a:lnTo>
                  <a:pt x="90211" y="17779"/>
                </a:lnTo>
                <a:lnTo>
                  <a:pt x="85944" y="15409"/>
                </a:lnTo>
                <a:lnTo>
                  <a:pt x="81168" y="14223"/>
                </a:lnTo>
                <a:close/>
              </a:path>
              <a:path w="367664" h="71754">
                <a:moveTo>
                  <a:pt x="96668" y="22250"/>
                </a:moveTo>
                <a:lnTo>
                  <a:pt x="79103" y="22250"/>
                </a:lnTo>
                <a:lnTo>
                  <a:pt x="82184" y="23029"/>
                </a:lnTo>
                <a:lnTo>
                  <a:pt x="85029" y="24587"/>
                </a:lnTo>
                <a:lnTo>
                  <a:pt x="87874" y="26077"/>
                </a:lnTo>
                <a:lnTo>
                  <a:pt x="90177" y="28380"/>
                </a:lnTo>
                <a:lnTo>
                  <a:pt x="93699" y="34611"/>
                </a:lnTo>
                <a:lnTo>
                  <a:pt x="94580" y="38404"/>
                </a:lnTo>
                <a:lnTo>
                  <a:pt x="94563" y="47413"/>
                </a:lnTo>
                <a:lnTo>
                  <a:pt x="93665" y="51138"/>
                </a:lnTo>
                <a:lnTo>
                  <a:pt x="91779" y="54356"/>
                </a:lnTo>
                <a:lnTo>
                  <a:pt x="90075" y="57370"/>
                </a:lnTo>
                <a:lnTo>
                  <a:pt x="87739" y="59706"/>
                </a:lnTo>
                <a:lnTo>
                  <a:pt x="81913" y="62822"/>
                </a:lnTo>
                <a:lnTo>
                  <a:pt x="78798" y="63601"/>
                </a:lnTo>
                <a:lnTo>
                  <a:pt x="96487" y="63601"/>
                </a:lnTo>
                <a:lnTo>
                  <a:pt x="97661" y="62450"/>
                </a:lnTo>
                <a:lnTo>
                  <a:pt x="102741" y="53712"/>
                </a:lnTo>
                <a:lnTo>
                  <a:pt x="104028" y="48632"/>
                </a:lnTo>
                <a:lnTo>
                  <a:pt x="104028" y="37117"/>
                </a:lnTo>
                <a:lnTo>
                  <a:pt x="102775" y="32071"/>
                </a:lnTo>
                <a:lnTo>
                  <a:pt x="100269" y="27736"/>
                </a:lnTo>
                <a:lnTo>
                  <a:pt x="97831" y="23401"/>
                </a:lnTo>
                <a:lnTo>
                  <a:pt x="96668" y="22250"/>
                </a:lnTo>
                <a:close/>
              </a:path>
              <a:path w="367664" h="71754">
                <a:moveTo>
                  <a:pt x="125430" y="15138"/>
                </a:moveTo>
                <a:lnTo>
                  <a:pt x="116185" y="15138"/>
                </a:lnTo>
                <a:lnTo>
                  <a:pt x="116185" y="70815"/>
                </a:lnTo>
                <a:lnTo>
                  <a:pt x="125430" y="70815"/>
                </a:lnTo>
                <a:lnTo>
                  <a:pt x="125430" y="29294"/>
                </a:lnTo>
                <a:lnTo>
                  <a:pt x="130144" y="24180"/>
                </a:lnTo>
                <a:lnTo>
                  <a:pt x="125430" y="24180"/>
                </a:lnTo>
                <a:lnTo>
                  <a:pt x="125430" y="15138"/>
                </a:lnTo>
                <a:close/>
              </a:path>
              <a:path w="367664" h="71754">
                <a:moveTo>
                  <a:pt x="143413" y="14122"/>
                </a:moveTo>
                <a:lnTo>
                  <a:pt x="139079" y="14122"/>
                </a:lnTo>
                <a:lnTo>
                  <a:pt x="135387" y="15002"/>
                </a:lnTo>
                <a:lnTo>
                  <a:pt x="132339" y="16763"/>
                </a:lnTo>
                <a:lnTo>
                  <a:pt x="129359" y="18525"/>
                </a:lnTo>
                <a:lnTo>
                  <a:pt x="127056" y="20997"/>
                </a:lnTo>
                <a:lnTo>
                  <a:pt x="125430" y="24180"/>
                </a:lnTo>
                <a:lnTo>
                  <a:pt x="130144" y="24180"/>
                </a:lnTo>
                <a:lnTo>
                  <a:pt x="130612" y="23672"/>
                </a:lnTo>
                <a:lnTo>
                  <a:pt x="143413" y="23672"/>
                </a:lnTo>
                <a:lnTo>
                  <a:pt x="143413" y="14122"/>
                </a:lnTo>
                <a:close/>
              </a:path>
              <a:path w="367664" h="71754">
                <a:moveTo>
                  <a:pt x="163332" y="15138"/>
                </a:moveTo>
                <a:lnTo>
                  <a:pt x="154086" y="15138"/>
                </a:lnTo>
                <a:lnTo>
                  <a:pt x="154086" y="70815"/>
                </a:lnTo>
                <a:lnTo>
                  <a:pt x="163332" y="70815"/>
                </a:lnTo>
                <a:lnTo>
                  <a:pt x="163332" y="34306"/>
                </a:lnTo>
                <a:lnTo>
                  <a:pt x="164754" y="29870"/>
                </a:lnTo>
                <a:lnTo>
                  <a:pt x="167877" y="26517"/>
                </a:lnTo>
                <a:lnTo>
                  <a:pt x="170444" y="23706"/>
                </a:lnTo>
                <a:lnTo>
                  <a:pt x="171775" y="23164"/>
                </a:lnTo>
                <a:lnTo>
                  <a:pt x="163332" y="23164"/>
                </a:lnTo>
                <a:lnTo>
                  <a:pt x="163332" y="15138"/>
                </a:lnTo>
                <a:close/>
              </a:path>
              <a:path w="367664" h="71754">
                <a:moveTo>
                  <a:pt x="199305" y="22148"/>
                </a:moveTo>
                <a:lnTo>
                  <a:pt x="183753" y="22148"/>
                </a:lnTo>
                <a:lnTo>
                  <a:pt x="187445" y="23638"/>
                </a:lnTo>
                <a:lnTo>
                  <a:pt x="190154" y="26619"/>
                </a:lnTo>
                <a:lnTo>
                  <a:pt x="192931" y="29531"/>
                </a:lnTo>
                <a:lnTo>
                  <a:pt x="194320" y="33765"/>
                </a:lnTo>
                <a:lnTo>
                  <a:pt x="194320" y="70815"/>
                </a:lnTo>
                <a:lnTo>
                  <a:pt x="203464" y="70815"/>
                </a:lnTo>
                <a:lnTo>
                  <a:pt x="203464" y="34306"/>
                </a:lnTo>
                <a:lnTo>
                  <a:pt x="204886" y="29870"/>
                </a:lnTo>
                <a:lnTo>
                  <a:pt x="208009" y="26517"/>
                </a:lnTo>
                <a:lnTo>
                  <a:pt x="201330" y="26517"/>
                </a:lnTo>
                <a:lnTo>
                  <a:pt x="199569" y="22453"/>
                </a:lnTo>
                <a:lnTo>
                  <a:pt x="199305" y="22148"/>
                </a:lnTo>
                <a:close/>
              </a:path>
              <a:path w="367664" h="71754">
                <a:moveTo>
                  <a:pt x="239148" y="22148"/>
                </a:moveTo>
                <a:lnTo>
                  <a:pt x="223885" y="22148"/>
                </a:lnTo>
                <a:lnTo>
                  <a:pt x="227577" y="23638"/>
                </a:lnTo>
                <a:lnTo>
                  <a:pt x="230286" y="26619"/>
                </a:lnTo>
                <a:lnTo>
                  <a:pt x="233063" y="29531"/>
                </a:lnTo>
                <a:lnTo>
                  <a:pt x="234452" y="33765"/>
                </a:lnTo>
                <a:lnTo>
                  <a:pt x="234452" y="70815"/>
                </a:lnTo>
                <a:lnTo>
                  <a:pt x="243596" y="70815"/>
                </a:lnTo>
                <a:lnTo>
                  <a:pt x="243596" y="32850"/>
                </a:lnTo>
                <a:lnTo>
                  <a:pt x="242614" y="28481"/>
                </a:lnTo>
                <a:lnTo>
                  <a:pt x="239148" y="22148"/>
                </a:lnTo>
                <a:close/>
              </a:path>
              <a:path w="367664" h="71754">
                <a:moveTo>
                  <a:pt x="225376" y="14122"/>
                </a:moveTo>
                <a:lnTo>
                  <a:pt x="216638" y="14122"/>
                </a:lnTo>
                <a:lnTo>
                  <a:pt x="212642" y="15206"/>
                </a:lnTo>
                <a:lnTo>
                  <a:pt x="205462" y="19541"/>
                </a:lnTo>
                <a:lnTo>
                  <a:pt x="202888" y="22589"/>
                </a:lnTo>
                <a:lnTo>
                  <a:pt x="201330" y="26517"/>
                </a:lnTo>
                <a:lnTo>
                  <a:pt x="208009" y="26517"/>
                </a:lnTo>
                <a:lnTo>
                  <a:pt x="210576" y="23706"/>
                </a:lnTo>
                <a:lnTo>
                  <a:pt x="214403" y="22148"/>
                </a:lnTo>
                <a:lnTo>
                  <a:pt x="239148" y="22148"/>
                </a:lnTo>
                <a:lnTo>
                  <a:pt x="238685" y="21302"/>
                </a:lnTo>
                <a:lnTo>
                  <a:pt x="236010" y="18626"/>
                </a:lnTo>
                <a:lnTo>
                  <a:pt x="232623" y="16865"/>
                </a:lnTo>
                <a:lnTo>
                  <a:pt x="229236" y="15036"/>
                </a:lnTo>
                <a:lnTo>
                  <a:pt x="225376" y="14122"/>
                </a:lnTo>
                <a:close/>
              </a:path>
              <a:path w="367664" h="71754">
                <a:moveTo>
                  <a:pt x="185582" y="14122"/>
                </a:moveTo>
                <a:lnTo>
                  <a:pt x="177183" y="14122"/>
                </a:lnTo>
                <a:lnTo>
                  <a:pt x="173763" y="14901"/>
                </a:lnTo>
                <a:lnTo>
                  <a:pt x="170647" y="16459"/>
                </a:lnTo>
                <a:lnTo>
                  <a:pt x="167599" y="18017"/>
                </a:lnTo>
                <a:lnTo>
                  <a:pt x="165161" y="20252"/>
                </a:lnTo>
                <a:lnTo>
                  <a:pt x="163332" y="23164"/>
                </a:lnTo>
                <a:lnTo>
                  <a:pt x="171775" y="23164"/>
                </a:lnTo>
                <a:lnTo>
                  <a:pt x="174271" y="22148"/>
                </a:lnTo>
                <a:lnTo>
                  <a:pt x="199305" y="22148"/>
                </a:lnTo>
                <a:lnTo>
                  <a:pt x="196894" y="19371"/>
                </a:lnTo>
                <a:lnTo>
                  <a:pt x="189714" y="15172"/>
                </a:lnTo>
                <a:lnTo>
                  <a:pt x="185582" y="14122"/>
                </a:lnTo>
                <a:close/>
              </a:path>
              <a:path w="367664" h="71754">
                <a:moveTo>
                  <a:pt x="286600" y="14223"/>
                </a:moveTo>
                <a:lnTo>
                  <a:pt x="276779" y="14223"/>
                </a:lnTo>
                <a:lnTo>
                  <a:pt x="272275" y="15409"/>
                </a:lnTo>
                <a:lnTo>
                  <a:pt x="264215" y="20150"/>
                </a:lnTo>
                <a:lnTo>
                  <a:pt x="261065" y="23503"/>
                </a:lnTo>
                <a:lnTo>
                  <a:pt x="256459" y="32105"/>
                </a:lnTo>
                <a:lnTo>
                  <a:pt x="255308" y="37083"/>
                </a:lnTo>
                <a:lnTo>
                  <a:pt x="255308" y="48395"/>
                </a:lnTo>
                <a:lnTo>
                  <a:pt x="276677" y="71729"/>
                </a:lnTo>
                <a:lnTo>
                  <a:pt x="286431" y="71729"/>
                </a:lnTo>
                <a:lnTo>
                  <a:pt x="290631" y="70679"/>
                </a:lnTo>
                <a:lnTo>
                  <a:pt x="297878" y="66412"/>
                </a:lnTo>
                <a:lnTo>
                  <a:pt x="300621" y="63703"/>
                </a:lnTo>
                <a:lnTo>
                  <a:pt x="280098" y="63601"/>
                </a:lnTo>
                <a:lnTo>
                  <a:pt x="276948" y="62788"/>
                </a:lnTo>
                <a:lnTo>
                  <a:pt x="264756" y="38574"/>
                </a:lnTo>
                <a:lnTo>
                  <a:pt x="265603" y="34916"/>
                </a:lnTo>
                <a:lnTo>
                  <a:pt x="268990" y="28685"/>
                </a:lnTo>
                <a:lnTo>
                  <a:pt x="271259" y="26314"/>
                </a:lnTo>
                <a:lnTo>
                  <a:pt x="276948" y="23063"/>
                </a:lnTo>
                <a:lnTo>
                  <a:pt x="280098" y="22250"/>
                </a:lnTo>
                <a:lnTo>
                  <a:pt x="300764" y="22250"/>
                </a:lnTo>
                <a:lnTo>
                  <a:pt x="300689" y="22114"/>
                </a:lnTo>
                <a:lnTo>
                  <a:pt x="298013" y="19473"/>
                </a:lnTo>
                <a:lnTo>
                  <a:pt x="290834" y="15273"/>
                </a:lnTo>
                <a:lnTo>
                  <a:pt x="286600" y="14223"/>
                </a:lnTo>
                <a:close/>
              </a:path>
              <a:path w="367664" h="71754">
                <a:moveTo>
                  <a:pt x="311797" y="60451"/>
                </a:moveTo>
                <a:lnTo>
                  <a:pt x="302450" y="60451"/>
                </a:lnTo>
                <a:lnTo>
                  <a:pt x="302450" y="70815"/>
                </a:lnTo>
                <a:lnTo>
                  <a:pt x="311797" y="70815"/>
                </a:lnTo>
                <a:lnTo>
                  <a:pt x="311797" y="60451"/>
                </a:lnTo>
                <a:close/>
              </a:path>
              <a:path w="367664" h="71754">
                <a:moveTo>
                  <a:pt x="300764" y="22250"/>
                </a:moveTo>
                <a:lnTo>
                  <a:pt x="287007" y="22250"/>
                </a:lnTo>
                <a:lnTo>
                  <a:pt x="290156" y="23097"/>
                </a:lnTo>
                <a:lnTo>
                  <a:pt x="293001" y="24790"/>
                </a:lnTo>
                <a:lnTo>
                  <a:pt x="302450" y="47074"/>
                </a:lnTo>
                <a:lnTo>
                  <a:pt x="301603" y="50766"/>
                </a:lnTo>
                <a:lnTo>
                  <a:pt x="287007" y="63601"/>
                </a:lnTo>
                <a:lnTo>
                  <a:pt x="300678" y="63601"/>
                </a:lnTo>
                <a:lnTo>
                  <a:pt x="302450" y="60451"/>
                </a:lnTo>
                <a:lnTo>
                  <a:pt x="311797" y="60451"/>
                </a:lnTo>
                <a:lnTo>
                  <a:pt x="311797" y="25298"/>
                </a:lnTo>
                <a:lnTo>
                  <a:pt x="302450" y="25298"/>
                </a:lnTo>
                <a:lnTo>
                  <a:pt x="300764" y="22250"/>
                </a:lnTo>
                <a:close/>
              </a:path>
              <a:path w="367664" h="71754">
                <a:moveTo>
                  <a:pt x="311797" y="15138"/>
                </a:moveTo>
                <a:lnTo>
                  <a:pt x="302450" y="15138"/>
                </a:lnTo>
                <a:lnTo>
                  <a:pt x="302450" y="25298"/>
                </a:lnTo>
                <a:lnTo>
                  <a:pt x="311797" y="25298"/>
                </a:lnTo>
                <a:lnTo>
                  <a:pt x="311797" y="15138"/>
                </a:lnTo>
                <a:close/>
              </a:path>
              <a:path w="367664" h="71754">
                <a:moveTo>
                  <a:pt x="333924" y="54457"/>
                </a:moveTo>
                <a:lnTo>
                  <a:pt x="324373" y="54457"/>
                </a:lnTo>
                <a:lnTo>
                  <a:pt x="324540" y="57234"/>
                </a:lnTo>
                <a:lnTo>
                  <a:pt x="342865" y="71729"/>
                </a:lnTo>
                <a:lnTo>
                  <a:pt x="351128" y="71729"/>
                </a:lnTo>
                <a:lnTo>
                  <a:pt x="364912" y="63906"/>
                </a:lnTo>
                <a:lnTo>
                  <a:pt x="343237" y="63906"/>
                </a:lnTo>
                <a:lnTo>
                  <a:pt x="340155" y="63025"/>
                </a:lnTo>
                <a:lnTo>
                  <a:pt x="337785" y="61264"/>
                </a:lnTo>
                <a:lnTo>
                  <a:pt x="335482" y="59503"/>
                </a:lnTo>
                <a:lnTo>
                  <a:pt x="334195" y="57234"/>
                </a:lnTo>
                <a:lnTo>
                  <a:pt x="333924" y="54457"/>
                </a:lnTo>
                <a:close/>
              </a:path>
              <a:path w="367664" h="71754">
                <a:moveTo>
                  <a:pt x="352076" y="14223"/>
                </a:moveTo>
                <a:lnTo>
                  <a:pt x="341916" y="14223"/>
                </a:lnTo>
                <a:lnTo>
                  <a:pt x="338360" y="14935"/>
                </a:lnTo>
                <a:lnTo>
                  <a:pt x="335245" y="16357"/>
                </a:lnTo>
                <a:lnTo>
                  <a:pt x="332129" y="17712"/>
                </a:lnTo>
                <a:lnTo>
                  <a:pt x="329724" y="19574"/>
                </a:lnTo>
                <a:lnTo>
                  <a:pt x="326338" y="24316"/>
                </a:lnTo>
                <a:lnTo>
                  <a:pt x="325491" y="26923"/>
                </a:lnTo>
                <a:lnTo>
                  <a:pt x="325491" y="33358"/>
                </a:lnTo>
                <a:lnTo>
                  <a:pt x="349638" y="47887"/>
                </a:lnTo>
                <a:lnTo>
                  <a:pt x="352991" y="49072"/>
                </a:lnTo>
                <a:lnTo>
                  <a:pt x="355158" y="50291"/>
                </a:lnTo>
                <a:lnTo>
                  <a:pt x="357326" y="51443"/>
                </a:lnTo>
                <a:lnTo>
                  <a:pt x="358409" y="53238"/>
                </a:lnTo>
                <a:lnTo>
                  <a:pt x="358409" y="58047"/>
                </a:lnTo>
                <a:lnTo>
                  <a:pt x="357393" y="60011"/>
                </a:lnTo>
                <a:lnTo>
                  <a:pt x="353329" y="63127"/>
                </a:lnTo>
                <a:lnTo>
                  <a:pt x="350552" y="63906"/>
                </a:lnTo>
                <a:lnTo>
                  <a:pt x="364912" y="63906"/>
                </a:lnTo>
                <a:lnTo>
                  <a:pt x="366605" y="61467"/>
                </a:lnTo>
                <a:lnTo>
                  <a:pt x="367452" y="58724"/>
                </a:lnTo>
                <a:lnTo>
                  <a:pt x="367384" y="52290"/>
                </a:lnTo>
                <a:lnTo>
                  <a:pt x="366436" y="49546"/>
                </a:lnTo>
                <a:lnTo>
                  <a:pt x="364607" y="47447"/>
                </a:lnTo>
                <a:lnTo>
                  <a:pt x="362846" y="45347"/>
                </a:lnTo>
                <a:lnTo>
                  <a:pt x="360712" y="43789"/>
                </a:lnTo>
                <a:lnTo>
                  <a:pt x="358206" y="42773"/>
                </a:lnTo>
                <a:lnTo>
                  <a:pt x="355700" y="41689"/>
                </a:lnTo>
                <a:lnTo>
                  <a:pt x="352449" y="40606"/>
                </a:lnTo>
                <a:lnTo>
                  <a:pt x="345269" y="38641"/>
                </a:lnTo>
                <a:lnTo>
                  <a:pt x="342763" y="37862"/>
                </a:lnTo>
                <a:lnTo>
                  <a:pt x="334737" y="27465"/>
                </a:lnTo>
                <a:lnTo>
                  <a:pt x="335719" y="25603"/>
                </a:lnTo>
                <a:lnTo>
                  <a:pt x="339647" y="22758"/>
                </a:lnTo>
                <a:lnTo>
                  <a:pt x="342289" y="22047"/>
                </a:lnTo>
                <a:lnTo>
                  <a:pt x="364657" y="22047"/>
                </a:lnTo>
                <a:lnTo>
                  <a:pt x="357055" y="15781"/>
                </a:lnTo>
                <a:lnTo>
                  <a:pt x="352076" y="14223"/>
                </a:lnTo>
                <a:close/>
              </a:path>
              <a:path w="367664" h="71754">
                <a:moveTo>
                  <a:pt x="364657" y="22047"/>
                </a:moveTo>
                <a:lnTo>
                  <a:pt x="349198" y="22047"/>
                </a:lnTo>
                <a:lnTo>
                  <a:pt x="352042" y="22927"/>
                </a:lnTo>
                <a:lnTo>
                  <a:pt x="354142" y="24688"/>
                </a:lnTo>
                <a:lnTo>
                  <a:pt x="356310" y="26449"/>
                </a:lnTo>
                <a:lnTo>
                  <a:pt x="357495" y="28786"/>
                </a:lnTo>
                <a:lnTo>
                  <a:pt x="357698" y="31699"/>
                </a:lnTo>
                <a:lnTo>
                  <a:pt x="366944" y="31699"/>
                </a:lnTo>
                <a:lnTo>
                  <a:pt x="366673" y="26280"/>
                </a:lnTo>
                <a:lnTo>
                  <a:pt x="364657" y="22047"/>
                </a:lnTo>
                <a:close/>
              </a:path>
            </a:pathLst>
          </a:custGeom>
          <a:solidFill>
            <a:srgbClr val="686868"/>
          </a:solidFill>
        </p:spPr>
        <p:txBody>
          <a:bodyPr wrap="square" lIns="0" tIns="0" rIns="0" bIns="0" rtlCol="0"/>
          <a:lstStyle/>
          <a:p>
            <a:endParaRPr sz="1154"/>
          </a:p>
        </p:txBody>
      </p:sp>
      <p:sp>
        <p:nvSpPr>
          <p:cNvPr id="12" name="object 12"/>
          <p:cNvSpPr/>
          <p:nvPr/>
        </p:nvSpPr>
        <p:spPr>
          <a:xfrm>
            <a:off x="4625847" y="392991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3" name="object 13"/>
          <p:cNvPicPr/>
          <p:nvPr/>
        </p:nvPicPr>
        <p:blipFill>
          <a:blip r:embed="rId7" cstate="print"/>
          <a:stretch>
            <a:fillRect/>
          </a:stretch>
        </p:blipFill>
        <p:spPr>
          <a:xfrm>
            <a:off x="4709511" y="3924926"/>
            <a:ext cx="359360" cy="67374"/>
          </a:xfrm>
          <a:prstGeom prst="rect">
            <a:avLst/>
          </a:prstGeom>
        </p:spPr>
      </p:pic>
      <p:sp>
        <p:nvSpPr>
          <p:cNvPr id="14" name="object 14"/>
          <p:cNvSpPr/>
          <p:nvPr/>
        </p:nvSpPr>
        <p:spPr>
          <a:xfrm>
            <a:off x="4625847" y="409280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15" name="object 15"/>
          <p:cNvSpPr/>
          <p:nvPr/>
        </p:nvSpPr>
        <p:spPr>
          <a:xfrm>
            <a:off x="4710097" y="4091603"/>
            <a:ext cx="184889" cy="46833"/>
          </a:xfrm>
          <a:custGeom>
            <a:avLst/>
            <a:gdLst/>
            <a:ahLst/>
            <a:cxnLst/>
            <a:rect l="l" t="t" r="r" b="b"/>
            <a:pathLst>
              <a:path w="288289" h="73025">
                <a:moveTo>
                  <a:pt x="43078" y="0"/>
                </a:moveTo>
                <a:lnTo>
                  <a:pt x="28786" y="0"/>
                </a:lnTo>
                <a:lnTo>
                  <a:pt x="22792" y="1557"/>
                </a:lnTo>
                <a:lnTo>
                  <a:pt x="12022" y="7789"/>
                </a:lnTo>
                <a:lnTo>
                  <a:pt x="7789" y="12124"/>
                </a:lnTo>
                <a:lnTo>
                  <a:pt x="4673" y="17678"/>
                </a:lnTo>
                <a:lnTo>
                  <a:pt x="1557" y="23164"/>
                </a:lnTo>
                <a:lnTo>
                  <a:pt x="0" y="29362"/>
                </a:lnTo>
                <a:lnTo>
                  <a:pt x="0" y="43179"/>
                </a:lnTo>
                <a:lnTo>
                  <a:pt x="28786" y="72339"/>
                </a:lnTo>
                <a:lnTo>
                  <a:pt x="43078" y="72339"/>
                </a:lnTo>
                <a:lnTo>
                  <a:pt x="49817" y="70510"/>
                </a:lnTo>
                <a:lnTo>
                  <a:pt x="55575" y="66852"/>
                </a:lnTo>
                <a:lnTo>
                  <a:pt x="59500" y="64312"/>
                </a:lnTo>
                <a:lnTo>
                  <a:pt x="30412" y="64312"/>
                </a:lnTo>
                <a:lnTo>
                  <a:pt x="25975" y="63161"/>
                </a:lnTo>
                <a:lnTo>
                  <a:pt x="9448" y="41893"/>
                </a:lnTo>
                <a:lnTo>
                  <a:pt x="9448" y="30581"/>
                </a:lnTo>
                <a:lnTo>
                  <a:pt x="10566" y="25637"/>
                </a:lnTo>
                <a:lnTo>
                  <a:pt x="12801" y="21437"/>
                </a:lnTo>
                <a:lnTo>
                  <a:pt x="15036" y="17170"/>
                </a:lnTo>
                <a:lnTo>
                  <a:pt x="18118" y="13885"/>
                </a:lnTo>
                <a:lnTo>
                  <a:pt x="25975" y="9279"/>
                </a:lnTo>
                <a:lnTo>
                  <a:pt x="30412" y="8127"/>
                </a:lnTo>
                <a:lnTo>
                  <a:pt x="59500" y="8127"/>
                </a:lnTo>
                <a:lnTo>
                  <a:pt x="49817" y="1862"/>
                </a:lnTo>
                <a:lnTo>
                  <a:pt x="43078" y="0"/>
                </a:lnTo>
                <a:close/>
              </a:path>
              <a:path w="288289" h="73025">
                <a:moveTo>
                  <a:pt x="68173" y="51104"/>
                </a:moveTo>
                <a:lnTo>
                  <a:pt x="57099" y="51104"/>
                </a:lnTo>
                <a:lnTo>
                  <a:pt x="55134" y="55371"/>
                </a:lnTo>
                <a:lnTo>
                  <a:pt x="52290" y="58657"/>
                </a:lnTo>
                <a:lnTo>
                  <a:pt x="44907" y="63195"/>
                </a:lnTo>
                <a:lnTo>
                  <a:pt x="40504" y="64312"/>
                </a:lnTo>
                <a:lnTo>
                  <a:pt x="59500" y="64312"/>
                </a:lnTo>
                <a:lnTo>
                  <a:pt x="61332" y="63127"/>
                </a:lnTo>
                <a:lnTo>
                  <a:pt x="65532" y="57878"/>
                </a:lnTo>
                <a:lnTo>
                  <a:pt x="68173" y="51104"/>
                </a:lnTo>
                <a:close/>
              </a:path>
              <a:path w="288289" h="73025">
                <a:moveTo>
                  <a:pt x="59500" y="8127"/>
                </a:moveTo>
                <a:lnTo>
                  <a:pt x="40504" y="8127"/>
                </a:lnTo>
                <a:lnTo>
                  <a:pt x="44907" y="9279"/>
                </a:lnTo>
                <a:lnTo>
                  <a:pt x="48564" y="11582"/>
                </a:lnTo>
                <a:lnTo>
                  <a:pt x="52290" y="13885"/>
                </a:lnTo>
                <a:lnTo>
                  <a:pt x="55134" y="17170"/>
                </a:lnTo>
                <a:lnTo>
                  <a:pt x="57099" y="21437"/>
                </a:lnTo>
                <a:lnTo>
                  <a:pt x="68173" y="21437"/>
                </a:lnTo>
                <a:lnTo>
                  <a:pt x="65532" y="14596"/>
                </a:lnTo>
                <a:lnTo>
                  <a:pt x="61332" y="9313"/>
                </a:lnTo>
                <a:lnTo>
                  <a:pt x="59500" y="8127"/>
                </a:lnTo>
                <a:close/>
              </a:path>
              <a:path w="288289" h="73025">
                <a:moveTo>
                  <a:pt x="111908" y="15138"/>
                </a:moveTo>
                <a:lnTo>
                  <a:pt x="101342" y="15138"/>
                </a:lnTo>
                <a:lnTo>
                  <a:pt x="96566" y="16323"/>
                </a:lnTo>
                <a:lnTo>
                  <a:pt x="92299" y="18694"/>
                </a:lnTo>
                <a:lnTo>
                  <a:pt x="88032" y="20997"/>
                </a:lnTo>
                <a:lnTo>
                  <a:pt x="84645" y="24350"/>
                </a:lnTo>
                <a:lnTo>
                  <a:pt x="79701" y="33087"/>
                </a:lnTo>
                <a:lnTo>
                  <a:pt x="78498" y="38032"/>
                </a:lnTo>
                <a:lnTo>
                  <a:pt x="78482" y="49546"/>
                </a:lnTo>
                <a:lnTo>
                  <a:pt x="79667" y="54626"/>
                </a:lnTo>
                <a:lnTo>
                  <a:pt x="101003" y="72643"/>
                </a:lnTo>
                <a:lnTo>
                  <a:pt x="111502" y="72643"/>
                </a:lnTo>
                <a:lnTo>
                  <a:pt x="116311" y="71458"/>
                </a:lnTo>
                <a:lnTo>
                  <a:pt x="124980" y="66717"/>
                </a:lnTo>
                <a:lnTo>
                  <a:pt x="127226" y="64515"/>
                </a:lnTo>
                <a:lnTo>
                  <a:pt x="102899" y="64515"/>
                </a:lnTo>
                <a:lnTo>
                  <a:pt x="99851" y="63770"/>
                </a:lnTo>
                <a:lnTo>
                  <a:pt x="87930" y="48327"/>
                </a:lnTo>
                <a:lnTo>
                  <a:pt x="87930" y="39319"/>
                </a:lnTo>
                <a:lnTo>
                  <a:pt x="103136" y="23164"/>
                </a:lnTo>
                <a:lnTo>
                  <a:pt x="127407" y="23164"/>
                </a:lnTo>
                <a:lnTo>
                  <a:pt x="125218" y="20997"/>
                </a:lnTo>
                <a:lnTo>
                  <a:pt x="120950" y="18694"/>
                </a:lnTo>
                <a:lnTo>
                  <a:pt x="116683" y="16323"/>
                </a:lnTo>
                <a:lnTo>
                  <a:pt x="111908" y="15138"/>
                </a:lnTo>
                <a:close/>
              </a:path>
              <a:path w="288289" h="73025">
                <a:moveTo>
                  <a:pt x="127407" y="23164"/>
                </a:moveTo>
                <a:lnTo>
                  <a:pt x="109842" y="23164"/>
                </a:lnTo>
                <a:lnTo>
                  <a:pt x="112924" y="23943"/>
                </a:lnTo>
                <a:lnTo>
                  <a:pt x="115769" y="25501"/>
                </a:lnTo>
                <a:lnTo>
                  <a:pt x="118614" y="26991"/>
                </a:lnTo>
                <a:lnTo>
                  <a:pt x="120916" y="29294"/>
                </a:lnTo>
                <a:lnTo>
                  <a:pt x="124439" y="35526"/>
                </a:lnTo>
                <a:lnTo>
                  <a:pt x="125319" y="39319"/>
                </a:lnTo>
                <a:lnTo>
                  <a:pt x="125303" y="48327"/>
                </a:lnTo>
                <a:lnTo>
                  <a:pt x="124405" y="52053"/>
                </a:lnTo>
                <a:lnTo>
                  <a:pt x="122518" y="55270"/>
                </a:lnTo>
                <a:lnTo>
                  <a:pt x="120815" y="58284"/>
                </a:lnTo>
                <a:lnTo>
                  <a:pt x="118478" y="60621"/>
                </a:lnTo>
                <a:lnTo>
                  <a:pt x="112653" y="63737"/>
                </a:lnTo>
                <a:lnTo>
                  <a:pt x="109537" y="64515"/>
                </a:lnTo>
                <a:lnTo>
                  <a:pt x="127226" y="64515"/>
                </a:lnTo>
                <a:lnTo>
                  <a:pt x="128401" y="63364"/>
                </a:lnTo>
                <a:lnTo>
                  <a:pt x="133481" y="54626"/>
                </a:lnTo>
                <a:lnTo>
                  <a:pt x="134768" y="49546"/>
                </a:lnTo>
                <a:lnTo>
                  <a:pt x="134768" y="38032"/>
                </a:lnTo>
                <a:lnTo>
                  <a:pt x="133515" y="32986"/>
                </a:lnTo>
                <a:lnTo>
                  <a:pt x="131009" y="28651"/>
                </a:lnTo>
                <a:lnTo>
                  <a:pt x="128570" y="24316"/>
                </a:lnTo>
                <a:lnTo>
                  <a:pt x="127407" y="23164"/>
                </a:lnTo>
                <a:close/>
              </a:path>
              <a:path w="288289" h="73025">
                <a:moveTo>
                  <a:pt x="156170" y="16052"/>
                </a:moveTo>
                <a:lnTo>
                  <a:pt x="146924" y="16052"/>
                </a:lnTo>
                <a:lnTo>
                  <a:pt x="146924" y="71729"/>
                </a:lnTo>
                <a:lnTo>
                  <a:pt x="156170" y="71729"/>
                </a:lnTo>
                <a:lnTo>
                  <a:pt x="156170" y="30209"/>
                </a:lnTo>
                <a:lnTo>
                  <a:pt x="160883" y="25095"/>
                </a:lnTo>
                <a:lnTo>
                  <a:pt x="156170" y="25095"/>
                </a:lnTo>
                <a:lnTo>
                  <a:pt x="156170" y="16052"/>
                </a:lnTo>
                <a:close/>
              </a:path>
              <a:path w="288289" h="73025">
                <a:moveTo>
                  <a:pt x="174153" y="15036"/>
                </a:moveTo>
                <a:lnTo>
                  <a:pt x="169818" y="15036"/>
                </a:lnTo>
                <a:lnTo>
                  <a:pt x="166127" y="15917"/>
                </a:lnTo>
                <a:lnTo>
                  <a:pt x="163079" y="17678"/>
                </a:lnTo>
                <a:lnTo>
                  <a:pt x="160098" y="19439"/>
                </a:lnTo>
                <a:lnTo>
                  <a:pt x="157795" y="21911"/>
                </a:lnTo>
                <a:lnTo>
                  <a:pt x="156170" y="25095"/>
                </a:lnTo>
                <a:lnTo>
                  <a:pt x="160883" y="25095"/>
                </a:lnTo>
                <a:lnTo>
                  <a:pt x="161351" y="24587"/>
                </a:lnTo>
                <a:lnTo>
                  <a:pt x="174153" y="24587"/>
                </a:lnTo>
                <a:lnTo>
                  <a:pt x="174153" y="15036"/>
                </a:lnTo>
                <a:close/>
              </a:path>
              <a:path w="288289" h="73025">
                <a:moveTo>
                  <a:pt x="214188" y="15138"/>
                </a:moveTo>
                <a:lnTo>
                  <a:pt x="203486" y="15138"/>
                </a:lnTo>
                <a:lnTo>
                  <a:pt x="198677" y="16323"/>
                </a:lnTo>
                <a:lnTo>
                  <a:pt x="190346" y="20997"/>
                </a:lnTo>
                <a:lnTo>
                  <a:pt x="187129" y="24316"/>
                </a:lnTo>
                <a:lnTo>
                  <a:pt x="182523" y="32986"/>
                </a:lnTo>
                <a:lnTo>
                  <a:pt x="181371" y="38032"/>
                </a:lnTo>
                <a:lnTo>
                  <a:pt x="181371" y="49546"/>
                </a:lnTo>
                <a:lnTo>
                  <a:pt x="203622" y="72643"/>
                </a:lnTo>
                <a:lnTo>
                  <a:pt x="215543" y="72643"/>
                </a:lnTo>
                <a:lnTo>
                  <a:pt x="221097" y="70984"/>
                </a:lnTo>
                <a:lnTo>
                  <a:pt x="225567" y="67665"/>
                </a:lnTo>
                <a:lnTo>
                  <a:pt x="229323" y="64820"/>
                </a:lnTo>
                <a:lnTo>
                  <a:pt x="204028" y="64820"/>
                </a:lnTo>
                <a:lnTo>
                  <a:pt x="199863" y="63296"/>
                </a:lnTo>
                <a:lnTo>
                  <a:pt x="196335" y="60181"/>
                </a:lnTo>
                <a:lnTo>
                  <a:pt x="193022" y="57133"/>
                </a:lnTo>
                <a:lnTo>
                  <a:pt x="191159" y="52831"/>
                </a:lnTo>
                <a:lnTo>
                  <a:pt x="190820" y="47345"/>
                </a:lnTo>
                <a:lnTo>
                  <a:pt x="235321" y="47345"/>
                </a:lnTo>
                <a:lnTo>
                  <a:pt x="235524" y="45381"/>
                </a:lnTo>
                <a:lnTo>
                  <a:pt x="235626" y="39827"/>
                </a:lnTo>
                <a:lnTo>
                  <a:pt x="190922" y="39827"/>
                </a:lnTo>
                <a:lnTo>
                  <a:pt x="191396" y="34543"/>
                </a:lnTo>
                <a:lnTo>
                  <a:pt x="193259" y="30412"/>
                </a:lnTo>
                <a:lnTo>
                  <a:pt x="196510" y="27431"/>
                </a:lnTo>
                <a:lnTo>
                  <a:pt x="199829" y="24451"/>
                </a:lnTo>
                <a:lnTo>
                  <a:pt x="203825" y="22961"/>
                </a:lnTo>
                <a:lnTo>
                  <a:pt x="229012" y="22961"/>
                </a:lnTo>
                <a:lnTo>
                  <a:pt x="226990" y="20895"/>
                </a:lnTo>
                <a:lnTo>
                  <a:pt x="218862" y="16289"/>
                </a:lnTo>
                <a:lnTo>
                  <a:pt x="214188" y="15138"/>
                </a:lnTo>
                <a:close/>
              </a:path>
              <a:path w="288289" h="73025">
                <a:moveTo>
                  <a:pt x="234508" y="54559"/>
                </a:moveTo>
                <a:lnTo>
                  <a:pt x="224551" y="54559"/>
                </a:lnTo>
                <a:lnTo>
                  <a:pt x="223468" y="57674"/>
                </a:lnTo>
                <a:lnTo>
                  <a:pt x="221571" y="60181"/>
                </a:lnTo>
                <a:lnTo>
                  <a:pt x="216220" y="63906"/>
                </a:lnTo>
                <a:lnTo>
                  <a:pt x="212901" y="64820"/>
                </a:lnTo>
                <a:lnTo>
                  <a:pt x="229323" y="64820"/>
                </a:lnTo>
                <a:lnTo>
                  <a:pt x="230038" y="64278"/>
                </a:lnTo>
                <a:lnTo>
                  <a:pt x="233018" y="59910"/>
                </a:lnTo>
                <a:lnTo>
                  <a:pt x="234508" y="54559"/>
                </a:lnTo>
                <a:close/>
              </a:path>
              <a:path w="288289" h="73025">
                <a:moveTo>
                  <a:pt x="229012" y="22961"/>
                </a:moveTo>
                <a:lnTo>
                  <a:pt x="211750" y="22961"/>
                </a:lnTo>
                <a:lnTo>
                  <a:pt x="214696" y="23638"/>
                </a:lnTo>
                <a:lnTo>
                  <a:pt x="217338" y="24993"/>
                </a:lnTo>
                <a:lnTo>
                  <a:pt x="220047" y="26280"/>
                </a:lnTo>
                <a:lnTo>
                  <a:pt x="222181" y="28210"/>
                </a:lnTo>
                <a:lnTo>
                  <a:pt x="223739" y="30784"/>
                </a:lnTo>
                <a:lnTo>
                  <a:pt x="225296" y="33290"/>
                </a:lnTo>
                <a:lnTo>
                  <a:pt x="226075" y="36305"/>
                </a:lnTo>
                <a:lnTo>
                  <a:pt x="226075" y="39827"/>
                </a:lnTo>
                <a:lnTo>
                  <a:pt x="235626" y="39827"/>
                </a:lnTo>
                <a:lnTo>
                  <a:pt x="235534" y="36305"/>
                </a:lnTo>
                <a:lnTo>
                  <a:pt x="234508" y="32139"/>
                </a:lnTo>
                <a:lnTo>
                  <a:pt x="232273" y="28143"/>
                </a:lnTo>
                <a:lnTo>
                  <a:pt x="230106" y="24079"/>
                </a:lnTo>
                <a:lnTo>
                  <a:pt x="229012" y="22961"/>
                </a:lnTo>
                <a:close/>
              </a:path>
              <a:path w="288289" h="73025">
                <a:moveTo>
                  <a:pt x="254332" y="55371"/>
                </a:moveTo>
                <a:lnTo>
                  <a:pt x="244782" y="55371"/>
                </a:lnTo>
                <a:lnTo>
                  <a:pt x="244948" y="58149"/>
                </a:lnTo>
                <a:lnTo>
                  <a:pt x="263273" y="72643"/>
                </a:lnTo>
                <a:lnTo>
                  <a:pt x="271536" y="72643"/>
                </a:lnTo>
                <a:lnTo>
                  <a:pt x="285320" y="64820"/>
                </a:lnTo>
                <a:lnTo>
                  <a:pt x="263645" y="64820"/>
                </a:lnTo>
                <a:lnTo>
                  <a:pt x="260564" y="63940"/>
                </a:lnTo>
                <a:lnTo>
                  <a:pt x="258193" y="62179"/>
                </a:lnTo>
                <a:lnTo>
                  <a:pt x="255890" y="60418"/>
                </a:lnTo>
                <a:lnTo>
                  <a:pt x="254603" y="58149"/>
                </a:lnTo>
                <a:lnTo>
                  <a:pt x="254332" y="55371"/>
                </a:lnTo>
                <a:close/>
              </a:path>
              <a:path w="288289" h="73025">
                <a:moveTo>
                  <a:pt x="272485" y="15138"/>
                </a:moveTo>
                <a:lnTo>
                  <a:pt x="262325" y="15138"/>
                </a:lnTo>
                <a:lnTo>
                  <a:pt x="258769" y="15849"/>
                </a:lnTo>
                <a:lnTo>
                  <a:pt x="255653" y="17271"/>
                </a:lnTo>
                <a:lnTo>
                  <a:pt x="252537" y="18626"/>
                </a:lnTo>
                <a:lnTo>
                  <a:pt x="250133" y="20489"/>
                </a:lnTo>
                <a:lnTo>
                  <a:pt x="246746" y="25230"/>
                </a:lnTo>
                <a:lnTo>
                  <a:pt x="245899" y="27838"/>
                </a:lnTo>
                <a:lnTo>
                  <a:pt x="245899" y="34273"/>
                </a:lnTo>
                <a:lnTo>
                  <a:pt x="270046" y="48801"/>
                </a:lnTo>
                <a:lnTo>
                  <a:pt x="273399" y="49987"/>
                </a:lnTo>
                <a:lnTo>
                  <a:pt x="275566" y="51206"/>
                </a:lnTo>
                <a:lnTo>
                  <a:pt x="277734" y="52357"/>
                </a:lnTo>
                <a:lnTo>
                  <a:pt x="278818" y="54152"/>
                </a:lnTo>
                <a:lnTo>
                  <a:pt x="278818" y="58961"/>
                </a:lnTo>
                <a:lnTo>
                  <a:pt x="277802" y="60926"/>
                </a:lnTo>
                <a:lnTo>
                  <a:pt x="273738" y="64041"/>
                </a:lnTo>
                <a:lnTo>
                  <a:pt x="270961" y="64820"/>
                </a:lnTo>
                <a:lnTo>
                  <a:pt x="285320" y="64820"/>
                </a:lnTo>
                <a:lnTo>
                  <a:pt x="287013" y="62382"/>
                </a:lnTo>
                <a:lnTo>
                  <a:pt x="287860" y="59639"/>
                </a:lnTo>
                <a:lnTo>
                  <a:pt x="287792" y="53204"/>
                </a:lnTo>
                <a:lnTo>
                  <a:pt x="286844" y="50461"/>
                </a:lnTo>
                <a:lnTo>
                  <a:pt x="285015" y="48361"/>
                </a:lnTo>
                <a:lnTo>
                  <a:pt x="283254" y="46261"/>
                </a:lnTo>
                <a:lnTo>
                  <a:pt x="281121" y="44703"/>
                </a:lnTo>
                <a:lnTo>
                  <a:pt x="278614" y="43687"/>
                </a:lnTo>
                <a:lnTo>
                  <a:pt x="276108" y="42604"/>
                </a:lnTo>
                <a:lnTo>
                  <a:pt x="272857" y="41520"/>
                </a:lnTo>
                <a:lnTo>
                  <a:pt x="265677" y="39556"/>
                </a:lnTo>
                <a:lnTo>
                  <a:pt x="263171" y="38777"/>
                </a:lnTo>
                <a:lnTo>
                  <a:pt x="255145" y="28380"/>
                </a:lnTo>
                <a:lnTo>
                  <a:pt x="256127" y="26517"/>
                </a:lnTo>
                <a:lnTo>
                  <a:pt x="260056" y="23672"/>
                </a:lnTo>
                <a:lnTo>
                  <a:pt x="262697" y="22961"/>
                </a:lnTo>
                <a:lnTo>
                  <a:pt x="285065" y="22961"/>
                </a:lnTo>
                <a:lnTo>
                  <a:pt x="277463" y="16696"/>
                </a:lnTo>
                <a:lnTo>
                  <a:pt x="272485" y="15138"/>
                </a:lnTo>
                <a:close/>
              </a:path>
              <a:path w="288289" h="73025">
                <a:moveTo>
                  <a:pt x="285065" y="22961"/>
                </a:moveTo>
                <a:lnTo>
                  <a:pt x="269606" y="22961"/>
                </a:lnTo>
                <a:lnTo>
                  <a:pt x="272451" y="23842"/>
                </a:lnTo>
                <a:lnTo>
                  <a:pt x="274550" y="25603"/>
                </a:lnTo>
                <a:lnTo>
                  <a:pt x="276718" y="27364"/>
                </a:lnTo>
                <a:lnTo>
                  <a:pt x="277903" y="29701"/>
                </a:lnTo>
                <a:lnTo>
                  <a:pt x="278106" y="32613"/>
                </a:lnTo>
                <a:lnTo>
                  <a:pt x="287352" y="32613"/>
                </a:lnTo>
                <a:lnTo>
                  <a:pt x="287081" y="27194"/>
                </a:lnTo>
                <a:lnTo>
                  <a:pt x="285065" y="22961"/>
                </a:lnTo>
                <a:close/>
              </a:path>
            </a:pathLst>
          </a:custGeom>
          <a:solidFill>
            <a:srgbClr val="686868"/>
          </a:solidFill>
        </p:spPr>
        <p:txBody>
          <a:bodyPr wrap="square" lIns="0" tIns="0" rIns="0" bIns="0" rtlCol="0"/>
          <a:lstStyle/>
          <a:p>
            <a:endParaRPr sz="1154"/>
          </a:p>
        </p:txBody>
      </p:sp>
      <p:sp>
        <p:nvSpPr>
          <p:cNvPr id="16" name="object 16"/>
          <p:cNvSpPr/>
          <p:nvPr/>
        </p:nvSpPr>
        <p:spPr>
          <a:xfrm>
            <a:off x="4625847" y="425570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7" name="object 17"/>
          <p:cNvPicPr/>
          <p:nvPr/>
        </p:nvPicPr>
        <p:blipFill>
          <a:blip r:embed="rId8" cstate="print"/>
          <a:stretch>
            <a:fillRect/>
          </a:stretch>
        </p:blipFill>
        <p:spPr>
          <a:xfrm>
            <a:off x="4712313" y="4255022"/>
            <a:ext cx="262447" cy="62422"/>
          </a:xfrm>
          <a:prstGeom prst="rect">
            <a:avLst/>
          </a:prstGeom>
        </p:spPr>
      </p:pic>
      <p:sp>
        <p:nvSpPr>
          <p:cNvPr id="18" name="object 18"/>
          <p:cNvSpPr/>
          <p:nvPr/>
        </p:nvSpPr>
        <p:spPr>
          <a:xfrm>
            <a:off x="4625847" y="441860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19" name="object 19"/>
          <p:cNvSpPr/>
          <p:nvPr/>
        </p:nvSpPr>
        <p:spPr>
          <a:xfrm>
            <a:off x="4712313" y="4417985"/>
            <a:ext cx="279369" cy="63123"/>
          </a:xfrm>
          <a:custGeom>
            <a:avLst/>
            <a:gdLst/>
            <a:ahLst/>
            <a:cxnLst/>
            <a:rect l="l" t="t" r="r" b="b"/>
            <a:pathLst>
              <a:path w="435610" h="98425">
                <a:moveTo>
                  <a:pt x="9245" y="0"/>
                </a:moveTo>
                <a:lnTo>
                  <a:pt x="0" y="0"/>
                </a:lnTo>
                <a:lnTo>
                  <a:pt x="0" y="70815"/>
                </a:lnTo>
                <a:lnTo>
                  <a:pt x="9245" y="70815"/>
                </a:lnTo>
                <a:lnTo>
                  <a:pt x="9245" y="0"/>
                </a:lnTo>
                <a:close/>
              </a:path>
              <a:path w="435610" h="98425">
                <a:moveTo>
                  <a:pt x="34248" y="15138"/>
                </a:moveTo>
                <a:lnTo>
                  <a:pt x="25003" y="15138"/>
                </a:lnTo>
                <a:lnTo>
                  <a:pt x="25003" y="70815"/>
                </a:lnTo>
                <a:lnTo>
                  <a:pt x="34248" y="70815"/>
                </a:lnTo>
                <a:lnTo>
                  <a:pt x="34248" y="34306"/>
                </a:lnTo>
                <a:lnTo>
                  <a:pt x="35671" y="29870"/>
                </a:lnTo>
                <a:lnTo>
                  <a:pt x="38794" y="26517"/>
                </a:lnTo>
                <a:lnTo>
                  <a:pt x="41360" y="23706"/>
                </a:lnTo>
                <a:lnTo>
                  <a:pt x="42691" y="23164"/>
                </a:lnTo>
                <a:lnTo>
                  <a:pt x="34248" y="23164"/>
                </a:lnTo>
                <a:lnTo>
                  <a:pt x="34248" y="15138"/>
                </a:lnTo>
                <a:close/>
              </a:path>
              <a:path w="435610" h="98425">
                <a:moveTo>
                  <a:pt x="70221" y="22148"/>
                </a:moveTo>
                <a:lnTo>
                  <a:pt x="54670" y="22148"/>
                </a:lnTo>
                <a:lnTo>
                  <a:pt x="58361" y="23638"/>
                </a:lnTo>
                <a:lnTo>
                  <a:pt x="61071" y="26619"/>
                </a:lnTo>
                <a:lnTo>
                  <a:pt x="63848" y="29531"/>
                </a:lnTo>
                <a:lnTo>
                  <a:pt x="65236" y="33765"/>
                </a:lnTo>
                <a:lnTo>
                  <a:pt x="65236" y="70815"/>
                </a:lnTo>
                <a:lnTo>
                  <a:pt x="74380" y="70815"/>
                </a:lnTo>
                <a:lnTo>
                  <a:pt x="74380" y="34306"/>
                </a:lnTo>
                <a:lnTo>
                  <a:pt x="75803" y="29870"/>
                </a:lnTo>
                <a:lnTo>
                  <a:pt x="78926" y="26517"/>
                </a:lnTo>
                <a:lnTo>
                  <a:pt x="72247" y="26517"/>
                </a:lnTo>
                <a:lnTo>
                  <a:pt x="70486" y="22453"/>
                </a:lnTo>
                <a:lnTo>
                  <a:pt x="70221" y="22148"/>
                </a:lnTo>
                <a:close/>
              </a:path>
              <a:path w="435610" h="98425">
                <a:moveTo>
                  <a:pt x="110065" y="22148"/>
                </a:moveTo>
                <a:lnTo>
                  <a:pt x="94802" y="22148"/>
                </a:lnTo>
                <a:lnTo>
                  <a:pt x="98493" y="23638"/>
                </a:lnTo>
                <a:lnTo>
                  <a:pt x="101203" y="26619"/>
                </a:lnTo>
                <a:lnTo>
                  <a:pt x="103980" y="29531"/>
                </a:lnTo>
                <a:lnTo>
                  <a:pt x="105368" y="33765"/>
                </a:lnTo>
                <a:lnTo>
                  <a:pt x="105368" y="70815"/>
                </a:lnTo>
                <a:lnTo>
                  <a:pt x="114512" y="70815"/>
                </a:lnTo>
                <a:lnTo>
                  <a:pt x="114512" y="32850"/>
                </a:lnTo>
                <a:lnTo>
                  <a:pt x="113530" y="28481"/>
                </a:lnTo>
                <a:lnTo>
                  <a:pt x="110065" y="22148"/>
                </a:lnTo>
                <a:close/>
              </a:path>
              <a:path w="435610" h="98425">
                <a:moveTo>
                  <a:pt x="96292" y="14122"/>
                </a:moveTo>
                <a:lnTo>
                  <a:pt x="87554" y="14122"/>
                </a:lnTo>
                <a:lnTo>
                  <a:pt x="83558" y="15206"/>
                </a:lnTo>
                <a:lnTo>
                  <a:pt x="76378" y="19541"/>
                </a:lnTo>
                <a:lnTo>
                  <a:pt x="73804" y="22589"/>
                </a:lnTo>
                <a:lnTo>
                  <a:pt x="72247" y="26517"/>
                </a:lnTo>
                <a:lnTo>
                  <a:pt x="78926" y="26517"/>
                </a:lnTo>
                <a:lnTo>
                  <a:pt x="81492" y="23706"/>
                </a:lnTo>
                <a:lnTo>
                  <a:pt x="85319" y="22148"/>
                </a:lnTo>
                <a:lnTo>
                  <a:pt x="110065" y="22148"/>
                </a:lnTo>
                <a:lnTo>
                  <a:pt x="109602" y="21302"/>
                </a:lnTo>
                <a:lnTo>
                  <a:pt x="106926" y="18626"/>
                </a:lnTo>
                <a:lnTo>
                  <a:pt x="103539" y="16865"/>
                </a:lnTo>
                <a:lnTo>
                  <a:pt x="100153" y="15036"/>
                </a:lnTo>
                <a:lnTo>
                  <a:pt x="96292" y="14122"/>
                </a:lnTo>
                <a:close/>
              </a:path>
              <a:path w="435610" h="98425">
                <a:moveTo>
                  <a:pt x="56499" y="14122"/>
                </a:moveTo>
                <a:lnTo>
                  <a:pt x="48100" y="14122"/>
                </a:lnTo>
                <a:lnTo>
                  <a:pt x="44679" y="14901"/>
                </a:lnTo>
                <a:lnTo>
                  <a:pt x="41563" y="16459"/>
                </a:lnTo>
                <a:lnTo>
                  <a:pt x="38515" y="18017"/>
                </a:lnTo>
                <a:lnTo>
                  <a:pt x="36077" y="20252"/>
                </a:lnTo>
                <a:lnTo>
                  <a:pt x="34248" y="23164"/>
                </a:lnTo>
                <a:lnTo>
                  <a:pt x="42691" y="23164"/>
                </a:lnTo>
                <a:lnTo>
                  <a:pt x="45187" y="22148"/>
                </a:lnTo>
                <a:lnTo>
                  <a:pt x="70221" y="22148"/>
                </a:lnTo>
                <a:lnTo>
                  <a:pt x="67810" y="19371"/>
                </a:lnTo>
                <a:lnTo>
                  <a:pt x="60630" y="15172"/>
                </a:lnTo>
                <a:lnTo>
                  <a:pt x="56499" y="14122"/>
                </a:lnTo>
                <a:close/>
              </a:path>
              <a:path w="435610" h="98425">
                <a:moveTo>
                  <a:pt x="157517" y="14223"/>
                </a:moveTo>
                <a:lnTo>
                  <a:pt x="147695" y="14223"/>
                </a:lnTo>
                <a:lnTo>
                  <a:pt x="143191" y="15409"/>
                </a:lnTo>
                <a:lnTo>
                  <a:pt x="135131" y="20150"/>
                </a:lnTo>
                <a:lnTo>
                  <a:pt x="131981" y="23503"/>
                </a:lnTo>
                <a:lnTo>
                  <a:pt x="127375" y="32105"/>
                </a:lnTo>
                <a:lnTo>
                  <a:pt x="126224" y="37083"/>
                </a:lnTo>
                <a:lnTo>
                  <a:pt x="126224" y="48395"/>
                </a:lnTo>
                <a:lnTo>
                  <a:pt x="147594" y="71729"/>
                </a:lnTo>
                <a:lnTo>
                  <a:pt x="157347" y="71729"/>
                </a:lnTo>
                <a:lnTo>
                  <a:pt x="161547" y="70679"/>
                </a:lnTo>
                <a:lnTo>
                  <a:pt x="168794" y="66412"/>
                </a:lnTo>
                <a:lnTo>
                  <a:pt x="171538" y="63703"/>
                </a:lnTo>
                <a:lnTo>
                  <a:pt x="151014" y="63601"/>
                </a:lnTo>
                <a:lnTo>
                  <a:pt x="147865" y="62788"/>
                </a:lnTo>
                <a:lnTo>
                  <a:pt x="135673" y="38574"/>
                </a:lnTo>
                <a:lnTo>
                  <a:pt x="136519" y="34916"/>
                </a:lnTo>
                <a:lnTo>
                  <a:pt x="139906" y="28685"/>
                </a:lnTo>
                <a:lnTo>
                  <a:pt x="142175" y="26314"/>
                </a:lnTo>
                <a:lnTo>
                  <a:pt x="147865" y="23063"/>
                </a:lnTo>
                <a:lnTo>
                  <a:pt x="151014" y="22250"/>
                </a:lnTo>
                <a:lnTo>
                  <a:pt x="171680" y="22250"/>
                </a:lnTo>
                <a:lnTo>
                  <a:pt x="171605" y="22114"/>
                </a:lnTo>
                <a:lnTo>
                  <a:pt x="168930" y="19473"/>
                </a:lnTo>
                <a:lnTo>
                  <a:pt x="161750" y="15273"/>
                </a:lnTo>
                <a:lnTo>
                  <a:pt x="157517" y="14223"/>
                </a:lnTo>
                <a:close/>
              </a:path>
              <a:path w="435610" h="98425">
                <a:moveTo>
                  <a:pt x="182714" y="60451"/>
                </a:moveTo>
                <a:lnTo>
                  <a:pt x="173366" y="60451"/>
                </a:lnTo>
                <a:lnTo>
                  <a:pt x="173366" y="70815"/>
                </a:lnTo>
                <a:lnTo>
                  <a:pt x="182714" y="70815"/>
                </a:lnTo>
                <a:lnTo>
                  <a:pt x="182714" y="60451"/>
                </a:lnTo>
                <a:close/>
              </a:path>
              <a:path w="435610" h="98425">
                <a:moveTo>
                  <a:pt x="171680" y="22250"/>
                </a:moveTo>
                <a:lnTo>
                  <a:pt x="157923" y="22250"/>
                </a:lnTo>
                <a:lnTo>
                  <a:pt x="161073" y="23097"/>
                </a:lnTo>
                <a:lnTo>
                  <a:pt x="163918" y="24790"/>
                </a:lnTo>
                <a:lnTo>
                  <a:pt x="173366" y="47074"/>
                </a:lnTo>
                <a:lnTo>
                  <a:pt x="172520" y="50766"/>
                </a:lnTo>
                <a:lnTo>
                  <a:pt x="157923" y="63601"/>
                </a:lnTo>
                <a:lnTo>
                  <a:pt x="171595" y="63601"/>
                </a:lnTo>
                <a:lnTo>
                  <a:pt x="173366" y="60451"/>
                </a:lnTo>
                <a:lnTo>
                  <a:pt x="182714" y="60451"/>
                </a:lnTo>
                <a:lnTo>
                  <a:pt x="182714" y="25298"/>
                </a:lnTo>
                <a:lnTo>
                  <a:pt x="173366" y="25298"/>
                </a:lnTo>
                <a:lnTo>
                  <a:pt x="171680" y="22250"/>
                </a:lnTo>
                <a:close/>
              </a:path>
              <a:path w="435610" h="98425">
                <a:moveTo>
                  <a:pt x="182714" y="15138"/>
                </a:moveTo>
                <a:lnTo>
                  <a:pt x="173366" y="15138"/>
                </a:lnTo>
                <a:lnTo>
                  <a:pt x="173366" y="25298"/>
                </a:lnTo>
                <a:lnTo>
                  <a:pt x="182714" y="25298"/>
                </a:lnTo>
                <a:lnTo>
                  <a:pt x="182714" y="15138"/>
                </a:lnTo>
                <a:close/>
              </a:path>
              <a:path w="435610" h="98425">
                <a:moveTo>
                  <a:pt x="206974" y="78943"/>
                </a:moveTo>
                <a:lnTo>
                  <a:pt x="197830" y="78943"/>
                </a:lnTo>
                <a:lnTo>
                  <a:pt x="198710" y="84903"/>
                </a:lnTo>
                <a:lnTo>
                  <a:pt x="201589" y="89611"/>
                </a:lnTo>
                <a:lnTo>
                  <a:pt x="211343" y="96519"/>
                </a:lnTo>
                <a:lnTo>
                  <a:pt x="217439" y="98247"/>
                </a:lnTo>
                <a:lnTo>
                  <a:pt x="230105" y="98247"/>
                </a:lnTo>
                <a:lnTo>
                  <a:pt x="234778" y="97129"/>
                </a:lnTo>
                <a:lnTo>
                  <a:pt x="242839" y="92659"/>
                </a:lnTo>
                <a:lnTo>
                  <a:pt x="245277" y="90220"/>
                </a:lnTo>
                <a:lnTo>
                  <a:pt x="220283" y="90220"/>
                </a:lnTo>
                <a:lnTo>
                  <a:pt x="216456" y="89170"/>
                </a:lnTo>
                <a:lnTo>
                  <a:pt x="213273" y="87071"/>
                </a:lnTo>
                <a:lnTo>
                  <a:pt x="210090" y="85039"/>
                </a:lnTo>
                <a:lnTo>
                  <a:pt x="207990" y="82329"/>
                </a:lnTo>
                <a:lnTo>
                  <a:pt x="206974" y="78943"/>
                </a:lnTo>
                <a:close/>
              </a:path>
              <a:path w="435610" h="98425">
                <a:moveTo>
                  <a:pt x="251373" y="60350"/>
                </a:moveTo>
                <a:lnTo>
                  <a:pt x="242026" y="60350"/>
                </a:lnTo>
                <a:lnTo>
                  <a:pt x="242026" y="77791"/>
                </a:lnTo>
                <a:lnTo>
                  <a:pt x="240400" y="82262"/>
                </a:lnTo>
                <a:lnTo>
                  <a:pt x="237047" y="85547"/>
                </a:lnTo>
                <a:lnTo>
                  <a:pt x="233966" y="88629"/>
                </a:lnTo>
                <a:lnTo>
                  <a:pt x="229834" y="90220"/>
                </a:lnTo>
                <a:lnTo>
                  <a:pt x="245277" y="90220"/>
                </a:lnTo>
                <a:lnTo>
                  <a:pt x="245954" y="89543"/>
                </a:lnTo>
                <a:lnTo>
                  <a:pt x="250289" y="81618"/>
                </a:lnTo>
                <a:lnTo>
                  <a:pt x="251373" y="77114"/>
                </a:lnTo>
                <a:lnTo>
                  <a:pt x="251373" y="60350"/>
                </a:lnTo>
                <a:close/>
              </a:path>
              <a:path w="435610" h="98425">
                <a:moveTo>
                  <a:pt x="226108" y="14223"/>
                </a:moveTo>
                <a:lnTo>
                  <a:pt x="216355" y="14223"/>
                </a:lnTo>
                <a:lnTo>
                  <a:pt x="211851" y="15409"/>
                </a:lnTo>
                <a:lnTo>
                  <a:pt x="203790" y="20150"/>
                </a:lnTo>
                <a:lnTo>
                  <a:pt x="200641" y="23503"/>
                </a:lnTo>
                <a:lnTo>
                  <a:pt x="196035" y="32105"/>
                </a:lnTo>
                <a:lnTo>
                  <a:pt x="194883" y="37083"/>
                </a:lnTo>
                <a:lnTo>
                  <a:pt x="194883" y="48395"/>
                </a:lnTo>
                <a:lnTo>
                  <a:pt x="216355" y="71729"/>
                </a:lnTo>
                <a:lnTo>
                  <a:pt x="226108" y="71729"/>
                </a:lnTo>
                <a:lnTo>
                  <a:pt x="230308" y="70645"/>
                </a:lnTo>
                <a:lnTo>
                  <a:pt x="237488" y="66310"/>
                </a:lnTo>
                <a:lnTo>
                  <a:pt x="240197" y="63601"/>
                </a:lnTo>
                <a:lnTo>
                  <a:pt x="219674" y="63601"/>
                </a:lnTo>
                <a:lnTo>
                  <a:pt x="216524" y="62788"/>
                </a:lnTo>
                <a:lnTo>
                  <a:pt x="204332" y="38574"/>
                </a:lnTo>
                <a:lnTo>
                  <a:pt x="205179" y="34916"/>
                </a:lnTo>
                <a:lnTo>
                  <a:pt x="208566" y="28685"/>
                </a:lnTo>
                <a:lnTo>
                  <a:pt x="210835" y="26314"/>
                </a:lnTo>
                <a:lnTo>
                  <a:pt x="216524" y="23063"/>
                </a:lnTo>
                <a:lnTo>
                  <a:pt x="219674" y="22250"/>
                </a:lnTo>
                <a:lnTo>
                  <a:pt x="240340" y="22250"/>
                </a:lnTo>
                <a:lnTo>
                  <a:pt x="240265" y="22114"/>
                </a:lnTo>
                <a:lnTo>
                  <a:pt x="237555" y="19473"/>
                </a:lnTo>
                <a:lnTo>
                  <a:pt x="233898" y="17373"/>
                </a:lnTo>
                <a:lnTo>
                  <a:pt x="230308" y="15273"/>
                </a:lnTo>
                <a:lnTo>
                  <a:pt x="226108" y="14223"/>
                </a:lnTo>
                <a:close/>
              </a:path>
              <a:path w="435610" h="98425">
                <a:moveTo>
                  <a:pt x="240340" y="22250"/>
                </a:moveTo>
                <a:lnTo>
                  <a:pt x="226583" y="22250"/>
                </a:lnTo>
                <a:lnTo>
                  <a:pt x="229732" y="23097"/>
                </a:lnTo>
                <a:lnTo>
                  <a:pt x="232577" y="24790"/>
                </a:lnTo>
                <a:lnTo>
                  <a:pt x="242026" y="47074"/>
                </a:lnTo>
                <a:lnTo>
                  <a:pt x="241179" y="50766"/>
                </a:lnTo>
                <a:lnTo>
                  <a:pt x="226583" y="63601"/>
                </a:lnTo>
                <a:lnTo>
                  <a:pt x="240197" y="63601"/>
                </a:lnTo>
                <a:lnTo>
                  <a:pt x="242026" y="60350"/>
                </a:lnTo>
                <a:lnTo>
                  <a:pt x="251373" y="60350"/>
                </a:lnTo>
                <a:lnTo>
                  <a:pt x="251373" y="25298"/>
                </a:lnTo>
                <a:lnTo>
                  <a:pt x="242026" y="25298"/>
                </a:lnTo>
                <a:lnTo>
                  <a:pt x="240340" y="22250"/>
                </a:lnTo>
                <a:close/>
              </a:path>
              <a:path w="435610" h="98425">
                <a:moveTo>
                  <a:pt x="251373" y="15138"/>
                </a:moveTo>
                <a:lnTo>
                  <a:pt x="242026" y="15138"/>
                </a:lnTo>
                <a:lnTo>
                  <a:pt x="242026" y="25298"/>
                </a:lnTo>
                <a:lnTo>
                  <a:pt x="251373" y="25298"/>
                </a:lnTo>
                <a:lnTo>
                  <a:pt x="251373" y="15138"/>
                </a:lnTo>
                <a:close/>
              </a:path>
              <a:path w="435610" h="98425">
                <a:moveTo>
                  <a:pt x="296360" y="14223"/>
                </a:moveTo>
                <a:lnTo>
                  <a:pt x="285658" y="14223"/>
                </a:lnTo>
                <a:lnTo>
                  <a:pt x="280849" y="15409"/>
                </a:lnTo>
                <a:lnTo>
                  <a:pt x="272517" y="20082"/>
                </a:lnTo>
                <a:lnTo>
                  <a:pt x="269300" y="23401"/>
                </a:lnTo>
                <a:lnTo>
                  <a:pt x="264694" y="32071"/>
                </a:lnTo>
                <a:lnTo>
                  <a:pt x="263543" y="37117"/>
                </a:lnTo>
                <a:lnTo>
                  <a:pt x="263543" y="48632"/>
                </a:lnTo>
                <a:lnTo>
                  <a:pt x="285793" y="71729"/>
                </a:lnTo>
                <a:lnTo>
                  <a:pt x="297714" y="71729"/>
                </a:lnTo>
                <a:lnTo>
                  <a:pt x="303268" y="70070"/>
                </a:lnTo>
                <a:lnTo>
                  <a:pt x="307739" y="66751"/>
                </a:lnTo>
                <a:lnTo>
                  <a:pt x="311494" y="63906"/>
                </a:lnTo>
                <a:lnTo>
                  <a:pt x="286200" y="63906"/>
                </a:lnTo>
                <a:lnTo>
                  <a:pt x="282034" y="62382"/>
                </a:lnTo>
                <a:lnTo>
                  <a:pt x="278506" y="59266"/>
                </a:lnTo>
                <a:lnTo>
                  <a:pt x="275193" y="56218"/>
                </a:lnTo>
                <a:lnTo>
                  <a:pt x="273330" y="51917"/>
                </a:lnTo>
                <a:lnTo>
                  <a:pt x="272992" y="46431"/>
                </a:lnTo>
                <a:lnTo>
                  <a:pt x="317492" y="46431"/>
                </a:lnTo>
                <a:lnTo>
                  <a:pt x="317696" y="44466"/>
                </a:lnTo>
                <a:lnTo>
                  <a:pt x="317797" y="38912"/>
                </a:lnTo>
                <a:lnTo>
                  <a:pt x="273093" y="38912"/>
                </a:lnTo>
                <a:lnTo>
                  <a:pt x="273567" y="33629"/>
                </a:lnTo>
                <a:lnTo>
                  <a:pt x="275430" y="29497"/>
                </a:lnTo>
                <a:lnTo>
                  <a:pt x="278681" y="26517"/>
                </a:lnTo>
                <a:lnTo>
                  <a:pt x="282000" y="23537"/>
                </a:lnTo>
                <a:lnTo>
                  <a:pt x="285996" y="22047"/>
                </a:lnTo>
                <a:lnTo>
                  <a:pt x="311183" y="22047"/>
                </a:lnTo>
                <a:lnTo>
                  <a:pt x="309161" y="19981"/>
                </a:lnTo>
                <a:lnTo>
                  <a:pt x="301033" y="15375"/>
                </a:lnTo>
                <a:lnTo>
                  <a:pt x="296360" y="14223"/>
                </a:lnTo>
                <a:close/>
              </a:path>
              <a:path w="435610" h="98425">
                <a:moveTo>
                  <a:pt x="316680" y="53644"/>
                </a:moveTo>
                <a:lnTo>
                  <a:pt x="306723" y="53644"/>
                </a:lnTo>
                <a:lnTo>
                  <a:pt x="305639" y="56760"/>
                </a:lnTo>
                <a:lnTo>
                  <a:pt x="303743" y="59266"/>
                </a:lnTo>
                <a:lnTo>
                  <a:pt x="298392" y="62991"/>
                </a:lnTo>
                <a:lnTo>
                  <a:pt x="295073" y="63906"/>
                </a:lnTo>
                <a:lnTo>
                  <a:pt x="311494" y="63906"/>
                </a:lnTo>
                <a:lnTo>
                  <a:pt x="312209" y="63364"/>
                </a:lnTo>
                <a:lnTo>
                  <a:pt x="315189" y="58995"/>
                </a:lnTo>
                <a:lnTo>
                  <a:pt x="316680" y="53644"/>
                </a:lnTo>
                <a:close/>
              </a:path>
              <a:path w="435610" h="98425">
                <a:moveTo>
                  <a:pt x="311183" y="22047"/>
                </a:moveTo>
                <a:lnTo>
                  <a:pt x="293921" y="22047"/>
                </a:lnTo>
                <a:lnTo>
                  <a:pt x="296868" y="22724"/>
                </a:lnTo>
                <a:lnTo>
                  <a:pt x="299509" y="24079"/>
                </a:lnTo>
                <a:lnTo>
                  <a:pt x="302218" y="25366"/>
                </a:lnTo>
                <a:lnTo>
                  <a:pt x="304352" y="27296"/>
                </a:lnTo>
                <a:lnTo>
                  <a:pt x="305910" y="29870"/>
                </a:lnTo>
                <a:lnTo>
                  <a:pt x="307468" y="32376"/>
                </a:lnTo>
                <a:lnTo>
                  <a:pt x="308247" y="35390"/>
                </a:lnTo>
                <a:lnTo>
                  <a:pt x="308247" y="38912"/>
                </a:lnTo>
                <a:lnTo>
                  <a:pt x="317797" y="38912"/>
                </a:lnTo>
                <a:lnTo>
                  <a:pt x="317705" y="35390"/>
                </a:lnTo>
                <a:lnTo>
                  <a:pt x="316680" y="31225"/>
                </a:lnTo>
                <a:lnTo>
                  <a:pt x="314444" y="27228"/>
                </a:lnTo>
                <a:lnTo>
                  <a:pt x="312277" y="23164"/>
                </a:lnTo>
                <a:lnTo>
                  <a:pt x="311183" y="22047"/>
                </a:lnTo>
                <a:close/>
              </a:path>
              <a:path w="435610" h="98425">
                <a:moveTo>
                  <a:pt x="339247" y="15138"/>
                </a:moveTo>
                <a:lnTo>
                  <a:pt x="330001" y="15138"/>
                </a:lnTo>
                <a:lnTo>
                  <a:pt x="330001" y="70815"/>
                </a:lnTo>
                <a:lnTo>
                  <a:pt x="339247" y="70815"/>
                </a:lnTo>
                <a:lnTo>
                  <a:pt x="339247" y="34205"/>
                </a:lnTo>
                <a:lnTo>
                  <a:pt x="340669" y="29768"/>
                </a:lnTo>
                <a:lnTo>
                  <a:pt x="343611" y="26619"/>
                </a:lnTo>
                <a:lnTo>
                  <a:pt x="346426" y="23672"/>
                </a:lnTo>
                <a:lnTo>
                  <a:pt x="347984" y="23063"/>
                </a:lnTo>
                <a:lnTo>
                  <a:pt x="339247" y="23063"/>
                </a:lnTo>
                <a:lnTo>
                  <a:pt x="339247" y="15138"/>
                </a:lnTo>
                <a:close/>
              </a:path>
              <a:path w="435610" h="98425">
                <a:moveTo>
                  <a:pt x="375477" y="22148"/>
                </a:moveTo>
                <a:lnTo>
                  <a:pt x="360007" y="22148"/>
                </a:lnTo>
                <a:lnTo>
                  <a:pt x="363800" y="23638"/>
                </a:lnTo>
                <a:lnTo>
                  <a:pt x="366674" y="26720"/>
                </a:lnTo>
                <a:lnTo>
                  <a:pt x="369354" y="29531"/>
                </a:lnTo>
                <a:lnTo>
                  <a:pt x="370743" y="33765"/>
                </a:lnTo>
                <a:lnTo>
                  <a:pt x="370743" y="70815"/>
                </a:lnTo>
                <a:lnTo>
                  <a:pt x="379887" y="70815"/>
                </a:lnTo>
                <a:lnTo>
                  <a:pt x="379887" y="30276"/>
                </a:lnTo>
                <a:lnTo>
                  <a:pt x="377787" y="24383"/>
                </a:lnTo>
                <a:lnTo>
                  <a:pt x="375477" y="22148"/>
                </a:lnTo>
                <a:close/>
              </a:path>
              <a:path w="435610" h="98425">
                <a:moveTo>
                  <a:pt x="363902" y="14122"/>
                </a:moveTo>
                <a:lnTo>
                  <a:pt x="353335" y="14122"/>
                </a:lnTo>
                <a:lnTo>
                  <a:pt x="349847" y="14901"/>
                </a:lnTo>
                <a:lnTo>
                  <a:pt x="346663" y="16459"/>
                </a:lnTo>
                <a:lnTo>
                  <a:pt x="343548" y="18017"/>
                </a:lnTo>
                <a:lnTo>
                  <a:pt x="341075" y="20218"/>
                </a:lnTo>
                <a:lnTo>
                  <a:pt x="339247" y="23063"/>
                </a:lnTo>
                <a:lnTo>
                  <a:pt x="347984" y="23063"/>
                </a:lnTo>
                <a:lnTo>
                  <a:pt x="350321" y="22148"/>
                </a:lnTo>
                <a:lnTo>
                  <a:pt x="375477" y="22148"/>
                </a:lnTo>
                <a:lnTo>
                  <a:pt x="373484" y="20218"/>
                </a:lnTo>
                <a:lnTo>
                  <a:pt x="369388" y="16188"/>
                </a:lnTo>
                <a:lnTo>
                  <a:pt x="363902" y="14122"/>
                </a:lnTo>
                <a:close/>
              </a:path>
              <a:path w="435610" h="98425">
                <a:moveTo>
                  <a:pt x="401492" y="54457"/>
                </a:moveTo>
                <a:lnTo>
                  <a:pt x="391941" y="54457"/>
                </a:lnTo>
                <a:lnTo>
                  <a:pt x="392108" y="57234"/>
                </a:lnTo>
                <a:lnTo>
                  <a:pt x="410433" y="71729"/>
                </a:lnTo>
                <a:lnTo>
                  <a:pt x="418696" y="71729"/>
                </a:lnTo>
                <a:lnTo>
                  <a:pt x="432480" y="63906"/>
                </a:lnTo>
                <a:lnTo>
                  <a:pt x="410805" y="63906"/>
                </a:lnTo>
                <a:lnTo>
                  <a:pt x="407723" y="63025"/>
                </a:lnTo>
                <a:lnTo>
                  <a:pt x="405353" y="61264"/>
                </a:lnTo>
                <a:lnTo>
                  <a:pt x="403050" y="59503"/>
                </a:lnTo>
                <a:lnTo>
                  <a:pt x="401763" y="57234"/>
                </a:lnTo>
                <a:lnTo>
                  <a:pt x="401492" y="54457"/>
                </a:lnTo>
                <a:close/>
              </a:path>
              <a:path w="435610" h="98425">
                <a:moveTo>
                  <a:pt x="419644" y="14223"/>
                </a:moveTo>
                <a:lnTo>
                  <a:pt x="409484" y="14223"/>
                </a:lnTo>
                <a:lnTo>
                  <a:pt x="405928" y="14935"/>
                </a:lnTo>
                <a:lnTo>
                  <a:pt x="402813" y="16357"/>
                </a:lnTo>
                <a:lnTo>
                  <a:pt x="399697" y="17712"/>
                </a:lnTo>
                <a:lnTo>
                  <a:pt x="397292" y="19574"/>
                </a:lnTo>
                <a:lnTo>
                  <a:pt x="393906" y="24316"/>
                </a:lnTo>
                <a:lnTo>
                  <a:pt x="393059" y="26923"/>
                </a:lnTo>
                <a:lnTo>
                  <a:pt x="393059" y="33358"/>
                </a:lnTo>
                <a:lnTo>
                  <a:pt x="417206" y="47887"/>
                </a:lnTo>
                <a:lnTo>
                  <a:pt x="420559" y="49072"/>
                </a:lnTo>
                <a:lnTo>
                  <a:pt x="422726" y="50291"/>
                </a:lnTo>
                <a:lnTo>
                  <a:pt x="424894" y="51443"/>
                </a:lnTo>
                <a:lnTo>
                  <a:pt x="425977" y="53238"/>
                </a:lnTo>
                <a:lnTo>
                  <a:pt x="425977" y="58047"/>
                </a:lnTo>
                <a:lnTo>
                  <a:pt x="424961" y="60011"/>
                </a:lnTo>
                <a:lnTo>
                  <a:pt x="420897" y="63127"/>
                </a:lnTo>
                <a:lnTo>
                  <a:pt x="418120" y="63906"/>
                </a:lnTo>
                <a:lnTo>
                  <a:pt x="432480" y="63906"/>
                </a:lnTo>
                <a:lnTo>
                  <a:pt x="434173" y="61467"/>
                </a:lnTo>
                <a:lnTo>
                  <a:pt x="435020" y="58724"/>
                </a:lnTo>
                <a:lnTo>
                  <a:pt x="434952" y="52290"/>
                </a:lnTo>
                <a:lnTo>
                  <a:pt x="434004" y="49546"/>
                </a:lnTo>
                <a:lnTo>
                  <a:pt x="432175" y="47447"/>
                </a:lnTo>
                <a:lnTo>
                  <a:pt x="430414" y="45347"/>
                </a:lnTo>
                <a:lnTo>
                  <a:pt x="428280" y="43789"/>
                </a:lnTo>
                <a:lnTo>
                  <a:pt x="425774" y="42773"/>
                </a:lnTo>
                <a:lnTo>
                  <a:pt x="423268" y="41689"/>
                </a:lnTo>
                <a:lnTo>
                  <a:pt x="420017" y="40606"/>
                </a:lnTo>
                <a:lnTo>
                  <a:pt x="412837" y="38641"/>
                </a:lnTo>
                <a:lnTo>
                  <a:pt x="410331" y="37862"/>
                </a:lnTo>
                <a:lnTo>
                  <a:pt x="402305" y="27465"/>
                </a:lnTo>
                <a:lnTo>
                  <a:pt x="403287" y="25603"/>
                </a:lnTo>
                <a:lnTo>
                  <a:pt x="407215" y="22758"/>
                </a:lnTo>
                <a:lnTo>
                  <a:pt x="409857" y="22047"/>
                </a:lnTo>
                <a:lnTo>
                  <a:pt x="432225" y="22047"/>
                </a:lnTo>
                <a:lnTo>
                  <a:pt x="424623" y="15781"/>
                </a:lnTo>
                <a:lnTo>
                  <a:pt x="419644" y="14223"/>
                </a:lnTo>
                <a:close/>
              </a:path>
              <a:path w="435610" h="98425">
                <a:moveTo>
                  <a:pt x="432225" y="22047"/>
                </a:moveTo>
                <a:lnTo>
                  <a:pt x="416766" y="22047"/>
                </a:lnTo>
                <a:lnTo>
                  <a:pt x="419610" y="22927"/>
                </a:lnTo>
                <a:lnTo>
                  <a:pt x="421710" y="24688"/>
                </a:lnTo>
                <a:lnTo>
                  <a:pt x="423878" y="26449"/>
                </a:lnTo>
                <a:lnTo>
                  <a:pt x="425063" y="28786"/>
                </a:lnTo>
                <a:lnTo>
                  <a:pt x="425266" y="31699"/>
                </a:lnTo>
                <a:lnTo>
                  <a:pt x="434512" y="31699"/>
                </a:lnTo>
                <a:lnTo>
                  <a:pt x="434241" y="26280"/>
                </a:lnTo>
                <a:lnTo>
                  <a:pt x="432225" y="22047"/>
                </a:lnTo>
                <a:close/>
              </a:path>
            </a:pathLst>
          </a:custGeom>
          <a:solidFill>
            <a:srgbClr val="686868"/>
          </a:solidFill>
        </p:spPr>
        <p:txBody>
          <a:bodyPr wrap="square" lIns="0" tIns="0" rIns="0" bIns="0" rtlCol="0"/>
          <a:lstStyle/>
          <a:p>
            <a:endParaRPr sz="1154"/>
          </a:p>
        </p:txBody>
      </p:sp>
      <p:sp>
        <p:nvSpPr>
          <p:cNvPr id="20" name="object 20"/>
          <p:cNvSpPr/>
          <p:nvPr/>
        </p:nvSpPr>
        <p:spPr>
          <a:xfrm>
            <a:off x="4625847" y="458150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21" name="object 21"/>
          <p:cNvSpPr/>
          <p:nvPr/>
        </p:nvSpPr>
        <p:spPr>
          <a:xfrm>
            <a:off x="4707752" y="4565896"/>
            <a:ext cx="209731" cy="61087"/>
          </a:xfrm>
          <a:custGeom>
            <a:avLst/>
            <a:gdLst/>
            <a:ahLst/>
            <a:cxnLst/>
            <a:rect l="l" t="t" r="r" b="b"/>
            <a:pathLst>
              <a:path w="327025" h="95250">
                <a:moveTo>
                  <a:pt x="16357" y="23367"/>
                </a:moveTo>
                <a:lnTo>
                  <a:pt x="7112" y="23367"/>
                </a:lnTo>
                <a:lnTo>
                  <a:pt x="7112" y="94183"/>
                </a:lnTo>
                <a:lnTo>
                  <a:pt x="16357" y="94183"/>
                </a:lnTo>
                <a:lnTo>
                  <a:pt x="16357" y="23367"/>
                </a:lnTo>
                <a:close/>
              </a:path>
              <a:path w="327025" h="95250">
                <a:moveTo>
                  <a:pt x="21640" y="0"/>
                </a:moveTo>
                <a:lnTo>
                  <a:pt x="0" y="12699"/>
                </a:lnTo>
                <a:lnTo>
                  <a:pt x="0" y="19608"/>
                </a:lnTo>
                <a:lnTo>
                  <a:pt x="21640" y="8026"/>
                </a:lnTo>
                <a:lnTo>
                  <a:pt x="21640" y="0"/>
                </a:lnTo>
                <a:close/>
              </a:path>
              <a:path w="327025" h="95250">
                <a:moveTo>
                  <a:pt x="62628" y="37591"/>
                </a:moveTo>
                <a:lnTo>
                  <a:pt x="50504" y="37591"/>
                </a:lnTo>
                <a:lnTo>
                  <a:pt x="45797" y="38777"/>
                </a:lnTo>
                <a:lnTo>
                  <a:pt x="37601" y="43518"/>
                </a:lnTo>
                <a:lnTo>
                  <a:pt x="34418" y="46871"/>
                </a:lnTo>
                <a:lnTo>
                  <a:pt x="32115" y="51206"/>
                </a:lnTo>
                <a:lnTo>
                  <a:pt x="29812" y="55473"/>
                </a:lnTo>
                <a:lnTo>
                  <a:pt x="28660" y="60485"/>
                </a:lnTo>
                <a:lnTo>
                  <a:pt x="28660" y="72068"/>
                </a:lnTo>
                <a:lnTo>
                  <a:pt x="50504" y="95097"/>
                </a:lnTo>
                <a:lnTo>
                  <a:pt x="62493" y="95097"/>
                </a:lnTo>
                <a:lnTo>
                  <a:pt x="68081" y="93404"/>
                </a:lnTo>
                <a:lnTo>
                  <a:pt x="72551" y="90017"/>
                </a:lnTo>
                <a:lnTo>
                  <a:pt x="76101" y="87274"/>
                </a:lnTo>
                <a:lnTo>
                  <a:pt x="50504" y="87274"/>
                </a:lnTo>
                <a:lnTo>
                  <a:pt x="46237" y="85445"/>
                </a:lnTo>
                <a:lnTo>
                  <a:pt x="39735" y="78130"/>
                </a:lnTo>
                <a:lnTo>
                  <a:pt x="38109" y="72948"/>
                </a:lnTo>
                <a:lnTo>
                  <a:pt x="38109" y="59605"/>
                </a:lnTo>
                <a:lnTo>
                  <a:pt x="39735" y="54491"/>
                </a:lnTo>
                <a:lnTo>
                  <a:pt x="42986" y="50901"/>
                </a:lnTo>
                <a:lnTo>
                  <a:pt x="46237" y="47243"/>
                </a:lnTo>
                <a:lnTo>
                  <a:pt x="50504" y="45415"/>
                </a:lnTo>
                <a:lnTo>
                  <a:pt x="76485" y="45415"/>
                </a:lnTo>
                <a:lnTo>
                  <a:pt x="72653" y="42570"/>
                </a:lnTo>
                <a:lnTo>
                  <a:pt x="68250" y="39251"/>
                </a:lnTo>
                <a:lnTo>
                  <a:pt x="62628" y="37591"/>
                </a:lnTo>
                <a:close/>
              </a:path>
              <a:path w="327025" h="95250">
                <a:moveTo>
                  <a:pt x="81492" y="76301"/>
                </a:moveTo>
                <a:lnTo>
                  <a:pt x="71535" y="76301"/>
                </a:lnTo>
                <a:lnTo>
                  <a:pt x="70519" y="79823"/>
                </a:lnTo>
                <a:lnTo>
                  <a:pt x="68657" y="82533"/>
                </a:lnTo>
                <a:lnTo>
                  <a:pt x="63238" y="86326"/>
                </a:lnTo>
                <a:lnTo>
                  <a:pt x="59851" y="87274"/>
                </a:lnTo>
                <a:lnTo>
                  <a:pt x="76101" y="87274"/>
                </a:lnTo>
                <a:lnTo>
                  <a:pt x="77022" y="86563"/>
                </a:lnTo>
                <a:lnTo>
                  <a:pt x="80002" y="81991"/>
                </a:lnTo>
                <a:lnTo>
                  <a:pt x="81492" y="76301"/>
                </a:lnTo>
                <a:close/>
              </a:path>
              <a:path w="327025" h="95250">
                <a:moveTo>
                  <a:pt x="76485" y="45415"/>
                </a:moveTo>
                <a:lnTo>
                  <a:pt x="59851" y="45415"/>
                </a:lnTo>
                <a:lnTo>
                  <a:pt x="63238" y="46397"/>
                </a:lnTo>
                <a:lnTo>
                  <a:pt x="65947" y="48361"/>
                </a:lnTo>
                <a:lnTo>
                  <a:pt x="68724" y="50325"/>
                </a:lnTo>
                <a:lnTo>
                  <a:pt x="70587" y="53001"/>
                </a:lnTo>
                <a:lnTo>
                  <a:pt x="71535" y="56388"/>
                </a:lnTo>
                <a:lnTo>
                  <a:pt x="81492" y="56388"/>
                </a:lnTo>
                <a:lnTo>
                  <a:pt x="80070" y="50495"/>
                </a:lnTo>
                <a:lnTo>
                  <a:pt x="77123" y="45889"/>
                </a:lnTo>
                <a:lnTo>
                  <a:pt x="76485" y="45415"/>
                </a:lnTo>
                <a:close/>
              </a:path>
              <a:path w="327025" h="95250">
                <a:moveTo>
                  <a:pt x="123801" y="37591"/>
                </a:moveTo>
                <a:lnTo>
                  <a:pt x="113234" y="37591"/>
                </a:lnTo>
                <a:lnTo>
                  <a:pt x="108459" y="38777"/>
                </a:lnTo>
                <a:lnTo>
                  <a:pt x="104192" y="41147"/>
                </a:lnTo>
                <a:lnTo>
                  <a:pt x="99925" y="43450"/>
                </a:lnTo>
                <a:lnTo>
                  <a:pt x="96538" y="46803"/>
                </a:lnTo>
                <a:lnTo>
                  <a:pt x="91593" y="55541"/>
                </a:lnTo>
                <a:lnTo>
                  <a:pt x="90391" y="60485"/>
                </a:lnTo>
                <a:lnTo>
                  <a:pt x="90374" y="72000"/>
                </a:lnTo>
                <a:lnTo>
                  <a:pt x="91560" y="77080"/>
                </a:lnTo>
                <a:lnTo>
                  <a:pt x="112896" y="95097"/>
                </a:lnTo>
                <a:lnTo>
                  <a:pt x="123394" y="95097"/>
                </a:lnTo>
                <a:lnTo>
                  <a:pt x="128203" y="93912"/>
                </a:lnTo>
                <a:lnTo>
                  <a:pt x="136873" y="89170"/>
                </a:lnTo>
                <a:lnTo>
                  <a:pt x="139119" y="86969"/>
                </a:lnTo>
                <a:lnTo>
                  <a:pt x="114792" y="86969"/>
                </a:lnTo>
                <a:lnTo>
                  <a:pt x="111744" y="86224"/>
                </a:lnTo>
                <a:lnTo>
                  <a:pt x="99823" y="70781"/>
                </a:lnTo>
                <a:lnTo>
                  <a:pt x="99823" y="61772"/>
                </a:lnTo>
                <a:lnTo>
                  <a:pt x="115029" y="45618"/>
                </a:lnTo>
                <a:lnTo>
                  <a:pt x="139300" y="45618"/>
                </a:lnTo>
                <a:lnTo>
                  <a:pt x="137110" y="43450"/>
                </a:lnTo>
                <a:lnTo>
                  <a:pt x="132843" y="41147"/>
                </a:lnTo>
                <a:lnTo>
                  <a:pt x="128576" y="38777"/>
                </a:lnTo>
                <a:lnTo>
                  <a:pt x="123801" y="37591"/>
                </a:lnTo>
                <a:close/>
              </a:path>
              <a:path w="327025" h="95250">
                <a:moveTo>
                  <a:pt x="139300" y="45618"/>
                </a:moveTo>
                <a:lnTo>
                  <a:pt x="121735" y="45618"/>
                </a:lnTo>
                <a:lnTo>
                  <a:pt x="124817" y="46397"/>
                </a:lnTo>
                <a:lnTo>
                  <a:pt x="127662" y="47955"/>
                </a:lnTo>
                <a:lnTo>
                  <a:pt x="130506" y="49445"/>
                </a:lnTo>
                <a:lnTo>
                  <a:pt x="132809" y="51748"/>
                </a:lnTo>
                <a:lnTo>
                  <a:pt x="136331" y="57979"/>
                </a:lnTo>
                <a:lnTo>
                  <a:pt x="137212" y="61772"/>
                </a:lnTo>
                <a:lnTo>
                  <a:pt x="137196" y="70781"/>
                </a:lnTo>
                <a:lnTo>
                  <a:pt x="136297" y="74506"/>
                </a:lnTo>
                <a:lnTo>
                  <a:pt x="134411" y="77724"/>
                </a:lnTo>
                <a:lnTo>
                  <a:pt x="132708" y="80738"/>
                </a:lnTo>
                <a:lnTo>
                  <a:pt x="130371" y="83074"/>
                </a:lnTo>
                <a:lnTo>
                  <a:pt x="124546" y="86190"/>
                </a:lnTo>
                <a:lnTo>
                  <a:pt x="121430" y="86969"/>
                </a:lnTo>
                <a:lnTo>
                  <a:pt x="139119" y="86969"/>
                </a:lnTo>
                <a:lnTo>
                  <a:pt x="140294" y="85818"/>
                </a:lnTo>
                <a:lnTo>
                  <a:pt x="145374" y="77080"/>
                </a:lnTo>
                <a:lnTo>
                  <a:pt x="146661" y="72000"/>
                </a:lnTo>
                <a:lnTo>
                  <a:pt x="146661" y="60485"/>
                </a:lnTo>
                <a:lnTo>
                  <a:pt x="145408" y="55439"/>
                </a:lnTo>
                <a:lnTo>
                  <a:pt x="142901" y="51104"/>
                </a:lnTo>
                <a:lnTo>
                  <a:pt x="140463" y="46769"/>
                </a:lnTo>
                <a:lnTo>
                  <a:pt x="139300" y="45618"/>
                </a:lnTo>
                <a:close/>
              </a:path>
              <a:path w="327025" h="95250">
                <a:moveTo>
                  <a:pt x="168063" y="38506"/>
                </a:moveTo>
                <a:lnTo>
                  <a:pt x="158817" y="38506"/>
                </a:lnTo>
                <a:lnTo>
                  <a:pt x="158817" y="94183"/>
                </a:lnTo>
                <a:lnTo>
                  <a:pt x="168063" y="94183"/>
                </a:lnTo>
                <a:lnTo>
                  <a:pt x="168063" y="57573"/>
                </a:lnTo>
                <a:lnTo>
                  <a:pt x="169485" y="53136"/>
                </a:lnTo>
                <a:lnTo>
                  <a:pt x="172427" y="49987"/>
                </a:lnTo>
                <a:lnTo>
                  <a:pt x="175242" y="47040"/>
                </a:lnTo>
                <a:lnTo>
                  <a:pt x="176800" y="46431"/>
                </a:lnTo>
                <a:lnTo>
                  <a:pt x="168063" y="46431"/>
                </a:lnTo>
                <a:lnTo>
                  <a:pt x="168063" y="38506"/>
                </a:lnTo>
                <a:close/>
              </a:path>
              <a:path w="327025" h="95250">
                <a:moveTo>
                  <a:pt x="204293" y="45516"/>
                </a:moveTo>
                <a:lnTo>
                  <a:pt x="188823" y="45516"/>
                </a:lnTo>
                <a:lnTo>
                  <a:pt x="192616" y="47006"/>
                </a:lnTo>
                <a:lnTo>
                  <a:pt x="195490" y="50088"/>
                </a:lnTo>
                <a:lnTo>
                  <a:pt x="198170" y="52899"/>
                </a:lnTo>
                <a:lnTo>
                  <a:pt x="199559" y="57133"/>
                </a:lnTo>
                <a:lnTo>
                  <a:pt x="199559" y="94183"/>
                </a:lnTo>
                <a:lnTo>
                  <a:pt x="208703" y="94183"/>
                </a:lnTo>
                <a:lnTo>
                  <a:pt x="208703" y="53644"/>
                </a:lnTo>
                <a:lnTo>
                  <a:pt x="206603" y="47751"/>
                </a:lnTo>
                <a:lnTo>
                  <a:pt x="204293" y="45516"/>
                </a:lnTo>
                <a:close/>
              </a:path>
              <a:path w="327025" h="95250">
                <a:moveTo>
                  <a:pt x="192718" y="37490"/>
                </a:moveTo>
                <a:lnTo>
                  <a:pt x="182151" y="37490"/>
                </a:lnTo>
                <a:lnTo>
                  <a:pt x="178663" y="38269"/>
                </a:lnTo>
                <a:lnTo>
                  <a:pt x="175479" y="39827"/>
                </a:lnTo>
                <a:lnTo>
                  <a:pt x="172364" y="41385"/>
                </a:lnTo>
                <a:lnTo>
                  <a:pt x="169891" y="43586"/>
                </a:lnTo>
                <a:lnTo>
                  <a:pt x="168063" y="46431"/>
                </a:lnTo>
                <a:lnTo>
                  <a:pt x="176800" y="46431"/>
                </a:lnTo>
                <a:lnTo>
                  <a:pt x="179137" y="45516"/>
                </a:lnTo>
                <a:lnTo>
                  <a:pt x="204293" y="45516"/>
                </a:lnTo>
                <a:lnTo>
                  <a:pt x="202300" y="43586"/>
                </a:lnTo>
                <a:lnTo>
                  <a:pt x="198204" y="39556"/>
                </a:lnTo>
                <a:lnTo>
                  <a:pt x="192718" y="37490"/>
                </a:lnTo>
                <a:close/>
              </a:path>
              <a:path w="327025" h="95250">
                <a:moveTo>
                  <a:pt x="253168" y="37591"/>
                </a:moveTo>
                <a:lnTo>
                  <a:pt x="242466" y="37591"/>
                </a:lnTo>
                <a:lnTo>
                  <a:pt x="237657" y="38777"/>
                </a:lnTo>
                <a:lnTo>
                  <a:pt x="229326" y="43450"/>
                </a:lnTo>
                <a:lnTo>
                  <a:pt x="226108" y="46769"/>
                </a:lnTo>
                <a:lnTo>
                  <a:pt x="221502" y="55439"/>
                </a:lnTo>
                <a:lnTo>
                  <a:pt x="220351" y="60485"/>
                </a:lnTo>
                <a:lnTo>
                  <a:pt x="220351" y="72000"/>
                </a:lnTo>
                <a:lnTo>
                  <a:pt x="242601" y="95097"/>
                </a:lnTo>
                <a:lnTo>
                  <a:pt x="254522" y="95097"/>
                </a:lnTo>
                <a:lnTo>
                  <a:pt x="260076" y="93438"/>
                </a:lnTo>
                <a:lnTo>
                  <a:pt x="264547" y="90119"/>
                </a:lnTo>
                <a:lnTo>
                  <a:pt x="268302" y="87274"/>
                </a:lnTo>
                <a:lnTo>
                  <a:pt x="243008" y="87274"/>
                </a:lnTo>
                <a:lnTo>
                  <a:pt x="238842" y="85750"/>
                </a:lnTo>
                <a:lnTo>
                  <a:pt x="235314" y="82634"/>
                </a:lnTo>
                <a:lnTo>
                  <a:pt x="232001" y="79586"/>
                </a:lnTo>
                <a:lnTo>
                  <a:pt x="230138" y="75285"/>
                </a:lnTo>
                <a:lnTo>
                  <a:pt x="229800" y="69799"/>
                </a:lnTo>
                <a:lnTo>
                  <a:pt x="274300" y="69799"/>
                </a:lnTo>
                <a:lnTo>
                  <a:pt x="274504" y="67834"/>
                </a:lnTo>
                <a:lnTo>
                  <a:pt x="274605" y="62280"/>
                </a:lnTo>
                <a:lnTo>
                  <a:pt x="229901" y="62280"/>
                </a:lnTo>
                <a:lnTo>
                  <a:pt x="230375" y="56997"/>
                </a:lnTo>
                <a:lnTo>
                  <a:pt x="232238" y="52865"/>
                </a:lnTo>
                <a:lnTo>
                  <a:pt x="235489" y="49885"/>
                </a:lnTo>
                <a:lnTo>
                  <a:pt x="238808" y="46905"/>
                </a:lnTo>
                <a:lnTo>
                  <a:pt x="242804" y="45415"/>
                </a:lnTo>
                <a:lnTo>
                  <a:pt x="267991" y="45415"/>
                </a:lnTo>
                <a:lnTo>
                  <a:pt x="265969" y="43349"/>
                </a:lnTo>
                <a:lnTo>
                  <a:pt x="257841" y="38743"/>
                </a:lnTo>
                <a:lnTo>
                  <a:pt x="253168" y="37591"/>
                </a:lnTo>
                <a:close/>
              </a:path>
              <a:path w="327025" h="95250">
                <a:moveTo>
                  <a:pt x="273488" y="77012"/>
                </a:moveTo>
                <a:lnTo>
                  <a:pt x="263531" y="77012"/>
                </a:lnTo>
                <a:lnTo>
                  <a:pt x="262447" y="80128"/>
                </a:lnTo>
                <a:lnTo>
                  <a:pt x="260551" y="82634"/>
                </a:lnTo>
                <a:lnTo>
                  <a:pt x="255200" y="86359"/>
                </a:lnTo>
                <a:lnTo>
                  <a:pt x="251881" y="87274"/>
                </a:lnTo>
                <a:lnTo>
                  <a:pt x="268302" y="87274"/>
                </a:lnTo>
                <a:lnTo>
                  <a:pt x="269017" y="86732"/>
                </a:lnTo>
                <a:lnTo>
                  <a:pt x="271998" y="82363"/>
                </a:lnTo>
                <a:lnTo>
                  <a:pt x="273488" y="77012"/>
                </a:lnTo>
                <a:close/>
              </a:path>
              <a:path w="327025" h="95250">
                <a:moveTo>
                  <a:pt x="267991" y="45415"/>
                </a:moveTo>
                <a:lnTo>
                  <a:pt x="250729" y="45415"/>
                </a:lnTo>
                <a:lnTo>
                  <a:pt x="253676" y="46092"/>
                </a:lnTo>
                <a:lnTo>
                  <a:pt x="256317" y="47447"/>
                </a:lnTo>
                <a:lnTo>
                  <a:pt x="259027" y="48734"/>
                </a:lnTo>
                <a:lnTo>
                  <a:pt x="261160" y="50664"/>
                </a:lnTo>
                <a:lnTo>
                  <a:pt x="262718" y="53238"/>
                </a:lnTo>
                <a:lnTo>
                  <a:pt x="264276" y="55744"/>
                </a:lnTo>
                <a:lnTo>
                  <a:pt x="265055" y="58758"/>
                </a:lnTo>
                <a:lnTo>
                  <a:pt x="265055" y="62280"/>
                </a:lnTo>
                <a:lnTo>
                  <a:pt x="274605" y="62280"/>
                </a:lnTo>
                <a:lnTo>
                  <a:pt x="274514" y="58758"/>
                </a:lnTo>
                <a:lnTo>
                  <a:pt x="273488" y="54593"/>
                </a:lnTo>
                <a:lnTo>
                  <a:pt x="271252" y="50596"/>
                </a:lnTo>
                <a:lnTo>
                  <a:pt x="269085" y="46532"/>
                </a:lnTo>
                <a:lnTo>
                  <a:pt x="267991" y="45415"/>
                </a:lnTo>
                <a:close/>
              </a:path>
              <a:path w="327025" h="95250">
                <a:moveTo>
                  <a:pt x="293312" y="77825"/>
                </a:moveTo>
                <a:lnTo>
                  <a:pt x="283761" y="77825"/>
                </a:lnTo>
                <a:lnTo>
                  <a:pt x="283928" y="80602"/>
                </a:lnTo>
                <a:lnTo>
                  <a:pt x="302252" y="95097"/>
                </a:lnTo>
                <a:lnTo>
                  <a:pt x="310516" y="95097"/>
                </a:lnTo>
                <a:lnTo>
                  <a:pt x="324300" y="87274"/>
                </a:lnTo>
                <a:lnTo>
                  <a:pt x="302625" y="87274"/>
                </a:lnTo>
                <a:lnTo>
                  <a:pt x="299543" y="86393"/>
                </a:lnTo>
                <a:lnTo>
                  <a:pt x="297172" y="84632"/>
                </a:lnTo>
                <a:lnTo>
                  <a:pt x="294869" y="82871"/>
                </a:lnTo>
                <a:lnTo>
                  <a:pt x="293582" y="80602"/>
                </a:lnTo>
                <a:lnTo>
                  <a:pt x="293312" y="77825"/>
                </a:lnTo>
                <a:close/>
              </a:path>
              <a:path w="327025" h="95250">
                <a:moveTo>
                  <a:pt x="311464" y="37591"/>
                </a:moveTo>
                <a:lnTo>
                  <a:pt x="301304" y="37591"/>
                </a:lnTo>
                <a:lnTo>
                  <a:pt x="297748" y="38303"/>
                </a:lnTo>
                <a:lnTo>
                  <a:pt x="294632" y="39725"/>
                </a:lnTo>
                <a:lnTo>
                  <a:pt x="291517" y="41080"/>
                </a:lnTo>
                <a:lnTo>
                  <a:pt x="289112" y="42942"/>
                </a:lnTo>
                <a:lnTo>
                  <a:pt x="285725" y="47684"/>
                </a:lnTo>
                <a:lnTo>
                  <a:pt x="284879" y="50292"/>
                </a:lnTo>
                <a:lnTo>
                  <a:pt x="284879" y="56726"/>
                </a:lnTo>
                <a:lnTo>
                  <a:pt x="309026" y="71255"/>
                </a:lnTo>
                <a:lnTo>
                  <a:pt x="312378" y="72440"/>
                </a:lnTo>
                <a:lnTo>
                  <a:pt x="314546" y="73659"/>
                </a:lnTo>
                <a:lnTo>
                  <a:pt x="316713" y="74811"/>
                </a:lnTo>
                <a:lnTo>
                  <a:pt x="317797" y="76606"/>
                </a:lnTo>
                <a:lnTo>
                  <a:pt x="317797" y="81415"/>
                </a:lnTo>
                <a:lnTo>
                  <a:pt x="316781" y="83379"/>
                </a:lnTo>
                <a:lnTo>
                  <a:pt x="312717" y="86495"/>
                </a:lnTo>
                <a:lnTo>
                  <a:pt x="309940" y="87274"/>
                </a:lnTo>
                <a:lnTo>
                  <a:pt x="324300" y="87274"/>
                </a:lnTo>
                <a:lnTo>
                  <a:pt x="325993" y="84835"/>
                </a:lnTo>
                <a:lnTo>
                  <a:pt x="326840" y="82092"/>
                </a:lnTo>
                <a:lnTo>
                  <a:pt x="326772" y="75658"/>
                </a:lnTo>
                <a:lnTo>
                  <a:pt x="325824" y="72914"/>
                </a:lnTo>
                <a:lnTo>
                  <a:pt x="323995" y="70815"/>
                </a:lnTo>
                <a:lnTo>
                  <a:pt x="322234" y="68715"/>
                </a:lnTo>
                <a:lnTo>
                  <a:pt x="320100" y="67157"/>
                </a:lnTo>
                <a:lnTo>
                  <a:pt x="317594" y="66141"/>
                </a:lnTo>
                <a:lnTo>
                  <a:pt x="315088" y="65057"/>
                </a:lnTo>
                <a:lnTo>
                  <a:pt x="311837" y="63974"/>
                </a:lnTo>
                <a:lnTo>
                  <a:pt x="304657" y="62009"/>
                </a:lnTo>
                <a:lnTo>
                  <a:pt x="302151" y="61230"/>
                </a:lnTo>
                <a:lnTo>
                  <a:pt x="294124" y="50833"/>
                </a:lnTo>
                <a:lnTo>
                  <a:pt x="295106" y="48971"/>
                </a:lnTo>
                <a:lnTo>
                  <a:pt x="299035" y="46126"/>
                </a:lnTo>
                <a:lnTo>
                  <a:pt x="301677" y="45415"/>
                </a:lnTo>
                <a:lnTo>
                  <a:pt x="324045" y="45415"/>
                </a:lnTo>
                <a:lnTo>
                  <a:pt x="316442" y="39149"/>
                </a:lnTo>
                <a:lnTo>
                  <a:pt x="311464" y="37591"/>
                </a:lnTo>
                <a:close/>
              </a:path>
              <a:path w="327025" h="95250">
                <a:moveTo>
                  <a:pt x="324045" y="45415"/>
                </a:moveTo>
                <a:lnTo>
                  <a:pt x="308585" y="45415"/>
                </a:lnTo>
                <a:lnTo>
                  <a:pt x="311430" y="46295"/>
                </a:lnTo>
                <a:lnTo>
                  <a:pt x="313530" y="48056"/>
                </a:lnTo>
                <a:lnTo>
                  <a:pt x="315697" y="49817"/>
                </a:lnTo>
                <a:lnTo>
                  <a:pt x="316883" y="52154"/>
                </a:lnTo>
                <a:lnTo>
                  <a:pt x="317086" y="55067"/>
                </a:lnTo>
                <a:lnTo>
                  <a:pt x="326332" y="55067"/>
                </a:lnTo>
                <a:lnTo>
                  <a:pt x="326061" y="49648"/>
                </a:lnTo>
                <a:lnTo>
                  <a:pt x="324045" y="45415"/>
                </a:lnTo>
                <a:close/>
              </a:path>
            </a:pathLst>
          </a:custGeom>
          <a:solidFill>
            <a:srgbClr val="686868"/>
          </a:solidFill>
        </p:spPr>
        <p:txBody>
          <a:bodyPr wrap="square" lIns="0" tIns="0" rIns="0" bIns="0" rtlCol="0"/>
          <a:lstStyle/>
          <a:p>
            <a:endParaRPr sz="1154"/>
          </a:p>
        </p:txBody>
      </p:sp>
      <p:pic>
        <p:nvPicPr>
          <p:cNvPr id="24" name="object 24"/>
          <p:cNvPicPr/>
          <p:nvPr/>
        </p:nvPicPr>
        <p:blipFill>
          <a:blip r:embed="rId9" cstate="print"/>
          <a:stretch>
            <a:fillRect/>
          </a:stretch>
        </p:blipFill>
        <p:spPr>
          <a:xfrm>
            <a:off x="4298177" y="493580"/>
            <a:ext cx="438303" cy="81449"/>
          </a:xfrm>
          <a:prstGeom prst="rect">
            <a:avLst/>
          </a:prstGeom>
        </p:spPr>
      </p:pic>
      <p:sp>
        <p:nvSpPr>
          <p:cNvPr id="25" name="object 25"/>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26" name="object 26"/>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27" name="object 27"/>
          <p:cNvPicPr/>
          <p:nvPr/>
        </p:nvPicPr>
        <p:blipFill>
          <a:blip r:embed="rId10" cstate="print"/>
          <a:stretch>
            <a:fillRect/>
          </a:stretch>
        </p:blipFill>
        <p:spPr>
          <a:xfrm>
            <a:off x="4253690" y="743661"/>
            <a:ext cx="2482882" cy="88144"/>
          </a:xfrm>
          <a:prstGeom prst="rect">
            <a:avLst/>
          </a:prstGeom>
        </p:spPr>
      </p:pic>
      <p:sp>
        <p:nvSpPr>
          <p:cNvPr id="29" name="object 29"/>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54804" y="2427178"/>
            <a:ext cx="1865181" cy="1865181"/>
            <a:chOff x="1219200" y="3784600"/>
            <a:chExt cx="2908300" cy="2908300"/>
          </a:xfrm>
        </p:grpSpPr>
        <p:pic>
          <p:nvPicPr>
            <p:cNvPr id="3" name="object 3"/>
            <p:cNvPicPr/>
            <p:nvPr/>
          </p:nvPicPr>
          <p:blipFill>
            <a:blip r:embed="rId2" cstate="print"/>
            <a:stretch>
              <a:fillRect/>
            </a:stretch>
          </p:blipFill>
          <p:spPr>
            <a:xfrm>
              <a:off x="1219200" y="3784600"/>
              <a:ext cx="2908299" cy="2908299"/>
            </a:xfrm>
            <a:prstGeom prst="rect">
              <a:avLst/>
            </a:prstGeom>
          </p:spPr>
        </p:pic>
        <p:pic>
          <p:nvPicPr>
            <p:cNvPr id="4" name="object 4"/>
            <p:cNvPicPr/>
            <p:nvPr/>
          </p:nvPicPr>
          <p:blipFill>
            <a:blip r:embed="rId3" cstate="print"/>
            <a:stretch>
              <a:fillRect/>
            </a:stretch>
          </p:blipFill>
          <p:spPr>
            <a:xfrm>
              <a:off x="2946400" y="4381500"/>
              <a:ext cx="965199" cy="965199"/>
            </a:xfrm>
            <a:prstGeom prst="rect">
              <a:avLst/>
            </a:prstGeom>
          </p:spPr>
        </p:pic>
        <p:pic>
          <p:nvPicPr>
            <p:cNvPr id="5" name="object 5"/>
            <p:cNvPicPr/>
            <p:nvPr/>
          </p:nvPicPr>
          <p:blipFill>
            <a:blip r:embed="rId4" cstate="print"/>
            <a:stretch>
              <a:fillRect/>
            </a:stretch>
          </p:blipFill>
          <p:spPr>
            <a:xfrm>
              <a:off x="1498600" y="4203700"/>
              <a:ext cx="1320799" cy="1320799"/>
            </a:xfrm>
            <a:prstGeom prst="rect">
              <a:avLst/>
            </a:prstGeom>
          </p:spPr>
        </p:pic>
      </p:grpSp>
      <p:sp>
        <p:nvSpPr>
          <p:cNvPr id="6" name="object 6"/>
          <p:cNvSpPr/>
          <p:nvPr/>
        </p:nvSpPr>
        <p:spPr>
          <a:xfrm>
            <a:off x="6385144" y="3040238"/>
            <a:ext cx="517608" cy="61087"/>
          </a:xfrm>
          <a:custGeom>
            <a:avLst/>
            <a:gdLst/>
            <a:ahLst/>
            <a:cxnLst/>
            <a:rect l="l" t="t" r="r" b="b"/>
            <a:pathLst>
              <a:path w="807085" h="95250">
                <a:moveTo>
                  <a:pt x="761699" y="0"/>
                </a:moveTo>
                <a:lnTo>
                  <a:pt x="757678" y="0"/>
                </a:lnTo>
                <a:lnTo>
                  <a:pt x="752718" y="4959"/>
                </a:lnTo>
                <a:lnTo>
                  <a:pt x="752718" y="8980"/>
                </a:lnTo>
                <a:lnTo>
                  <a:pt x="791119" y="47381"/>
                </a:lnTo>
                <a:lnTo>
                  <a:pt x="752718" y="85781"/>
                </a:lnTo>
                <a:lnTo>
                  <a:pt x="752718" y="89802"/>
                </a:lnTo>
                <a:lnTo>
                  <a:pt x="757678" y="94762"/>
                </a:lnTo>
                <a:lnTo>
                  <a:pt x="761699" y="94762"/>
                </a:lnTo>
                <a:lnTo>
                  <a:pt x="802730" y="53731"/>
                </a:lnTo>
                <a:lnTo>
                  <a:pt x="800100" y="53731"/>
                </a:lnTo>
                <a:lnTo>
                  <a:pt x="800100" y="41031"/>
                </a:lnTo>
                <a:lnTo>
                  <a:pt x="802730" y="41031"/>
                </a:lnTo>
                <a:lnTo>
                  <a:pt x="761699" y="0"/>
                </a:lnTo>
                <a:close/>
              </a:path>
              <a:path w="807085" h="95250">
                <a:moveTo>
                  <a:pt x="784769" y="41031"/>
                </a:moveTo>
                <a:lnTo>
                  <a:pt x="0" y="41031"/>
                </a:lnTo>
                <a:lnTo>
                  <a:pt x="0" y="53731"/>
                </a:lnTo>
                <a:lnTo>
                  <a:pt x="784769" y="53731"/>
                </a:lnTo>
                <a:lnTo>
                  <a:pt x="791119" y="47381"/>
                </a:lnTo>
                <a:lnTo>
                  <a:pt x="784769" y="41031"/>
                </a:lnTo>
                <a:close/>
              </a:path>
              <a:path w="807085" h="95250">
                <a:moveTo>
                  <a:pt x="802730" y="41031"/>
                </a:moveTo>
                <a:lnTo>
                  <a:pt x="800100" y="41031"/>
                </a:lnTo>
                <a:lnTo>
                  <a:pt x="800100" y="53731"/>
                </a:lnTo>
                <a:lnTo>
                  <a:pt x="802730" y="53731"/>
                </a:lnTo>
                <a:lnTo>
                  <a:pt x="807069" y="49391"/>
                </a:lnTo>
                <a:lnTo>
                  <a:pt x="807069" y="45370"/>
                </a:lnTo>
                <a:lnTo>
                  <a:pt x="802730" y="41031"/>
                </a:lnTo>
                <a:close/>
              </a:path>
            </a:pathLst>
          </a:custGeom>
          <a:solidFill>
            <a:srgbClr val="D3D3D3"/>
          </a:solidFill>
        </p:spPr>
        <p:txBody>
          <a:bodyPr wrap="square" lIns="0" tIns="0" rIns="0" bIns="0" rtlCol="0"/>
          <a:lstStyle/>
          <a:p>
            <a:endParaRPr sz="1154"/>
          </a:p>
        </p:txBody>
      </p:sp>
      <p:grpSp>
        <p:nvGrpSpPr>
          <p:cNvPr id="7" name="object 7"/>
          <p:cNvGrpSpPr/>
          <p:nvPr/>
        </p:nvGrpSpPr>
        <p:grpSpPr>
          <a:xfrm>
            <a:off x="6971576" y="2573787"/>
            <a:ext cx="838924" cy="1641603"/>
            <a:chOff x="5143500" y="4013200"/>
            <a:chExt cx="1308100" cy="2559685"/>
          </a:xfrm>
        </p:grpSpPr>
        <p:sp>
          <p:nvSpPr>
            <p:cNvPr id="8" name="object 8"/>
            <p:cNvSpPr/>
            <p:nvPr/>
          </p:nvSpPr>
          <p:spPr>
            <a:xfrm>
              <a:off x="5743818" y="5207000"/>
              <a:ext cx="95250" cy="1365885"/>
            </a:xfrm>
            <a:custGeom>
              <a:avLst/>
              <a:gdLst/>
              <a:ahLst/>
              <a:cxnLst/>
              <a:rect l="l" t="t" r="r" b="b"/>
              <a:pathLst>
                <a:path w="95250" h="1365884">
                  <a:moveTo>
                    <a:pt x="94762" y="1320499"/>
                  </a:moveTo>
                  <a:lnTo>
                    <a:pt x="94762" y="1316478"/>
                  </a:lnTo>
                  <a:lnTo>
                    <a:pt x="89802" y="1311518"/>
                  </a:lnTo>
                  <a:lnTo>
                    <a:pt x="85781" y="1311518"/>
                  </a:lnTo>
                  <a:lnTo>
                    <a:pt x="47381" y="1349919"/>
                  </a:lnTo>
                  <a:lnTo>
                    <a:pt x="8980" y="1311518"/>
                  </a:lnTo>
                  <a:lnTo>
                    <a:pt x="4959" y="1311518"/>
                  </a:lnTo>
                  <a:lnTo>
                    <a:pt x="0" y="1316478"/>
                  </a:lnTo>
                  <a:lnTo>
                    <a:pt x="0" y="1320499"/>
                  </a:lnTo>
                  <a:lnTo>
                    <a:pt x="41031" y="1361530"/>
                  </a:lnTo>
                  <a:lnTo>
                    <a:pt x="41031" y="1358900"/>
                  </a:lnTo>
                  <a:lnTo>
                    <a:pt x="53731" y="1358900"/>
                  </a:lnTo>
                  <a:lnTo>
                    <a:pt x="53731" y="1361530"/>
                  </a:lnTo>
                  <a:lnTo>
                    <a:pt x="94762" y="1320499"/>
                  </a:lnTo>
                  <a:close/>
                </a:path>
                <a:path w="95250" h="1365884">
                  <a:moveTo>
                    <a:pt x="53731" y="1343569"/>
                  </a:moveTo>
                  <a:lnTo>
                    <a:pt x="53731" y="0"/>
                  </a:lnTo>
                  <a:lnTo>
                    <a:pt x="41031" y="0"/>
                  </a:lnTo>
                  <a:lnTo>
                    <a:pt x="41031" y="1343569"/>
                  </a:lnTo>
                  <a:lnTo>
                    <a:pt x="47381" y="1349919"/>
                  </a:lnTo>
                  <a:lnTo>
                    <a:pt x="53731" y="1343569"/>
                  </a:lnTo>
                  <a:close/>
                </a:path>
                <a:path w="95250" h="1365884">
                  <a:moveTo>
                    <a:pt x="53731" y="1361530"/>
                  </a:moveTo>
                  <a:lnTo>
                    <a:pt x="53731" y="1358900"/>
                  </a:lnTo>
                  <a:lnTo>
                    <a:pt x="41031" y="1358900"/>
                  </a:lnTo>
                  <a:lnTo>
                    <a:pt x="41031" y="1361530"/>
                  </a:lnTo>
                  <a:lnTo>
                    <a:pt x="45370" y="1365869"/>
                  </a:lnTo>
                  <a:lnTo>
                    <a:pt x="49391" y="1365869"/>
                  </a:lnTo>
                  <a:lnTo>
                    <a:pt x="53731" y="1361530"/>
                  </a:lnTo>
                  <a:close/>
                </a:path>
              </a:pathLst>
            </a:custGeom>
            <a:solidFill>
              <a:srgbClr val="D3D3D3"/>
            </a:solidFill>
          </p:spPr>
          <p:txBody>
            <a:bodyPr wrap="square" lIns="0" tIns="0" rIns="0" bIns="0" rtlCol="0"/>
            <a:lstStyle/>
            <a:p>
              <a:endParaRPr sz="1154"/>
            </a:p>
          </p:txBody>
        </p:sp>
        <p:pic>
          <p:nvPicPr>
            <p:cNvPr id="9" name="object 9"/>
            <p:cNvPicPr/>
            <p:nvPr/>
          </p:nvPicPr>
          <p:blipFill>
            <a:blip r:embed="rId5" cstate="print"/>
            <a:stretch>
              <a:fillRect/>
            </a:stretch>
          </p:blipFill>
          <p:spPr>
            <a:xfrm>
              <a:off x="5143500" y="4013200"/>
              <a:ext cx="1308100" cy="1308100"/>
            </a:xfrm>
            <a:prstGeom prst="rect">
              <a:avLst/>
            </a:prstGeom>
          </p:spPr>
        </p:pic>
      </p:grpSp>
      <p:grpSp>
        <p:nvGrpSpPr>
          <p:cNvPr id="10" name="object 10"/>
          <p:cNvGrpSpPr/>
          <p:nvPr/>
        </p:nvGrpSpPr>
        <p:grpSpPr>
          <a:xfrm>
            <a:off x="6963431" y="4262956"/>
            <a:ext cx="928518" cy="1015261"/>
            <a:chOff x="5130800" y="6647053"/>
            <a:chExt cx="1447800" cy="1583055"/>
          </a:xfrm>
        </p:grpSpPr>
        <p:sp>
          <p:nvSpPr>
            <p:cNvPr id="11" name="object 11"/>
            <p:cNvSpPr/>
            <p:nvPr/>
          </p:nvSpPr>
          <p:spPr>
            <a:xfrm>
              <a:off x="5130800" y="6781800"/>
              <a:ext cx="1447800" cy="1447800"/>
            </a:xfrm>
            <a:custGeom>
              <a:avLst/>
              <a:gdLst/>
              <a:ahLst/>
              <a:cxnLst/>
              <a:rect l="l" t="t" r="r" b="b"/>
              <a:pathLst>
                <a:path w="1447800" h="1447800">
                  <a:moveTo>
                    <a:pt x="1447800" y="0"/>
                  </a:moveTo>
                  <a:lnTo>
                    <a:pt x="0" y="0"/>
                  </a:lnTo>
                  <a:lnTo>
                    <a:pt x="0" y="1447800"/>
                  </a:lnTo>
                  <a:lnTo>
                    <a:pt x="1447800" y="1447800"/>
                  </a:lnTo>
                  <a:lnTo>
                    <a:pt x="1447800" y="0"/>
                  </a:lnTo>
                  <a:close/>
                </a:path>
              </a:pathLst>
            </a:custGeom>
            <a:solidFill>
              <a:srgbClr val="F2F2F2"/>
            </a:solidFill>
          </p:spPr>
          <p:txBody>
            <a:bodyPr wrap="square" lIns="0" tIns="0" rIns="0" bIns="0" rtlCol="0"/>
            <a:lstStyle/>
            <a:p>
              <a:endParaRPr sz="1154"/>
            </a:p>
          </p:txBody>
        </p:sp>
        <p:sp>
          <p:nvSpPr>
            <p:cNvPr id="12" name="object 12"/>
            <p:cNvSpPr/>
            <p:nvPr/>
          </p:nvSpPr>
          <p:spPr>
            <a:xfrm>
              <a:off x="5138038" y="6647053"/>
              <a:ext cx="932180" cy="131445"/>
            </a:xfrm>
            <a:custGeom>
              <a:avLst/>
              <a:gdLst/>
              <a:ahLst/>
              <a:cxnLst/>
              <a:rect l="l" t="t" r="r" b="b"/>
              <a:pathLst>
                <a:path w="932179" h="131445">
                  <a:moveTo>
                    <a:pt x="12319" y="73025"/>
                  </a:moveTo>
                  <a:lnTo>
                    <a:pt x="0" y="73025"/>
                  </a:lnTo>
                  <a:lnTo>
                    <a:pt x="84" y="77851"/>
                  </a:lnTo>
                  <a:lnTo>
                    <a:pt x="24765" y="97536"/>
                  </a:lnTo>
                  <a:lnTo>
                    <a:pt x="36703" y="97536"/>
                  </a:lnTo>
                  <a:lnTo>
                    <a:pt x="41994" y="96350"/>
                  </a:lnTo>
                  <a:lnTo>
                    <a:pt x="50969" y="91609"/>
                  </a:lnTo>
                  <a:lnTo>
                    <a:pt x="54356" y="88519"/>
                  </a:lnTo>
                  <a:lnTo>
                    <a:pt x="54813" y="87757"/>
                  </a:lnTo>
                  <a:lnTo>
                    <a:pt x="24849" y="87757"/>
                  </a:lnTo>
                  <a:lnTo>
                    <a:pt x="20447" y="86360"/>
                  </a:lnTo>
                  <a:lnTo>
                    <a:pt x="17399" y="83566"/>
                  </a:lnTo>
                  <a:lnTo>
                    <a:pt x="14435" y="80687"/>
                  </a:lnTo>
                  <a:lnTo>
                    <a:pt x="12823" y="77343"/>
                  </a:lnTo>
                  <a:lnTo>
                    <a:pt x="12707" y="76835"/>
                  </a:lnTo>
                  <a:lnTo>
                    <a:pt x="12319" y="73025"/>
                  </a:lnTo>
                  <a:close/>
                </a:path>
                <a:path w="932179" h="131445">
                  <a:moveTo>
                    <a:pt x="38142" y="6985"/>
                  </a:moveTo>
                  <a:lnTo>
                    <a:pt x="24087" y="6985"/>
                  </a:lnTo>
                  <a:lnTo>
                    <a:pt x="18965" y="8001"/>
                  </a:lnTo>
                  <a:lnTo>
                    <a:pt x="508" y="36999"/>
                  </a:lnTo>
                  <a:lnTo>
                    <a:pt x="1735" y="41402"/>
                  </a:lnTo>
                  <a:lnTo>
                    <a:pt x="32046" y="57658"/>
                  </a:lnTo>
                  <a:lnTo>
                    <a:pt x="35814" y="58843"/>
                  </a:lnTo>
                  <a:lnTo>
                    <a:pt x="41402" y="61044"/>
                  </a:lnTo>
                  <a:lnTo>
                    <a:pt x="43730" y="62653"/>
                  </a:lnTo>
                  <a:lnTo>
                    <a:pt x="47455" y="66886"/>
                  </a:lnTo>
                  <a:lnTo>
                    <a:pt x="48387" y="69638"/>
                  </a:lnTo>
                  <a:lnTo>
                    <a:pt x="48387" y="77343"/>
                  </a:lnTo>
                  <a:lnTo>
                    <a:pt x="46778" y="80899"/>
                  </a:lnTo>
                  <a:lnTo>
                    <a:pt x="40428" y="86402"/>
                  </a:lnTo>
                  <a:lnTo>
                    <a:pt x="36110" y="87757"/>
                  </a:lnTo>
                  <a:lnTo>
                    <a:pt x="54813" y="87757"/>
                  </a:lnTo>
                  <a:lnTo>
                    <a:pt x="58928" y="80899"/>
                  </a:lnTo>
                  <a:lnTo>
                    <a:pt x="59975" y="77173"/>
                  </a:lnTo>
                  <a:lnTo>
                    <a:pt x="60058" y="66886"/>
                  </a:lnTo>
                  <a:lnTo>
                    <a:pt x="58801" y="62526"/>
                  </a:lnTo>
                  <a:lnTo>
                    <a:pt x="56261" y="59309"/>
                  </a:lnTo>
                  <a:lnTo>
                    <a:pt x="53721" y="56007"/>
                  </a:lnTo>
                  <a:lnTo>
                    <a:pt x="50673" y="53594"/>
                  </a:lnTo>
                  <a:lnTo>
                    <a:pt x="47117" y="52070"/>
                  </a:lnTo>
                  <a:lnTo>
                    <a:pt x="43561" y="50461"/>
                  </a:lnTo>
                  <a:lnTo>
                    <a:pt x="38862" y="48852"/>
                  </a:lnTo>
                  <a:lnTo>
                    <a:pt x="28194" y="45889"/>
                  </a:lnTo>
                  <a:lnTo>
                    <a:pt x="24426" y="44704"/>
                  </a:lnTo>
                  <a:lnTo>
                    <a:pt x="12319" y="34332"/>
                  </a:lnTo>
                  <a:lnTo>
                    <a:pt x="12319" y="26627"/>
                  </a:lnTo>
                  <a:lnTo>
                    <a:pt x="13843" y="23156"/>
                  </a:lnTo>
                  <a:lnTo>
                    <a:pt x="16891" y="20701"/>
                  </a:lnTo>
                  <a:lnTo>
                    <a:pt x="19939" y="18161"/>
                  </a:lnTo>
                  <a:lnTo>
                    <a:pt x="23876" y="16891"/>
                  </a:lnTo>
                  <a:lnTo>
                    <a:pt x="54900" y="16891"/>
                  </a:lnTo>
                  <a:lnTo>
                    <a:pt x="50165" y="13208"/>
                  </a:lnTo>
                  <a:lnTo>
                    <a:pt x="44915" y="9059"/>
                  </a:lnTo>
                  <a:lnTo>
                    <a:pt x="38142" y="6985"/>
                  </a:lnTo>
                  <a:close/>
                </a:path>
                <a:path w="932179" h="131445">
                  <a:moveTo>
                    <a:pt x="54900" y="16891"/>
                  </a:moveTo>
                  <a:lnTo>
                    <a:pt x="33866" y="16891"/>
                  </a:lnTo>
                  <a:lnTo>
                    <a:pt x="38015" y="18203"/>
                  </a:lnTo>
                  <a:lnTo>
                    <a:pt x="41148" y="20828"/>
                  </a:lnTo>
                  <a:lnTo>
                    <a:pt x="44280" y="23368"/>
                  </a:lnTo>
                  <a:lnTo>
                    <a:pt x="46058" y="26331"/>
                  </a:lnTo>
                  <a:lnTo>
                    <a:pt x="46482" y="29718"/>
                  </a:lnTo>
                  <a:lnTo>
                    <a:pt x="59182" y="29718"/>
                  </a:lnTo>
                  <a:lnTo>
                    <a:pt x="58504" y="22860"/>
                  </a:lnTo>
                  <a:lnTo>
                    <a:pt x="55499" y="17356"/>
                  </a:lnTo>
                  <a:lnTo>
                    <a:pt x="54900" y="16891"/>
                  </a:lnTo>
                  <a:close/>
                </a:path>
                <a:path w="932179" h="131445">
                  <a:moveTo>
                    <a:pt x="113781" y="25908"/>
                  </a:moveTo>
                  <a:lnTo>
                    <a:pt x="100403" y="25908"/>
                  </a:lnTo>
                  <a:lnTo>
                    <a:pt x="94392" y="27389"/>
                  </a:lnTo>
                  <a:lnTo>
                    <a:pt x="83978" y="33231"/>
                  </a:lnTo>
                  <a:lnTo>
                    <a:pt x="79956" y="37380"/>
                  </a:lnTo>
                  <a:lnTo>
                    <a:pt x="74199" y="48217"/>
                  </a:lnTo>
                  <a:lnTo>
                    <a:pt x="72760" y="54525"/>
                  </a:lnTo>
                  <a:lnTo>
                    <a:pt x="72760" y="68918"/>
                  </a:lnTo>
                  <a:lnTo>
                    <a:pt x="100573" y="97790"/>
                  </a:lnTo>
                  <a:lnTo>
                    <a:pt x="115474" y="97790"/>
                  </a:lnTo>
                  <a:lnTo>
                    <a:pt x="122417" y="95715"/>
                  </a:lnTo>
                  <a:lnTo>
                    <a:pt x="128005" y="91567"/>
                  </a:lnTo>
                  <a:lnTo>
                    <a:pt x="132699" y="88011"/>
                  </a:lnTo>
                  <a:lnTo>
                    <a:pt x="101081" y="88011"/>
                  </a:lnTo>
                  <a:lnTo>
                    <a:pt x="95874" y="86106"/>
                  </a:lnTo>
                  <a:lnTo>
                    <a:pt x="91464" y="82211"/>
                  </a:lnTo>
                  <a:lnTo>
                    <a:pt x="87322" y="78401"/>
                  </a:lnTo>
                  <a:lnTo>
                    <a:pt x="84994" y="73025"/>
                  </a:lnTo>
                  <a:lnTo>
                    <a:pt x="84571" y="66167"/>
                  </a:lnTo>
                  <a:lnTo>
                    <a:pt x="140197" y="66167"/>
                  </a:lnTo>
                  <a:lnTo>
                    <a:pt x="140451" y="63711"/>
                  </a:lnTo>
                  <a:lnTo>
                    <a:pt x="140578" y="56769"/>
                  </a:lnTo>
                  <a:lnTo>
                    <a:pt x="84698" y="56769"/>
                  </a:lnTo>
                  <a:lnTo>
                    <a:pt x="85290" y="50165"/>
                  </a:lnTo>
                  <a:lnTo>
                    <a:pt x="87619" y="45000"/>
                  </a:lnTo>
                  <a:lnTo>
                    <a:pt x="91683" y="41275"/>
                  </a:lnTo>
                  <a:lnTo>
                    <a:pt x="95831" y="37549"/>
                  </a:lnTo>
                  <a:lnTo>
                    <a:pt x="100827" y="35687"/>
                  </a:lnTo>
                  <a:lnTo>
                    <a:pt x="132310" y="35687"/>
                  </a:lnTo>
                  <a:lnTo>
                    <a:pt x="129783" y="33104"/>
                  </a:lnTo>
                  <a:lnTo>
                    <a:pt x="119623" y="27347"/>
                  </a:lnTo>
                  <a:lnTo>
                    <a:pt x="113781" y="25908"/>
                  </a:lnTo>
                  <a:close/>
                </a:path>
                <a:path w="932179" h="131445">
                  <a:moveTo>
                    <a:pt x="139181" y="75184"/>
                  </a:moveTo>
                  <a:lnTo>
                    <a:pt x="126735" y="75184"/>
                  </a:lnTo>
                  <a:lnTo>
                    <a:pt x="125380" y="79078"/>
                  </a:lnTo>
                  <a:lnTo>
                    <a:pt x="123009" y="82211"/>
                  </a:lnTo>
                  <a:lnTo>
                    <a:pt x="116321" y="86868"/>
                  </a:lnTo>
                  <a:lnTo>
                    <a:pt x="112172" y="88011"/>
                  </a:lnTo>
                  <a:lnTo>
                    <a:pt x="132699" y="88011"/>
                  </a:lnTo>
                  <a:lnTo>
                    <a:pt x="133593" y="87333"/>
                  </a:lnTo>
                  <a:lnTo>
                    <a:pt x="137318" y="81872"/>
                  </a:lnTo>
                  <a:lnTo>
                    <a:pt x="139181" y="75184"/>
                  </a:lnTo>
                  <a:close/>
                </a:path>
                <a:path w="932179" h="131445">
                  <a:moveTo>
                    <a:pt x="132310" y="35687"/>
                  </a:moveTo>
                  <a:lnTo>
                    <a:pt x="110733" y="35687"/>
                  </a:lnTo>
                  <a:lnTo>
                    <a:pt x="114416" y="36533"/>
                  </a:lnTo>
                  <a:lnTo>
                    <a:pt x="117718" y="38227"/>
                  </a:lnTo>
                  <a:lnTo>
                    <a:pt x="121104" y="39835"/>
                  </a:lnTo>
                  <a:lnTo>
                    <a:pt x="123771" y="42248"/>
                  </a:lnTo>
                  <a:lnTo>
                    <a:pt x="125719" y="45466"/>
                  </a:lnTo>
                  <a:lnTo>
                    <a:pt x="127666" y="48598"/>
                  </a:lnTo>
                  <a:lnTo>
                    <a:pt x="128640" y="52366"/>
                  </a:lnTo>
                  <a:lnTo>
                    <a:pt x="128640" y="56769"/>
                  </a:lnTo>
                  <a:lnTo>
                    <a:pt x="140578" y="56769"/>
                  </a:lnTo>
                  <a:lnTo>
                    <a:pt x="140463" y="52366"/>
                  </a:lnTo>
                  <a:lnTo>
                    <a:pt x="139181" y="47159"/>
                  </a:lnTo>
                  <a:lnTo>
                    <a:pt x="136387" y="42164"/>
                  </a:lnTo>
                  <a:lnTo>
                    <a:pt x="133677" y="37084"/>
                  </a:lnTo>
                  <a:lnTo>
                    <a:pt x="132310" y="35687"/>
                  </a:lnTo>
                  <a:close/>
                </a:path>
                <a:path w="932179" h="131445">
                  <a:moveTo>
                    <a:pt x="167389" y="27051"/>
                  </a:moveTo>
                  <a:lnTo>
                    <a:pt x="155832" y="27051"/>
                  </a:lnTo>
                  <a:lnTo>
                    <a:pt x="155832" y="96647"/>
                  </a:lnTo>
                  <a:lnTo>
                    <a:pt x="167389" y="96647"/>
                  </a:lnTo>
                  <a:lnTo>
                    <a:pt x="167389" y="58801"/>
                  </a:lnTo>
                  <a:lnTo>
                    <a:pt x="168604" y="49577"/>
                  </a:lnTo>
                  <a:lnTo>
                    <a:pt x="172247" y="42989"/>
                  </a:lnTo>
                  <a:lnTo>
                    <a:pt x="178319" y="39036"/>
                  </a:lnTo>
                  <a:lnTo>
                    <a:pt x="182724" y="38354"/>
                  </a:lnTo>
                  <a:lnTo>
                    <a:pt x="167389" y="38354"/>
                  </a:lnTo>
                  <a:lnTo>
                    <a:pt x="167389" y="27051"/>
                  </a:lnTo>
                  <a:close/>
                </a:path>
                <a:path w="932179" h="131445">
                  <a:moveTo>
                    <a:pt x="189868" y="25781"/>
                  </a:moveTo>
                  <a:lnTo>
                    <a:pt x="184450" y="25781"/>
                  </a:lnTo>
                  <a:lnTo>
                    <a:pt x="179835" y="26881"/>
                  </a:lnTo>
                  <a:lnTo>
                    <a:pt x="176025" y="29083"/>
                  </a:lnTo>
                  <a:lnTo>
                    <a:pt x="172300" y="31284"/>
                  </a:lnTo>
                  <a:lnTo>
                    <a:pt x="169421" y="34374"/>
                  </a:lnTo>
                  <a:lnTo>
                    <a:pt x="167389" y="38354"/>
                  </a:lnTo>
                  <a:lnTo>
                    <a:pt x="182724" y="38354"/>
                  </a:lnTo>
                  <a:lnTo>
                    <a:pt x="186820" y="37719"/>
                  </a:lnTo>
                  <a:lnTo>
                    <a:pt x="189868" y="37719"/>
                  </a:lnTo>
                  <a:lnTo>
                    <a:pt x="189868" y="25781"/>
                  </a:lnTo>
                  <a:close/>
                </a:path>
                <a:path w="932179" h="131445">
                  <a:moveTo>
                    <a:pt x="207400" y="27051"/>
                  </a:moveTo>
                  <a:lnTo>
                    <a:pt x="194954" y="27051"/>
                  </a:lnTo>
                  <a:lnTo>
                    <a:pt x="222259" y="96647"/>
                  </a:lnTo>
                  <a:lnTo>
                    <a:pt x="235721" y="96647"/>
                  </a:lnTo>
                  <a:lnTo>
                    <a:pt x="239907" y="85979"/>
                  </a:lnTo>
                  <a:lnTo>
                    <a:pt x="229117" y="85979"/>
                  </a:lnTo>
                  <a:lnTo>
                    <a:pt x="207400" y="27051"/>
                  </a:lnTo>
                  <a:close/>
                </a:path>
                <a:path w="932179" h="131445">
                  <a:moveTo>
                    <a:pt x="263026" y="27051"/>
                  </a:moveTo>
                  <a:lnTo>
                    <a:pt x="250707" y="27051"/>
                  </a:lnTo>
                  <a:lnTo>
                    <a:pt x="229117" y="85979"/>
                  </a:lnTo>
                  <a:lnTo>
                    <a:pt x="239907" y="85979"/>
                  </a:lnTo>
                  <a:lnTo>
                    <a:pt x="263026" y="27051"/>
                  </a:lnTo>
                  <a:close/>
                </a:path>
                <a:path w="932179" h="131445">
                  <a:moveTo>
                    <a:pt x="282485" y="0"/>
                  </a:moveTo>
                  <a:lnTo>
                    <a:pt x="278167" y="0"/>
                  </a:lnTo>
                  <a:lnTo>
                    <a:pt x="276304" y="762"/>
                  </a:lnTo>
                  <a:lnTo>
                    <a:pt x="273256" y="3810"/>
                  </a:lnTo>
                  <a:lnTo>
                    <a:pt x="272494" y="5672"/>
                  </a:lnTo>
                  <a:lnTo>
                    <a:pt x="272494" y="10075"/>
                  </a:lnTo>
                  <a:lnTo>
                    <a:pt x="273256" y="11938"/>
                  </a:lnTo>
                  <a:lnTo>
                    <a:pt x="276304" y="14986"/>
                  </a:lnTo>
                  <a:lnTo>
                    <a:pt x="278167" y="15748"/>
                  </a:lnTo>
                  <a:lnTo>
                    <a:pt x="282485" y="15748"/>
                  </a:lnTo>
                  <a:lnTo>
                    <a:pt x="284263" y="14986"/>
                  </a:lnTo>
                  <a:lnTo>
                    <a:pt x="285702" y="13462"/>
                  </a:lnTo>
                  <a:lnTo>
                    <a:pt x="287226" y="11938"/>
                  </a:lnTo>
                  <a:lnTo>
                    <a:pt x="287988" y="10075"/>
                  </a:lnTo>
                  <a:lnTo>
                    <a:pt x="287988" y="5672"/>
                  </a:lnTo>
                  <a:lnTo>
                    <a:pt x="287226" y="3810"/>
                  </a:lnTo>
                  <a:lnTo>
                    <a:pt x="285702" y="2286"/>
                  </a:lnTo>
                  <a:lnTo>
                    <a:pt x="284263" y="762"/>
                  </a:lnTo>
                  <a:lnTo>
                    <a:pt x="282485" y="0"/>
                  </a:lnTo>
                  <a:close/>
                </a:path>
                <a:path w="932179" h="131445">
                  <a:moveTo>
                    <a:pt x="285956" y="27051"/>
                  </a:moveTo>
                  <a:lnTo>
                    <a:pt x="274399" y="27051"/>
                  </a:lnTo>
                  <a:lnTo>
                    <a:pt x="274399" y="96647"/>
                  </a:lnTo>
                  <a:lnTo>
                    <a:pt x="285956" y="96647"/>
                  </a:lnTo>
                  <a:lnTo>
                    <a:pt x="285956" y="27051"/>
                  </a:lnTo>
                  <a:close/>
                </a:path>
                <a:path w="932179" h="131445">
                  <a:moveTo>
                    <a:pt x="339900" y="25908"/>
                  </a:moveTo>
                  <a:lnTo>
                    <a:pt x="328216" y="25908"/>
                  </a:lnTo>
                  <a:lnTo>
                    <a:pt x="322544" y="27389"/>
                  </a:lnTo>
                  <a:lnTo>
                    <a:pt x="312468" y="33316"/>
                  </a:lnTo>
                  <a:lnTo>
                    <a:pt x="308531" y="37507"/>
                  </a:lnTo>
                  <a:lnTo>
                    <a:pt x="305013" y="44111"/>
                  </a:lnTo>
                  <a:lnTo>
                    <a:pt x="302774" y="48260"/>
                  </a:lnTo>
                  <a:lnTo>
                    <a:pt x="301335" y="54483"/>
                  </a:lnTo>
                  <a:lnTo>
                    <a:pt x="301335" y="68622"/>
                  </a:lnTo>
                  <a:lnTo>
                    <a:pt x="328174" y="97790"/>
                  </a:lnTo>
                  <a:lnTo>
                    <a:pt x="340366" y="97790"/>
                  </a:lnTo>
                  <a:lnTo>
                    <a:pt x="358023" y="87630"/>
                  </a:lnTo>
                  <a:lnTo>
                    <a:pt x="332323" y="87630"/>
                  </a:lnTo>
                  <a:lnTo>
                    <a:pt x="328386" y="86614"/>
                  </a:lnTo>
                  <a:lnTo>
                    <a:pt x="313146" y="56345"/>
                  </a:lnTo>
                  <a:lnTo>
                    <a:pt x="314204" y="51773"/>
                  </a:lnTo>
                  <a:lnTo>
                    <a:pt x="318437" y="43984"/>
                  </a:lnTo>
                  <a:lnTo>
                    <a:pt x="321274" y="41021"/>
                  </a:lnTo>
                  <a:lnTo>
                    <a:pt x="328386" y="36957"/>
                  </a:lnTo>
                  <a:lnTo>
                    <a:pt x="332323" y="35941"/>
                  </a:lnTo>
                  <a:lnTo>
                    <a:pt x="358114" y="35941"/>
                  </a:lnTo>
                  <a:lnTo>
                    <a:pt x="357807" y="35433"/>
                  </a:lnTo>
                  <a:lnTo>
                    <a:pt x="354251" y="32173"/>
                  </a:lnTo>
                  <a:lnTo>
                    <a:pt x="349595" y="29718"/>
                  </a:lnTo>
                  <a:lnTo>
                    <a:pt x="344938" y="27178"/>
                  </a:lnTo>
                  <a:lnTo>
                    <a:pt x="339900" y="25908"/>
                  </a:lnTo>
                  <a:close/>
                </a:path>
                <a:path w="932179" h="131445">
                  <a:moveTo>
                    <a:pt x="371947" y="83566"/>
                  </a:moveTo>
                  <a:lnTo>
                    <a:pt x="360263" y="83566"/>
                  </a:lnTo>
                  <a:lnTo>
                    <a:pt x="360263" y="96647"/>
                  </a:lnTo>
                  <a:lnTo>
                    <a:pt x="371947" y="96647"/>
                  </a:lnTo>
                  <a:lnTo>
                    <a:pt x="371947" y="83566"/>
                  </a:lnTo>
                  <a:close/>
                </a:path>
                <a:path w="932179" h="131445">
                  <a:moveTo>
                    <a:pt x="358114" y="35941"/>
                  </a:moveTo>
                  <a:lnTo>
                    <a:pt x="340959" y="35941"/>
                  </a:lnTo>
                  <a:lnTo>
                    <a:pt x="344896" y="36999"/>
                  </a:lnTo>
                  <a:lnTo>
                    <a:pt x="348452" y="39116"/>
                  </a:lnTo>
                  <a:lnTo>
                    <a:pt x="360263" y="66971"/>
                  </a:lnTo>
                  <a:lnTo>
                    <a:pt x="359204" y="71585"/>
                  </a:lnTo>
                  <a:lnTo>
                    <a:pt x="340959" y="87630"/>
                  </a:lnTo>
                  <a:lnTo>
                    <a:pt x="358023" y="87630"/>
                  </a:lnTo>
                  <a:lnTo>
                    <a:pt x="360263" y="83566"/>
                  </a:lnTo>
                  <a:lnTo>
                    <a:pt x="371947" y="83566"/>
                  </a:lnTo>
                  <a:lnTo>
                    <a:pt x="371947" y="39497"/>
                  </a:lnTo>
                  <a:lnTo>
                    <a:pt x="360263" y="39497"/>
                  </a:lnTo>
                  <a:lnTo>
                    <a:pt x="358114" y="35941"/>
                  </a:lnTo>
                  <a:close/>
                </a:path>
                <a:path w="932179" h="131445">
                  <a:moveTo>
                    <a:pt x="371947" y="2667"/>
                  </a:moveTo>
                  <a:lnTo>
                    <a:pt x="360263" y="2667"/>
                  </a:lnTo>
                  <a:lnTo>
                    <a:pt x="360263" y="39497"/>
                  </a:lnTo>
                  <a:lnTo>
                    <a:pt x="371947" y="39497"/>
                  </a:lnTo>
                  <a:lnTo>
                    <a:pt x="371947" y="2667"/>
                  </a:lnTo>
                  <a:close/>
                </a:path>
                <a:path w="932179" h="131445">
                  <a:moveTo>
                    <a:pt x="428942" y="25908"/>
                  </a:moveTo>
                  <a:lnTo>
                    <a:pt x="415734" y="25908"/>
                  </a:lnTo>
                  <a:lnTo>
                    <a:pt x="409765" y="27389"/>
                  </a:lnTo>
                  <a:lnTo>
                    <a:pt x="404431" y="30353"/>
                  </a:lnTo>
                  <a:lnTo>
                    <a:pt x="399097" y="33231"/>
                  </a:lnTo>
                  <a:lnTo>
                    <a:pt x="387159" y="68918"/>
                  </a:lnTo>
                  <a:lnTo>
                    <a:pt x="388641" y="75268"/>
                  </a:lnTo>
                  <a:lnTo>
                    <a:pt x="415311" y="97790"/>
                  </a:lnTo>
                  <a:lnTo>
                    <a:pt x="428434" y="97790"/>
                  </a:lnTo>
                  <a:lnTo>
                    <a:pt x="434445" y="96308"/>
                  </a:lnTo>
                  <a:lnTo>
                    <a:pt x="445283" y="90381"/>
                  </a:lnTo>
                  <a:lnTo>
                    <a:pt x="448090" y="87630"/>
                  </a:lnTo>
                  <a:lnTo>
                    <a:pt x="417681" y="87630"/>
                  </a:lnTo>
                  <a:lnTo>
                    <a:pt x="413871" y="86698"/>
                  </a:lnTo>
                  <a:lnTo>
                    <a:pt x="398970" y="67394"/>
                  </a:lnTo>
                  <a:lnTo>
                    <a:pt x="398970" y="56134"/>
                  </a:lnTo>
                  <a:lnTo>
                    <a:pt x="400028" y="51392"/>
                  </a:lnTo>
                  <a:lnTo>
                    <a:pt x="404262" y="43603"/>
                  </a:lnTo>
                  <a:lnTo>
                    <a:pt x="407056" y="40724"/>
                  </a:lnTo>
                  <a:lnTo>
                    <a:pt x="410527" y="38862"/>
                  </a:lnTo>
                  <a:lnTo>
                    <a:pt x="414083" y="36914"/>
                  </a:lnTo>
                  <a:lnTo>
                    <a:pt x="417978" y="35941"/>
                  </a:lnTo>
                  <a:lnTo>
                    <a:pt x="448316" y="35941"/>
                  </a:lnTo>
                  <a:lnTo>
                    <a:pt x="445579" y="33231"/>
                  </a:lnTo>
                  <a:lnTo>
                    <a:pt x="440245" y="30353"/>
                  </a:lnTo>
                  <a:lnTo>
                    <a:pt x="434911" y="27389"/>
                  </a:lnTo>
                  <a:lnTo>
                    <a:pt x="428942" y="25908"/>
                  </a:lnTo>
                  <a:close/>
                </a:path>
                <a:path w="932179" h="131445">
                  <a:moveTo>
                    <a:pt x="448316" y="35941"/>
                  </a:moveTo>
                  <a:lnTo>
                    <a:pt x="426360" y="35941"/>
                  </a:lnTo>
                  <a:lnTo>
                    <a:pt x="430212" y="36914"/>
                  </a:lnTo>
                  <a:lnTo>
                    <a:pt x="433768" y="38862"/>
                  </a:lnTo>
                  <a:lnTo>
                    <a:pt x="437324" y="40724"/>
                  </a:lnTo>
                  <a:lnTo>
                    <a:pt x="440203" y="43603"/>
                  </a:lnTo>
                  <a:lnTo>
                    <a:pt x="444605" y="51392"/>
                  </a:lnTo>
                  <a:lnTo>
                    <a:pt x="445706" y="56134"/>
                  </a:lnTo>
                  <a:lnTo>
                    <a:pt x="445686" y="67394"/>
                  </a:lnTo>
                  <a:lnTo>
                    <a:pt x="444563" y="72051"/>
                  </a:lnTo>
                  <a:lnTo>
                    <a:pt x="442205" y="76073"/>
                  </a:lnTo>
                  <a:lnTo>
                    <a:pt x="440076" y="79840"/>
                  </a:lnTo>
                  <a:lnTo>
                    <a:pt x="437155" y="82761"/>
                  </a:lnTo>
                  <a:lnTo>
                    <a:pt x="429873" y="86656"/>
                  </a:lnTo>
                  <a:lnTo>
                    <a:pt x="425979" y="87630"/>
                  </a:lnTo>
                  <a:lnTo>
                    <a:pt x="448090" y="87630"/>
                  </a:lnTo>
                  <a:lnTo>
                    <a:pt x="449558" y="86190"/>
                  </a:lnTo>
                  <a:lnTo>
                    <a:pt x="455908" y="75268"/>
                  </a:lnTo>
                  <a:lnTo>
                    <a:pt x="457517" y="68918"/>
                  </a:lnTo>
                  <a:lnTo>
                    <a:pt x="457517" y="54525"/>
                  </a:lnTo>
                  <a:lnTo>
                    <a:pt x="455951" y="48217"/>
                  </a:lnTo>
                  <a:lnTo>
                    <a:pt x="452818" y="42799"/>
                  </a:lnTo>
                  <a:lnTo>
                    <a:pt x="449770" y="37380"/>
                  </a:lnTo>
                  <a:lnTo>
                    <a:pt x="448316" y="35941"/>
                  </a:lnTo>
                  <a:close/>
                </a:path>
                <a:path w="932179" h="131445">
                  <a:moveTo>
                    <a:pt x="484269" y="27051"/>
                  </a:moveTo>
                  <a:lnTo>
                    <a:pt x="472712" y="27051"/>
                  </a:lnTo>
                  <a:lnTo>
                    <a:pt x="472712" y="96647"/>
                  </a:lnTo>
                  <a:lnTo>
                    <a:pt x="484269" y="96647"/>
                  </a:lnTo>
                  <a:lnTo>
                    <a:pt x="484269" y="58801"/>
                  </a:lnTo>
                  <a:lnTo>
                    <a:pt x="485484" y="49577"/>
                  </a:lnTo>
                  <a:lnTo>
                    <a:pt x="489127" y="42989"/>
                  </a:lnTo>
                  <a:lnTo>
                    <a:pt x="495199" y="39036"/>
                  </a:lnTo>
                  <a:lnTo>
                    <a:pt x="499603" y="38354"/>
                  </a:lnTo>
                  <a:lnTo>
                    <a:pt x="484269" y="38354"/>
                  </a:lnTo>
                  <a:lnTo>
                    <a:pt x="484269" y="27051"/>
                  </a:lnTo>
                  <a:close/>
                </a:path>
                <a:path w="932179" h="131445">
                  <a:moveTo>
                    <a:pt x="506748" y="25781"/>
                  </a:moveTo>
                  <a:lnTo>
                    <a:pt x="501330" y="25781"/>
                  </a:lnTo>
                  <a:lnTo>
                    <a:pt x="496715" y="26881"/>
                  </a:lnTo>
                  <a:lnTo>
                    <a:pt x="492905" y="29083"/>
                  </a:lnTo>
                  <a:lnTo>
                    <a:pt x="489180" y="31284"/>
                  </a:lnTo>
                  <a:lnTo>
                    <a:pt x="486301" y="34374"/>
                  </a:lnTo>
                  <a:lnTo>
                    <a:pt x="484269" y="38354"/>
                  </a:lnTo>
                  <a:lnTo>
                    <a:pt x="499603" y="38354"/>
                  </a:lnTo>
                  <a:lnTo>
                    <a:pt x="503700" y="37719"/>
                  </a:lnTo>
                  <a:lnTo>
                    <a:pt x="506748" y="37719"/>
                  </a:lnTo>
                  <a:lnTo>
                    <a:pt x="506748" y="25781"/>
                  </a:lnTo>
                  <a:close/>
                </a:path>
                <a:path w="932179" h="131445">
                  <a:moveTo>
                    <a:pt x="603986" y="8128"/>
                  </a:moveTo>
                  <a:lnTo>
                    <a:pt x="553948" y="8128"/>
                  </a:lnTo>
                  <a:lnTo>
                    <a:pt x="553948" y="96647"/>
                  </a:lnTo>
                  <a:lnTo>
                    <a:pt x="565505" y="96647"/>
                  </a:lnTo>
                  <a:lnTo>
                    <a:pt x="565505" y="56769"/>
                  </a:lnTo>
                  <a:lnTo>
                    <a:pt x="596747" y="56769"/>
                  </a:lnTo>
                  <a:lnTo>
                    <a:pt x="596747" y="47371"/>
                  </a:lnTo>
                  <a:lnTo>
                    <a:pt x="565505" y="47371"/>
                  </a:lnTo>
                  <a:lnTo>
                    <a:pt x="565505" y="17526"/>
                  </a:lnTo>
                  <a:lnTo>
                    <a:pt x="603986" y="17526"/>
                  </a:lnTo>
                  <a:lnTo>
                    <a:pt x="603986" y="8128"/>
                  </a:lnTo>
                  <a:close/>
                </a:path>
                <a:path w="932179" h="131445">
                  <a:moveTo>
                    <a:pt x="626030" y="0"/>
                  </a:moveTo>
                  <a:lnTo>
                    <a:pt x="621711" y="0"/>
                  </a:lnTo>
                  <a:lnTo>
                    <a:pt x="619849" y="762"/>
                  </a:lnTo>
                  <a:lnTo>
                    <a:pt x="616801" y="3810"/>
                  </a:lnTo>
                  <a:lnTo>
                    <a:pt x="616039" y="5672"/>
                  </a:lnTo>
                  <a:lnTo>
                    <a:pt x="616039" y="10075"/>
                  </a:lnTo>
                  <a:lnTo>
                    <a:pt x="616801" y="11938"/>
                  </a:lnTo>
                  <a:lnTo>
                    <a:pt x="619849" y="14986"/>
                  </a:lnTo>
                  <a:lnTo>
                    <a:pt x="621711" y="15748"/>
                  </a:lnTo>
                  <a:lnTo>
                    <a:pt x="626030" y="15748"/>
                  </a:lnTo>
                  <a:lnTo>
                    <a:pt x="627807" y="14986"/>
                  </a:lnTo>
                  <a:lnTo>
                    <a:pt x="629247" y="13462"/>
                  </a:lnTo>
                  <a:lnTo>
                    <a:pt x="630771" y="11938"/>
                  </a:lnTo>
                  <a:lnTo>
                    <a:pt x="631533" y="10075"/>
                  </a:lnTo>
                  <a:lnTo>
                    <a:pt x="631533" y="5672"/>
                  </a:lnTo>
                  <a:lnTo>
                    <a:pt x="630771" y="3810"/>
                  </a:lnTo>
                  <a:lnTo>
                    <a:pt x="629247" y="2286"/>
                  </a:lnTo>
                  <a:lnTo>
                    <a:pt x="627807" y="762"/>
                  </a:lnTo>
                  <a:lnTo>
                    <a:pt x="626030" y="0"/>
                  </a:lnTo>
                  <a:close/>
                </a:path>
                <a:path w="932179" h="131445">
                  <a:moveTo>
                    <a:pt x="629501" y="27051"/>
                  </a:moveTo>
                  <a:lnTo>
                    <a:pt x="617944" y="27051"/>
                  </a:lnTo>
                  <a:lnTo>
                    <a:pt x="617944" y="96647"/>
                  </a:lnTo>
                  <a:lnTo>
                    <a:pt x="629501" y="96647"/>
                  </a:lnTo>
                  <a:lnTo>
                    <a:pt x="629501" y="27051"/>
                  </a:lnTo>
                  <a:close/>
                </a:path>
                <a:path w="932179" h="131445">
                  <a:moveTo>
                    <a:pt x="659993" y="106807"/>
                  </a:moveTo>
                  <a:lnTo>
                    <a:pt x="648563" y="106807"/>
                  </a:lnTo>
                  <a:lnTo>
                    <a:pt x="649663" y="114257"/>
                  </a:lnTo>
                  <a:lnTo>
                    <a:pt x="653262" y="120142"/>
                  </a:lnTo>
                  <a:lnTo>
                    <a:pt x="665454" y="128778"/>
                  </a:lnTo>
                  <a:lnTo>
                    <a:pt x="673074" y="130937"/>
                  </a:lnTo>
                  <a:lnTo>
                    <a:pt x="688906" y="130937"/>
                  </a:lnTo>
                  <a:lnTo>
                    <a:pt x="694748" y="129540"/>
                  </a:lnTo>
                  <a:lnTo>
                    <a:pt x="704824" y="123952"/>
                  </a:lnTo>
                  <a:lnTo>
                    <a:pt x="707872" y="120904"/>
                  </a:lnTo>
                  <a:lnTo>
                    <a:pt x="676630" y="120904"/>
                  </a:lnTo>
                  <a:lnTo>
                    <a:pt x="671846" y="119591"/>
                  </a:lnTo>
                  <a:lnTo>
                    <a:pt x="667867" y="116967"/>
                  </a:lnTo>
                  <a:lnTo>
                    <a:pt x="663887" y="114427"/>
                  </a:lnTo>
                  <a:lnTo>
                    <a:pt x="661263" y="111040"/>
                  </a:lnTo>
                  <a:lnTo>
                    <a:pt x="659993" y="106807"/>
                  </a:lnTo>
                  <a:close/>
                </a:path>
                <a:path w="932179" h="131445">
                  <a:moveTo>
                    <a:pt x="715492" y="83566"/>
                  </a:moveTo>
                  <a:lnTo>
                    <a:pt x="703808" y="83566"/>
                  </a:lnTo>
                  <a:lnTo>
                    <a:pt x="703808" y="105367"/>
                  </a:lnTo>
                  <a:lnTo>
                    <a:pt x="701776" y="110955"/>
                  </a:lnTo>
                  <a:lnTo>
                    <a:pt x="697585" y="115062"/>
                  </a:lnTo>
                  <a:lnTo>
                    <a:pt x="693732" y="118914"/>
                  </a:lnTo>
                  <a:lnTo>
                    <a:pt x="688568" y="120904"/>
                  </a:lnTo>
                  <a:lnTo>
                    <a:pt x="707872" y="120904"/>
                  </a:lnTo>
                  <a:lnTo>
                    <a:pt x="708718" y="120057"/>
                  </a:lnTo>
                  <a:lnTo>
                    <a:pt x="711871" y="114257"/>
                  </a:lnTo>
                  <a:lnTo>
                    <a:pt x="714137" y="110151"/>
                  </a:lnTo>
                  <a:lnTo>
                    <a:pt x="715492" y="104521"/>
                  </a:lnTo>
                  <a:lnTo>
                    <a:pt x="715492" y="83566"/>
                  </a:lnTo>
                  <a:close/>
                </a:path>
                <a:path w="932179" h="131445">
                  <a:moveTo>
                    <a:pt x="683911" y="25908"/>
                  </a:moveTo>
                  <a:lnTo>
                    <a:pt x="671719" y="25908"/>
                  </a:lnTo>
                  <a:lnTo>
                    <a:pt x="666089" y="27389"/>
                  </a:lnTo>
                  <a:lnTo>
                    <a:pt x="656013" y="33316"/>
                  </a:lnTo>
                  <a:lnTo>
                    <a:pt x="652076" y="37507"/>
                  </a:lnTo>
                  <a:lnTo>
                    <a:pt x="648558" y="44111"/>
                  </a:lnTo>
                  <a:lnTo>
                    <a:pt x="646319" y="48260"/>
                  </a:lnTo>
                  <a:lnTo>
                    <a:pt x="644880" y="54483"/>
                  </a:lnTo>
                  <a:lnTo>
                    <a:pt x="644880" y="68622"/>
                  </a:lnTo>
                  <a:lnTo>
                    <a:pt x="671719" y="97790"/>
                  </a:lnTo>
                  <a:lnTo>
                    <a:pt x="683911" y="97790"/>
                  </a:lnTo>
                  <a:lnTo>
                    <a:pt x="689160" y="96435"/>
                  </a:lnTo>
                  <a:lnTo>
                    <a:pt x="698135" y="91016"/>
                  </a:lnTo>
                  <a:lnTo>
                    <a:pt x="701522" y="87630"/>
                  </a:lnTo>
                  <a:lnTo>
                    <a:pt x="675868" y="87630"/>
                  </a:lnTo>
                  <a:lnTo>
                    <a:pt x="671931" y="86614"/>
                  </a:lnTo>
                  <a:lnTo>
                    <a:pt x="656691" y="56345"/>
                  </a:lnTo>
                  <a:lnTo>
                    <a:pt x="657749" y="51773"/>
                  </a:lnTo>
                  <a:lnTo>
                    <a:pt x="661982" y="43984"/>
                  </a:lnTo>
                  <a:lnTo>
                    <a:pt x="664819" y="41021"/>
                  </a:lnTo>
                  <a:lnTo>
                    <a:pt x="671931" y="36957"/>
                  </a:lnTo>
                  <a:lnTo>
                    <a:pt x="675868" y="35941"/>
                  </a:lnTo>
                  <a:lnTo>
                    <a:pt x="701700" y="35941"/>
                  </a:lnTo>
                  <a:lnTo>
                    <a:pt x="701606" y="35771"/>
                  </a:lnTo>
                  <a:lnTo>
                    <a:pt x="698220" y="32469"/>
                  </a:lnTo>
                  <a:lnTo>
                    <a:pt x="693648" y="29845"/>
                  </a:lnTo>
                  <a:lnTo>
                    <a:pt x="689160" y="27220"/>
                  </a:lnTo>
                  <a:lnTo>
                    <a:pt x="683911" y="25908"/>
                  </a:lnTo>
                  <a:close/>
                </a:path>
                <a:path w="932179" h="131445">
                  <a:moveTo>
                    <a:pt x="701700" y="35941"/>
                  </a:moveTo>
                  <a:lnTo>
                    <a:pt x="684504" y="35941"/>
                  </a:lnTo>
                  <a:lnTo>
                    <a:pt x="688441" y="36999"/>
                  </a:lnTo>
                  <a:lnTo>
                    <a:pt x="691997" y="39116"/>
                  </a:lnTo>
                  <a:lnTo>
                    <a:pt x="703808" y="66971"/>
                  </a:lnTo>
                  <a:lnTo>
                    <a:pt x="702749" y="71585"/>
                  </a:lnTo>
                  <a:lnTo>
                    <a:pt x="684504" y="87630"/>
                  </a:lnTo>
                  <a:lnTo>
                    <a:pt x="701522" y="87630"/>
                  </a:lnTo>
                  <a:lnTo>
                    <a:pt x="703808" y="83566"/>
                  </a:lnTo>
                  <a:lnTo>
                    <a:pt x="715492" y="83566"/>
                  </a:lnTo>
                  <a:lnTo>
                    <a:pt x="715492" y="39751"/>
                  </a:lnTo>
                  <a:lnTo>
                    <a:pt x="703808" y="39751"/>
                  </a:lnTo>
                  <a:lnTo>
                    <a:pt x="701700" y="35941"/>
                  </a:lnTo>
                  <a:close/>
                </a:path>
                <a:path w="932179" h="131445">
                  <a:moveTo>
                    <a:pt x="715492" y="27051"/>
                  </a:moveTo>
                  <a:lnTo>
                    <a:pt x="703808" y="27051"/>
                  </a:lnTo>
                  <a:lnTo>
                    <a:pt x="703808" y="39751"/>
                  </a:lnTo>
                  <a:lnTo>
                    <a:pt x="715492" y="39751"/>
                  </a:lnTo>
                  <a:lnTo>
                    <a:pt x="715492" y="27051"/>
                  </a:lnTo>
                  <a:close/>
                </a:path>
                <a:path w="932179" h="131445">
                  <a:moveTo>
                    <a:pt x="746579" y="27051"/>
                  </a:moveTo>
                  <a:lnTo>
                    <a:pt x="735022" y="27051"/>
                  </a:lnTo>
                  <a:lnTo>
                    <a:pt x="735022" y="96647"/>
                  </a:lnTo>
                  <a:lnTo>
                    <a:pt x="746579" y="96647"/>
                  </a:lnTo>
                  <a:lnTo>
                    <a:pt x="746579" y="51011"/>
                  </a:lnTo>
                  <a:lnTo>
                    <a:pt x="748357" y="45466"/>
                  </a:lnTo>
                  <a:lnTo>
                    <a:pt x="752261" y="41275"/>
                  </a:lnTo>
                  <a:lnTo>
                    <a:pt x="755469" y="37761"/>
                  </a:lnTo>
                  <a:lnTo>
                    <a:pt x="757133" y="37084"/>
                  </a:lnTo>
                  <a:lnTo>
                    <a:pt x="746579" y="37084"/>
                  </a:lnTo>
                  <a:lnTo>
                    <a:pt x="746579" y="27051"/>
                  </a:lnTo>
                  <a:close/>
                </a:path>
                <a:path w="932179" h="131445">
                  <a:moveTo>
                    <a:pt x="791545" y="35814"/>
                  </a:moveTo>
                  <a:lnTo>
                    <a:pt x="772106" y="35814"/>
                  </a:lnTo>
                  <a:lnTo>
                    <a:pt x="776720" y="37676"/>
                  </a:lnTo>
                  <a:lnTo>
                    <a:pt x="780107" y="41402"/>
                  </a:lnTo>
                  <a:lnTo>
                    <a:pt x="783578" y="45042"/>
                  </a:lnTo>
                  <a:lnTo>
                    <a:pt x="785314" y="50334"/>
                  </a:lnTo>
                  <a:lnTo>
                    <a:pt x="785314" y="96647"/>
                  </a:lnTo>
                  <a:lnTo>
                    <a:pt x="796744" y="96647"/>
                  </a:lnTo>
                  <a:lnTo>
                    <a:pt x="796744" y="51011"/>
                  </a:lnTo>
                  <a:lnTo>
                    <a:pt x="798522" y="45466"/>
                  </a:lnTo>
                  <a:lnTo>
                    <a:pt x="802426" y="41275"/>
                  </a:lnTo>
                  <a:lnTo>
                    <a:pt x="794077" y="41275"/>
                  </a:lnTo>
                  <a:lnTo>
                    <a:pt x="791876" y="36195"/>
                  </a:lnTo>
                  <a:lnTo>
                    <a:pt x="791545" y="35814"/>
                  </a:lnTo>
                  <a:close/>
                </a:path>
                <a:path w="932179" h="131445">
                  <a:moveTo>
                    <a:pt x="841350" y="35814"/>
                  </a:moveTo>
                  <a:lnTo>
                    <a:pt x="822271" y="35814"/>
                  </a:lnTo>
                  <a:lnTo>
                    <a:pt x="826885" y="37676"/>
                  </a:lnTo>
                  <a:lnTo>
                    <a:pt x="830272" y="41402"/>
                  </a:lnTo>
                  <a:lnTo>
                    <a:pt x="833743" y="45042"/>
                  </a:lnTo>
                  <a:lnTo>
                    <a:pt x="835479" y="50334"/>
                  </a:lnTo>
                  <a:lnTo>
                    <a:pt x="835479" y="96647"/>
                  </a:lnTo>
                  <a:lnTo>
                    <a:pt x="846909" y="96647"/>
                  </a:lnTo>
                  <a:lnTo>
                    <a:pt x="846909" y="49191"/>
                  </a:lnTo>
                  <a:lnTo>
                    <a:pt x="845681" y="43730"/>
                  </a:lnTo>
                  <a:lnTo>
                    <a:pt x="841350" y="35814"/>
                  </a:lnTo>
                  <a:close/>
                </a:path>
                <a:path w="932179" h="131445">
                  <a:moveTo>
                    <a:pt x="824134" y="25781"/>
                  </a:moveTo>
                  <a:lnTo>
                    <a:pt x="813212" y="25781"/>
                  </a:lnTo>
                  <a:lnTo>
                    <a:pt x="808216" y="27135"/>
                  </a:lnTo>
                  <a:lnTo>
                    <a:pt x="799242" y="32554"/>
                  </a:lnTo>
                  <a:lnTo>
                    <a:pt x="796024" y="36364"/>
                  </a:lnTo>
                  <a:lnTo>
                    <a:pt x="794077" y="41275"/>
                  </a:lnTo>
                  <a:lnTo>
                    <a:pt x="802426" y="41275"/>
                  </a:lnTo>
                  <a:lnTo>
                    <a:pt x="805634" y="37761"/>
                  </a:lnTo>
                  <a:lnTo>
                    <a:pt x="810418" y="35814"/>
                  </a:lnTo>
                  <a:lnTo>
                    <a:pt x="841350" y="35814"/>
                  </a:lnTo>
                  <a:lnTo>
                    <a:pt x="840771" y="34755"/>
                  </a:lnTo>
                  <a:lnTo>
                    <a:pt x="837426" y="31411"/>
                  </a:lnTo>
                  <a:lnTo>
                    <a:pt x="833193" y="29210"/>
                  </a:lnTo>
                  <a:lnTo>
                    <a:pt x="828960" y="26924"/>
                  </a:lnTo>
                  <a:lnTo>
                    <a:pt x="824134" y="25781"/>
                  </a:lnTo>
                  <a:close/>
                </a:path>
                <a:path w="932179" h="131445">
                  <a:moveTo>
                    <a:pt x="774392" y="25781"/>
                  </a:moveTo>
                  <a:lnTo>
                    <a:pt x="763893" y="25781"/>
                  </a:lnTo>
                  <a:lnTo>
                    <a:pt x="759618" y="26754"/>
                  </a:lnTo>
                  <a:lnTo>
                    <a:pt x="755723" y="28702"/>
                  </a:lnTo>
                  <a:lnTo>
                    <a:pt x="751913" y="30649"/>
                  </a:lnTo>
                  <a:lnTo>
                    <a:pt x="748865" y="33443"/>
                  </a:lnTo>
                  <a:lnTo>
                    <a:pt x="746579" y="37084"/>
                  </a:lnTo>
                  <a:lnTo>
                    <a:pt x="757133" y="37084"/>
                  </a:lnTo>
                  <a:lnTo>
                    <a:pt x="760253" y="35814"/>
                  </a:lnTo>
                  <a:lnTo>
                    <a:pt x="791545" y="35814"/>
                  </a:lnTo>
                  <a:lnTo>
                    <a:pt x="788531" y="32342"/>
                  </a:lnTo>
                  <a:lnTo>
                    <a:pt x="779557" y="27093"/>
                  </a:lnTo>
                  <a:lnTo>
                    <a:pt x="774392" y="25781"/>
                  </a:lnTo>
                  <a:close/>
                </a:path>
                <a:path w="932179" h="131445">
                  <a:moveTo>
                    <a:pt x="900665" y="25908"/>
                  </a:moveTo>
                  <a:lnTo>
                    <a:pt x="888388" y="25908"/>
                  </a:lnTo>
                  <a:lnTo>
                    <a:pt x="882758" y="27389"/>
                  </a:lnTo>
                  <a:lnTo>
                    <a:pt x="872682" y="33316"/>
                  </a:lnTo>
                  <a:lnTo>
                    <a:pt x="868745" y="37507"/>
                  </a:lnTo>
                  <a:lnTo>
                    <a:pt x="865227" y="44111"/>
                  </a:lnTo>
                  <a:lnTo>
                    <a:pt x="862988" y="48260"/>
                  </a:lnTo>
                  <a:lnTo>
                    <a:pt x="861549" y="54483"/>
                  </a:lnTo>
                  <a:lnTo>
                    <a:pt x="861549" y="68622"/>
                  </a:lnTo>
                  <a:lnTo>
                    <a:pt x="888261" y="97790"/>
                  </a:lnTo>
                  <a:lnTo>
                    <a:pt x="900453" y="97790"/>
                  </a:lnTo>
                  <a:lnTo>
                    <a:pt x="905702" y="96477"/>
                  </a:lnTo>
                  <a:lnTo>
                    <a:pt x="914762" y="91143"/>
                  </a:lnTo>
                  <a:lnTo>
                    <a:pt x="918191" y="87757"/>
                  </a:lnTo>
                  <a:lnTo>
                    <a:pt x="918262" y="87630"/>
                  </a:lnTo>
                  <a:lnTo>
                    <a:pt x="892537" y="87630"/>
                  </a:lnTo>
                  <a:lnTo>
                    <a:pt x="888600" y="86614"/>
                  </a:lnTo>
                  <a:lnTo>
                    <a:pt x="873360" y="56345"/>
                  </a:lnTo>
                  <a:lnTo>
                    <a:pt x="874418" y="51773"/>
                  </a:lnTo>
                  <a:lnTo>
                    <a:pt x="878651" y="43984"/>
                  </a:lnTo>
                  <a:lnTo>
                    <a:pt x="881488" y="41021"/>
                  </a:lnTo>
                  <a:lnTo>
                    <a:pt x="888600" y="36957"/>
                  </a:lnTo>
                  <a:lnTo>
                    <a:pt x="892537" y="35941"/>
                  </a:lnTo>
                  <a:lnTo>
                    <a:pt x="918369" y="35941"/>
                  </a:lnTo>
                  <a:lnTo>
                    <a:pt x="918275" y="35771"/>
                  </a:lnTo>
                  <a:lnTo>
                    <a:pt x="914931" y="32469"/>
                  </a:lnTo>
                  <a:lnTo>
                    <a:pt x="905956" y="27220"/>
                  </a:lnTo>
                  <a:lnTo>
                    <a:pt x="900665" y="25908"/>
                  </a:lnTo>
                  <a:close/>
                </a:path>
                <a:path w="932179" h="131445">
                  <a:moveTo>
                    <a:pt x="932161" y="83693"/>
                  </a:moveTo>
                  <a:lnTo>
                    <a:pt x="920477" y="83693"/>
                  </a:lnTo>
                  <a:lnTo>
                    <a:pt x="920477" y="96647"/>
                  </a:lnTo>
                  <a:lnTo>
                    <a:pt x="932161" y="96647"/>
                  </a:lnTo>
                  <a:lnTo>
                    <a:pt x="932161" y="83693"/>
                  </a:lnTo>
                  <a:close/>
                </a:path>
                <a:path w="932179" h="131445">
                  <a:moveTo>
                    <a:pt x="918369" y="35941"/>
                  </a:moveTo>
                  <a:lnTo>
                    <a:pt x="901173" y="35941"/>
                  </a:lnTo>
                  <a:lnTo>
                    <a:pt x="905110" y="36999"/>
                  </a:lnTo>
                  <a:lnTo>
                    <a:pt x="908666" y="39116"/>
                  </a:lnTo>
                  <a:lnTo>
                    <a:pt x="920477" y="66971"/>
                  </a:lnTo>
                  <a:lnTo>
                    <a:pt x="919418" y="71585"/>
                  </a:lnTo>
                  <a:lnTo>
                    <a:pt x="901173" y="87630"/>
                  </a:lnTo>
                  <a:lnTo>
                    <a:pt x="918262" y="87630"/>
                  </a:lnTo>
                  <a:lnTo>
                    <a:pt x="920477" y="83693"/>
                  </a:lnTo>
                  <a:lnTo>
                    <a:pt x="932161" y="83693"/>
                  </a:lnTo>
                  <a:lnTo>
                    <a:pt x="932161" y="39751"/>
                  </a:lnTo>
                  <a:lnTo>
                    <a:pt x="920477" y="39751"/>
                  </a:lnTo>
                  <a:lnTo>
                    <a:pt x="918369" y="35941"/>
                  </a:lnTo>
                  <a:close/>
                </a:path>
                <a:path w="932179" h="131445">
                  <a:moveTo>
                    <a:pt x="932161" y="27051"/>
                  </a:moveTo>
                  <a:lnTo>
                    <a:pt x="920477" y="27051"/>
                  </a:lnTo>
                  <a:lnTo>
                    <a:pt x="920477" y="39751"/>
                  </a:lnTo>
                  <a:lnTo>
                    <a:pt x="932161" y="39751"/>
                  </a:lnTo>
                  <a:lnTo>
                    <a:pt x="932161" y="27051"/>
                  </a:lnTo>
                  <a:close/>
                </a:path>
              </a:pathLst>
            </a:custGeom>
            <a:solidFill>
              <a:srgbClr val="686868"/>
            </a:solidFill>
          </p:spPr>
          <p:txBody>
            <a:bodyPr wrap="square" lIns="0" tIns="0" rIns="0" bIns="0" rtlCol="0"/>
            <a:lstStyle/>
            <a:p>
              <a:endParaRPr sz="1154"/>
            </a:p>
          </p:txBody>
        </p:sp>
      </p:grpSp>
      <p:sp>
        <p:nvSpPr>
          <p:cNvPr id="13" name="object 13"/>
          <p:cNvSpPr/>
          <p:nvPr/>
        </p:nvSpPr>
        <p:spPr>
          <a:xfrm>
            <a:off x="6740639" y="2017053"/>
            <a:ext cx="561183" cy="561183"/>
          </a:xfrm>
          <a:custGeom>
            <a:avLst/>
            <a:gdLst/>
            <a:ahLst/>
            <a:cxnLst/>
            <a:rect l="l" t="t" r="r" b="b"/>
            <a:pathLst>
              <a:path w="875029" h="875029">
                <a:moveTo>
                  <a:pt x="874440" y="807433"/>
                </a:moveTo>
                <a:lnTo>
                  <a:pt x="871597" y="804590"/>
                </a:lnTo>
                <a:lnTo>
                  <a:pt x="864583" y="804590"/>
                </a:lnTo>
                <a:lnTo>
                  <a:pt x="861740" y="807433"/>
                </a:lnTo>
                <a:lnTo>
                  <a:pt x="861740" y="861740"/>
                </a:lnTo>
                <a:lnTo>
                  <a:pt x="807433" y="861740"/>
                </a:lnTo>
                <a:lnTo>
                  <a:pt x="804590" y="864583"/>
                </a:lnTo>
                <a:lnTo>
                  <a:pt x="804590" y="871597"/>
                </a:lnTo>
                <a:lnTo>
                  <a:pt x="807433" y="874440"/>
                </a:lnTo>
                <a:lnTo>
                  <a:pt x="865460" y="874440"/>
                </a:lnTo>
                <a:lnTo>
                  <a:pt x="863600" y="872580"/>
                </a:lnTo>
                <a:lnTo>
                  <a:pt x="872580" y="863600"/>
                </a:lnTo>
                <a:lnTo>
                  <a:pt x="874440" y="865460"/>
                </a:lnTo>
                <a:lnTo>
                  <a:pt x="874440" y="807433"/>
                </a:lnTo>
                <a:close/>
              </a:path>
              <a:path w="875029" h="875029">
                <a:moveTo>
                  <a:pt x="861740" y="852760"/>
                </a:moveTo>
                <a:lnTo>
                  <a:pt x="8980" y="0"/>
                </a:lnTo>
                <a:lnTo>
                  <a:pt x="0" y="8980"/>
                </a:lnTo>
                <a:lnTo>
                  <a:pt x="852760" y="861740"/>
                </a:lnTo>
                <a:lnTo>
                  <a:pt x="861740" y="861740"/>
                </a:lnTo>
                <a:lnTo>
                  <a:pt x="861740" y="852760"/>
                </a:lnTo>
                <a:close/>
              </a:path>
              <a:path w="875029" h="875029">
                <a:moveTo>
                  <a:pt x="874440" y="865460"/>
                </a:moveTo>
                <a:lnTo>
                  <a:pt x="872580" y="863600"/>
                </a:lnTo>
                <a:lnTo>
                  <a:pt x="863600" y="872580"/>
                </a:lnTo>
                <a:lnTo>
                  <a:pt x="865460" y="874440"/>
                </a:lnTo>
                <a:lnTo>
                  <a:pt x="871597" y="874440"/>
                </a:lnTo>
                <a:lnTo>
                  <a:pt x="874440" y="871597"/>
                </a:lnTo>
                <a:lnTo>
                  <a:pt x="874440" y="865460"/>
                </a:lnTo>
                <a:close/>
              </a:path>
            </a:pathLst>
          </a:custGeom>
          <a:solidFill>
            <a:srgbClr val="D3D3D3"/>
          </a:solidFill>
        </p:spPr>
        <p:txBody>
          <a:bodyPr wrap="square" lIns="0" tIns="0" rIns="0" bIns="0" rtlCol="0"/>
          <a:lstStyle/>
          <a:p>
            <a:endParaRPr sz="1154"/>
          </a:p>
        </p:txBody>
      </p:sp>
      <p:sp>
        <p:nvSpPr>
          <p:cNvPr id="14" name="object 14"/>
          <p:cNvSpPr/>
          <p:nvPr/>
        </p:nvSpPr>
        <p:spPr>
          <a:xfrm>
            <a:off x="7505067" y="2025199"/>
            <a:ext cx="553038" cy="553038"/>
          </a:xfrm>
          <a:custGeom>
            <a:avLst/>
            <a:gdLst/>
            <a:ahLst/>
            <a:cxnLst/>
            <a:rect l="l" t="t" r="r" b="b"/>
            <a:pathLst>
              <a:path w="862329" h="862329">
                <a:moveTo>
                  <a:pt x="67007" y="861740"/>
                </a:moveTo>
                <a:lnTo>
                  <a:pt x="69850" y="858897"/>
                </a:lnTo>
                <a:lnTo>
                  <a:pt x="69850" y="851883"/>
                </a:lnTo>
                <a:lnTo>
                  <a:pt x="67007" y="849040"/>
                </a:lnTo>
                <a:lnTo>
                  <a:pt x="12700" y="849040"/>
                </a:lnTo>
                <a:lnTo>
                  <a:pt x="12700" y="794733"/>
                </a:lnTo>
                <a:lnTo>
                  <a:pt x="9857" y="791890"/>
                </a:lnTo>
                <a:lnTo>
                  <a:pt x="2842" y="791890"/>
                </a:lnTo>
                <a:lnTo>
                  <a:pt x="0" y="794733"/>
                </a:lnTo>
                <a:lnTo>
                  <a:pt x="0" y="852760"/>
                </a:lnTo>
                <a:lnTo>
                  <a:pt x="1859" y="850900"/>
                </a:lnTo>
                <a:lnTo>
                  <a:pt x="10840" y="859880"/>
                </a:lnTo>
                <a:lnTo>
                  <a:pt x="8980" y="861740"/>
                </a:lnTo>
                <a:lnTo>
                  <a:pt x="67007" y="861740"/>
                </a:lnTo>
                <a:close/>
              </a:path>
              <a:path w="862329" h="862329">
                <a:moveTo>
                  <a:pt x="21680" y="849040"/>
                </a:moveTo>
                <a:lnTo>
                  <a:pt x="861740" y="8980"/>
                </a:lnTo>
                <a:lnTo>
                  <a:pt x="852760" y="0"/>
                </a:lnTo>
                <a:lnTo>
                  <a:pt x="12700" y="840060"/>
                </a:lnTo>
                <a:lnTo>
                  <a:pt x="12700" y="849040"/>
                </a:lnTo>
                <a:lnTo>
                  <a:pt x="21680" y="849040"/>
                </a:lnTo>
                <a:close/>
              </a:path>
              <a:path w="862329" h="862329">
                <a:moveTo>
                  <a:pt x="8980" y="861740"/>
                </a:moveTo>
                <a:lnTo>
                  <a:pt x="10840" y="859880"/>
                </a:lnTo>
                <a:lnTo>
                  <a:pt x="1859" y="850900"/>
                </a:lnTo>
                <a:lnTo>
                  <a:pt x="0" y="852760"/>
                </a:lnTo>
                <a:lnTo>
                  <a:pt x="0" y="858897"/>
                </a:lnTo>
                <a:lnTo>
                  <a:pt x="2843" y="861740"/>
                </a:lnTo>
                <a:lnTo>
                  <a:pt x="8980" y="861740"/>
                </a:lnTo>
                <a:close/>
              </a:path>
            </a:pathLst>
          </a:custGeom>
          <a:solidFill>
            <a:srgbClr val="D3D3D3"/>
          </a:solidFill>
        </p:spPr>
        <p:txBody>
          <a:bodyPr wrap="square" lIns="0" tIns="0" rIns="0" bIns="0" rtlCol="0"/>
          <a:lstStyle/>
          <a:p>
            <a:endParaRPr sz="1154"/>
          </a:p>
        </p:txBody>
      </p:sp>
      <p:pic>
        <p:nvPicPr>
          <p:cNvPr id="15" name="object 15"/>
          <p:cNvPicPr/>
          <p:nvPr/>
        </p:nvPicPr>
        <p:blipFill>
          <a:blip r:embed="rId6" cstate="print"/>
          <a:stretch>
            <a:fillRect/>
          </a:stretch>
        </p:blipFill>
        <p:spPr>
          <a:xfrm>
            <a:off x="6466593" y="1580109"/>
            <a:ext cx="423534" cy="374665"/>
          </a:xfrm>
          <a:prstGeom prst="rect">
            <a:avLst/>
          </a:prstGeom>
        </p:spPr>
      </p:pic>
      <p:pic>
        <p:nvPicPr>
          <p:cNvPr id="16" name="object 16"/>
          <p:cNvPicPr/>
          <p:nvPr/>
        </p:nvPicPr>
        <p:blipFill>
          <a:blip r:embed="rId6" cstate="print"/>
          <a:stretch>
            <a:fillRect/>
          </a:stretch>
        </p:blipFill>
        <p:spPr>
          <a:xfrm>
            <a:off x="7883804" y="1588254"/>
            <a:ext cx="423534" cy="374665"/>
          </a:xfrm>
          <a:prstGeom prst="rect">
            <a:avLst/>
          </a:prstGeom>
        </p:spPr>
      </p:pic>
      <p:pic>
        <p:nvPicPr>
          <p:cNvPr id="17" name="object 17"/>
          <p:cNvPicPr/>
          <p:nvPr/>
        </p:nvPicPr>
        <p:blipFill>
          <a:blip r:embed="rId7" cstate="print"/>
          <a:stretch>
            <a:fillRect/>
          </a:stretch>
        </p:blipFill>
        <p:spPr>
          <a:xfrm>
            <a:off x="7061170" y="4438967"/>
            <a:ext cx="342086" cy="342086"/>
          </a:xfrm>
          <a:prstGeom prst="rect">
            <a:avLst/>
          </a:prstGeom>
        </p:spPr>
      </p:pic>
      <p:pic>
        <p:nvPicPr>
          <p:cNvPr id="18" name="object 18"/>
          <p:cNvPicPr/>
          <p:nvPr/>
        </p:nvPicPr>
        <p:blipFill>
          <a:blip r:embed="rId7" cstate="print"/>
          <a:stretch>
            <a:fillRect/>
          </a:stretch>
        </p:blipFill>
        <p:spPr>
          <a:xfrm>
            <a:off x="7452124" y="4438967"/>
            <a:ext cx="342086" cy="342086"/>
          </a:xfrm>
          <a:prstGeom prst="rect">
            <a:avLst/>
          </a:prstGeom>
        </p:spPr>
      </p:pic>
      <p:pic>
        <p:nvPicPr>
          <p:cNvPr id="19" name="object 19"/>
          <p:cNvPicPr/>
          <p:nvPr/>
        </p:nvPicPr>
        <p:blipFill>
          <a:blip r:embed="rId7" cstate="print"/>
          <a:stretch>
            <a:fillRect/>
          </a:stretch>
        </p:blipFill>
        <p:spPr>
          <a:xfrm>
            <a:off x="7256647" y="4829921"/>
            <a:ext cx="342086" cy="342086"/>
          </a:xfrm>
          <a:prstGeom prst="rect">
            <a:avLst/>
          </a:prstGeom>
        </p:spPr>
      </p:pic>
      <p:sp>
        <p:nvSpPr>
          <p:cNvPr id="20" name="object 20"/>
          <p:cNvSpPr/>
          <p:nvPr/>
        </p:nvSpPr>
        <p:spPr>
          <a:xfrm>
            <a:off x="3672895" y="6666595"/>
            <a:ext cx="4846211" cy="0"/>
          </a:xfrm>
          <a:custGeom>
            <a:avLst/>
            <a:gdLst/>
            <a:ahLst/>
            <a:cxnLst/>
            <a:rect l="l" t="t" r="r" b="b"/>
            <a:pathLst>
              <a:path w="7556500">
                <a:moveTo>
                  <a:pt x="0" y="0"/>
                </a:moveTo>
                <a:lnTo>
                  <a:pt x="7556499" y="0"/>
                </a:lnTo>
              </a:path>
            </a:pathLst>
          </a:custGeom>
          <a:ln w="12700">
            <a:solidFill>
              <a:srgbClr val="D9D9D9"/>
            </a:solidFill>
            <a:prstDash val="sysDot"/>
          </a:ln>
        </p:spPr>
        <p:txBody>
          <a:bodyPr wrap="square" lIns="0" tIns="0" rIns="0" bIns="0" rtlCol="0"/>
          <a:lstStyle/>
          <a:p>
            <a:endParaRPr sz="1154"/>
          </a:p>
        </p:txBody>
      </p:sp>
      <p:pic>
        <p:nvPicPr>
          <p:cNvPr id="21" name="object 21"/>
          <p:cNvPicPr/>
          <p:nvPr/>
        </p:nvPicPr>
        <p:blipFill>
          <a:blip r:embed="rId8" cstate="print"/>
          <a:stretch>
            <a:fillRect/>
          </a:stretch>
        </p:blipFill>
        <p:spPr>
          <a:xfrm>
            <a:off x="8166485" y="6722859"/>
            <a:ext cx="54734" cy="69981"/>
          </a:xfrm>
          <a:prstGeom prst="rect">
            <a:avLst/>
          </a:prstGeom>
        </p:spPr>
      </p:pic>
      <p:pic>
        <p:nvPicPr>
          <p:cNvPr id="24" name="object 24"/>
          <p:cNvPicPr/>
          <p:nvPr/>
        </p:nvPicPr>
        <p:blipFill>
          <a:blip r:embed="rId9" cstate="print"/>
          <a:stretch>
            <a:fillRect/>
          </a:stretch>
        </p:blipFill>
        <p:spPr>
          <a:xfrm>
            <a:off x="4298177" y="493580"/>
            <a:ext cx="438303" cy="81449"/>
          </a:xfrm>
          <a:prstGeom prst="rect">
            <a:avLst/>
          </a:prstGeom>
        </p:spPr>
      </p:pic>
      <p:sp>
        <p:nvSpPr>
          <p:cNvPr id="25" name="object 25"/>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26" name="object 26"/>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27" name="object 27"/>
          <p:cNvPicPr/>
          <p:nvPr/>
        </p:nvPicPr>
        <p:blipFill>
          <a:blip r:embed="rId10" cstate="print"/>
          <a:stretch>
            <a:fillRect/>
          </a:stretch>
        </p:blipFill>
        <p:spPr>
          <a:xfrm>
            <a:off x="4259962" y="744003"/>
            <a:ext cx="2373106" cy="117563"/>
          </a:xfrm>
          <a:prstGeom prst="rect">
            <a:avLst/>
          </a:prstGeom>
        </p:spPr>
      </p:pic>
      <p:sp>
        <p:nvSpPr>
          <p:cNvPr id="29" name="object 29"/>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22" name="Título 21">
            <a:extLst>
              <a:ext uri="{FF2B5EF4-FFF2-40B4-BE49-F238E27FC236}">
                <a16:creationId xmlns:a16="http://schemas.microsoft.com/office/drawing/2014/main" id="{95C6AF2D-A98B-28F6-3163-8C7275307461}"/>
              </a:ext>
            </a:extLst>
          </p:cNvPr>
          <p:cNvSpPr>
            <a:spLocks noGrp="1"/>
          </p:cNvSpPr>
          <p:nvPr>
            <p:ph type="title"/>
          </p:nvPr>
        </p:nvSpPr>
        <p:spPr/>
        <p:txBody>
          <a:bodyPr/>
          <a:lstStyle/>
          <a:p>
            <a:endParaRPr lang="pt-BR"/>
          </a:p>
        </p:txBody>
      </p:sp>
      <p:sp>
        <p:nvSpPr>
          <p:cNvPr id="23" name="Espaço Reservado para Conteúdo 22">
            <a:extLst>
              <a:ext uri="{FF2B5EF4-FFF2-40B4-BE49-F238E27FC236}">
                <a16:creationId xmlns:a16="http://schemas.microsoft.com/office/drawing/2014/main" id="{C10BBA74-6749-0D65-8299-10DAB8548581}"/>
              </a:ext>
            </a:extLst>
          </p:cNvPr>
          <p:cNvSpPr>
            <a:spLocks noGrp="1"/>
          </p:cNvSpPr>
          <p:nvPr>
            <p:ph idx="1"/>
          </p:nvPr>
        </p:nvSpPr>
        <p:spPr/>
        <p:txBody>
          <a:bodyPr/>
          <a:lstStyle/>
          <a:p>
            <a:endParaRPr lang="pt-B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69758" y="6722078"/>
            <a:ext cx="48478" cy="70958"/>
          </a:xfrm>
          <a:prstGeom prst="rect">
            <a:avLst/>
          </a:prstGeom>
        </p:spPr>
      </p:pic>
      <p:pic>
        <p:nvPicPr>
          <p:cNvPr id="3" name="object 3"/>
          <p:cNvPicPr/>
          <p:nvPr/>
        </p:nvPicPr>
        <p:blipFill>
          <a:blip r:embed="rId3" cstate="print"/>
          <a:stretch>
            <a:fillRect/>
          </a:stretch>
        </p:blipFill>
        <p:spPr>
          <a:xfrm>
            <a:off x="4389998" y="1927570"/>
            <a:ext cx="1654786" cy="211279"/>
          </a:xfrm>
          <a:prstGeom prst="rect">
            <a:avLst/>
          </a:prstGeom>
        </p:spPr>
      </p:pic>
      <p:pic>
        <p:nvPicPr>
          <p:cNvPr id="4" name="object 4"/>
          <p:cNvPicPr/>
          <p:nvPr/>
        </p:nvPicPr>
        <p:blipFill>
          <a:blip r:embed="rId4" cstate="print"/>
          <a:stretch>
            <a:fillRect/>
          </a:stretch>
        </p:blipFill>
        <p:spPr>
          <a:xfrm>
            <a:off x="7102543" y="1789108"/>
            <a:ext cx="1030478" cy="325306"/>
          </a:xfrm>
          <a:prstGeom prst="rect">
            <a:avLst/>
          </a:prstGeom>
        </p:spPr>
      </p:pic>
      <p:pic>
        <p:nvPicPr>
          <p:cNvPr id="5" name="object 5"/>
          <p:cNvPicPr/>
          <p:nvPr/>
        </p:nvPicPr>
        <p:blipFill>
          <a:blip r:embed="rId5" cstate="print"/>
          <a:stretch>
            <a:fillRect/>
          </a:stretch>
        </p:blipFill>
        <p:spPr>
          <a:xfrm>
            <a:off x="5823818" y="2493803"/>
            <a:ext cx="636037" cy="64426"/>
          </a:xfrm>
          <a:prstGeom prst="rect">
            <a:avLst/>
          </a:prstGeom>
        </p:spPr>
      </p:pic>
      <p:sp>
        <p:nvSpPr>
          <p:cNvPr id="6" name="object 6"/>
          <p:cNvSpPr/>
          <p:nvPr/>
        </p:nvSpPr>
        <p:spPr>
          <a:xfrm>
            <a:off x="5110484" y="2182475"/>
            <a:ext cx="113621" cy="933812"/>
          </a:xfrm>
          <a:custGeom>
            <a:avLst/>
            <a:gdLst/>
            <a:ahLst/>
            <a:cxnLst/>
            <a:rect l="l" t="t" r="r" b="b"/>
            <a:pathLst>
              <a:path w="177164" h="1456054">
                <a:moveTo>
                  <a:pt x="177170" y="1405960"/>
                </a:moveTo>
                <a:lnTo>
                  <a:pt x="176819" y="1401955"/>
                </a:lnTo>
                <a:lnTo>
                  <a:pt x="171444" y="1397448"/>
                </a:lnTo>
                <a:lnTo>
                  <a:pt x="167439" y="1397799"/>
                </a:lnTo>
                <a:lnTo>
                  <a:pt x="132541" y="1439409"/>
                </a:lnTo>
                <a:lnTo>
                  <a:pt x="90931" y="1404510"/>
                </a:lnTo>
                <a:lnTo>
                  <a:pt x="86926" y="1404862"/>
                </a:lnTo>
                <a:lnTo>
                  <a:pt x="82419" y="1410236"/>
                </a:lnTo>
                <a:lnTo>
                  <a:pt x="82770" y="1414241"/>
                </a:lnTo>
                <a:lnTo>
                  <a:pt x="127230" y="1451530"/>
                </a:lnTo>
                <a:lnTo>
                  <a:pt x="127000" y="1448910"/>
                </a:lnTo>
                <a:lnTo>
                  <a:pt x="139651" y="1447800"/>
                </a:lnTo>
                <a:lnTo>
                  <a:pt x="139881" y="1450420"/>
                </a:lnTo>
                <a:lnTo>
                  <a:pt x="177170" y="1405960"/>
                </a:lnTo>
                <a:close/>
              </a:path>
              <a:path w="177164" h="1456054">
                <a:moveTo>
                  <a:pt x="138312" y="1432528"/>
                </a:moveTo>
                <a:lnTo>
                  <a:pt x="12651" y="0"/>
                </a:lnTo>
                <a:lnTo>
                  <a:pt x="0" y="1109"/>
                </a:lnTo>
                <a:lnTo>
                  <a:pt x="125660" y="1433638"/>
                </a:lnTo>
                <a:lnTo>
                  <a:pt x="132541" y="1439409"/>
                </a:lnTo>
                <a:lnTo>
                  <a:pt x="138312" y="1432528"/>
                </a:lnTo>
                <a:close/>
              </a:path>
              <a:path w="177164" h="1456054">
                <a:moveTo>
                  <a:pt x="139881" y="1450420"/>
                </a:moveTo>
                <a:lnTo>
                  <a:pt x="139651" y="1447800"/>
                </a:lnTo>
                <a:lnTo>
                  <a:pt x="127000" y="1448910"/>
                </a:lnTo>
                <a:lnTo>
                  <a:pt x="127230" y="1451530"/>
                </a:lnTo>
                <a:lnTo>
                  <a:pt x="131932" y="1455474"/>
                </a:lnTo>
                <a:lnTo>
                  <a:pt x="135937" y="1455122"/>
                </a:lnTo>
                <a:lnTo>
                  <a:pt x="139881" y="1450420"/>
                </a:lnTo>
                <a:close/>
              </a:path>
            </a:pathLst>
          </a:custGeom>
          <a:solidFill>
            <a:srgbClr val="D3D3D3"/>
          </a:solidFill>
        </p:spPr>
        <p:txBody>
          <a:bodyPr wrap="square" lIns="0" tIns="0" rIns="0" bIns="0" rtlCol="0"/>
          <a:lstStyle/>
          <a:p>
            <a:endParaRPr sz="1154"/>
          </a:p>
        </p:txBody>
      </p:sp>
      <p:sp>
        <p:nvSpPr>
          <p:cNvPr id="7" name="object 7"/>
          <p:cNvSpPr/>
          <p:nvPr/>
        </p:nvSpPr>
        <p:spPr>
          <a:xfrm>
            <a:off x="5952451" y="2621921"/>
            <a:ext cx="119323" cy="494395"/>
          </a:xfrm>
          <a:custGeom>
            <a:avLst/>
            <a:gdLst/>
            <a:ahLst/>
            <a:cxnLst/>
            <a:rect l="l" t="t" r="r" b="b"/>
            <a:pathLst>
              <a:path w="186054" h="770889">
                <a:moveTo>
                  <a:pt x="93208" y="733918"/>
                </a:moveTo>
                <a:lnTo>
                  <a:pt x="93933" y="729963"/>
                </a:lnTo>
                <a:lnTo>
                  <a:pt x="89949" y="724190"/>
                </a:lnTo>
                <a:lnTo>
                  <a:pt x="85995" y="723465"/>
                </a:lnTo>
                <a:lnTo>
                  <a:pt x="41299" y="754312"/>
                </a:lnTo>
                <a:lnTo>
                  <a:pt x="10452" y="709616"/>
                </a:lnTo>
                <a:lnTo>
                  <a:pt x="6497" y="708891"/>
                </a:lnTo>
                <a:lnTo>
                  <a:pt x="725" y="712875"/>
                </a:lnTo>
                <a:lnTo>
                  <a:pt x="0" y="716829"/>
                </a:lnTo>
                <a:lnTo>
                  <a:pt x="32959" y="764587"/>
                </a:lnTo>
                <a:lnTo>
                  <a:pt x="33433" y="762000"/>
                </a:lnTo>
                <a:lnTo>
                  <a:pt x="45925" y="764290"/>
                </a:lnTo>
                <a:lnTo>
                  <a:pt x="45451" y="766877"/>
                </a:lnTo>
                <a:lnTo>
                  <a:pt x="93208" y="733918"/>
                </a:lnTo>
                <a:close/>
              </a:path>
              <a:path w="186054" h="770889">
                <a:moveTo>
                  <a:pt x="48690" y="749211"/>
                </a:moveTo>
                <a:lnTo>
                  <a:pt x="185625" y="2290"/>
                </a:lnTo>
                <a:lnTo>
                  <a:pt x="173133" y="0"/>
                </a:lnTo>
                <a:lnTo>
                  <a:pt x="36198" y="746921"/>
                </a:lnTo>
                <a:lnTo>
                  <a:pt x="41299" y="754312"/>
                </a:lnTo>
                <a:lnTo>
                  <a:pt x="48690" y="749211"/>
                </a:lnTo>
                <a:close/>
              </a:path>
              <a:path w="186054" h="770889">
                <a:moveTo>
                  <a:pt x="45451" y="766877"/>
                </a:moveTo>
                <a:lnTo>
                  <a:pt x="45925" y="764290"/>
                </a:lnTo>
                <a:lnTo>
                  <a:pt x="33433" y="762000"/>
                </a:lnTo>
                <a:lnTo>
                  <a:pt x="32959" y="764587"/>
                </a:lnTo>
                <a:lnTo>
                  <a:pt x="36445" y="769638"/>
                </a:lnTo>
                <a:lnTo>
                  <a:pt x="40400" y="770363"/>
                </a:lnTo>
                <a:lnTo>
                  <a:pt x="45451" y="766877"/>
                </a:lnTo>
                <a:close/>
              </a:path>
            </a:pathLst>
          </a:custGeom>
          <a:solidFill>
            <a:srgbClr val="D3D3D3"/>
          </a:solidFill>
        </p:spPr>
        <p:txBody>
          <a:bodyPr wrap="square" lIns="0" tIns="0" rIns="0" bIns="0" rtlCol="0"/>
          <a:lstStyle/>
          <a:p>
            <a:endParaRPr sz="1154"/>
          </a:p>
        </p:txBody>
      </p:sp>
      <p:grpSp>
        <p:nvGrpSpPr>
          <p:cNvPr id="8" name="object 8"/>
          <p:cNvGrpSpPr/>
          <p:nvPr/>
        </p:nvGrpSpPr>
        <p:grpSpPr>
          <a:xfrm>
            <a:off x="4625847" y="2141333"/>
            <a:ext cx="3437145" cy="2941121"/>
            <a:chOff x="1485900" y="3338894"/>
            <a:chExt cx="5359400" cy="4585970"/>
          </a:xfrm>
        </p:grpSpPr>
        <p:sp>
          <p:nvSpPr>
            <p:cNvPr id="9" name="object 9"/>
            <p:cNvSpPr/>
            <p:nvPr/>
          </p:nvSpPr>
          <p:spPr>
            <a:xfrm>
              <a:off x="5840868" y="3338894"/>
              <a:ext cx="337820" cy="1520190"/>
            </a:xfrm>
            <a:custGeom>
              <a:avLst/>
              <a:gdLst/>
              <a:ahLst/>
              <a:cxnLst/>
              <a:rect l="l" t="t" r="r" b="b"/>
              <a:pathLst>
                <a:path w="337820" h="1520189">
                  <a:moveTo>
                    <a:pt x="93040" y="1483793"/>
                  </a:moveTo>
                  <a:lnTo>
                    <a:pt x="93803" y="1479846"/>
                  </a:lnTo>
                  <a:lnTo>
                    <a:pt x="89874" y="1474035"/>
                  </a:lnTo>
                  <a:lnTo>
                    <a:pt x="85927" y="1473272"/>
                  </a:lnTo>
                  <a:lnTo>
                    <a:pt x="40937" y="1503688"/>
                  </a:lnTo>
                  <a:lnTo>
                    <a:pt x="10521" y="1458698"/>
                  </a:lnTo>
                  <a:lnTo>
                    <a:pt x="6573" y="1457935"/>
                  </a:lnTo>
                  <a:lnTo>
                    <a:pt x="762" y="1461863"/>
                  </a:lnTo>
                  <a:lnTo>
                    <a:pt x="0" y="1465811"/>
                  </a:lnTo>
                  <a:lnTo>
                    <a:pt x="32499" y="1513883"/>
                  </a:lnTo>
                  <a:lnTo>
                    <a:pt x="32998" y="1511300"/>
                  </a:lnTo>
                  <a:lnTo>
                    <a:pt x="45467" y="1513710"/>
                  </a:lnTo>
                  <a:lnTo>
                    <a:pt x="44968" y="1516293"/>
                  </a:lnTo>
                  <a:lnTo>
                    <a:pt x="93040" y="1483793"/>
                  </a:lnTo>
                  <a:close/>
                </a:path>
                <a:path w="337820" h="1520189">
                  <a:moveTo>
                    <a:pt x="48376" y="1498659"/>
                  </a:moveTo>
                  <a:lnTo>
                    <a:pt x="337567" y="2410"/>
                  </a:lnTo>
                  <a:lnTo>
                    <a:pt x="325097" y="0"/>
                  </a:lnTo>
                  <a:lnTo>
                    <a:pt x="35907" y="1496249"/>
                  </a:lnTo>
                  <a:lnTo>
                    <a:pt x="40937" y="1503688"/>
                  </a:lnTo>
                  <a:lnTo>
                    <a:pt x="48376" y="1498659"/>
                  </a:lnTo>
                  <a:close/>
                </a:path>
                <a:path w="337820" h="1520189">
                  <a:moveTo>
                    <a:pt x="44968" y="1516293"/>
                  </a:moveTo>
                  <a:lnTo>
                    <a:pt x="45467" y="1513710"/>
                  </a:lnTo>
                  <a:lnTo>
                    <a:pt x="32998" y="1511300"/>
                  </a:lnTo>
                  <a:lnTo>
                    <a:pt x="32499" y="1513883"/>
                  </a:lnTo>
                  <a:lnTo>
                    <a:pt x="35936" y="1518967"/>
                  </a:lnTo>
                  <a:lnTo>
                    <a:pt x="39884" y="1519730"/>
                  </a:lnTo>
                  <a:lnTo>
                    <a:pt x="44968" y="1516293"/>
                  </a:lnTo>
                  <a:close/>
                </a:path>
              </a:pathLst>
            </a:custGeom>
            <a:solidFill>
              <a:srgbClr val="D3D3D3"/>
            </a:solidFill>
          </p:spPr>
          <p:txBody>
            <a:bodyPr wrap="square" lIns="0" tIns="0" rIns="0" bIns="0" rtlCol="0"/>
            <a:lstStyle/>
            <a:p>
              <a:endParaRPr sz="1154"/>
            </a:p>
          </p:txBody>
        </p:sp>
        <p:pic>
          <p:nvPicPr>
            <p:cNvPr id="10" name="object 10"/>
            <p:cNvPicPr/>
            <p:nvPr/>
          </p:nvPicPr>
          <p:blipFill>
            <a:blip r:embed="rId6" cstate="print"/>
            <a:stretch>
              <a:fillRect/>
            </a:stretch>
          </p:blipFill>
          <p:spPr>
            <a:xfrm>
              <a:off x="1485900" y="4902199"/>
              <a:ext cx="5359399" cy="3022599"/>
            </a:xfrm>
            <a:prstGeom prst="rect">
              <a:avLst/>
            </a:prstGeom>
          </p:spPr>
        </p:pic>
      </p:grpSp>
      <p:pic>
        <p:nvPicPr>
          <p:cNvPr id="13" name="object 13"/>
          <p:cNvPicPr/>
          <p:nvPr/>
        </p:nvPicPr>
        <p:blipFill>
          <a:blip r:embed="rId7" cstate="print"/>
          <a:stretch>
            <a:fillRect/>
          </a:stretch>
        </p:blipFill>
        <p:spPr>
          <a:xfrm>
            <a:off x="4298177" y="493580"/>
            <a:ext cx="438303" cy="81449"/>
          </a:xfrm>
          <a:prstGeom prst="rect">
            <a:avLst/>
          </a:prstGeom>
        </p:spPr>
      </p:pic>
      <p:sp>
        <p:nvSpPr>
          <p:cNvPr id="14" name="object 14"/>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15" name="object 15"/>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16" name="object 16"/>
          <p:cNvPicPr/>
          <p:nvPr/>
        </p:nvPicPr>
        <p:blipFill>
          <a:blip r:embed="rId8" cstate="print"/>
          <a:stretch>
            <a:fillRect/>
          </a:stretch>
        </p:blipFill>
        <p:spPr>
          <a:xfrm>
            <a:off x="4259962" y="741609"/>
            <a:ext cx="2821588" cy="118817"/>
          </a:xfrm>
          <a:prstGeom prst="rect">
            <a:avLst/>
          </a:prstGeom>
        </p:spPr>
      </p:pic>
      <p:sp>
        <p:nvSpPr>
          <p:cNvPr id="18" name="object 18"/>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Título 10">
            <a:extLst>
              <a:ext uri="{FF2B5EF4-FFF2-40B4-BE49-F238E27FC236}">
                <a16:creationId xmlns:a16="http://schemas.microsoft.com/office/drawing/2014/main" id="{B6817DFB-7723-3589-EE46-BD300FE4A1F4}"/>
              </a:ext>
            </a:extLst>
          </p:cNvPr>
          <p:cNvSpPr>
            <a:spLocks noGrp="1"/>
          </p:cNvSpPr>
          <p:nvPr>
            <p:ph type="title"/>
          </p:nvPr>
        </p:nvSpPr>
        <p:spPr/>
        <p:txBody>
          <a:bodyPr/>
          <a:lstStyle/>
          <a:p>
            <a:endParaRPr lang="pt-BR"/>
          </a:p>
        </p:txBody>
      </p:sp>
      <p:sp>
        <p:nvSpPr>
          <p:cNvPr id="12" name="Espaço Reservado para Conteúdo 11">
            <a:extLst>
              <a:ext uri="{FF2B5EF4-FFF2-40B4-BE49-F238E27FC236}">
                <a16:creationId xmlns:a16="http://schemas.microsoft.com/office/drawing/2014/main" id="{F101AAFC-58ED-3477-E575-578171103BE7}"/>
              </a:ext>
            </a:extLst>
          </p:cNvPr>
          <p:cNvSpPr>
            <a:spLocks noGrp="1"/>
          </p:cNvSpPr>
          <p:nvPr>
            <p:ph idx="1"/>
          </p:nvPr>
        </p:nvSpPr>
        <p:spPr/>
        <p:txBody>
          <a:bodyPr/>
          <a:lstStyle/>
          <a:p>
            <a:endParaRPr lang="pt-B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69503" y="6720709"/>
            <a:ext cx="48887" cy="72327"/>
          </a:xfrm>
          <a:prstGeom prst="rect">
            <a:avLst/>
          </a:prstGeom>
        </p:spPr>
      </p:pic>
      <p:pic>
        <p:nvPicPr>
          <p:cNvPr id="3" name="object 3"/>
          <p:cNvPicPr/>
          <p:nvPr/>
        </p:nvPicPr>
        <p:blipFill>
          <a:blip r:embed="rId3" cstate="print"/>
          <a:stretch>
            <a:fillRect/>
          </a:stretch>
        </p:blipFill>
        <p:spPr>
          <a:xfrm>
            <a:off x="6326256" y="2666556"/>
            <a:ext cx="778573" cy="83159"/>
          </a:xfrm>
          <a:prstGeom prst="rect">
            <a:avLst/>
          </a:prstGeom>
        </p:spPr>
      </p:pic>
      <p:pic>
        <p:nvPicPr>
          <p:cNvPr id="4" name="object 4"/>
          <p:cNvPicPr/>
          <p:nvPr/>
        </p:nvPicPr>
        <p:blipFill>
          <a:blip r:embed="rId4" cstate="print"/>
          <a:stretch>
            <a:fillRect/>
          </a:stretch>
        </p:blipFill>
        <p:spPr>
          <a:xfrm>
            <a:off x="6326256" y="4165217"/>
            <a:ext cx="585985" cy="83159"/>
          </a:xfrm>
          <a:prstGeom prst="rect">
            <a:avLst/>
          </a:prstGeom>
        </p:spPr>
      </p:pic>
      <p:sp>
        <p:nvSpPr>
          <p:cNvPr id="5" name="object 5"/>
          <p:cNvSpPr/>
          <p:nvPr/>
        </p:nvSpPr>
        <p:spPr>
          <a:xfrm>
            <a:off x="5888305" y="2665573"/>
            <a:ext cx="371000" cy="61087"/>
          </a:xfrm>
          <a:custGeom>
            <a:avLst/>
            <a:gdLst/>
            <a:ahLst/>
            <a:cxnLst/>
            <a:rect l="l" t="t" r="r" b="b"/>
            <a:pathLst>
              <a:path w="578485" h="95250">
                <a:moveTo>
                  <a:pt x="533099" y="0"/>
                </a:moveTo>
                <a:lnTo>
                  <a:pt x="529078" y="0"/>
                </a:lnTo>
                <a:lnTo>
                  <a:pt x="524118" y="4959"/>
                </a:lnTo>
                <a:lnTo>
                  <a:pt x="524118" y="8980"/>
                </a:lnTo>
                <a:lnTo>
                  <a:pt x="562519" y="47381"/>
                </a:lnTo>
                <a:lnTo>
                  <a:pt x="524118" y="85781"/>
                </a:lnTo>
                <a:lnTo>
                  <a:pt x="524118" y="89802"/>
                </a:lnTo>
                <a:lnTo>
                  <a:pt x="529078" y="94762"/>
                </a:lnTo>
                <a:lnTo>
                  <a:pt x="533099" y="94762"/>
                </a:lnTo>
                <a:lnTo>
                  <a:pt x="574130" y="53731"/>
                </a:lnTo>
                <a:lnTo>
                  <a:pt x="571500" y="53731"/>
                </a:lnTo>
                <a:lnTo>
                  <a:pt x="571500" y="41031"/>
                </a:lnTo>
                <a:lnTo>
                  <a:pt x="574130" y="41031"/>
                </a:lnTo>
                <a:lnTo>
                  <a:pt x="533099" y="0"/>
                </a:lnTo>
                <a:close/>
              </a:path>
              <a:path w="578485" h="95250">
                <a:moveTo>
                  <a:pt x="556169" y="41031"/>
                </a:moveTo>
                <a:lnTo>
                  <a:pt x="0" y="41031"/>
                </a:lnTo>
                <a:lnTo>
                  <a:pt x="0" y="53731"/>
                </a:lnTo>
                <a:lnTo>
                  <a:pt x="556169" y="53731"/>
                </a:lnTo>
                <a:lnTo>
                  <a:pt x="562519" y="47381"/>
                </a:lnTo>
                <a:lnTo>
                  <a:pt x="556169" y="41031"/>
                </a:lnTo>
                <a:close/>
              </a:path>
              <a:path w="578485" h="95250">
                <a:moveTo>
                  <a:pt x="574130" y="41031"/>
                </a:moveTo>
                <a:lnTo>
                  <a:pt x="571500" y="41031"/>
                </a:lnTo>
                <a:lnTo>
                  <a:pt x="571500" y="53731"/>
                </a:lnTo>
                <a:lnTo>
                  <a:pt x="574130" y="53731"/>
                </a:lnTo>
                <a:lnTo>
                  <a:pt x="578469" y="49391"/>
                </a:lnTo>
                <a:lnTo>
                  <a:pt x="578469" y="45370"/>
                </a:lnTo>
                <a:lnTo>
                  <a:pt x="574130" y="41031"/>
                </a:lnTo>
                <a:close/>
              </a:path>
            </a:pathLst>
          </a:custGeom>
          <a:solidFill>
            <a:srgbClr val="D3D3D3"/>
          </a:solidFill>
        </p:spPr>
        <p:txBody>
          <a:bodyPr wrap="square" lIns="0" tIns="0" rIns="0" bIns="0" rtlCol="0"/>
          <a:lstStyle/>
          <a:p>
            <a:endParaRPr sz="1154"/>
          </a:p>
        </p:txBody>
      </p:sp>
      <p:sp>
        <p:nvSpPr>
          <p:cNvPr id="6" name="object 6"/>
          <p:cNvSpPr/>
          <p:nvPr/>
        </p:nvSpPr>
        <p:spPr>
          <a:xfrm>
            <a:off x="5888305" y="4164233"/>
            <a:ext cx="371000" cy="61087"/>
          </a:xfrm>
          <a:custGeom>
            <a:avLst/>
            <a:gdLst/>
            <a:ahLst/>
            <a:cxnLst/>
            <a:rect l="l" t="t" r="r" b="b"/>
            <a:pathLst>
              <a:path w="578485" h="95250">
                <a:moveTo>
                  <a:pt x="533099" y="0"/>
                </a:moveTo>
                <a:lnTo>
                  <a:pt x="529078" y="0"/>
                </a:lnTo>
                <a:lnTo>
                  <a:pt x="524118" y="4959"/>
                </a:lnTo>
                <a:lnTo>
                  <a:pt x="524118" y="8980"/>
                </a:lnTo>
                <a:lnTo>
                  <a:pt x="562519" y="47381"/>
                </a:lnTo>
                <a:lnTo>
                  <a:pt x="524118" y="85781"/>
                </a:lnTo>
                <a:lnTo>
                  <a:pt x="524118" y="89802"/>
                </a:lnTo>
                <a:lnTo>
                  <a:pt x="529078" y="94762"/>
                </a:lnTo>
                <a:lnTo>
                  <a:pt x="533099" y="94762"/>
                </a:lnTo>
                <a:lnTo>
                  <a:pt x="574130" y="53731"/>
                </a:lnTo>
                <a:lnTo>
                  <a:pt x="571500" y="53731"/>
                </a:lnTo>
                <a:lnTo>
                  <a:pt x="571500" y="41031"/>
                </a:lnTo>
                <a:lnTo>
                  <a:pt x="574130" y="41031"/>
                </a:lnTo>
                <a:lnTo>
                  <a:pt x="533099" y="0"/>
                </a:lnTo>
                <a:close/>
              </a:path>
              <a:path w="578485" h="95250">
                <a:moveTo>
                  <a:pt x="556169" y="41031"/>
                </a:moveTo>
                <a:lnTo>
                  <a:pt x="0" y="41031"/>
                </a:lnTo>
                <a:lnTo>
                  <a:pt x="0" y="53731"/>
                </a:lnTo>
                <a:lnTo>
                  <a:pt x="556169" y="53731"/>
                </a:lnTo>
                <a:lnTo>
                  <a:pt x="562519" y="47381"/>
                </a:lnTo>
                <a:lnTo>
                  <a:pt x="556169" y="41031"/>
                </a:lnTo>
                <a:close/>
              </a:path>
              <a:path w="578485" h="95250">
                <a:moveTo>
                  <a:pt x="574130" y="41031"/>
                </a:moveTo>
                <a:lnTo>
                  <a:pt x="571500" y="41031"/>
                </a:lnTo>
                <a:lnTo>
                  <a:pt x="571500" y="53731"/>
                </a:lnTo>
                <a:lnTo>
                  <a:pt x="574130" y="53731"/>
                </a:lnTo>
                <a:lnTo>
                  <a:pt x="578469" y="49391"/>
                </a:lnTo>
                <a:lnTo>
                  <a:pt x="578469" y="45370"/>
                </a:lnTo>
                <a:lnTo>
                  <a:pt x="574130" y="41031"/>
                </a:lnTo>
                <a:close/>
              </a:path>
            </a:pathLst>
          </a:custGeom>
          <a:solidFill>
            <a:srgbClr val="D3D3D3"/>
          </a:solidFill>
        </p:spPr>
        <p:txBody>
          <a:bodyPr wrap="square" lIns="0" tIns="0" rIns="0" bIns="0" rtlCol="0"/>
          <a:lstStyle/>
          <a:p>
            <a:endParaRPr sz="1154"/>
          </a:p>
        </p:txBody>
      </p:sp>
      <p:pic>
        <p:nvPicPr>
          <p:cNvPr id="7" name="object 7"/>
          <p:cNvPicPr/>
          <p:nvPr/>
        </p:nvPicPr>
        <p:blipFill>
          <a:blip r:embed="rId5" cstate="print"/>
          <a:stretch>
            <a:fillRect/>
          </a:stretch>
        </p:blipFill>
        <p:spPr>
          <a:xfrm>
            <a:off x="4927208" y="3754796"/>
            <a:ext cx="879648" cy="879648"/>
          </a:xfrm>
          <a:prstGeom prst="rect">
            <a:avLst/>
          </a:prstGeom>
        </p:spPr>
      </p:pic>
      <p:pic>
        <p:nvPicPr>
          <p:cNvPr id="8" name="object 8"/>
          <p:cNvPicPr/>
          <p:nvPr/>
        </p:nvPicPr>
        <p:blipFill>
          <a:blip r:embed="rId6" cstate="print"/>
          <a:stretch>
            <a:fillRect/>
          </a:stretch>
        </p:blipFill>
        <p:spPr>
          <a:xfrm>
            <a:off x="4919063" y="2264280"/>
            <a:ext cx="879648" cy="1046619"/>
          </a:xfrm>
          <a:prstGeom prst="rect">
            <a:avLst/>
          </a:prstGeom>
        </p:spPr>
      </p:pic>
      <p:pic>
        <p:nvPicPr>
          <p:cNvPr id="9" name="object 9"/>
          <p:cNvPicPr/>
          <p:nvPr/>
        </p:nvPicPr>
        <p:blipFill>
          <a:blip r:embed="rId7" cstate="print"/>
          <a:stretch>
            <a:fillRect/>
          </a:stretch>
        </p:blipFill>
        <p:spPr>
          <a:xfrm>
            <a:off x="6423995" y="2799074"/>
            <a:ext cx="1128708" cy="304863"/>
          </a:xfrm>
          <a:prstGeom prst="rect">
            <a:avLst/>
          </a:prstGeom>
        </p:spPr>
      </p:pic>
      <p:pic>
        <p:nvPicPr>
          <p:cNvPr id="12" name="object 12"/>
          <p:cNvPicPr/>
          <p:nvPr/>
        </p:nvPicPr>
        <p:blipFill>
          <a:blip r:embed="rId8" cstate="print"/>
          <a:stretch>
            <a:fillRect/>
          </a:stretch>
        </p:blipFill>
        <p:spPr>
          <a:xfrm>
            <a:off x="4298177" y="493580"/>
            <a:ext cx="438303" cy="81449"/>
          </a:xfrm>
          <a:prstGeom prst="rect">
            <a:avLst/>
          </a:prstGeom>
        </p:spPr>
      </p:pic>
      <p:sp>
        <p:nvSpPr>
          <p:cNvPr id="13" name="object 13"/>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14" name="object 14"/>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15" name="object 15"/>
          <p:cNvPicPr/>
          <p:nvPr/>
        </p:nvPicPr>
        <p:blipFill>
          <a:blip r:embed="rId9" cstate="print"/>
          <a:stretch>
            <a:fillRect/>
          </a:stretch>
        </p:blipFill>
        <p:spPr>
          <a:xfrm>
            <a:off x="4259962" y="743662"/>
            <a:ext cx="3609545" cy="116765"/>
          </a:xfrm>
          <a:prstGeom prst="rect">
            <a:avLst/>
          </a:prstGeom>
        </p:spPr>
      </p:pic>
      <p:sp>
        <p:nvSpPr>
          <p:cNvPr id="17" name="object 17"/>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0" name="Título 9">
            <a:extLst>
              <a:ext uri="{FF2B5EF4-FFF2-40B4-BE49-F238E27FC236}">
                <a16:creationId xmlns:a16="http://schemas.microsoft.com/office/drawing/2014/main" id="{D37DBB42-FA88-D24A-BEF4-51ECA92BFEFE}"/>
              </a:ext>
            </a:extLst>
          </p:cNvPr>
          <p:cNvSpPr>
            <a:spLocks noGrp="1"/>
          </p:cNvSpPr>
          <p:nvPr>
            <p:ph type="title"/>
          </p:nvPr>
        </p:nvSpPr>
        <p:spPr/>
        <p:txBody>
          <a:bodyPr/>
          <a:lstStyle/>
          <a:p>
            <a:endParaRPr lang="pt-BR"/>
          </a:p>
        </p:txBody>
      </p:sp>
      <p:sp>
        <p:nvSpPr>
          <p:cNvPr id="11" name="Espaço Reservado para Conteúdo 10">
            <a:extLst>
              <a:ext uri="{FF2B5EF4-FFF2-40B4-BE49-F238E27FC236}">
                <a16:creationId xmlns:a16="http://schemas.microsoft.com/office/drawing/2014/main" id="{8B22E59E-ACC7-EEA0-28FB-17F189E81FA5}"/>
              </a:ext>
            </a:extLst>
          </p:cNvPr>
          <p:cNvSpPr>
            <a:spLocks noGrp="1"/>
          </p:cNvSpPr>
          <p:nvPr>
            <p:ph idx="1"/>
          </p:nvPr>
        </p:nvSpPr>
        <p:spPr/>
        <p:txBody>
          <a:bodyPr/>
          <a:lstStyle/>
          <a:p>
            <a:endParaRPr lang="pt-B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69857" y="6722371"/>
            <a:ext cx="46328" cy="70469"/>
          </a:xfrm>
          <a:prstGeom prst="rect">
            <a:avLst/>
          </a:prstGeom>
        </p:spPr>
      </p:pic>
      <p:pic>
        <p:nvPicPr>
          <p:cNvPr id="3" name="object 3"/>
          <p:cNvPicPr/>
          <p:nvPr/>
        </p:nvPicPr>
        <p:blipFill>
          <a:blip r:embed="rId3" cstate="print"/>
          <a:stretch>
            <a:fillRect/>
          </a:stretch>
        </p:blipFill>
        <p:spPr>
          <a:xfrm>
            <a:off x="6326256" y="2666556"/>
            <a:ext cx="778573" cy="83159"/>
          </a:xfrm>
          <a:prstGeom prst="rect">
            <a:avLst/>
          </a:prstGeom>
        </p:spPr>
      </p:pic>
      <p:pic>
        <p:nvPicPr>
          <p:cNvPr id="4" name="object 4"/>
          <p:cNvPicPr/>
          <p:nvPr/>
        </p:nvPicPr>
        <p:blipFill>
          <a:blip r:embed="rId4" cstate="print"/>
          <a:stretch>
            <a:fillRect/>
          </a:stretch>
        </p:blipFill>
        <p:spPr>
          <a:xfrm>
            <a:off x="6326256" y="4165217"/>
            <a:ext cx="585985" cy="83159"/>
          </a:xfrm>
          <a:prstGeom prst="rect">
            <a:avLst/>
          </a:prstGeom>
        </p:spPr>
      </p:pic>
      <p:sp>
        <p:nvSpPr>
          <p:cNvPr id="5" name="object 5"/>
          <p:cNvSpPr/>
          <p:nvPr/>
        </p:nvSpPr>
        <p:spPr>
          <a:xfrm>
            <a:off x="5888305" y="2665573"/>
            <a:ext cx="371000" cy="61087"/>
          </a:xfrm>
          <a:custGeom>
            <a:avLst/>
            <a:gdLst/>
            <a:ahLst/>
            <a:cxnLst/>
            <a:rect l="l" t="t" r="r" b="b"/>
            <a:pathLst>
              <a:path w="578485" h="95250">
                <a:moveTo>
                  <a:pt x="533099" y="0"/>
                </a:moveTo>
                <a:lnTo>
                  <a:pt x="529078" y="0"/>
                </a:lnTo>
                <a:lnTo>
                  <a:pt x="524118" y="4959"/>
                </a:lnTo>
                <a:lnTo>
                  <a:pt x="524118" y="8980"/>
                </a:lnTo>
                <a:lnTo>
                  <a:pt x="562519" y="47381"/>
                </a:lnTo>
                <a:lnTo>
                  <a:pt x="524118" y="85781"/>
                </a:lnTo>
                <a:lnTo>
                  <a:pt x="524118" y="89802"/>
                </a:lnTo>
                <a:lnTo>
                  <a:pt x="529078" y="94762"/>
                </a:lnTo>
                <a:lnTo>
                  <a:pt x="533099" y="94762"/>
                </a:lnTo>
                <a:lnTo>
                  <a:pt x="574130" y="53731"/>
                </a:lnTo>
                <a:lnTo>
                  <a:pt x="571500" y="53731"/>
                </a:lnTo>
                <a:lnTo>
                  <a:pt x="571500" y="41031"/>
                </a:lnTo>
                <a:lnTo>
                  <a:pt x="574130" y="41031"/>
                </a:lnTo>
                <a:lnTo>
                  <a:pt x="533099" y="0"/>
                </a:lnTo>
                <a:close/>
              </a:path>
              <a:path w="578485" h="95250">
                <a:moveTo>
                  <a:pt x="556169" y="41031"/>
                </a:moveTo>
                <a:lnTo>
                  <a:pt x="0" y="41031"/>
                </a:lnTo>
                <a:lnTo>
                  <a:pt x="0" y="53731"/>
                </a:lnTo>
                <a:lnTo>
                  <a:pt x="556169" y="53731"/>
                </a:lnTo>
                <a:lnTo>
                  <a:pt x="562519" y="47381"/>
                </a:lnTo>
                <a:lnTo>
                  <a:pt x="556169" y="41031"/>
                </a:lnTo>
                <a:close/>
              </a:path>
              <a:path w="578485" h="95250">
                <a:moveTo>
                  <a:pt x="574130" y="41031"/>
                </a:moveTo>
                <a:lnTo>
                  <a:pt x="571500" y="41031"/>
                </a:lnTo>
                <a:lnTo>
                  <a:pt x="571500" y="53731"/>
                </a:lnTo>
                <a:lnTo>
                  <a:pt x="574130" y="53731"/>
                </a:lnTo>
                <a:lnTo>
                  <a:pt x="578469" y="49391"/>
                </a:lnTo>
                <a:lnTo>
                  <a:pt x="578469" y="45370"/>
                </a:lnTo>
                <a:lnTo>
                  <a:pt x="574130" y="41031"/>
                </a:lnTo>
                <a:close/>
              </a:path>
            </a:pathLst>
          </a:custGeom>
          <a:solidFill>
            <a:srgbClr val="D3D3D3"/>
          </a:solidFill>
        </p:spPr>
        <p:txBody>
          <a:bodyPr wrap="square" lIns="0" tIns="0" rIns="0" bIns="0" rtlCol="0"/>
          <a:lstStyle/>
          <a:p>
            <a:endParaRPr sz="1154"/>
          </a:p>
        </p:txBody>
      </p:sp>
      <p:sp>
        <p:nvSpPr>
          <p:cNvPr id="6" name="object 6"/>
          <p:cNvSpPr/>
          <p:nvPr/>
        </p:nvSpPr>
        <p:spPr>
          <a:xfrm>
            <a:off x="5888305" y="4164233"/>
            <a:ext cx="371000" cy="61087"/>
          </a:xfrm>
          <a:custGeom>
            <a:avLst/>
            <a:gdLst/>
            <a:ahLst/>
            <a:cxnLst/>
            <a:rect l="l" t="t" r="r" b="b"/>
            <a:pathLst>
              <a:path w="578485" h="95250">
                <a:moveTo>
                  <a:pt x="533099" y="0"/>
                </a:moveTo>
                <a:lnTo>
                  <a:pt x="529078" y="0"/>
                </a:lnTo>
                <a:lnTo>
                  <a:pt x="524118" y="4959"/>
                </a:lnTo>
                <a:lnTo>
                  <a:pt x="524118" y="8980"/>
                </a:lnTo>
                <a:lnTo>
                  <a:pt x="562519" y="47381"/>
                </a:lnTo>
                <a:lnTo>
                  <a:pt x="524118" y="85781"/>
                </a:lnTo>
                <a:lnTo>
                  <a:pt x="524118" y="89802"/>
                </a:lnTo>
                <a:lnTo>
                  <a:pt x="529078" y="94762"/>
                </a:lnTo>
                <a:lnTo>
                  <a:pt x="533099" y="94762"/>
                </a:lnTo>
                <a:lnTo>
                  <a:pt x="574130" y="53731"/>
                </a:lnTo>
                <a:lnTo>
                  <a:pt x="571500" y="53731"/>
                </a:lnTo>
                <a:lnTo>
                  <a:pt x="571500" y="41031"/>
                </a:lnTo>
                <a:lnTo>
                  <a:pt x="574130" y="41031"/>
                </a:lnTo>
                <a:lnTo>
                  <a:pt x="533099" y="0"/>
                </a:lnTo>
                <a:close/>
              </a:path>
              <a:path w="578485" h="95250">
                <a:moveTo>
                  <a:pt x="556169" y="41031"/>
                </a:moveTo>
                <a:lnTo>
                  <a:pt x="0" y="41031"/>
                </a:lnTo>
                <a:lnTo>
                  <a:pt x="0" y="53731"/>
                </a:lnTo>
                <a:lnTo>
                  <a:pt x="556169" y="53731"/>
                </a:lnTo>
                <a:lnTo>
                  <a:pt x="562519" y="47381"/>
                </a:lnTo>
                <a:lnTo>
                  <a:pt x="556169" y="41031"/>
                </a:lnTo>
                <a:close/>
              </a:path>
              <a:path w="578485" h="95250">
                <a:moveTo>
                  <a:pt x="574130" y="41031"/>
                </a:moveTo>
                <a:lnTo>
                  <a:pt x="571500" y="41031"/>
                </a:lnTo>
                <a:lnTo>
                  <a:pt x="571500" y="53731"/>
                </a:lnTo>
                <a:lnTo>
                  <a:pt x="574130" y="53731"/>
                </a:lnTo>
                <a:lnTo>
                  <a:pt x="578469" y="49391"/>
                </a:lnTo>
                <a:lnTo>
                  <a:pt x="578469" y="45370"/>
                </a:lnTo>
                <a:lnTo>
                  <a:pt x="574130" y="41031"/>
                </a:lnTo>
                <a:close/>
              </a:path>
            </a:pathLst>
          </a:custGeom>
          <a:solidFill>
            <a:srgbClr val="D3D3D3"/>
          </a:solidFill>
        </p:spPr>
        <p:txBody>
          <a:bodyPr wrap="square" lIns="0" tIns="0" rIns="0" bIns="0" rtlCol="0"/>
          <a:lstStyle/>
          <a:p>
            <a:endParaRPr sz="1154"/>
          </a:p>
        </p:txBody>
      </p:sp>
      <p:pic>
        <p:nvPicPr>
          <p:cNvPr id="7" name="object 7"/>
          <p:cNvPicPr/>
          <p:nvPr/>
        </p:nvPicPr>
        <p:blipFill>
          <a:blip r:embed="rId5" cstate="print"/>
          <a:stretch>
            <a:fillRect/>
          </a:stretch>
        </p:blipFill>
        <p:spPr>
          <a:xfrm>
            <a:off x="4927208" y="3754796"/>
            <a:ext cx="879648" cy="879648"/>
          </a:xfrm>
          <a:prstGeom prst="rect">
            <a:avLst/>
          </a:prstGeom>
        </p:spPr>
      </p:pic>
      <p:pic>
        <p:nvPicPr>
          <p:cNvPr id="8" name="object 8"/>
          <p:cNvPicPr/>
          <p:nvPr/>
        </p:nvPicPr>
        <p:blipFill>
          <a:blip r:embed="rId6" cstate="print"/>
          <a:stretch>
            <a:fillRect/>
          </a:stretch>
        </p:blipFill>
        <p:spPr>
          <a:xfrm>
            <a:off x="4919063" y="2264280"/>
            <a:ext cx="879648" cy="1046619"/>
          </a:xfrm>
          <a:prstGeom prst="rect">
            <a:avLst/>
          </a:prstGeom>
        </p:spPr>
      </p:pic>
      <p:pic>
        <p:nvPicPr>
          <p:cNvPr id="9" name="object 9"/>
          <p:cNvPicPr/>
          <p:nvPr/>
        </p:nvPicPr>
        <p:blipFill>
          <a:blip r:embed="rId7" cstate="print"/>
          <a:stretch>
            <a:fillRect/>
          </a:stretch>
        </p:blipFill>
        <p:spPr>
          <a:xfrm>
            <a:off x="6423995" y="2799074"/>
            <a:ext cx="1128708" cy="304863"/>
          </a:xfrm>
          <a:prstGeom prst="rect">
            <a:avLst/>
          </a:prstGeom>
        </p:spPr>
      </p:pic>
      <p:pic>
        <p:nvPicPr>
          <p:cNvPr id="10" name="object 10"/>
          <p:cNvPicPr/>
          <p:nvPr/>
        </p:nvPicPr>
        <p:blipFill>
          <a:blip r:embed="rId8" cstate="print"/>
          <a:stretch>
            <a:fillRect/>
          </a:stretch>
        </p:blipFill>
        <p:spPr>
          <a:xfrm>
            <a:off x="6423995" y="3155250"/>
            <a:ext cx="610825" cy="176744"/>
          </a:xfrm>
          <a:prstGeom prst="rect">
            <a:avLst/>
          </a:prstGeom>
        </p:spPr>
      </p:pic>
      <p:pic>
        <p:nvPicPr>
          <p:cNvPr id="13" name="object 13"/>
          <p:cNvPicPr/>
          <p:nvPr/>
        </p:nvPicPr>
        <p:blipFill>
          <a:blip r:embed="rId9" cstate="print"/>
          <a:stretch>
            <a:fillRect/>
          </a:stretch>
        </p:blipFill>
        <p:spPr>
          <a:xfrm>
            <a:off x="4298177" y="493580"/>
            <a:ext cx="438303" cy="81449"/>
          </a:xfrm>
          <a:prstGeom prst="rect">
            <a:avLst/>
          </a:prstGeom>
        </p:spPr>
      </p:pic>
      <p:sp>
        <p:nvSpPr>
          <p:cNvPr id="14" name="object 14"/>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15" name="object 15"/>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16" name="object 16"/>
          <p:cNvPicPr/>
          <p:nvPr/>
        </p:nvPicPr>
        <p:blipFill>
          <a:blip r:embed="rId10" cstate="print"/>
          <a:stretch>
            <a:fillRect/>
          </a:stretch>
        </p:blipFill>
        <p:spPr>
          <a:xfrm>
            <a:off x="4259962" y="743662"/>
            <a:ext cx="2830949" cy="116765"/>
          </a:xfrm>
          <a:prstGeom prst="rect">
            <a:avLst/>
          </a:prstGeom>
        </p:spPr>
      </p:pic>
      <p:sp>
        <p:nvSpPr>
          <p:cNvPr id="18" name="object 18"/>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Título 10">
            <a:extLst>
              <a:ext uri="{FF2B5EF4-FFF2-40B4-BE49-F238E27FC236}">
                <a16:creationId xmlns:a16="http://schemas.microsoft.com/office/drawing/2014/main" id="{2F22209B-1B90-2B50-681A-D33D40AF5449}"/>
              </a:ext>
            </a:extLst>
          </p:cNvPr>
          <p:cNvSpPr>
            <a:spLocks noGrp="1"/>
          </p:cNvSpPr>
          <p:nvPr>
            <p:ph type="title"/>
          </p:nvPr>
        </p:nvSpPr>
        <p:spPr/>
        <p:txBody>
          <a:bodyPr/>
          <a:lstStyle/>
          <a:p>
            <a:endParaRPr lang="pt-BR"/>
          </a:p>
        </p:txBody>
      </p:sp>
      <p:sp>
        <p:nvSpPr>
          <p:cNvPr id="12" name="Espaço Reservado para Conteúdo 11">
            <a:extLst>
              <a:ext uri="{FF2B5EF4-FFF2-40B4-BE49-F238E27FC236}">
                <a16:creationId xmlns:a16="http://schemas.microsoft.com/office/drawing/2014/main" id="{BB69E4F4-4C89-0155-F829-F9E03EABAEC8}"/>
              </a:ext>
            </a:extLst>
          </p:cNvPr>
          <p:cNvSpPr>
            <a:spLocks noGrp="1"/>
          </p:cNvSpPr>
          <p:nvPr>
            <p:ph idx="1"/>
          </p:nvPr>
        </p:nvSpPr>
        <p:spPr/>
        <p:txBody>
          <a:bodyPr/>
          <a:lstStyle/>
          <a:p>
            <a:endParaRPr lang="pt-B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68344" y="6721101"/>
            <a:ext cx="50042" cy="73695"/>
          </a:xfrm>
          <a:prstGeom prst="rect">
            <a:avLst/>
          </a:prstGeom>
        </p:spPr>
      </p:pic>
      <p:pic>
        <p:nvPicPr>
          <p:cNvPr id="5" name="object 5"/>
          <p:cNvPicPr/>
          <p:nvPr/>
        </p:nvPicPr>
        <p:blipFill>
          <a:blip r:embed="rId3" cstate="print"/>
          <a:stretch>
            <a:fillRect/>
          </a:stretch>
        </p:blipFill>
        <p:spPr>
          <a:xfrm>
            <a:off x="4298177" y="493580"/>
            <a:ext cx="438303" cy="81449"/>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5059" y="744003"/>
            <a:ext cx="2172274" cy="117563"/>
          </a:xfrm>
          <a:prstGeom prst="rect">
            <a:avLst/>
          </a:prstGeom>
        </p:spPr>
      </p:pic>
      <p:pic>
        <p:nvPicPr>
          <p:cNvPr id="11" name="object 11"/>
          <p:cNvPicPr/>
          <p:nvPr/>
        </p:nvPicPr>
        <p:blipFill>
          <a:blip r:embed="rId5" cstate="print"/>
          <a:stretch>
            <a:fillRect/>
          </a:stretch>
        </p:blipFill>
        <p:spPr>
          <a:xfrm>
            <a:off x="4528108" y="4292358"/>
            <a:ext cx="602722" cy="561998"/>
          </a:xfrm>
          <a:prstGeom prst="rect">
            <a:avLst/>
          </a:prstGeom>
        </p:spPr>
      </p:pic>
      <p:grpSp>
        <p:nvGrpSpPr>
          <p:cNvPr id="12" name="object 12"/>
          <p:cNvGrpSpPr/>
          <p:nvPr/>
        </p:nvGrpSpPr>
        <p:grpSpPr>
          <a:xfrm>
            <a:off x="5456626" y="3746651"/>
            <a:ext cx="2679670" cy="1734862"/>
            <a:chOff x="2781300" y="5842000"/>
            <a:chExt cx="4178300" cy="2705100"/>
          </a:xfrm>
        </p:grpSpPr>
        <p:sp>
          <p:nvSpPr>
            <p:cNvPr id="13" name="object 13"/>
            <p:cNvSpPr/>
            <p:nvPr/>
          </p:nvSpPr>
          <p:spPr>
            <a:xfrm>
              <a:off x="2781300" y="5841999"/>
              <a:ext cx="4178300" cy="2705100"/>
            </a:xfrm>
            <a:custGeom>
              <a:avLst/>
              <a:gdLst/>
              <a:ahLst/>
              <a:cxnLst/>
              <a:rect l="l" t="t" r="r" b="b"/>
              <a:pathLst>
                <a:path w="4178300" h="2705100">
                  <a:moveTo>
                    <a:pt x="4178300" y="0"/>
                  </a:moveTo>
                  <a:lnTo>
                    <a:pt x="4165600" y="0"/>
                  </a:lnTo>
                  <a:lnTo>
                    <a:pt x="4165600" y="12700"/>
                  </a:lnTo>
                  <a:lnTo>
                    <a:pt x="4165600" y="2692400"/>
                  </a:lnTo>
                  <a:lnTo>
                    <a:pt x="3594100" y="2692400"/>
                  </a:lnTo>
                  <a:lnTo>
                    <a:pt x="3594100" y="381000"/>
                  </a:lnTo>
                  <a:lnTo>
                    <a:pt x="3581400" y="381000"/>
                  </a:lnTo>
                  <a:lnTo>
                    <a:pt x="3581400" y="393700"/>
                  </a:lnTo>
                  <a:lnTo>
                    <a:pt x="3581400" y="2692400"/>
                  </a:lnTo>
                  <a:lnTo>
                    <a:pt x="3060700" y="2692400"/>
                  </a:lnTo>
                  <a:lnTo>
                    <a:pt x="3060700" y="723900"/>
                  </a:lnTo>
                  <a:lnTo>
                    <a:pt x="3048000" y="723900"/>
                  </a:lnTo>
                  <a:lnTo>
                    <a:pt x="3048000" y="736600"/>
                  </a:lnTo>
                  <a:lnTo>
                    <a:pt x="3048000" y="2692400"/>
                  </a:lnTo>
                  <a:lnTo>
                    <a:pt x="2565400" y="2692400"/>
                  </a:lnTo>
                  <a:lnTo>
                    <a:pt x="2565400" y="1054100"/>
                  </a:lnTo>
                  <a:lnTo>
                    <a:pt x="2552700" y="1054100"/>
                  </a:lnTo>
                  <a:lnTo>
                    <a:pt x="2552700" y="1066800"/>
                  </a:lnTo>
                  <a:lnTo>
                    <a:pt x="2552700" y="2692400"/>
                  </a:lnTo>
                  <a:lnTo>
                    <a:pt x="2019300" y="2692400"/>
                  </a:lnTo>
                  <a:lnTo>
                    <a:pt x="2019300" y="1397000"/>
                  </a:lnTo>
                  <a:lnTo>
                    <a:pt x="2006600" y="1397000"/>
                  </a:lnTo>
                  <a:lnTo>
                    <a:pt x="2006600" y="1409700"/>
                  </a:lnTo>
                  <a:lnTo>
                    <a:pt x="2006600" y="2692400"/>
                  </a:lnTo>
                  <a:lnTo>
                    <a:pt x="12700" y="2692400"/>
                  </a:lnTo>
                  <a:lnTo>
                    <a:pt x="12700" y="1409700"/>
                  </a:lnTo>
                  <a:lnTo>
                    <a:pt x="2006600" y="1409700"/>
                  </a:lnTo>
                  <a:lnTo>
                    <a:pt x="2006600" y="1397000"/>
                  </a:lnTo>
                  <a:lnTo>
                    <a:pt x="12700" y="1397000"/>
                  </a:lnTo>
                  <a:lnTo>
                    <a:pt x="12700" y="1066800"/>
                  </a:lnTo>
                  <a:lnTo>
                    <a:pt x="2552700" y="1066800"/>
                  </a:lnTo>
                  <a:lnTo>
                    <a:pt x="2552700" y="1054100"/>
                  </a:lnTo>
                  <a:lnTo>
                    <a:pt x="12700" y="1054100"/>
                  </a:lnTo>
                  <a:lnTo>
                    <a:pt x="12700" y="736600"/>
                  </a:lnTo>
                  <a:lnTo>
                    <a:pt x="3048000" y="736600"/>
                  </a:lnTo>
                  <a:lnTo>
                    <a:pt x="3048000" y="723900"/>
                  </a:lnTo>
                  <a:lnTo>
                    <a:pt x="12700" y="723900"/>
                  </a:lnTo>
                  <a:lnTo>
                    <a:pt x="12700" y="393700"/>
                  </a:lnTo>
                  <a:lnTo>
                    <a:pt x="3581400" y="393700"/>
                  </a:lnTo>
                  <a:lnTo>
                    <a:pt x="3581400" y="381000"/>
                  </a:lnTo>
                  <a:lnTo>
                    <a:pt x="12700" y="381000"/>
                  </a:lnTo>
                  <a:lnTo>
                    <a:pt x="12700" y="12700"/>
                  </a:lnTo>
                  <a:lnTo>
                    <a:pt x="4165600" y="12700"/>
                  </a:lnTo>
                  <a:lnTo>
                    <a:pt x="4165600" y="0"/>
                  </a:lnTo>
                  <a:lnTo>
                    <a:pt x="12700" y="0"/>
                  </a:lnTo>
                  <a:lnTo>
                    <a:pt x="0" y="0"/>
                  </a:lnTo>
                  <a:lnTo>
                    <a:pt x="0" y="381000"/>
                  </a:lnTo>
                  <a:lnTo>
                    <a:pt x="0" y="723900"/>
                  </a:lnTo>
                  <a:lnTo>
                    <a:pt x="0" y="1054100"/>
                  </a:lnTo>
                  <a:lnTo>
                    <a:pt x="0" y="1397000"/>
                  </a:lnTo>
                  <a:lnTo>
                    <a:pt x="0" y="2705100"/>
                  </a:lnTo>
                  <a:lnTo>
                    <a:pt x="12700" y="2705100"/>
                  </a:lnTo>
                  <a:lnTo>
                    <a:pt x="4178300" y="2705100"/>
                  </a:lnTo>
                  <a:lnTo>
                    <a:pt x="4178300" y="0"/>
                  </a:lnTo>
                  <a:close/>
                </a:path>
              </a:pathLst>
            </a:custGeom>
            <a:solidFill>
              <a:srgbClr val="D8D8D8"/>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2841878" y="6612382"/>
              <a:ext cx="2262616" cy="151638"/>
            </a:xfrm>
            <a:prstGeom prst="rect">
              <a:avLst/>
            </a:prstGeom>
          </p:spPr>
        </p:pic>
        <p:pic>
          <p:nvPicPr>
            <p:cNvPr id="15" name="object 15"/>
            <p:cNvPicPr/>
            <p:nvPr/>
          </p:nvPicPr>
          <p:blipFill>
            <a:blip r:embed="rId7" cstate="print"/>
            <a:stretch>
              <a:fillRect/>
            </a:stretch>
          </p:blipFill>
          <p:spPr>
            <a:xfrm>
              <a:off x="2841878" y="6269482"/>
              <a:ext cx="1709223" cy="151638"/>
            </a:xfrm>
            <a:prstGeom prst="rect">
              <a:avLst/>
            </a:prstGeom>
          </p:spPr>
        </p:pic>
        <p:pic>
          <p:nvPicPr>
            <p:cNvPr id="16" name="object 16"/>
            <p:cNvPicPr/>
            <p:nvPr/>
          </p:nvPicPr>
          <p:blipFill>
            <a:blip r:embed="rId8" cstate="print"/>
            <a:stretch>
              <a:fillRect/>
            </a:stretch>
          </p:blipFill>
          <p:spPr>
            <a:xfrm>
              <a:off x="2841878" y="5888482"/>
              <a:ext cx="1738121" cy="151638"/>
            </a:xfrm>
            <a:prstGeom prst="rect">
              <a:avLst/>
            </a:prstGeom>
          </p:spPr>
        </p:pic>
        <p:pic>
          <p:nvPicPr>
            <p:cNvPr id="17" name="object 17"/>
            <p:cNvPicPr/>
            <p:nvPr/>
          </p:nvPicPr>
          <p:blipFill>
            <a:blip r:embed="rId9" cstate="print"/>
            <a:stretch>
              <a:fillRect/>
            </a:stretch>
          </p:blipFill>
          <p:spPr>
            <a:xfrm>
              <a:off x="2841878" y="6942581"/>
              <a:ext cx="1904808" cy="151638"/>
            </a:xfrm>
            <a:prstGeom prst="rect">
              <a:avLst/>
            </a:prstGeom>
          </p:spPr>
        </p:pic>
        <p:pic>
          <p:nvPicPr>
            <p:cNvPr id="18" name="object 18"/>
            <p:cNvPicPr/>
            <p:nvPr/>
          </p:nvPicPr>
          <p:blipFill>
            <a:blip r:embed="rId10" cstate="print"/>
            <a:stretch>
              <a:fillRect/>
            </a:stretch>
          </p:blipFill>
          <p:spPr>
            <a:xfrm>
              <a:off x="2841878" y="7285481"/>
              <a:ext cx="1875166" cy="151638"/>
            </a:xfrm>
            <a:prstGeom prst="rect">
              <a:avLst/>
            </a:prstGeom>
          </p:spPr>
        </p:pic>
      </p:grpSp>
      <p:pic>
        <p:nvPicPr>
          <p:cNvPr id="19" name="object 19"/>
          <p:cNvPicPr/>
          <p:nvPr/>
        </p:nvPicPr>
        <p:blipFill>
          <a:blip r:embed="rId11" cstate="print"/>
          <a:stretch>
            <a:fillRect/>
          </a:stretch>
        </p:blipFill>
        <p:spPr>
          <a:xfrm>
            <a:off x="6510819" y="2269656"/>
            <a:ext cx="1386218" cy="212092"/>
          </a:xfrm>
          <a:prstGeom prst="rect">
            <a:avLst/>
          </a:prstGeom>
        </p:spPr>
      </p:pic>
      <p:pic>
        <p:nvPicPr>
          <p:cNvPr id="20" name="object 20"/>
          <p:cNvPicPr/>
          <p:nvPr/>
        </p:nvPicPr>
        <p:blipFill>
          <a:blip r:embed="rId12" cstate="print"/>
          <a:stretch>
            <a:fillRect/>
          </a:stretch>
        </p:blipFill>
        <p:spPr>
          <a:xfrm>
            <a:off x="4291906" y="1368342"/>
            <a:ext cx="1889615" cy="1889615"/>
          </a:xfrm>
          <a:prstGeom prst="rect">
            <a:avLst/>
          </a:prstGeom>
        </p:spPr>
      </p:pic>
      <p:sp>
        <p:nvSpPr>
          <p:cNvPr id="3" name="Título 2">
            <a:extLst>
              <a:ext uri="{FF2B5EF4-FFF2-40B4-BE49-F238E27FC236}">
                <a16:creationId xmlns:a16="http://schemas.microsoft.com/office/drawing/2014/main" id="{BA0E0C84-F467-094B-ADC9-032DD9790FC2}"/>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0E336C65-4BCC-0791-1F33-1D7A3AD1EA81}"/>
              </a:ext>
            </a:extLst>
          </p:cNvPr>
          <p:cNvSpPr>
            <a:spLocks noGrp="1"/>
          </p:cNvSpPr>
          <p:nvPr>
            <p:ph idx="1"/>
          </p:nvPr>
        </p:nvSpPr>
        <p:spPr/>
        <p:txBody>
          <a:bodyPr/>
          <a:lstStyle/>
          <a:p>
            <a:endParaRPr lang="pt-B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69663" y="6720808"/>
            <a:ext cx="47964" cy="72131"/>
          </a:xfrm>
          <a:prstGeom prst="rect">
            <a:avLst/>
          </a:prstGeom>
        </p:spPr>
      </p:pic>
      <p:pic>
        <p:nvPicPr>
          <p:cNvPr id="5" name="object 5"/>
          <p:cNvPicPr/>
          <p:nvPr/>
        </p:nvPicPr>
        <p:blipFill>
          <a:blip r:embed="rId3" cstate="print"/>
          <a:stretch>
            <a:fillRect/>
          </a:stretch>
        </p:blipFill>
        <p:spPr>
          <a:xfrm>
            <a:off x="4298177" y="493580"/>
            <a:ext cx="438303" cy="81449"/>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8" name="object 8"/>
          <p:cNvSpPr/>
          <p:nvPr/>
        </p:nvSpPr>
        <p:spPr>
          <a:xfrm>
            <a:off x="4259961" y="751301"/>
            <a:ext cx="410503" cy="80634"/>
          </a:xfrm>
          <a:custGeom>
            <a:avLst/>
            <a:gdLst/>
            <a:ahLst/>
            <a:cxnLst/>
            <a:rect l="l" t="t" r="r" b="b"/>
            <a:pathLst>
              <a:path w="640080" h="125730">
                <a:moveTo>
                  <a:pt x="70053" y="0"/>
                </a:moveTo>
                <a:lnTo>
                  <a:pt x="0" y="0"/>
                </a:lnTo>
                <a:lnTo>
                  <a:pt x="0" y="123926"/>
                </a:lnTo>
                <a:lnTo>
                  <a:pt x="16179" y="123926"/>
                </a:lnTo>
                <a:lnTo>
                  <a:pt x="16179" y="68097"/>
                </a:lnTo>
                <a:lnTo>
                  <a:pt x="59918" y="68097"/>
                </a:lnTo>
                <a:lnTo>
                  <a:pt x="59918" y="54940"/>
                </a:lnTo>
                <a:lnTo>
                  <a:pt x="16179" y="54940"/>
                </a:lnTo>
                <a:lnTo>
                  <a:pt x="16179" y="13157"/>
                </a:lnTo>
                <a:lnTo>
                  <a:pt x="70053" y="13157"/>
                </a:lnTo>
                <a:lnTo>
                  <a:pt x="70053" y="0"/>
                </a:lnTo>
                <a:close/>
              </a:path>
              <a:path w="640080" h="125730">
                <a:moveTo>
                  <a:pt x="105774" y="26492"/>
                </a:moveTo>
                <a:lnTo>
                  <a:pt x="89594" y="26492"/>
                </a:lnTo>
                <a:lnTo>
                  <a:pt x="89594" y="123926"/>
                </a:lnTo>
                <a:lnTo>
                  <a:pt x="105774" y="123926"/>
                </a:lnTo>
                <a:lnTo>
                  <a:pt x="105774" y="70942"/>
                </a:lnTo>
                <a:lnTo>
                  <a:pt x="107474" y="58029"/>
                </a:lnTo>
                <a:lnTo>
                  <a:pt x="112575" y="48806"/>
                </a:lnTo>
                <a:lnTo>
                  <a:pt x="121076" y="43272"/>
                </a:lnTo>
                <a:lnTo>
                  <a:pt x="127242" y="42316"/>
                </a:lnTo>
                <a:lnTo>
                  <a:pt x="105774" y="42316"/>
                </a:lnTo>
                <a:lnTo>
                  <a:pt x="105774" y="26492"/>
                </a:lnTo>
                <a:close/>
              </a:path>
              <a:path w="640080" h="125730">
                <a:moveTo>
                  <a:pt x="137244" y="24714"/>
                </a:moveTo>
                <a:lnTo>
                  <a:pt x="129658" y="24714"/>
                </a:lnTo>
                <a:lnTo>
                  <a:pt x="123198" y="26255"/>
                </a:lnTo>
                <a:lnTo>
                  <a:pt x="117864" y="29337"/>
                </a:lnTo>
                <a:lnTo>
                  <a:pt x="112649" y="32418"/>
                </a:lnTo>
                <a:lnTo>
                  <a:pt x="108619" y="36745"/>
                </a:lnTo>
                <a:lnTo>
                  <a:pt x="105774" y="42316"/>
                </a:lnTo>
                <a:lnTo>
                  <a:pt x="127242" y="42316"/>
                </a:lnTo>
                <a:lnTo>
                  <a:pt x="132977" y="41427"/>
                </a:lnTo>
                <a:lnTo>
                  <a:pt x="137244" y="41427"/>
                </a:lnTo>
                <a:lnTo>
                  <a:pt x="137244" y="24714"/>
                </a:lnTo>
                <a:close/>
              </a:path>
              <a:path w="640080" h="125730">
                <a:moveTo>
                  <a:pt x="204639" y="24892"/>
                </a:moveTo>
                <a:lnTo>
                  <a:pt x="187452" y="24892"/>
                </a:lnTo>
                <a:lnTo>
                  <a:pt x="179569" y="26966"/>
                </a:lnTo>
                <a:lnTo>
                  <a:pt x="153277" y="54551"/>
                </a:lnTo>
                <a:lnTo>
                  <a:pt x="149877" y="74853"/>
                </a:lnTo>
                <a:lnTo>
                  <a:pt x="150254" y="82032"/>
                </a:lnTo>
                <a:lnTo>
                  <a:pt x="179451" y="123393"/>
                </a:lnTo>
                <a:lnTo>
                  <a:pt x="187274" y="125526"/>
                </a:lnTo>
                <a:lnTo>
                  <a:pt x="204343" y="125526"/>
                </a:lnTo>
                <a:lnTo>
                  <a:pt x="211692" y="123689"/>
                </a:lnTo>
                <a:lnTo>
                  <a:pt x="224375" y="116221"/>
                </a:lnTo>
                <a:lnTo>
                  <a:pt x="229175" y="111480"/>
                </a:lnTo>
                <a:lnTo>
                  <a:pt x="229275" y="111302"/>
                </a:lnTo>
                <a:lnTo>
                  <a:pt x="193260" y="111302"/>
                </a:lnTo>
                <a:lnTo>
                  <a:pt x="187748" y="109880"/>
                </a:lnTo>
                <a:lnTo>
                  <a:pt x="166412" y="67504"/>
                </a:lnTo>
                <a:lnTo>
                  <a:pt x="167894" y="61103"/>
                </a:lnTo>
                <a:lnTo>
                  <a:pt x="173820" y="50198"/>
                </a:lnTo>
                <a:lnTo>
                  <a:pt x="177791" y="46050"/>
                </a:lnTo>
                <a:lnTo>
                  <a:pt x="187748" y="40360"/>
                </a:lnTo>
                <a:lnTo>
                  <a:pt x="193260" y="38938"/>
                </a:lnTo>
                <a:lnTo>
                  <a:pt x="229425" y="38938"/>
                </a:lnTo>
                <a:lnTo>
                  <a:pt x="229294" y="38701"/>
                </a:lnTo>
                <a:lnTo>
                  <a:pt x="224612" y="34078"/>
                </a:lnTo>
                <a:lnTo>
                  <a:pt x="212047" y="26729"/>
                </a:lnTo>
                <a:lnTo>
                  <a:pt x="204639" y="24892"/>
                </a:lnTo>
                <a:close/>
              </a:path>
              <a:path w="640080" h="125730">
                <a:moveTo>
                  <a:pt x="248733" y="105791"/>
                </a:moveTo>
                <a:lnTo>
                  <a:pt x="232376" y="105791"/>
                </a:lnTo>
                <a:lnTo>
                  <a:pt x="232376" y="123926"/>
                </a:lnTo>
                <a:lnTo>
                  <a:pt x="248733" y="123926"/>
                </a:lnTo>
                <a:lnTo>
                  <a:pt x="248733" y="105791"/>
                </a:lnTo>
                <a:close/>
              </a:path>
              <a:path w="640080" h="125730">
                <a:moveTo>
                  <a:pt x="229425" y="38938"/>
                </a:moveTo>
                <a:lnTo>
                  <a:pt x="205350" y="38938"/>
                </a:lnTo>
                <a:lnTo>
                  <a:pt x="210862" y="40419"/>
                </a:lnTo>
                <a:lnTo>
                  <a:pt x="215840" y="43383"/>
                </a:lnTo>
                <a:lnTo>
                  <a:pt x="232376" y="82380"/>
                </a:lnTo>
                <a:lnTo>
                  <a:pt x="230894" y="88840"/>
                </a:lnTo>
                <a:lnTo>
                  <a:pt x="205350" y="111302"/>
                </a:lnTo>
                <a:lnTo>
                  <a:pt x="229275" y="111302"/>
                </a:lnTo>
                <a:lnTo>
                  <a:pt x="232376" y="105791"/>
                </a:lnTo>
                <a:lnTo>
                  <a:pt x="248733" y="105791"/>
                </a:lnTo>
                <a:lnTo>
                  <a:pt x="248733" y="44272"/>
                </a:lnTo>
                <a:lnTo>
                  <a:pt x="232376" y="44272"/>
                </a:lnTo>
                <a:lnTo>
                  <a:pt x="229425" y="38938"/>
                </a:lnTo>
                <a:close/>
              </a:path>
              <a:path w="640080" h="125730">
                <a:moveTo>
                  <a:pt x="248733" y="26492"/>
                </a:moveTo>
                <a:lnTo>
                  <a:pt x="232376" y="26492"/>
                </a:lnTo>
                <a:lnTo>
                  <a:pt x="232376" y="44272"/>
                </a:lnTo>
                <a:lnTo>
                  <a:pt x="248733" y="44272"/>
                </a:lnTo>
                <a:lnTo>
                  <a:pt x="248733" y="26492"/>
                </a:lnTo>
                <a:close/>
              </a:path>
              <a:path w="640080" h="125730">
                <a:moveTo>
                  <a:pt x="292255" y="26492"/>
                </a:moveTo>
                <a:lnTo>
                  <a:pt x="276076" y="26492"/>
                </a:lnTo>
                <a:lnTo>
                  <a:pt x="276076" y="123926"/>
                </a:lnTo>
                <a:lnTo>
                  <a:pt x="292255" y="123926"/>
                </a:lnTo>
                <a:lnTo>
                  <a:pt x="292255" y="60037"/>
                </a:lnTo>
                <a:lnTo>
                  <a:pt x="294745" y="52273"/>
                </a:lnTo>
                <a:lnTo>
                  <a:pt x="299723" y="46939"/>
                </a:lnTo>
                <a:lnTo>
                  <a:pt x="304701" y="41486"/>
                </a:lnTo>
                <a:lnTo>
                  <a:pt x="307031" y="40538"/>
                </a:lnTo>
                <a:lnTo>
                  <a:pt x="292255" y="40538"/>
                </a:lnTo>
                <a:lnTo>
                  <a:pt x="292255" y="26492"/>
                </a:lnTo>
                <a:close/>
              </a:path>
              <a:path w="640080" h="125730">
                <a:moveTo>
                  <a:pt x="355208" y="38760"/>
                </a:moveTo>
                <a:lnTo>
                  <a:pt x="327993" y="38760"/>
                </a:lnTo>
                <a:lnTo>
                  <a:pt x="334453" y="41368"/>
                </a:lnTo>
                <a:lnTo>
                  <a:pt x="339195" y="46583"/>
                </a:lnTo>
                <a:lnTo>
                  <a:pt x="344055" y="51680"/>
                </a:lnTo>
                <a:lnTo>
                  <a:pt x="346484" y="59088"/>
                </a:lnTo>
                <a:lnTo>
                  <a:pt x="346484" y="123926"/>
                </a:lnTo>
                <a:lnTo>
                  <a:pt x="362486" y="123926"/>
                </a:lnTo>
                <a:lnTo>
                  <a:pt x="362486" y="60037"/>
                </a:lnTo>
                <a:lnTo>
                  <a:pt x="364976" y="52273"/>
                </a:lnTo>
                <a:lnTo>
                  <a:pt x="370441" y="46405"/>
                </a:lnTo>
                <a:lnTo>
                  <a:pt x="358753" y="46405"/>
                </a:lnTo>
                <a:lnTo>
                  <a:pt x="355671" y="39293"/>
                </a:lnTo>
                <a:lnTo>
                  <a:pt x="355208" y="38760"/>
                </a:lnTo>
                <a:close/>
              </a:path>
              <a:path w="640080" h="125730">
                <a:moveTo>
                  <a:pt x="424935" y="38760"/>
                </a:moveTo>
                <a:lnTo>
                  <a:pt x="398224" y="38760"/>
                </a:lnTo>
                <a:lnTo>
                  <a:pt x="404684" y="41368"/>
                </a:lnTo>
                <a:lnTo>
                  <a:pt x="409426" y="46583"/>
                </a:lnTo>
                <a:lnTo>
                  <a:pt x="414286" y="51680"/>
                </a:lnTo>
                <a:lnTo>
                  <a:pt x="416715" y="59088"/>
                </a:lnTo>
                <a:lnTo>
                  <a:pt x="416715" y="123926"/>
                </a:lnTo>
                <a:lnTo>
                  <a:pt x="432718" y="123926"/>
                </a:lnTo>
                <a:lnTo>
                  <a:pt x="432718" y="57488"/>
                </a:lnTo>
                <a:lnTo>
                  <a:pt x="430999" y="49843"/>
                </a:lnTo>
                <a:lnTo>
                  <a:pt x="424935" y="38760"/>
                </a:lnTo>
                <a:close/>
              </a:path>
              <a:path w="640080" h="125730">
                <a:moveTo>
                  <a:pt x="400832" y="24714"/>
                </a:moveTo>
                <a:lnTo>
                  <a:pt x="385541" y="24714"/>
                </a:lnTo>
                <a:lnTo>
                  <a:pt x="378548" y="26610"/>
                </a:lnTo>
                <a:lnTo>
                  <a:pt x="365983" y="34196"/>
                </a:lnTo>
                <a:lnTo>
                  <a:pt x="361479" y="39530"/>
                </a:lnTo>
                <a:lnTo>
                  <a:pt x="358753" y="46405"/>
                </a:lnTo>
                <a:lnTo>
                  <a:pt x="370441" y="46405"/>
                </a:lnTo>
                <a:lnTo>
                  <a:pt x="374932" y="41486"/>
                </a:lnTo>
                <a:lnTo>
                  <a:pt x="381630" y="38760"/>
                </a:lnTo>
                <a:lnTo>
                  <a:pt x="424935" y="38760"/>
                </a:lnTo>
                <a:lnTo>
                  <a:pt x="424124" y="37278"/>
                </a:lnTo>
                <a:lnTo>
                  <a:pt x="419442" y="32596"/>
                </a:lnTo>
                <a:lnTo>
                  <a:pt x="413515" y="29514"/>
                </a:lnTo>
                <a:lnTo>
                  <a:pt x="407588" y="26314"/>
                </a:lnTo>
                <a:lnTo>
                  <a:pt x="400832" y="24714"/>
                </a:lnTo>
                <a:close/>
              </a:path>
              <a:path w="640080" h="125730">
                <a:moveTo>
                  <a:pt x="331194" y="24714"/>
                </a:moveTo>
                <a:lnTo>
                  <a:pt x="316496" y="24714"/>
                </a:lnTo>
                <a:lnTo>
                  <a:pt x="310510" y="26077"/>
                </a:lnTo>
                <a:lnTo>
                  <a:pt x="305057" y="28803"/>
                </a:lnTo>
                <a:lnTo>
                  <a:pt x="299723" y="31529"/>
                </a:lnTo>
                <a:lnTo>
                  <a:pt x="295456" y="35441"/>
                </a:lnTo>
                <a:lnTo>
                  <a:pt x="292255" y="40538"/>
                </a:lnTo>
                <a:lnTo>
                  <a:pt x="307031" y="40538"/>
                </a:lnTo>
                <a:lnTo>
                  <a:pt x="311399" y="38760"/>
                </a:lnTo>
                <a:lnTo>
                  <a:pt x="355208" y="38760"/>
                </a:lnTo>
                <a:lnTo>
                  <a:pt x="350989" y="33900"/>
                </a:lnTo>
                <a:lnTo>
                  <a:pt x="338424" y="26551"/>
                </a:lnTo>
                <a:lnTo>
                  <a:pt x="331194" y="24714"/>
                </a:lnTo>
                <a:close/>
              </a:path>
              <a:path w="640080" h="125730">
                <a:moveTo>
                  <a:pt x="510642" y="24892"/>
                </a:moveTo>
                <a:lnTo>
                  <a:pt x="501397" y="24892"/>
                </a:lnTo>
                <a:lnTo>
                  <a:pt x="494485" y="25280"/>
                </a:lnTo>
                <a:lnTo>
                  <a:pt x="459258" y="48539"/>
                </a:lnTo>
                <a:lnTo>
                  <a:pt x="453213" y="75031"/>
                </a:lnTo>
                <a:lnTo>
                  <a:pt x="453602" y="82365"/>
                </a:lnTo>
                <a:lnTo>
                  <a:pt x="476505" y="119303"/>
                </a:lnTo>
                <a:lnTo>
                  <a:pt x="501397" y="125526"/>
                </a:lnTo>
                <a:lnTo>
                  <a:pt x="509753" y="124982"/>
                </a:lnTo>
                <a:lnTo>
                  <a:pt x="536106" y="111836"/>
                </a:lnTo>
                <a:lnTo>
                  <a:pt x="492862" y="111836"/>
                </a:lnTo>
                <a:lnTo>
                  <a:pt x="485573" y="109169"/>
                </a:lnTo>
                <a:lnTo>
                  <a:pt x="479527" y="103835"/>
                </a:lnTo>
                <a:lnTo>
                  <a:pt x="473601" y="98382"/>
                </a:lnTo>
                <a:lnTo>
                  <a:pt x="470341" y="90855"/>
                </a:lnTo>
                <a:lnTo>
                  <a:pt x="469748" y="81254"/>
                </a:lnTo>
                <a:lnTo>
                  <a:pt x="547625" y="81254"/>
                </a:lnTo>
                <a:lnTo>
                  <a:pt x="547980" y="77817"/>
                </a:lnTo>
                <a:lnTo>
                  <a:pt x="548132" y="75031"/>
                </a:lnTo>
                <a:lnTo>
                  <a:pt x="548158" y="68097"/>
                </a:lnTo>
                <a:lnTo>
                  <a:pt x="469926" y="68097"/>
                </a:lnTo>
                <a:lnTo>
                  <a:pt x="470756" y="58851"/>
                </a:lnTo>
                <a:lnTo>
                  <a:pt x="474016" y="51621"/>
                </a:lnTo>
                <a:lnTo>
                  <a:pt x="479705" y="46405"/>
                </a:lnTo>
                <a:lnTo>
                  <a:pt x="485513" y="41190"/>
                </a:lnTo>
                <a:lnTo>
                  <a:pt x="492507" y="38582"/>
                </a:lnTo>
                <a:lnTo>
                  <a:pt x="536584" y="38582"/>
                </a:lnTo>
                <a:lnTo>
                  <a:pt x="533045" y="34967"/>
                </a:lnTo>
                <a:lnTo>
                  <a:pt x="518821" y="26907"/>
                </a:lnTo>
                <a:lnTo>
                  <a:pt x="510642" y="24892"/>
                </a:lnTo>
                <a:close/>
              </a:path>
              <a:path w="640080" h="125730">
                <a:moveTo>
                  <a:pt x="546202" y="93878"/>
                </a:moveTo>
                <a:lnTo>
                  <a:pt x="528778" y="93878"/>
                </a:lnTo>
                <a:lnTo>
                  <a:pt x="526882" y="99330"/>
                </a:lnTo>
                <a:lnTo>
                  <a:pt x="523563" y="103716"/>
                </a:lnTo>
                <a:lnTo>
                  <a:pt x="514198" y="110236"/>
                </a:lnTo>
                <a:lnTo>
                  <a:pt x="508390" y="111836"/>
                </a:lnTo>
                <a:lnTo>
                  <a:pt x="536106" y="111836"/>
                </a:lnTo>
                <a:lnTo>
                  <a:pt x="540335" y="106635"/>
                </a:lnTo>
                <a:lnTo>
                  <a:pt x="543758" y="100579"/>
                </a:lnTo>
                <a:lnTo>
                  <a:pt x="546202" y="93878"/>
                </a:lnTo>
                <a:close/>
              </a:path>
              <a:path w="640080" h="125730">
                <a:moveTo>
                  <a:pt x="536584" y="38582"/>
                </a:moveTo>
                <a:lnTo>
                  <a:pt x="506375" y="38582"/>
                </a:lnTo>
                <a:lnTo>
                  <a:pt x="511531" y="39767"/>
                </a:lnTo>
                <a:lnTo>
                  <a:pt x="516154" y="42138"/>
                </a:lnTo>
                <a:lnTo>
                  <a:pt x="520896" y="44390"/>
                </a:lnTo>
                <a:lnTo>
                  <a:pt x="524629" y="47768"/>
                </a:lnTo>
                <a:lnTo>
                  <a:pt x="527356" y="52273"/>
                </a:lnTo>
                <a:lnTo>
                  <a:pt x="530082" y="56658"/>
                </a:lnTo>
                <a:lnTo>
                  <a:pt x="531445" y="61933"/>
                </a:lnTo>
                <a:lnTo>
                  <a:pt x="531445" y="68097"/>
                </a:lnTo>
                <a:lnTo>
                  <a:pt x="548158" y="68097"/>
                </a:lnTo>
                <a:lnTo>
                  <a:pt x="548158" y="62585"/>
                </a:lnTo>
                <a:lnTo>
                  <a:pt x="546202" y="54643"/>
                </a:lnTo>
                <a:lnTo>
                  <a:pt x="542291" y="47650"/>
                </a:lnTo>
                <a:lnTo>
                  <a:pt x="538498" y="40538"/>
                </a:lnTo>
                <a:lnTo>
                  <a:pt x="536584" y="38582"/>
                </a:lnTo>
                <a:close/>
              </a:path>
              <a:path w="640080" h="125730">
                <a:moveTo>
                  <a:pt x="580894" y="95300"/>
                </a:moveTo>
                <a:lnTo>
                  <a:pt x="564181" y="95300"/>
                </a:lnTo>
                <a:lnTo>
                  <a:pt x="564537" y="101227"/>
                </a:lnTo>
                <a:lnTo>
                  <a:pt x="596541" y="125526"/>
                </a:lnTo>
                <a:lnTo>
                  <a:pt x="611002" y="125526"/>
                </a:lnTo>
                <a:lnTo>
                  <a:pt x="635123" y="111836"/>
                </a:lnTo>
                <a:lnTo>
                  <a:pt x="597193" y="111836"/>
                </a:lnTo>
                <a:lnTo>
                  <a:pt x="591799" y="110295"/>
                </a:lnTo>
                <a:lnTo>
                  <a:pt x="587651" y="107213"/>
                </a:lnTo>
                <a:lnTo>
                  <a:pt x="583621" y="104131"/>
                </a:lnTo>
                <a:lnTo>
                  <a:pt x="581368" y="100160"/>
                </a:lnTo>
                <a:lnTo>
                  <a:pt x="580894" y="95300"/>
                </a:lnTo>
                <a:close/>
              </a:path>
              <a:path w="640080" h="125730">
                <a:moveTo>
                  <a:pt x="601875" y="24892"/>
                </a:moveTo>
                <a:lnTo>
                  <a:pt x="594881" y="24892"/>
                </a:lnTo>
                <a:lnTo>
                  <a:pt x="588658" y="26136"/>
                </a:lnTo>
                <a:lnTo>
                  <a:pt x="583206" y="28625"/>
                </a:lnTo>
                <a:lnTo>
                  <a:pt x="577753" y="30996"/>
                </a:lnTo>
                <a:lnTo>
                  <a:pt x="573545" y="34256"/>
                </a:lnTo>
                <a:lnTo>
                  <a:pt x="567619" y="42553"/>
                </a:lnTo>
                <a:lnTo>
                  <a:pt x="566137" y="47117"/>
                </a:lnTo>
                <a:lnTo>
                  <a:pt x="566137" y="58377"/>
                </a:lnTo>
                <a:lnTo>
                  <a:pt x="608394" y="83803"/>
                </a:lnTo>
                <a:lnTo>
                  <a:pt x="614261" y="85877"/>
                </a:lnTo>
                <a:lnTo>
                  <a:pt x="618055" y="88011"/>
                </a:lnTo>
                <a:lnTo>
                  <a:pt x="621848" y="90026"/>
                </a:lnTo>
                <a:lnTo>
                  <a:pt x="623744" y="93167"/>
                </a:lnTo>
                <a:lnTo>
                  <a:pt x="623744" y="101583"/>
                </a:lnTo>
                <a:lnTo>
                  <a:pt x="621966" y="105020"/>
                </a:lnTo>
                <a:lnTo>
                  <a:pt x="614854" y="110473"/>
                </a:lnTo>
                <a:lnTo>
                  <a:pt x="609994" y="111836"/>
                </a:lnTo>
                <a:lnTo>
                  <a:pt x="635123" y="111836"/>
                </a:lnTo>
                <a:lnTo>
                  <a:pt x="638087" y="107569"/>
                </a:lnTo>
                <a:lnTo>
                  <a:pt x="639568" y="102768"/>
                </a:lnTo>
                <a:lnTo>
                  <a:pt x="639450" y="91507"/>
                </a:lnTo>
                <a:lnTo>
                  <a:pt x="637790" y="86707"/>
                </a:lnTo>
                <a:lnTo>
                  <a:pt x="634590" y="83032"/>
                </a:lnTo>
                <a:lnTo>
                  <a:pt x="631508" y="79358"/>
                </a:lnTo>
                <a:lnTo>
                  <a:pt x="627774" y="76631"/>
                </a:lnTo>
                <a:lnTo>
                  <a:pt x="623389" y="74853"/>
                </a:lnTo>
                <a:lnTo>
                  <a:pt x="619003" y="72957"/>
                </a:lnTo>
                <a:lnTo>
                  <a:pt x="613313" y="71060"/>
                </a:lnTo>
                <a:lnTo>
                  <a:pt x="600749" y="67623"/>
                </a:lnTo>
                <a:lnTo>
                  <a:pt x="596363" y="66260"/>
                </a:lnTo>
                <a:lnTo>
                  <a:pt x="582317" y="48065"/>
                </a:lnTo>
                <a:lnTo>
                  <a:pt x="584035" y="44805"/>
                </a:lnTo>
                <a:lnTo>
                  <a:pt x="590910" y="39827"/>
                </a:lnTo>
                <a:lnTo>
                  <a:pt x="595533" y="38582"/>
                </a:lnTo>
                <a:lnTo>
                  <a:pt x="634677" y="38582"/>
                </a:lnTo>
                <a:lnTo>
                  <a:pt x="628011" y="33070"/>
                </a:lnTo>
                <a:lnTo>
                  <a:pt x="622644" y="29492"/>
                </a:lnTo>
                <a:lnTo>
                  <a:pt x="616499" y="26936"/>
                </a:lnTo>
                <a:lnTo>
                  <a:pt x="609576" y="25403"/>
                </a:lnTo>
                <a:lnTo>
                  <a:pt x="601875" y="24892"/>
                </a:lnTo>
                <a:close/>
              </a:path>
              <a:path w="640080" h="125730">
                <a:moveTo>
                  <a:pt x="634677" y="38582"/>
                </a:moveTo>
                <a:lnTo>
                  <a:pt x="607624" y="38582"/>
                </a:lnTo>
                <a:lnTo>
                  <a:pt x="612602" y="40123"/>
                </a:lnTo>
                <a:lnTo>
                  <a:pt x="616276" y="43205"/>
                </a:lnTo>
                <a:lnTo>
                  <a:pt x="620070" y="46287"/>
                </a:lnTo>
                <a:lnTo>
                  <a:pt x="622144" y="50376"/>
                </a:lnTo>
                <a:lnTo>
                  <a:pt x="622500" y="55473"/>
                </a:lnTo>
                <a:lnTo>
                  <a:pt x="638679" y="55473"/>
                </a:lnTo>
                <a:lnTo>
                  <a:pt x="638205" y="45990"/>
                </a:lnTo>
                <a:lnTo>
                  <a:pt x="634677" y="38582"/>
                </a:lnTo>
                <a:close/>
              </a:path>
            </a:pathLst>
          </a:custGeom>
          <a:solidFill>
            <a:srgbClr val="686868"/>
          </a:solidFill>
        </p:spPr>
        <p:txBody>
          <a:bodyPr wrap="square" lIns="0" tIns="0" rIns="0" bIns="0" rtlCol="0"/>
          <a:lstStyle/>
          <a:p>
            <a:endParaRPr sz="1154"/>
          </a:p>
        </p:txBody>
      </p:sp>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4200439" y="1345374"/>
            <a:ext cx="4112417" cy="199712"/>
          </a:xfrm>
          <a:prstGeom prst="rect">
            <a:avLst/>
          </a:prstGeom>
        </p:spPr>
      </p:pic>
      <p:pic>
        <p:nvPicPr>
          <p:cNvPr id="12" name="object 12"/>
          <p:cNvPicPr/>
          <p:nvPr/>
        </p:nvPicPr>
        <p:blipFill>
          <a:blip r:embed="rId5" cstate="print"/>
          <a:stretch>
            <a:fillRect/>
          </a:stretch>
        </p:blipFill>
        <p:spPr>
          <a:xfrm>
            <a:off x="4519963" y="2842568"/>
            <a:ext cx="1759297" cy="1075126"/>
          </a:xfrm>
          <a:prstGeom prst="rect">
            <a:avLst/>
          </a:prstGeom>
        </p:spPr>
      </p:pic>
      <p:pic>
        <p:nvPicPr>
          <p:cNvPr id="13" name="object 13"/>
          <p:cNvPicPr/>
          <p:nvPr/>
        </p:nvPicPr>
        <p:blipFill>
          <a:blip r:embed="rId6" cstate="print"/>
          <a:stretch>
            <a:fillRect/>
          </a:stretch>
        </p:blipFill>
        <p:spPr>
          <a:xfrm>
            <a:off x="6592774" y="2522148"/>
            <a:ext cx="1481713" cy="190834"/>
          </a:xfrm>
          <a:prstGeom prst="rect">
            <a:avLst/>
          </a:prstGeom>
        </p:spPr>
      </p:pic>
      <p:sp>
        <p:nvSpPr>
          <p:cNvPr id="14" name="object 14"/>
          <p:cNvSpPr/>
          <p:nvPr/>
        </p:nvSpPr>
        <p:spPr>
          <a:xfrm>
            <a:off x="6339998" y="2798476"/>
            <a:ext cx="796978" cy="552224"/>
          </a:xfrm>
          <a:custGeom>
            <a:avLst/>
            <a:gdLst/>
            <a:ahLst/>
            <a:cxnLst/>
            <a:rect l="l" t="t" r="r" b="b"/>
            <a:pathLst>
              <a:path w="1242695" h="861060">
                <a:moveTo>
                  <a:pt x="65295" y="861020"/>
                </a:moveTo>
                <a:lnTo>
                  <a:pt x="68620" y="858759"/>
                </a:lnTo>
                <a:lnTo>
                  <a:pt x="69930" y="851868"/>
                </a:lnTo>
                <a:lnTo>
                  <a:pt x="67668" y="848544"/>
                </a:lnTo>
                <a:lnTo>
                  <a:pt x="14318" y="838397"/>
                </a:lnTo>
                <a:lnTo>
                  <a:pt x="24464" y="785047"/>
                </a:lnTo>
                <a:lnTo>
                  <a:pt x="22202" y="781723"/>
                </a:lnTo>
                <a:lnTo>
                  <a:pt x="15312" y="780412"/>
                </a:lnTo>
                <a:lnTo>
                  <a:pt x="11988" y="782674"/>
                </a:lnTo>
                <a:lnTo>
                  <a:pt x="1146" y="839679"/>
                </a:lnTo>
                <a:lnTo>
                  <a:pt x="3321" y="838199"/>
                </a:lnTo>
                <a:lnTo>
                  <a:pt x="10465" y="848699"/>
                </a:lnTo>
                <a:lnTo>
                  <a:pt x="8290" y="850179"/>
                </a:lnTo>
                <a:lnTo>
                  <a:pt x="65295" y="861020"/>
                </a:lnTo>
                <a:close/>
              </a:path>
              <a:path w="1242695" h="861060">
                <a:moveTo>
                  <a:pt x="23140" y="840075"/>
                </a:moveTo>
                <a:lnTo>
                  <a:pt x="1242365" y="10499"/>
                </a:lnTo>
                <a:lnTo>
                  <a:pt x="1235221" y="0"/>
                </a:lnTo>
                <a:lnTo>
                  <a:pt x="15995" y="829575"/>
                </a:lnTo>
                <a:lnTo>
                  <a:pt x="14318" y="838397"/>
                </a:lnTo>
                <a:lnTo>
                  <a:pt x="23140" y="840075"/>
                </a:lnTo>
                <a:close/>
              </a:path>
              <a:path w="1242695" h="861060">
                <a:moveTo>
                  <a:pt x="8290" y="850179"/>
                </a:moveTo>
                <a:lnTo>
                  <a:pt x="10465" y="848699"/>
                </a:lnTo>
                <a:lnTo>
                  <a:pt x="3321" y="838199"/>
                </a:lnTo>
                <a:lnTo>
                  <a:pt x="1146" y="839679"/>
                </a:lnTo>
                <a:lnTo>
                  <a:pt x="0" y="845708"/>
                </a:lnTo>
                <a:lnTo>
                  <a:pt x="2261" y="849032"/>
                </a:lnTo>
                <a:lnTo>
                  <a:pt x="8290" y="850179"/>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5D743B02-7597-0865-21A0-6B80D56BE727}"/>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39AC854F-DA39-C3C5-DF02-94B6D5AFFA69}"/>
              </a:ext>
            </a:extLst>
          </p:cNvPr>
          <p:cNvSpPr>
            <a:spLocks noGrp="1"/>
          </p:cNvSpPr>
          <p:nvPr>
            <p:ph idx="1"/>
          </p:nvPr>
        </p:nvSpPr>
        <p:spPr/>
        <p:txBody>
          <a:bodyPr/>
          <a:lstStyle/>
          <a:p>
            <a:endParaRPr lang="pt-B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0684" y="6721101"/>
            <a:ext cx="82815" cy="71740"/>
          </a:xfrm>
          <a:prstGeom prst="rect">
            <a:avLst/>
          </a:prstGeom>
        </p:spPr>
      </p:pic>
      <p:pic>
        <p:nvPicPr>
          <p:cNvPr id="5" name="object 5"/>
          <p:cNvPicPr/>
          <p:nvPr/>
        </p:nvPicPr>
        <p:blipFill>
          <a:blip r:embed="rId3" cstate="print"/>
          <a:stretch>
            <a:fillRect/>
          </a:stretch>
        </p:blipFill>
        <p:spPr>
          <a:xfrm>
            <a:off x="4298177" y="493580"/>
            <a:ext cx="438303" cy="81449"/>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8" name="object 8"/>
          <p:cNvSpPr/>
          <p:nvPr/>
        </p:nvSpPr>
        <p:spPr>
          <a:xfrm>
            <a:off x="4259962" y="751301"/>
            <a:ext cx="349009" cy="109142"/>
          </a:xfrm>
          <a:custGeom>
            <a:avLst/>
            <a:gdLst/>
            <a:ahLst/>
            <a:cxnLst/>
            <a:rect l="l" t="t" r="r" b="b"/>
            <a:pathLst>
              <a:path w="544194" h="170180">
                <a:moveTo>
                  <a:pt x="16179" y="0"/>
                </a:moveTo>
                <a:lnTo>
                  <a:pt x="0" y="0"/>
                </a:lnTo>
                <a:lnTo>
                  <a:pt x="0" y="123926"/>
                </a:lnTo>
                <a:lnTo>
                  <a:pt x="59563" y="123926"/>
                </a:lnTo>
                <a:lnTo>
                  <a:pt x="59563" y="110769"/>
                </a:lnTo>
                <a:lnTo>
                  <a:pt x="16179" y="110769"/>
                </a:lnTo>
                <a:lnTo>
                  <a:pt x="16179" y="0"/>
                </a:lnTo>
                <a:close/>
              </a:path>
              <a:path w="544194" h="170180">
                <a:moveTo>
                  <a:pt x="125462" y="24892"/>
                </a:moveTo>
                <a:lnTo>
                  <a:pt x="108275" y="24892"/>
                </a:lnTo>
                <a:lnTo>
                  <a:pt x="100393" y="26966"/>
                </a:lnTo>
                <a:lnTo>
                  <a:pt x="74100" y="54551"/>
                </a:lnTo>
                <a:lnTo>
                  <a:pt x="70700" y="74853"/>
                </a:lnTo>
                <a:lnTo>
                  <a:pt x="71078" y="82032"/>
                </a:lnTo>
                <a:lnTo>
                  <a:pt x="100274" y="123393"/>
                </a:lnTo>
                <a:lnTo>
                  <a:pt x="108097" y="125526"/>
                </a:lnTo>
                <a:lnTo>
                  <a:pt x="125166" y="125526"/>
                </a:lnTo>
                <a:lnTo>
                  <a:pt x="132515" y="123689"/>
                </a:lnTo>
                <a:lnTo>
                  <a:pt x="145198" y="116221"/>
                </a:lnTo>
                <a:lnTo>
                  <a:pt x="149999" y="111480"/>
                </a:lnTo>
                <a:lnTo>
                  <a:pt x="150099" y="111302"/>
                </a:lnTo>
                <a:lnTo>
                  <a:pt x="114083" y="111302"/>
                </a:lnTo>
                <a:lnTo>
                  <a:pt x="108571" y="109880"/>
                </a:lnTo>
                <a:lnTo>
                  <a:pt x="87235" y="67504"/>
                </a:lnTo>
                <a:lnTo>
                  <a:pt x="88717" y="61103"/>
                </a:lnTo>
                <a:lnTo>
                  <a:pt x="94644" y="50198"/>
                </a:lnTo>
                <a:lnTo>
                  <a:pt x="98615" y="46050"/>
                </a:lnTo>
                <a:lnTo>
                  <a:pt x="108571" y="40360"/>
                </a:lnTo>
                <a:lnTo>
                  <a:pt x="114083" y="38938"/>
                </a:lnTo>
                <a:lnTo>
                  <a:pt x="150248" y="38938"/>
                </a:lnTo>
                <a:lnTo>
                  <a:pt x="150117" y="38701"/>
                </a:lnTo>
                <a:lnTo>
                  <a:pt x="145435" y="34078"/>
                </a:lnTo>
                <a:lnTo>
                  <a:pt x="132871" y="26729"/>
                </a:lnTo>
                <a:lnTo>
                  <a:pt x="125462" y="24892"/>
                </a:lnTo>
                <a:close/>
              </a:path>
              <a:path w="544194" h="170180">
                <a:moveTo>
                  <a:pt x="169557" y="105790"/>
                </a:moveTo>
                <a:lnTo>
                  <a:pt x="153199" y="105790"/>
                </a:lnTo>
                <a:lnTo>
                  <a:pt x="153199" y="123926"/>
                </a:lnTo>
                <a:lnTo>
                  <a:pt x="169557" y="123926"/>
                </a:lnTo>
                <a:lnTo>
                  <a:pt x="169557" y="105790"/>
                </a:lnTo>
                <a:close/>
              </a:path>
              <a:path w="544194" h="170180">
                <a:moveTo>
                  <a:pt x="150248" y="38938"/>
                </a:moveTo>
                <a:lnTo>
                  <a:pt x="126174" y="38938"/>
                </a:lnTo>
                <a:lnTo>
                  <a:pt x="131685" y="40419"/>
                </a:lnTo>
                <a:lnTo>
                  <a:pt x="136664" y="43383"/>
                </a:lnTo>
                <a:lnTo>
                  <a:pt x="153199" y="82380"/>
                </a:lnTo>
                <a:lnTo>
                  <a:pt x="151718" y="88840"/>
                </a:lnTo>
                <a:lnTo>
                  <a:pt x="126174" y="111302"/>
                </a:lnTo>
                <a:lnTo>
                  <a:pt x="150099" y="111302"/>
                </a:lnTo>
                <a:lnTo>
                  <a:pt x="153199" y="105790"/>
                </a:lnTo>
                <a:lnTo>
                  <a:pt x="169557" y="105790"/>
                </a:lnTo>
                <a:lnTo>
                  <a:pt x="169557" y="44272"/>
                </a:lnTo>
                <a:lnTo>
                  <a:pt x="153199" y="44272"/>
                </a:lnTo>
                <a:lnTo>
                  <a:pt x="150248" y="38938"/>
                </a:lnTo>
                <a:close/>
              </a:path>
              <a:path w="544194" h="170180">
                <a:moveTo>
                  <a:pt x="169557" y="26492"/>
                </a:moveTo>
                <a:lnTo>
                  <a:pt x="153199" y="26492"/>
                </a:lnTo>
                <a:lnTo>
                  <a:pt x="153199" y="44272"/>
                </a:lnTo>
                <a:lnTo>
                  <a:pt x="169557" y="44272"/>
                </a:lnTo>
                <a:lnTo>
                  <a:pt x="169557" y="26492"/>
                </a:lnTo>
                <a:close/>
              </a:path>
              <a:path w="544194" h="170180">
                <a:moveTo>
                  <a:pt x="203300" y="26492"/>
                </a:moveTo>
                <a:lnTo>
                  <a:pt x="185342" y="26492"/>
                </a:lnTo>
                <a:lnTo>
                  <a:pt x="224636" y="122859"/>
                </a:lnTo>
                <a:lnTo>
                  <a:pt x="205434" y="169799"/>
                </a:lnTo>
                <a:lnTo>
                  <a:pt x="222147" y="169799"/>
                </a:lnTo>
                <a:lnTo>
                  <a:pt x="248499" y="105435"/>
                </a:lnTo>
                <a:lnTo>
                  <a:pt x="233882" y="105435"/>
                </a:lnTo>
                <a:lnTo>
                  <a:pt x="203300" y="26492"/>
                </a:lnTo>
                <a:close/>
              </a:path>
              <a:path w="544194" h="170180">
                <a:moveTo>
                  <a:pt x="280821" y="26492"/>
                </a:moveTo>
                <a:lnTo>
                  <a:pt x="264108" y="26492"/>
                </a:lnTo>
                <a:lnTo>
                  <a:pt x="233882" y="105435"/>
                </a:lnTo>
                <a:lnTo>
                  <a:pt x="248499" y="105435"/>
                </a:lnTo>
                <a:lnTo>
                  <a:pt x="280821" y="26492"/>
                </a:lnTo>
                <a:close/>
              </a:path>
              <a:path w="544194" h="170180">
                <a:moveTo>
                  <a:pt x="348469" y="24892"/>
                </a:moveTo>
                <a:lnTo>
                  <a:pt x="339224" y="24892"/>
                </a:lnTo>
                <a:lnTo>
                  <a:pt x="332312" y="25280"/>
                </a:lnTo>
                <a:lnTo>
                  <a:pt x="297085" y="48539"/>
                </a:lnTo>
                <a:lnTo>
                  <a:pt x="291040" y="75031"/>
                </a:lnTo>
                <a:lnTo>
                  <a:pt x="291429" y="82365"/>
                </a:lnTo>
                <a:lnTo>
                  <a:pt x="314332" y="119303"/>
                </a:lnTo>
                <a:lnTo>
                  <a:pt x="339224" y="125526"/>
                </a:lnTo>
                <a:lnTo>
                  <a:pt x="347580" y="124982"/>
                </a:lnTo>
                <a:lnTo>
                  <a:pt x="373933" y="111836"/>
                </a:lnTo>
                <a:lnTo>
                  <a:pt x="330689" y="111836"/>
                </a:lnTo>
                <a:lnTo>
                  <a:pt x="323400" y="109169"/>
                </a:lnTo>
                <a:lnTo>
                  <a:pt x="317354" y="103835"/>
                </a:lnTo>
                <a:lnTo>
                  <a:pt x="311428" y="98382"/>
                </a:lnTo>
                <a:lnTo>
                  <a:pt x="308168" y="90855"/>
                </a:lnTo>
                <a:lnTo>
                  <a:pt x="307575" y="81254"/>
                </a:lnTo>
                <a:lnTo>
                  <a:pt x="385452" y="81254"/>
                </a:lnTo>
                <a:lnTo>
                  <a:pt x="385807" y="77817"/>
                </a:lnTo>
                <a:lnTo>
                  <a:pt x="385959" y="75031"/>
                </a:lnTo>
                <a:lnTo>
                  <a:pt x="385985" y="68097"/>
                </a:lnTo>
                <a:lnTo>
                  <a:pt x="307753" y="68097"/>
                </a:lnTo>
                <a:lnTo>
                  <a:pt x="308583" y="58851"/>
                </a:lnTo>
                <a:lnTo>
                  <a:pt x="311843" y="51621"/>
                </a:lnTo>
                <a:lnTo>
                  <a:pt x="317532" y="46405"/>
                </a:lnTo>
                <a:lnTo>
                  <a:pt x="323340" y="41190"/>
                </a:lnTo>
                <a:lnTo>
                  <a:pt x="330334" y="38582"/>
                </a:lnTo>
                <a:lnTo>
                  <a:pt x="374411" y="38582"/>
                </a:lnTo>
                <a:lnTo>
                  <a:pt x="370872" y="34967"/>
                </a:lnTo>
                <a:lnTo>
                  <a:pt x="356648" y="26907"/>
                </a:lnTo>
                <a:lnTo>
                  <a:pt x="348469" y="24892"/>
                </a:lnTo>
                <a:close/>
              </a:path>
              <a:path w="544194" h="170180">
                <a:moveTo>
                  <a:pt x="384029" y="93878"/>
                </a:moveTo>
                <a:lnTo>
                  <a:pt x="366605" y="93878"/>
                </a:lnTo>
                <a:lnTo>
                  <a:pt x="364709" y="99330"/>
                </a:lnTo>
                <a:lnTo>
                  <a:pt x="361390" y="103716"/>
                </a:lnTo>
                <a:lnTo>
                  <a:pt x="352025" y="110236"/>
                </a:lnTo>
                <a:lnTo>
                  <a:pt x="346217" y="111836"/>
                </a:lnTo>
                <a:lnTo>
                  <a:pt x="373933" y="111836"/>
                </a:lnTo>
                <a:lnTo>
                  <a:pt x="378162" y="106635"/>
                </a:lnTo>
                <a:lnTo>
                  <a:pt x="381585" y="100579"/>
                </a:lnTo>
                <a:lnTo>
                  <a:pt x="384029" y="93878"/>
                </a:lnTo>
                <a:close/>
              </a:path>
              <a:path w="544194" h="170180">
                <a:moveTo>
                  <a:pt x="374411" y="38582"/>
                </a:moveTo>
                <a:lnTo>
                  <a:pt x="344202" y="38582"/>
                </a:lnTo>
                <a:lnTo>
                  <a:pt x="349358" y="39767"/>
                </a:lnTo>
                <a:lnTo>
                  <a:pt x="353981" y="42138"/>
                </a:lnTo>
                <a:lnTo>
                  <a:pt x="358723" y="44390"/>
                </a:lnTo>
                <a:lnTo>
                  <a:pt x="362456" y="47768"/>
                </a:lnTo>
                <a:lnTo>
                  <a:pt x="365183" y="52273"/>
                </a:lnTo>
                <a:lnTo>
                  <a:pt x="367909" y="56658"/>
                </a:lnTo>
                <a:lnTo>
                  <a:pt x="369272" y="61933"/>
                </a:lnTo>
                <a:lnTo>
                  <a:pt x="369272" y="68097"/>
                </a:lnTo>
                <a:lnTo>
                  <a:pt x="385985" y="68097"/>
                </a:lnTo>
                <a:lnTo>
                  <a:pt x="385985" y="62585"/>
                </a:lnTo>
                <a:lnTo>
                  <a:pt x="384029" y="54643"/>
                </a:lnTo>
                <a:lnTo>
                  <a:pt x="380118" y="47650"/>
                </a:lnTo>
                <a:lnTo>
                  <a:pt x="376325" y="40538"/>
                </a:lnTo>
                <a:lnTo>
                  <a:pt x="374411" y="38582"/>
                </a:lnTo>
                <a:close/>
              </a:path>
              <a:path w="544194" h="170180">
                <a:moveTo>
                  <a:pt x="423522" y="26492"/>
                </a:moveTo>
                <a:lnTo>
                  <a:pt x="407342" y="26492"/>
                </a:lnTo>
                <a:lnTo>
                  <a:pt x="407342" y="123926"/>
                </a:lnTo>
                <a:lnTo>
                  <a:pt x="423522" y="123926"/>
                </a:lnTo>
                <a:lnTo>
                  <a:pt x="423522" y="70942"/>
                </a:lnTo>
                <a:lnTo>
                  <a:pt x="425222" y="58029"/>
                </a:lnTo>
                <a:lnTo>
                  <a:pt x="430323" y="48806"/>
                </a:lnTo>
                <a:lnTo>
                  <a:pt x="438824" y="43272"/>
                </a:lnTo>
                <a:lnTo>
                  <a:pt x="444990" y="42316"/>
                </a:lnTo>
                <a:lnTo>
                  <a:pt x="423522" y="42316"/>
                </a:lnTo>
                <a:lnTo>
                  <a:pt x="423522" y="26492"/>
                </a:lnTo>
                <a:close/>
              </a:path>
              <a:path w="544194" h="170180">
                <a:moveTo>
                  <a:pt x="454993" y="24714"/>
                </a:moveTo>
                <a:lnTo>
                  <a:pt x="447406" y="24714"/>
                </a:lnTo>
                <a:lnTo>
                  <a:pt x="440946" y="26255"/>
                </a:lnTo>
                <a:lnTo>
                  <a:pt x="435612" y="29337"/>
                </a:lnTo>
                <a:lnTo>
                  <a:pt x="430397" y="32418"/>
                </a:lnTo>
                <a:lnTo>
                  <a:pt x="426367" y="36745"/>
                </a:lnTo>
                <a:lnTo>
                  <a:pt x="423522" y="42316"/>
                </a:lnTo>
                <a:lnTo>
                  <a:pt x="444990" y="42316"/>
                </a:lnTo>
                <a:lnTo>
                  <a:pt x="450725" y="41427"/>
                </a:lnTo>
                <a:lnTo>
                  <a:pt x="454993" y="41427"/>
                </a:lnTo>
                <a:lnTo>
                  <a:pt x="454993" y="24714"/>
                </a:lnTo>
                <a:close/>
              </a:path>
              <a:path w="544194" h="170180">
                <a:moveTo>
                  <a:pt x="485049" y="95300"/>
                </a:moveTo>
                <a:lnTo>
                  <a:pt x="468336" y="95300"/>
                </a:lnTo>
                <a:lnTo>
                  <a:pt x="468691" y="101227"/>
                </a:lnTo>
                <a:lnTo>
                  <a:pt x="500695" y="125526"/>
                </a:lnTo>
                <a:lnTo>
                  <a:pt x="515156" y="125526"/>
                </a:lnTo>
                <a:lnTo>
                  <a:pt x="539278" y="111836"/>
                </a:lnTo>
                <a:lnTo>
                  <a:pt x="501347" y="111836"/>
                </a:lnTo>
                <a:lnTo>
                  <a:pt x="495954" y="110295"/>
                </a:lnTo>
                <a:lnTo>
                  <a:pt x="491805" y="107213"/>
                </a:lnTo>
                <a:lnTo>
                  <a:pt x="487775" y="104131"/>
                </a:lnTo>
                <a:lnTo>
                  <a:pt x="485523" y="100160"/>
                </a:lnTo>
                <a:lnTo>
                  <a:pt x="485049" y="95300"/>
                </a:lnTo>
                <a:close/>
              </a:path>
              <a:path w="544194" h="170180">
                <a:moveTo>
                  <a:pt x="506029" y="24892"/>
                </a:moveTo>
                <a:lnTo>
                  <a:pt x="499036" y="24892"/>
                </a:lnTo>
                <a:lnTo>
                  <a:pt x="492813" y="26136"/>
                </a:lnTo>
                <a:lnTo>
                  <a:pt x="487360" y="28625"/>
                </a:lnTo>
                <a:lnTo>
                  <a:pt x="481908" y="30996"/>
                </a:lnTo>
                <a:lnTo>
                  <a:pt x="477700" y="34256"/>
                </a:lnTo>
                <a:lnTo>
                  <a:pt x="471773" y="42553"/>
                </a:lnTo>
                <a:lnTo>
                  <a:pt x="470292" y="47117"/>
                </a:lnTo>
                <a:lnTo>
                  <a:pt x="470292" y="58377"/>
                </a:lnTo>
                <a:lnTo>
                  <a:pt x="512549" y="83803"/>
                </a:lnTo>
                <a:lnTo>
                  <a:pt x="518416" y="85877"/>
                </a:lnTo>
                <a:lnTo>
                  <a:pt x="522209" y="88011"/>
                </a:lnTo>
                <a:lnTo>
                  <a:pt x="526002" y="90026"/>
                </a:lnTo>
                <a:lnTo>
                  <a:pt x="527899" y="93167"/>
                </a:lnTo>
                <a:lnTo>
                  <a:pt x="527899" y="101583"/>
                </a:lnTo>
                <a:lnTo>
                  <a:pt x="526121" y="105020"/>
                </a:lnTo>
                <a:lnTo>
                  <a:pt x="519009" y="110473"/>
                </a:lnTo>
                <a:lnTo>
                  <a:pt x="514149" y="111836"/>
                </a:lnTo>
                <a:lnTo>
                  <a:pt x="539278" y="111836"/>
                </a:lnTo>
                <a:lnTo>
                  <a:pt x="542241" y="107569"/>
                </a:lnTo>
                <a:lnTo>
                  <a:pt x="543723" y="102768"/>
                </a:lnTo>
                <a:lnTo>
                  <a:pt x="543604" y="91507"/>
                </a:lnTo>
                <a:lnTo>
                  <a:pt x="541945" y="86707"/>
                </a:lnTo>
                <a:lnTo>
                  <a:pt x="538745" y="83032"/>
                </a:lnTo>
                <a:lnTo>
                  <a:pt x="535663" y="79358"/>
                </a:lnTo>
                <a:lnTo>
                  <a:pt x="531929" y="76631"/>
                </a:lnTo>
                <a:lnTo>
                  <a:pt x="527543" y="74853"/>
                </a:lnTo>
                <a:lnTo>
                  <a:pt x="523157" y="72957"/>
                </a:lnTo>
                <a:lnTo>
                  <a:pt x="517468" y="71060"/>
                </a:lnTo>
                <a:lnTo>
                  <a:pt x="504903" y="67623"/>
                </a:lnTo>
                <a:lnTo>
                  <a:pt x="500518" y="66260"/>
                </a:lnTo>
                <a:lnTo>
                  <a:pt x="486471" y="48065"/>
                </a:lnTo>
                <a:lnTo>
                  <a:pt x="488190" y="44805"/>
                </a:lnTo>
                <a:lnTo>
                  <a:pt x="495065" y="39827"/>
                </a:lnTo>
                <a:lnTo>
                  <a:pt x="499688" y="38582"/>
                </a:lnTo>
                <a:lnTo>
                  <a:pt x="538832" y="38582"/>
                </a:lnTo>
                <a:lnTo>
                  <a:pt x="532166" y="33070"/>
                </a:lnTo>
                <a:lnTo>
                  <a:pt x="526799" y="29492"/>
                </a:lnTo>
                <a:lnTo>
                  <a:pt x="520653" y="26936"/>
                </a:lnTo>
                <a:lnTo>
                  <a:pt x="513730" y="25403"/>
                </a:lnTo>
                <a:lnTo>
                  <a:pt x="506029" y="24892"/>
                </a:lnTo>
                <a:close/>
              </a:path>
              <a:path w="544194" h="170180">
                <a:moveTo>
                  <a:pt x="538832" y="38582"/>
                </a:moveTo>
                <a:lnTo>
                  <a:pt x="511778" y="38582"/>
                </a:lnTo>
                <a:lnTo>
                  <a:pt x="516757" y="40123"/>
                </a:lnTo>
                <a:lnTo>
                  <a:pt x="520431" y="43205"/>
                </a:lnTo>
                <a:lnTo>
                  <a:pt x="524224" y="46287"/>
                </a:lnTo>
                <a:lnTo>
                  <a:pt x="526299" y="50376"/>
                </a:lnTo>
                <a:lnTo>
                  <a:pt x="526654" y="55473"/>
                </a:lnTo>
                <a:lnTo>
                  <a:pt x="542834" y="55473"/>
                </a:lnTo>
                <a:lnTo>
                  <a:pt x="542360" y="45990"/>
                </a:lnTo>
                <a:lnTo>
                  <a:pt x="538832" y="38582"/>
                </a:lnTo>
                <a:close/>
              </a:path>
            </a:pathLst>
          </a:custGeom>
          <a:solidFill>
            <a:srgbClr val="686868"/>
          </a:solidFill>
        </p:spPr>
        <p:txBody>
          <a:bodyPr wrap="square" lIns="0" tIns="0" rIns="0" bIns="0" rtlCol="0"/>
          <a:lstStyle/>
          <a:p>
            <a:endParaRPr sz="1154"/>
          </a:p>
        </p:txBody>
      </p:sp>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4197996" y="1347084"/>
            <a:ext cx="4046850" cy="197188"/>
          </a:xfrm>
          <a:prstGeom prst="rect">
            <a:avLst/>
          </a:prstGeom>
        </p:spPr>
      </p:pic>
      <p:pic>
        <p:nvPicPr>
          <p:cNvPr id="12" name="object 12"/>
          <p:cNvPicPr/>
          <p:nvPr/>
        </p:nvPicPr>
        <p:blipFill>
          <a:blip r:embed="rId5" cstate="print"/>
          <a:stretch>
            <a:fillRect/>
          </a:stretch>
        </p:blipFill>
        <p:spPr>
          <a:xfrm>
            <a:off x="4274943" y="1988820"/>
            <a:ext cx="1550160" cy="198735"/>
          </a:xfrm>
          <a:prstGeom prst="rect">
            <a:avLst/>
          </a:prstGeom>
        </p:spPr>
      </p:pic>
      <p:sp>
        <p:nvSpPr>
          <p:cNvPr id="13" name="object 13"/>
          <p:cNvSpPr/>
          <p:nvPr/>
        </p:nvSpPr>
        <p:spPr>
          <a:xfrm>
            <a:off x="5364841" y="2260848"/>
            <a:ext cx="772543" cy="504576"/>
          </a:xfrm>
          <a:custGeom>
            <a:avLst/>
            <a:gdLst/>
            <a:ahLst/>
            <a:cxnLst/>
            <a:rect l="l" t="t" r="r" b="b"/>
            <a:pathLst>
              <a:path w="1204595" h="786764">
                <a:moveTo>
                  <a:pt x="1190339" y="706752"/>
                </a:moveTo>
                <a:lnTo>
                  <a:pt x="1186950" y="704589"/>
                </a:lnTo>
                <a:lnTo>
                  <a:pt x="1180101" y="706101"/>
                </a:lnTo>
                <a:lnTo>
                  <a:pt x="1177938" y="709490"/>
                </a:lnTo>
                <a:lnTo>
                  <a:pt x="1189646" y="762520"/>
                </a:lnTo>
                <a:lnTo>
                  <a:pt x="1136616" y="774228"/>
                </a:lnTo>
                <a:lnTo>
                  <a:pt x="1134453" y="777617"/>
                </a:lnTo>
                <a:lnTo>
                  <a:pt x="1135965" y="784466"/>
                </a:lnTo>
                <a:lnTo>
                  <a:pt x="1139354" y="786629"/>
                </a:lnTo>
                <a:lnTo>
                  <a:pt x="1196016" y="774119"/>
                </a:lnTo>
                <a:lnTo>
                  <a:pt x="1193799" y="772704"/>
                </a:lnTo>
                <a:lnTo>
                  <a:pt x="1200632" y="761999"/>
                </a:lnTo>
                <a:lnTo>
                  <a:pt x="1202849" y="763414"/>
                </a:lnTo>
                <a:lnTo>
                  <a:pt x="1190339" y="706752"/>
                </a:lnTo>
                <a:close/>
              </a:path>
              <a:path w="1204595" h="786764">
                <a:moveTo>
                  <a:pt x="1187710" y="753751"/>
                </a:moveTo>
                <a:lnTo>
                  <a:pt x="6833" y="0"/>
                </a:lnTo>
                <a:lnTo>
                  <a:pt x="0" y="10705"/>
                </a:lnTo>
                <a:lnTo>
                  <a:pt x="1180877" y="764456"/>
                </a:lnTo>
                <a:lnTo>
                  <a:pt x="1189646" y="762520"/>
                </a:lnTo>
                <a:lnTo>
                  <a:pt x="1187710" y="753751"/>
                </a:lnTo>
                <a:close/>
              </a:path>
              <a:path w="1204595" h="786764">
                <a:moveTo>
                  <a:pt x="1202849" y="763414"/>
                </a:moveTo>
                <a:lnTo>
                  <a:pt x="1200632" y="761999"/>
                </a:lnTo>
                <a:lnTo>
                  <a:pt x="1193799" y="772704"/>
                </a:lnTo>
                <a:lnTo>
                  <a:pt x="1196016" y="774119"/>
                </a:lnTo>
                <a:lnTo>
                  <a:pt x="1202009" y="772796"/>
                </a:lnTo>
                <a:lnTo>
                  <a:pt x="1204172" y="769407"/>
                </a:lnTo>
                <a:lnTo>
                  <a:pt x="1202849" y="763414"/>
                </a:lnTo>
                <a:close/>
              </a:path>
            </a:pathLst>
          </a:custGeom>
          <a:solidFill>
            <a:srgbClr val="D3D3D3"/>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6205956" y="2408394"/>
            <a:ext cx="1539385" cy="2408297"/>
          </a:xfrm>
          <a:prstGeom prst="rect">
            <a:avLst/>
          </a:prstGeom>
        </p:spPr>
      </p:pic>
      <p:sp>
        <p:nvSpPr>
          <p:cNvPr id="3" name="Título 2">
            <a:extLst>
              <a:ext uri="{FF2B5EF4-FFF2-40B4-BE49-F238E27FC236}">
                <a16:creationId xmlns:a16="http://schemas.microsoft.com/office/drawing/2014/main" id="{CCC2C335-74D9-6BE7-D70B-EAB727461480}"/>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274F7577-B25C-BEF0-40A4-89CA8C17670D}"/>
              </a:ext>
            </a:extLst>
          </p:cNvPr>
          <p:cNvSpPr>
            <a:spLocks noGrp="1"/>
          </p:cNvSpPr>
          <p:nvPr>
            <p:ph idx="1"/>
          </p:nvPr>
        </p:nvSpPr>
        <p:spPr/>
        <p:txBody>
          <a:bodyPr/>
          <a:lstStyle/>
          <a:p>
            <a:endParaRPr lang="pt-B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D16EA1-5B08-85DF-3041-EAAADEF56F4D}"/>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7BE11824-F713-7EB8-0804-D7BF37E494A1}"/>
              </a:ext>
            </a:extLst>
          </p:cNvPr>
          <p:cNvSpPr>
            <a:spLocks noGrp="1"/>
          </p:cNvSpPr>
          <p:nvPr>
            <p:ph idx="1"/>
          </p:nvPr>
        </p:nvSpPr>
        <p:spPr/>
        <p:txBody>
          <a:bodyPr/>
          <a:lstStyle/>
          <a:p>
            <a:pPr marL="0" indent="0" algn="just">
              <a:buNone/>
            </a:pPr>
            <a:r>
              <a:rPr lang="pt-BR"/>
              <a:t>Essa abordagem é baseada em três pilares: </a:t>
            </a:r>
            <a:r>
              <a:rPr lang="pt-BR" b="1" u="sng"/>
              <a:t>o conhecimento técnico-científico</a:t>
            </a:r>
            <a:r>
              <a:rPr lang="pt-BR"/>
              <a:t>, que engloba o domínio das habilidades técnicas e tecnológicas necessárias para o exercício da profissão; </a:t>
            </a:r>
            <a:r>
              <a:rPr lang="pt-BR" b="1" u="sng"/>
              <a:t>a visão crítica, </a:t>
            </a:r>
            <a:r>
              <a:rPr lang="pt-BR"/>
              <a:t>que permite ao aluno entender o contexto em que está inserido e tomar decisões com base em critérios éticos e sociais; e a </a:t>
            </a:r>
            <a:r>
              <a:rPr lang="pt-BR" b="1" u="sng"/>
              <a:t>atitude empreendedora,</a:t>
            </a:r>
            <a:r>
              <a:rPr lang="pt-BR"/>
              <a:t> que desenvolve a capacidade de inovação, liderança e gestão, estimulando a criação de negócios próprios ou a atuação empreendedora em organizações já estabelecidas.</a:t>
            </a:r>
          </a:p>
        </p:txBody>
      </p:sp>
    </p:spTree>
    <p:extLst>
      <p:ext uri="{BB962C8B-B14F-4D97-AF65-F5344CB8AC3E}">
        <p14:creationId xmlns:p14="http://schemas.microsoft.com/office/powerpoint/2010/main" val="26356280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65715" y="6721785"/>
            <a:ext cx="49684" cy="70860"/>
          </a:xfrm>
          <a:custGeom>
            <a:avLst/>
            <a:gdLst/>
            <a:ahLst/>
            <a:cxnLst/>
            <a:rect l="l" t="t" r="r" b="b"/>
            <a:pathLst>
              <a:path w="77470" h="110490">
                <a:moveTo>
                  <a:pt x="28651" y="0"/>
                </a:moveTo>
                <a:lnTo>
                  <a:pt x="0" y="0"/>
                </a:lnTo>
                <a:lnTo>
                  <a:pt x="0" y="12700"/>
                </a:lnTo>
                <a:lnTo>
                  <a:pt x="14630" y="12700"/>
                </a:lnTo>
                <a:lnTo>
                  <a:pt x="14630" y="110490"/>
                </a:lnTo>
                <a:lnTo>
                  <a:pt x="28651" y="110490"/>
                </a:lnTo>
                <a:lnTo>
                  <a:pt x="28651" y="12700"/>
                </a:lnTo>
                <a:lnTo>
                  <a:pt x="28651" y="0"/>
                </a:lnTo>
                <a:close/>
              </a:path>
              <a:path w="77470" h="110490">
                <a:moveTo>
                  <a:pt x="77470" y="0"/>
                </a:moveTo>
                <a:lnTo>
                  <a:pt x="48806" y="0"/>
                </a:lnTo>
                <a:lnTo>
                  <a:pt x="48806" y="12700"/>
                </a:lnTo>
                <a:lnTo>
                  <a:pt x="63449" y="12700"/>
                </a:lnTo>
                <a:lnTo>
                  <a:pt x="63449" y="110490"/>
                </a:lnTo>
                <a:lnTo>
                  <a:pt x="77470" y="110490"/>
                </a:lnTo>
                <a:lnTo>
                  <a:pt x="77470" y="12700"/>
                </a:lnTo>
                <a:lnTo>
                  <a:pt x="77470" y="0"/>
                </a:lnTo>
                <a:close/>
              </a:path>
            </a:pathLst>
          </a:custGeom>
          <a:solidFill>
            <a:srgbClr val="686868"/>
          </a:solidFill>
        </p:spPr>
        <p:txBody>
          <a:bodyPr wrap="square" lIns="0" tIns="0" rIns="0" bIns="0" rtlCol="0"/>
          <a:lstStyle/>
          <a:p>
            <a:endParaRPr sz="1154"/>
          </a:p>
        </p:txBody>
      </p:sp>
      <p:pic>
        <p:nvPicPr>
          <p:cNvPr id="5" name="object 5"/>
          <p:cNvPicPr/>
          <p:nvPr/>
        </p:nvPicPr>
        <p:blipFill>
          <a:blip r:embed="rId2" cstate="print"/>
          <a:stretch>
            <a:fillRect/>
          </a:stretch>
        </p:blipFill>
        <p:spPr>
          <a:xfrm>
            <a:off x="4298177" y="493580"/>
            <a:ext cx="438303" cy="81449"/>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8" name="object 8"/>
          <p:cNvSpPr/>
          <p:nvPr/>
        </p:nvSpPr>
        <p:spPr>
          <a:xfrm>
            <a:off x="4256427" y="751301"/>
            <a:ext cx="311949" cy="80634"/>
          </a:xfrm>
          <a:custGeom>
            <a:avLst/>
            <a:gdLst/>
            <a:ahLst/>
            <a:cxnLst/>
            <a:rect l="l" t="t" r="r" b="b"/>
            <a:pathLst>
              <a:path w="486409" h="125730">
                <a:moveTo>
                  <a:pt x="79298" y="0"/>
                </a:moveTo>
                <a:lnTo>
                  <a:pt x="711" y="0"/>
                </a:lnTo>
                <a:lnTo>
                  <a:pt x="711" y="14046"/>
                </a:lnTo>
                <a:lnTo>
                  <a:pt x="60096" y="14046"/>
                </a:lnTo>
                <a:lnTo>
                  <a:pt x="0" y="111125"/>
                </a:lnTo>
                <a:lnTo>
                  <a:pt x="0" y="123926"/>
                </a:lnTo>
                <a:lnTo>
                  <a:pt x="79654" y="123926"/>
                </a:lnTo>
                <a:lnTo>
                  <a:pt x="79654" y="109880"/>
                </a:lnTo>
                <a:lnTo>
                  <a:pt x="19202" y="109880"/>
                </a:lnTo>
                <a:lnTo>
                  <a:pt x="79298" y="12801"/>
                </a:lnTo>
                <a:lnTo>
                  <a:pt x="79298" y="0"/>
                </a:lnTo>
                <a:close/>
              </a:path>
              <a:path w="486409" h="125730">
                <a:moveTo>
                  <a:pt x="144909" y="24892"/>
                </a:moveTo>
                <a:lnTo>
                  <a:pt x="106445" y="41012"/>
                </a:lnTo>
                <a:lnTo>
                  <a:pt x="95659" y="75031"/>
                </a:lnTo>
                <a:lnTo>
                  <a:pt x="96048" y="82365"/>
                </a:lnTo>
                <a:lnTo>
                  <a:pt x="119306" y="119303"/>
                </a:lnTo>
                <a:lnTo>
                  <a:pt x="144198" y="125526"/>
                </a:lnTo>
                <a:lnTo>
                  <a:pt x="150977" y="125137"/>
                </a:lnTo>
                <a:lnTo>
                  <a:pt x="180962" y="111302"/>
                </a:lnTo>
                <a:lnTo>
                  <a:pt x="138390" y="111302"/>
                </a:lnTo>
                <a:lnTo>
                  <a:pt x="133056" y="109998"/>
                </a:lnTo>
                <a:lnTo>
                  <a:pt x="112194" y="82973"/>
                </a:lnTo>
                <a:lnTo>
                  <a:pt x="112194" y="67208"/>
                </a:lnTo>
                <a:lnTo>
                  <a:pt x="113676" y="60570"/>
                </a:lnTo>
                <a:lnTo>
                  <a:pt x="119602" y="49665"/>
                </a:lnTo>
                <a:lnTo>
                  <a:pt x="123514" y="45635"/>
                </a:lnTo>
                <a:lnTo>
                  <a:pt x="128374" y="43027"/>
                </a:lnTo>
                <a:lnTo>
                  <a:pt x="133352" y="40301"/>
                </a:lnTo>
                <a:lnTo>
                  <a:pt x="138805" y="38938"/>
                </a:lnTo>
                <a:lnTo>
                  <a:pt x="181278" y="38938"/>
                </a:lnTo>
                <a:lnTo>
                  <a:pt x="177447" y="35145"/>
                </a:lnTo>
                <a:lnTo>
                  <a:pt x="169979" y="31115"/>
                </a:lnTo>
                <a:lnTo>
                  <a:pt x="164212" y="28392"/>
                </a:lnTo>
                <a:lnTo>
                  <a:pt x="158111" y="26447"/>
                </a:lnTo>
                <a:lnTo>
                  <a:pt x="151677" y="25280"/>
                </a:lnTo>
                <a:lnTo>
                  <a:pt x="144909" y="24892"/>
                </a:lnTo>
                <a:close/>
              </a:path>
              <a:path w="486409" h="125730">
                <a:moveTo>
                  <a:pt x="181278" y="38938"/>
                </a:moveTo>
                <a:lnTo>
                  <a:pt x="150540" y="38938"/>
                </a:lnTo>
                <a:lnTo>
                  <a:pt x="155933" y="40301"/>
                </a:lnTo>
                <a:lnTo>
                  <a:pt x="160911" y="43027"/>
                </a:lnTo>
                <a:lnTo>
                  <a:pt x="165890" y="45635"/>
                </a:lnTo>
                <a:lnTo>
                  <a:pt x="169920" y="49665"/>
                </a:lnTo>
                <a:lnTo>
                  <a:pt x="176084" y="60570"/>
                </a:lnTo>
                <a:lnTo>
                  <a:pt x="177624" y="67208"/>
                </a:lnTo>
                <a:lnTo>
                  <a:pt x="177596" y="82973"/>
                </a:lnTo>
                <a:lnTo>
                  <a:pt x="176024" y="89492"/>
                </a:lnTo>
                <a:lnTo>
                  <a:pt x="172723" y="95123"/>
                </a:lnTo>
                <a:lnTo>
                  <a:pt x="169742" y="100397"/>
                </a:lnTo>
                <a:lnTo>
                  <a:pt x="165653" y="104487"/>
                </a:lnTo>
                <a:lnTo>
                  <a:pt x="155459" y="109939"/>
                </a:lnTo>
                <a:lnTo>
                  <a:pt x="150006" y="111302"/>
                </a:lnTo>
                <a:lnTo>
                  <a:pt x="180962" y="111302"/>
                </a:lnTo>
                <a:lnTo>
                  <a:pt x="194160" y="75031"/>
                </a:lnTo>
                <a:lnTo>
                  <a:pt x="193753" y="67786"/>
                </a:lnTo>
                <a:lnTo>
                  <a:pt x="183314" y="40953"/>
                </a:lnTo>
                <a:lnTo>
                  <a:pt x="181278" y="38938"/>
                </a:lnTo>
                <a:close/>
              </a:path>
              <a:path w="486409" h="125730">
                <a:moveTo>
                  <a:pt x="258639" y="24892"/>
                </a:moveTo>
                <a:lnTo>
                  <a:pt x="220175" y="41012"/>
                </a:lnTo>
                <a:lnTo>
                  <a:pt x="209388" y="75031"/>
                </a:lnTo>
                <a:lnTo>
                  <a:pt x="209777" y="82365"/>
                </a:lnTo>
                <a:lnTo>
                  <a:pt x="233036" y="119303"/>
                </a:lnTo>
                <a:lnTo>
                  <a:pt x="257928" y="125526"/>
                </a:lnTo>
                <a:lnTo>
                  <a:pt x="264706" y="125137"/>
                </a:lnTo>
                <a:lnTo>
                  <a:pt x="294691" y="111302"/>
                </a:lnTo>
                <a:lnTo>
                  <a:pt x="252119" y="111302"/>
                </a:lnTo>
                <a:lnTo>
                  <a:pt x="246785" y="109998"/>
                </a:lnTo>
                <a:lnTo>
                  <a:pt x="225924" y="82973"/>
                </a:lnTo>
                <a:lnTo>
                  <a:pt x="225924" y="67208"/>
                </a:lnTo>
                <a:lnTo>
                  <a:pt x="227405" y="60570"/>
                </a:lnTo>
                <a:lnTo>
                  <a:pt x="233332" y="49665"/>
                </a:lnTo>
                <a:lnTo>
                  <a:pt x="237244" y="45635"/>
                </a:lnTo>
                <a:lnTo>
                  <a:pt x="242103" y="43027"/>
                </a:lnTo>
                <a:lnTo>
                  <a:pt x="247082" y="40301"/>
                </a:lnTo>
                <a:lnTo>
                  <a:pt x="252534" y="38938"/>
                </a:lnTo>
                <a:lnTo>
                  <a:pt x="295008" y="38938"/>
                </a:lnTo>
                <a:lnTo>
                  <a:pt x="291176" y="35145"/>
                </a:lnTo>
                <a:lnTo>
                  <a:pt x="283709" y="31115"/>
                </a:lnTo>
                <a:lnTo>
                  <a:pt x="277941" y="28392"/>
                </a:lnTo>
                <a:lnTo>
                  <a:pt x="271840" y="26447"/>
                </a:lnTo>
                <a:lnTo>
                  <a:pt x="265406" y="25280"/>
                </a:lnTo>
                <a:lnTo>
                  <a:pt x="258639" y="24892"/>
                </a:lnTo>
                <a:close/>
              </a:path>
              <a:path w="486409" h="125730">
                <a:moveTo>
                  <a:pt x="295008" y="38938"/>
                </a:moveTo>
                <a:lnTo>
                  <a:pt x="264269" y="38938"/>
                </a:lnTo>
                <a:lnTo>
                  <a:pt x="269662" y="40301"/>
                </a:lnTo>
                <a:lnTo>
                  <a:pt x="274641" y="43027"/>
                </a:lnTo>
                <a:lnTo>
                  <a:pt x="279619" y="45635"/>
                </a:lnTo>
                <a:lnTo>
                  <a:pt x="283649" y="49665"/>
                </a:lnTo>
                <a:lnTo>
                  <a:pt x="289813" y="60570"/>
                </a:lnTo>
                <a:lnTo>
                  <a:pt x="291354" y="67208"/>
                </a:lnTo>
                <a:lnTo>
                  <a:pt x="291325" y="82973"/>
                </a:lnTo>
                <a:lnTo>
                  <a:pt x="289754" y="89492"/>
                </a:lnTo>
                <a:lnTo>
                  <a:pt x="286453" y="95123"/>
                </a:lnTo>
                <a:lnTo>
                  <a:pt x="283472" y="100397"/>
                </a:lnTo>
                <a:lnTo>
                  <a:pt x="279382" y="104487"/>
                </a:lnTo>
                <a:lnTo>
                  <a:pt x="269188" y="109939"/>
                </a:lnTo>
                <a:lnTo>
                  <a:pt x="263736" y="111302"/>
                </a:lnTo>
                <a:lnTo>
                  <a:pt x="294691" y="111302"/>
                </a:lnTo>
                <a:lnTo>
                  <a:pt x="307889" y="75031"/>
                </a:lnTo>
                <a:lnTo>
                  <a:pt x="307483" y="67786"/>
                </a:lnTo>
                <a:lnTo>
                  <a:pt x="297044" y="40953"/>
                </a:lnTo>
                <a:lnTo>
                  <a:pt x="295008" y="38938"/>
                </a:lnTo>
                <a:close/>
              </a:path>
              <a:path w="486409" h="125730">
                <a:moveTo>
                  <a:pt x="345343" y="26492"/>
                </a:moveTo>
                <a:lnTo>
                  <a:pt x="329163" y="26492"/>
                </a:lnTo>
                <a:lnTo>
                  <a:pt x="329163" y="123926"/>
                </a:lnTo>
                <a:lnTo>
                  <a:pt x="345343" y="123926"/>
                </a:lnTo>
                <a:lnTo>
                  <a:pt x="345343" y="60037"/>
                </a:lnTo>
                <a:lnTo>
                  <a:pt x="347832" y="52273"/>
                </a:lnTo>
                <a:lnTo>
                  <a:pt x="352810" y="46939"/>
                </a:lnTo>
                <a:lnTo>
                  <a:pt x="357789" y="41486"/>
                </a:lnTo>
                <a:lnTo>
                  <a:pt x="360118" y="40538"/>
                </a:lnTo>
                <a:lnTo>
                  <a:pt x="345343" y="40538"/>
                </a:lnTo>
                <a:lnTo>
                  <a:pt x="345343" y="26492"/>
                </a:lnTo>
                <a:close/>
              </a:path>
              <a:path w="486409" h="125730">
                <a:moveTo>
                  <a:pt x="408295" y="38760"/>
                </a:moveTo>
                <a:lnTo>
                  <a:pt x="381080" y="38760"/>
                </a:lnTo>
                <a:lnTo>
                  <a:pt x="387541" y="41368"/>
                </a:lnTo>
                <a:lnTo>
                  <a:pt x="392282" y="46583"/>
                </a:lnTo>
                <a:lnTo>
                  <a:pt x="397142" y="51680"/>
                </a:lnTo>
                <a:lnTo>
                  <a:pt x="399572" y="59088"/>
                </a:lnTo>
                <a:lnTo>
                  <a:pt x="399572" y="123926"/>
                </a:lnTo>
                <a:lnTo>
                  <a:pt x="415574" y="123926"/>
                </a:lnTo>
                <a:lnTo>
                  <a:pt x="415574" y="60037"/>
                </a:lnTo>
                <a:lnTo>
                  <a:pt x="418063" y="52273"/>
                </a:lnTo>
                <a:lnTo>
                  <a:pt x="423528" y="46405"/>
                </a:lnTo>
                <a:lnTo>
                  <a:pt x="411840" y="46405"/>
                </a:lnTo>
                <a:lnTo>
                  <a:pt x="408758" y="39293"/>
                </a:lnTo>
                <a:lnTo>
                  <a:pt x="408295" y="38760"/>
                </a:lnTo>
                <a:close/>
              </a:path>
              <a:path w="486409" h="125730">
                <a:moveTo>
                  <a:pt x="478022" y="38760"/>
                </a:moveTo>
                <a:lnTo>
                  <a:pt x="451312" y="38760"/>
                </a:lnTo>
                <a:lnTo>
                  <a:pt x="457772" y="41368"/>
                </a:lnTo>
                <a:lnTo>
                  <a:pt x="462513" y="46583"/>
                </a:lnTo>
                <a:lnTo>
                  <a:pt x="467373" y="51680"/>
                </a:lnTo>
                <a:lnTo>
                  <a:pt x="469803" y="59088"/>
                </a:lnTo>
                <a:lnTo>
                  <a:pt x="469803" y="123926"/>
                </a:lnTo>
                <a:lnTo>
                  <a:pt x="485805" y="123926"/>
                </a:lnTo>
                <a:lnTo>
                  <a:pt x="485805" y="57488"/>
                </a:lnTo>
                <a:lnTo>
                  <a:pt x="484086" y="49843"/>
                </a:lnTo>
                <a:lnTo>
                  <a:pt x="478022" y="38760"/>
                </a:lnTo>
                <a:close/>
              </a:path>
              <a:path w="486409" h="125730">
                <a:moveTo>
                  <a:pt x="453919" y="24714"/>
                </a:moveTo>
                <a:lnTo>
                  <a:pt x="438628" y="24714"/>
                </a:lnTo>
                <a:lnTo>
                  <a:pt x="431635" y="26610"/>
                </a:lnTo>
                <a:lnTo>
                  <a:pt x="419070" y="34196"/>
                </a:lnTo>
                <a:lnTo>
                  <a:pt x="414566" y="39530"/>
                </a:lnTo>
                <a:lnTo>
                  <a:pt x="411840" y="46405"/>
                </a:lnTo>
                <a:lnTo>
                  <a:pt x="423528" y="46405"/>
                </a:lnTo>
                <a:lnTo>
                  <a:pt x="428020" y="41486"/>
                </a:lnTo>
                <a:lnTo>
                  <a:pt x="434717" y="38760"/>
                </a:lnTo>
                <a:lnTo>
                  <a:pt x="478022" y="38760"/>
                </a:lnTo>
                <a:lnTo>
                  <a:pt x="477211" y="37278"/>
                </a:lnTo>
                <a:lnTo>
                  <a:pt x="472529" y="32596"/>
                </a:lnTo>
                <a:lnTo>
                  <a:pt x="466602" y="29514"/>
                </a:lnTo>
                <a:lnTo>
                  <a:pt x="460676" y="26314"/>
                </a:lnTo>
                <a:lnTo>
                  <a:pt x="453919" y="24714"/>
                </a:lnTo>
                <a:close/>
              </a:path>
              <a:path w="486409" h="125730">
                <a:moveTo>
                  <a:pt x="384281" y="24714"/>
                </a:moveTo>
                <a:lnTo>
                  <a:pt x="369583" y="24714"/>
                </a:lnTo>
                <a:lnTo>
                  <a:pt x="363597" y="26077"/>
                </a:lnTo>
                <a:lnTo>
                  <a:pt x="358144" y="28803"/>
                </a:lnTo>
                <a:lnTo>
                  <a:pt x="352810" y="31529"/>
                </a:lnTo>
                <a:lnTo>
                  <a:pt x="348543" y="35441"/>
                </a:lnTo>
                <a:lnTo>
                  <a:pt x="345343" y="40538"/>
                </a:lnTo>
                <a:lnTo>
                  <a:pt x="360118" y="40538"/>
                </a:lnTo>
                <a:lnTo>
                  <a:pt x="364486" y="38760"/>
                </a:lnTo>
                <a:lnTo>
                  <a:pt x="408295" y="38760"/>
                </a:lnTo>
                <a:lnTo>
                  <a:pt x="404076" y="33900"/>
                </a:lnTo>
                <a:lnTo>
                  <a:pt x="391511" y="26551"/>
                </a:lnTo>
                <a:lnTo>
                  <a:pt x="384281" y="24714"/>
                </a:lnTo>
                <a:close/>
              </a:path>
            </a:pathLst>
          </a:custGeom>
          <a:solidFill>
            <a:srgbClr val="686868"/>
          </a:solidFill>
        </p:spPr>
        <p:txBody>
          <a:bodyPr wrap="square" lIns="0" tIns="0" rIns="0" bIns="0" rtlCol="0"/>
          <a:lstStyle/>
          <a:p>
            <a:endParaRPr sz="1154"/>
          </a:p>
        </p:txBody>
      </p:sp>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4805035" y="1675079"/>
            <a:ext cx="2916686" cy="2592927"/>
            <a:chOff x="1765300" y="2611882"/>
            <a:chExt cx="4547870" cy="4043045"/>
          </a:xfrm>
        </p:grpSpPr>
        <p:pic>
          <p:nvPicPr>
            <p:cNvPr id="12" name="object 12"/>
            <p:cNvPicPr/>
            <p:nvPr/>
          </p:nvPicPr>
          <p:blipFill>
            <a:blip r:embed="rId3" cstate="print"/>
            <a:stretch>
              <a:fillRect/>
            </a:stretch>
          </p:blipFill>
          <p:spPr>
            <a:xfrm>
              <a:off x="4304301" y="2611882"/>
              <a:ext cx="2008625" cy="507237"/>
            </a:xfrm>
            <a:prstGeom prst="rect">
              <a:avLst/>
            </a:prstGeom>
          </p:spPr>
        </p:pic>
        <p:sp>
          <p:nvSpPr>
            <p:cNvPr id="13" name="object 13"/>
            <p:cNvSpPr/>
            <p:nvPr/>
          </p:nvSpPr>
          <p:spPr>
            <a:xfrm>
              <a:off x="4451350" y="3157810"/>
              <a:ext cx="824230" cy="824230"/>
            </a:xfrm>
            <a:custGeom>
              <a:avLst/>
              <a:gdLst/>
              <a:ahLst/>
              <a:cxnLst/>
              <a:rect l="l" t="t" r="r" b="b"/>
              <a:pathLst>
                <a:path w="824229" h="824229">
                  <a:moveTo>
                    <a:pt x="67007" y="823640"/>
                  </a:moveTo>
                  <a:lnTo>
                    <a:pt x="69850" y="820797"/>
                  </a:lnTo>
                  <a:lnTo>
                    <a:pt x="69850" y="813783"/>
                  </a:lnTo>
                  <a:lnTo>
                    <a:pt x="67007" y="810940"/>
                  </a:lnTo>
                  <a:lnTo>
                    <a:pt x="12700" y="810940"/>
                  </a:lnTo>
                  <a:lnTo>
                    <a:pt x="12700" y="756633"/>
                  </a:lnTo>
                  <a:lnTo>
                    <a:pt x="9857" y="753790"/>
                  </a:lnTo>
                  <a:lnTo>
                    <a:pt x="2842" y="753790"/>
                  </a:lnTo>
                  <a:lnTo>
                    <a:pt x="0" y="756633"/>
                  </a:lnTo>
                  <a:lnTo>
                    <a:pt x="0" y="814660"/>
                  </a:lnTo>
                  <a:lnTo>
                    <a:pt x="1859" y="812800"/>
                  </a:lnTo>
                  <a:lnTo>
                    <a:pt x="10840" y="821780"/>
                  </a:lnTo>
                  <a:lnTo>
                    <a:pt x="8980" y="823640"/>
                  </a:lnTo>
                  <a:lnTo>
                    <a:pt x="67007" y="823640"/>
                  </a:lnTo>
                  <a:close/>
                </a:path>
                <a:path w="824229" h="824229">
                  <a:moveTo>
                    <a:pt x="21680" y="810940"/>
                  </a:moveTo>
                  <a:lnTo>
                    <a:pt x="823640" y="8980"/>
                  </a:lnTo>
                  <a:lnTo>
                    <a:pt x="814660" y="0"/>
                  </a:lnTo>
                  <a:lnTo>
                    <a:pt x="12700" y="801960"/>
                  </a:lnTo>
                  <a:lnTo>
                    <a:pt x="12700" y="810940"/>
                  </a:lnTo>
                  <a:lnTo>
                    <a:pt x="21680" y="810940"/>
                  </a:lnTo>
                  <a:close/>
                </a:path>
                <a:path w="824229" h="824229">
                  <a:moveTo>
                    <a:pt x="8980" y="823640"/>
                  </a:moveTo>
                  <a:lnTo>
                    <a:pt x="10840" y="821780"/>
                  </a:lnTo>
                  <a:lnTo>
                    <a:pt x="1859" y="812800"/>
                  </a:lnTo>
                  <a:lnTo>
                    <a:pt x="0" y="814660"/>
                  </a:lnTo>
                  <a:lnTo>
                    <a:pt x="0" y="820797"/>
                  </a:lnTo>
                  <a:lnTo>
                    <a:pt x="2843" y="823640"/>
                  </a:lnTo>
                  <a:lnTo>
                    <a:pt x="8980" y="823640"/>
                  </a:lnTo>
                  <a:close/>
                </a:path>
              </a:pathLst>
            </a:custGeom>
            <a:solidFill>
              <a:srgbClr val="D3D3D3"/>
            </a:solidFill>
          </p:spPr>
          <p:txBody>
            <a:bodyPr wrap="square" lIns="0" tIns="0" rIns="0" bIns="0" rtlCol="0"/>
            <a:lstStyle/>
            <a:p>
              <a:endParaRPr sz="1154"/>
            </a:p>
          </p:txBody>
        </p:sp>
        <p:pic>
          <p:nvPicPr>
            <p:cNvPr id="14" name="object 14"/>
            <p:cNvPicPr/>
            <p:nvPr/>
          </p:nvPicPr>
          <p:blipFill>
            <a:blip r:embed="rId4" cstate="print"/>
            <a:stretch>
              <a:fillRect/>
            </a:stretch>
          </p:blipFill>
          <p:spPr>
            <a:xfrm>
              <a:off x="1765300" y="3695700"/>
              <a:ext cx="2628900" cy="2959100"/>
            </a:xfrm>
            <a:prstGeom prst="rect">
              <a:avLst/>
            </a:prstGeom>
          </p:spPr>
        </p:pic>
      </p:grpSp>
      <p:sp>
        <p:nvSpPr>
          <p:cNvPr id="3" name="Título 2">
            <a:extLst>
              <a:ext uri="{FF2B5EF4-FFF2-40B4-BE49-F238E27FC236}">
                <a16:creationId xmlns:a16="http://schemas.microsoft.com/office/drawing/2014/main" id="{BA997209-11E4-D8A8-CF6A-4A4257A7F328}"/>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0809DDE6-7093-29D0-32B3-585DFB2E46DE}"/>
              </a:ext>
            </a:extLst>
          </p:cNvPr>
          <p:cNvSpPr>
            <a:spLocks noGrp="1"/>
          </p:cNvSpPr>
          <p:nvPr>
            <p:ph idx="1"/>
          </p:nvPr>
        </p:nvSpPr>
        <p:spPr/>
        <p:txBody>
          <a:bodyPr/>
          <a:lstStyle/>
          <a:p>
            <a:endParaRPr lang="pt-B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3261" y="6720905"/>
            <a:ext cx="79590" cy="71935"/>
          </a:xfrm>
          <a:prstGeom prst="rect">
            <a:avLst/>
          </a:prstGeom>
        </p:spPr>
      </p:pic>
      <p:pic>
        <p:nvPicPr>
          <p:cNvPr id="5" name="object 5"/>
          <p:cNvPicPr/>
          <p:nvPr/>
        </p:nvPicPr>
        <p:blipFill>
          <a:blip r:embed="rId3" cstate="print"/>
          <a:stretch>
            <a:fillRect/>
          </a:stretch>
        </p:blipFill>
        <p:spPr>
          <a:xfrm>
            <a:off x="4295409" y="490160"/>
            <a:ext cx="2762603"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44003"/>
            <a:ext cx="1276412" cy="116423"/>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5008501" y="2348906"/>
            <a:ext cx="525755" cy="311216"/>
          </a:xfrm>
          <a:prstGeom prst="rect">
            <a:avLst/>
          </a:prstGeom>
        </p:spPr>
      </p:pic>
      <p:sp>
        <p:nvSpPr>
          <p:cNvPr id="12" name="object 12"/>
          <p:cNvSpPr/>
          <p:nvPr/>
        </p:nvSpPr>
        <p:spPr>
          <a:xfrm>
            <a:off x="5702845" y="2130541"/>
            <a:ext cx="645890" cy="90816"/>
          </a:xfrm>
          <a:custGeom>
            <a:avLst/>
            <a:gdLst/>
            <a:ahLst/>
            <a:cxnLst/>
            <a:rect l="l" t="t" r="r" b="b"/>
            <a:pathLst>
              <a:path w="1007110" h="141604">
                <a:moveTo>
                  <a:pt x="12319" y="31114"/>
                </a:moveTo>
                <a:lnTo>
                  <a:pt x="0" y="31114"/>
                </a:lnTo>
                <a:lnTo>
                  <a:pt x="24765" y="119760"/>
                </a:lnTo>
                <a:lnTo>
                  <a:pt x="37592" y="119633"/>
                </a:lnTo>
                <a:lnTo>
                  <a:pt x="41623" y="106171"/>
                </a:lnTo>
                <a:lnTo>
                  <a:pt x="31623" y="106171"/>
                </a:lnTo>
                <a:lnTo>
                  <a:pt x="12319" y="31114"/>
                </a:lnTo>
                <a:close/>
              </a:path>
              <a:path w="1007110" h="141604">
                <a:moveTo>
                  <a:pt x="70604" y="48386"/>
                </a:moveTo>
                <a:lnTo>
                  <a:pt x="58928" y="48386"/>
                </a:lnTo>
                <a:lnTo>
                  <a:pt x="79502" y="119633"/>
                </a:lnTo>
                <a:lnTo>
                  <a:pt x="92456" y="119633"/>
                </a:lnTo>
                <a:lnTo>
                  <a:pt x="96431" y="105917"/>
                </a:lnTo>
                <a:lnTo>
                  <a:pt x="86233" y="105917"/>
                </a:lnTo>
                <a:lnTo>
                  <a:pt x="70604" y="48386"/>
                </a:lnTo>
                <a:close/>
              </a:path>
              <a:path w="1007110" h="141604">
                <a:moveTo>
                  <a:pt x="65913" y="31114"/>
                </a:moveTo>
                <a:lnTo>
                  <a:pt x="52959" y="31114"/>
                </a:lnTo>
                <a:lnTo>
                  <a:pt x="31623" y="106171"/>
                </a:lnTo>
                <a:lnTo>
                  <a:pt x="41623" y="106171"/>
                </a:lnTo>
                <a:lnTo>
                  <a:pt x="58928" y="48386"/>
                </a:lnTo>
                <a:lnTo>
                  <a:pt x="70604" y="48386"/>
                </a:lnTo>
                <a:lnTo>
                  <a:pt x="65913" y="31114"/>
                </a:lnTo>
                <a:close/>
              </a:path>
              <a:path w="1007110" h="141604">
                <a:moveTo>
                  <a:pt x="118110" y="31114"/>
                </a:moveTo>
                <a:lnTo>
                  <a:pt x="105664" y="31114"/>
                </a:lnTo>
                <a:lnTo>
                  <a:pt x="86233" y="105917"/>
                </a:lnTo>
                <a:lnTo>
                  <a:pt x="96431" y="105917"/>
                </a:lnTo>
                <a:lnTo>
                  <a:pt x="118110" y="31114"/>
                </a:lnTo>
                <a:close/>
              </a:path>
              <a:path w="1007110" h="141604">
                <a:moveTo>
                  <a:pt x="138843" y="22986"/>
                </a:moveTo>
                <a:lnTo>
                  <a:pt x="134525" y="22986"/>
                </a:lnTo>
                <a:lnTo>
                  <a:pt x="132662" y="23748"/>
                </a:lnTo>
                <a:lnTo>
                  <a:pt x="129614" y="26796"/>
                </a:lnTo>
                <a:lnTo>
                  <a:pt x="128852" y="28659"/>
                </a:lnTo>
                <a:lnTo>
                  <a:pt x="128852" y="33062"/>
                </a:lnTo>
                <a:lnTo>
                  <a:pt x="129614" y="34924"/>
                </a:lnTo>
                <a:lnTo>
                  <a:pt x="132662" y="37972"/>
                </a:lnTo>
                <a:lnTo>
                  <a:pt x="134525" y="38734"/>
                </a:lnTo>
                <a:lnTo>
                  <a:pt x="138843" y="38734"/>
                </a:lnTo>
                <a:lnTo>
                  <a:pt x="140621" y="37972"/>
                </a:lnTo>
                <a:lnTo>
                  <a:pt x="142060" y="36448"/>
                </a:lnTo>
                <a:lnTo>
                  <a:pt x="143584" y="34924"/>
                </a:lnTo>
                <a:lnTo>
                  <a:pt x="144346" y="33062"/>
                </a:lnTo>
                <a:lnTo>
                  <a:pt x="144346" y="28659"/>
                </a:lnTo>
                <a:lnTo>
                  <a:pt x="143584" y="26796"/>
                </a:lnTo>
                <a:lnTo>
                  <a:pt x="142060" y="25272"/>
                </a:lnTo>
                <a:lnTo>
                  <a:pt x="140621" y="23748"/>
                </a:lnTo>
                <a:lnTo>
                  <a:pt x="138843" y="22986"/>
                </a:lnTo>
                <a:close/>
              </a:path>
              <a:path w="1007110" h="141604">
                <a:moveTo>
                  <a:pt x="142314" y="50037"/>
                </a:moveTo>
                <a:lnTo>
                  <a:pt x="130757" y="50037"/>
                </a:lnTo>
                <a:lnTo>
                  <a:pt x="130757" y="119633"/>
                </a:lnTo>
                <a:lnTo>
                  <a:pt x="142314" y="119633"/>
                </a:lnTo>
                <a:lnTo>
                  <a:pt x="142314" y="50037"/>
                </a:lnTo>
                <a:close/>
              </a:path>
              <a:path w="1007110" h="141604">
                <a:moveTo>
                  <a:pt x="173568" y="50037"/>
                </a:moveTo>
                <a:lnTo>
                  <a:pt x="162011" y="50037"/>
                </a:lnTo>
                <a:lnTo>
                  <a:pt x="162011" y="119633"/>
                </a:lnTo>
                <a:lnTo>
                  <a:pt x="173568" y="119633"/>
                </a:lnTo>
                <a:lnTo>
                  <a:pt x="173568" y="73871"/>
                </a:lnTo>
                <a:lnTo>
                  <a:pt x="175346" y="68325"/>
                </a:lnTo>
                <a:lnTo>
                  <a:pt x="179023" y="64388"/>
                </a:lnTo>
                <a:lnTo>
                  <a:pt x="182542" y="60705"/>
                </a:lnTo>
                <a:lnTo>
                  <a:pt x="184490" y="59943"/>
                </a:lnTo>
                <a:lnTo>
                  <a:pt x="173568" y="59943"/>
                </a:lnTo>
                <a:lnTo>
                  <a:pt x="173568" y="50037"/>
                </a:lnTo>
                <a:close/>
              </a:path>
              <a:path w="1007110" h="141604">
                <a:moveTo>
                  <a:pt x="218856" y="58800"/>
                </a:moveTo>
                <a:lnTo>
                  <a:pt x="199518" y="58800"/>
                </a:lnTo>
                <a:lnTo>
                  <a:pt x="204260" y="60663"/>
                </a:lnTo>
                <a:lnTo>
                  <a:pt x="207852" y="64515"/>
                </a:lnTo>
                <a:lnTo>
                  <a:pt x="211202" y="68029"/>
                </a:lnTo>
                <a:lnTo>
                  <a:pt x="212938" y="73321"/>
                </a:lnTo>
                <a:lnTo>
                  <a:pt x="212938" y="119633"/>
                </a:lnTo>
                <a:lnTo>
                  <a:pt x="224368" y="119633"/>
                </a:lnTo>
                <a:lnTo>
                  <a:pt x="224368" y="68960"/>
                </a:lnTo>
                <a:lnTo>
                  <a:pt x="221743" y="61594"/>
                </a:lnTo>
                <a:lnTo>
                  <a:pt x="218856" y="58800"/>
                </a:lnTo>
                <a:close/>
              </a:path>
              <a:path w="1007110" h="141604">
                <a:moveTo>
                  <a:pt x="204386" y="48767"/>
                </a:moveTo>
                <a:lnTo>
                  <a:pt x="191178" y="48767"/>
                </a:lnTo>
                <a:lnTo>
                  <a:pt x="186818" y="49741"/>
                </a:lnTo>
                <a:lnTo>
                  <a:pt x="182839" y="51688"/>
                </a:lnTo>
                <a:lnTo>
                  <a:pt x="178944" y="53636"/>
                </a:lnTo>
                <a:lnTo>
                  <a:pt x="175854" y="56387"/>
                </a:lnTo>
                <a:lnTo>
                  <a:pt x="173568" y="59943"/>
                </a:lnTo>
                <a:lnTo>
                  <a:pt x="184490" y="59943"/>
                </a:lnTo>
                <a:lnTo>
                  <a:pt x="187411" y="58800"/>
                </a:lnTo>
                <a:lnTo>
                  <a:pt x="218856" y="58800"/>
                </a:lnTo>
                <a:lnTo>
                  <a:pt x="216494" y="56514"/>
                </a:lnTo>
                <a:lnTo>
                  <a:pt x="211244" y="51350"/>
                </a:lnTo>
                <a:lnTo>
                  <a:pt x="204386" y="48767"/>
                </a:lnTo>
                <a:close/>
              </a:path>
              <a:path w="1007110" h="141604">
                <a:moveTo>
                  <a:pt x="277494" y="48894"/>
                </a:moveTo>
                <a:lnTo>
                  <a:pt x="265810" y="48894"/>
                </a:lnTo>
                <a:lnTo>
                  <a:pt x="260137" y="50376"/>
                </a:lnTo>
                <a:lnTo>
                  <a:pt x="250062" y="56303"/>
                </a:lnTo>
                <a:lnTo>
                  <a:pt x="246125" y="60494"/>
                </a:lnTo>
                <a:lnTo>
                  <a:pt x="242606" y="67098"/>
                </a:lnTo>
                <a:lnTo>
                  <a:pt x="240367" y="71246"/>
                </a:lnTo>
                <a:lnTo>
                  <a:pt x="238928" y="77469"/>
                </a:lnTo>
                <a:lnTo>
                  <a:pt x="238928" y="91609"/>
                </a:lnTo>
                <a:lnTo>
                  <a:pt x="265767" y="120776"/>
                </a:lnTo>
                <a:lnTo>
                  <a:pt x="277960" y="120776"/>
                </a:lnTo>
                <a:lnTo>
                  <a:pt x="295617" y="110616"/>
                </a:lnTo>
                <a:lnTo>
                  <a:pt x="269916" y="110616"/>
                </a:lnTo>
                <a:lnTo>
                  <a:pt x="265979" y="109600"/>
                </a:lnTo>
                <a:lnTo>
                  <a:pt x="250739" y="79332"/>
                </a:lnTo>
                <a:lnTo>
                  <a:pt x="251798" y="74760"/>
                </a:lnTo>
                <a:lnTo>
                  <a:pt x="256031" y="66971"/>
                </a:lnTo>
                <a:lnTo>
                  <a:pt x="258867" y="64007"/>
                </a:lnTo>
                <a:lnTo>
                  <a:pt x="265979" y="59943"/>
                </a:lnTo>
                <a:lnTo>
                  <a:pt x="269916" y="58927"/>
                </a:lnTo>
                <a:lnTo>
                  <a:pt x="295708" y="58927"/>
                </a:lnTo>
                <a:lnTo>
                  <a:pt x="295401" y="58419"/>
                </a:lnTo>
                <a:lnTo>
                  <a:pt x="291845" y="55160"/>
                </a:lnTo>
                <a:lnTo>
                  <a:pt x="287188" y="52704"/>
                </a:lnTo>
                <a:lnTo>
                  <a:pt x="282531" y="50164"/>
                </a:lnTo>
                <a:lnTo>
                  <a:pt x="277494" y="48894"/>
                </a:lnTo>
                <a:close/>
              </a:path>
              <a:path w="1007110" h="141604">
                <a:moveTo>
                  <a:pt x="309540" y="106552"/>
                </a:moveTo>
                <a:lnTo>
                  <a:pt x="297856" y="106552"/>
                </a:lnTo>
                <a:lnTo>
                  <a:pt x="297856" y="119633"/>
                </a:lnTo>
                <a:lnTo>
                  <a:pt x="309540" y="119633"/>
                </a:lnTo>
                <a:lnTo>
                  <a:pt x="309540" y="106552"/>
                </a:lnTo>
                <a:close/>
              </a:path>
              <a:path w="1007110" h="141604">
                <a:moveTo>
                  <a:pt x="295708" y="58927"/>
                </a:moveTo>
                <a:lnTo>
                  <a:pt x="278552" y="58927"/>
                </a:lnTo>
                <a:lnTo>
                  <a:pt x="282489" y="59986"/>
                </a:lnTo>
                <a:lnTo>
                  <a:pt x="286045" y="62102"/>
                </a:lnTo>
                <a:lnTo>
                  <a:pt x="297856" y="89958"/>
                </a:lnTo>
                <a:lnTo>
                  <a:pt x="296798" y="94572"/>
                </a:lnTo>
                <a:lnTo>
                  <a:pt x="278552" y="110616"/>
                </a:lnTo>
                <a:lnTo>
                  <a:pt x="295617" y="110616"/>
                </a:lnTo>
                <a:lnTo>
                  <a:pt x="297856" y="106552"/>
                </a:lnTo>
                <a:lnTo>
                  <a:pt x="309540" y="106552"/>
                </a:lnTo>
                <a:lnTo>
                  <a:pt x="309540" y="62483"/>
                </a:lnTo>
                <a:lnTo>
                  <a:pt x="297856" y="62483"/>
                </a:lnTo>
                <a:lnTo>
                  <a:pt x="295708" y="58927"/>
                </a:lnTo>
                <a:close/>
              </a:path>
              <a:path w="1007110" h="141604">
                <a:moveTo>
                  <a:pt x="309540" y="25653"/>
                </a:moveTo>
                <a:lnTo>
                  <a:pt x="297856" y="25653"/>
                </a:lnTo>
                <a:lnTo>
                  <a:pt x="297856" y="62483"/>
                </a:lnTo>
                <a:lnTo>
                  <a:pt x="309540" y="62483"/>
                </a:lnTo>
                <a:lnTo>
                  <a:pt x="309540" y="25653"/>
                </a:lnTo>
                <a:close/>
              </a:path>
              <a:path w="1007110" h="141604">
                <a:moveTo>
                  <a:pt x="366535" y="48894"/>
                </a:moveTo>
                <a:lnTo>
                  <a:pt x="353327" y="48894"/>
                </a:lnTo>
                <a:lnTo>
                  <a:pt x="347358" y="50376"/>
                </a:lnTo>
                <a:lnTo>
                  <a:pt x="342024" y="53339"/>
                </a:lnTo>
                <a:lnTo>
                  <a:pt x="336690" y="56218"/>
                </a:lnTo>
                <a:lnTo>
                  <a:pt x="324752" y="91905"/>
                </a:lnTo>
                <a:lnTo>
                  <a:pt x="326234" y="98255"/>
                </a:lnTo>
                <a:lnTo>
                  <a:pt x="352904" y="120776"/>
                </a:lnTo>
                <a:lnTo>
                  <a:pt x="366027" y="120776"/>
                </a:lnTo>
                <a:lnTo>
                  <a:pt x="372039" y="119295"/>
                </a:lnTo>
                <a:lnTo>
                  <a:pt x="382876" y="113368"/>
                </a:lnTo>
                <a:lnTo>
                  <a:pt x="385683" y="110616"/>
                </a:lnTo>
                <a:lnTo>
                  <a:pt x="355275" y="110616"/>
                </a:lnTo>
                <a:lnTo>
                  <a:pt x="351465" y="109685"/>
                </a:lnTo>
                <a:lnTo>
                  <a:pt x="336563" y="90381"/>
                </a:lnTo>
                <a:lnTo>
                  <a:pt x="336563" y="79120"/>
                </a:lnTo>
                <a:lnTo>
                  <a:pt x="337622" y="74379"/>
                </a:lnTo>
                <a:lnTo>
                  <a:pt x="341855" y="66590"/>
                </a:lnTo>
                <a:lnTo>
                  <a:pt x="344649" y="63711"/>
                </a:lnTo>
                <a:lnTo>
                  <a:pt x="348120" y="61848"/>
                </a:lnTo>
                <a:lnTo>
                  <a:pt x="351676" y="59901"/>
                </a:lnTo>
                <a:lnTo>
                  <a:pt x="355571" y="58927"/>
                </a:lnTo>
                <a:lnTo>
                  <a:pt x="385909" y="58927"/>
                </a:lnTo>
                <a:lnTo>
                  <a:pt x="383172" y="56218"/>
                </a:lnTo>
                <a:lnTo>
                  <a:pt x="377838" y="53339"/>
                </a:lnTo>
                <a:lnTo>
                  <a:pt x="372504" y="50376"/>
                </a:lnTo>
                <a:lnTo>
                  <a:pt x="366535" y="48894"/>
                </a:lnTo>
                <a:close/>
              </a:path>
              <a:path w="1007110" h="141604">
                <a:moveTo>
                  <a:pt x="385909" y="58927"/>
                </a:moveTo>
                <a:lnTo>
                  <a:pt x="363953" y="58927"/>
                </a:lnTo>
                <a:lnTo>
                  <a:pt x="367805" y="59901"/>
                </a:lnTo>
                <a:lnTo>
                  <a:pt x="371361" y="61848"/>
                </a:lnTo>
                <a:lnTo>
                  <a:pt x="374917" y="63711"/>
                </a:lnTo>
                <a:lnTo>
                  <a:pt x="377796" y="66590"/>
                </a:lnTo>
                <a:lnTo>
                  <a:pt x="382199" y="74379"/>
                </a:lnTo>
                <a:lnTo>
                  <a:pt x="383299" y="79120"/>
                </a:lnTo>
                <a:lnTo>
                  <a:pt x="383279" y="90381"/>
                </a:lnTo>
                <a:lnTo>
                  <a:pt x="382156" y="95038"/>
                </a:lnTo>
                <a:lnTo>
                  <a:pt x="379799" y="99059"/>
                </a:lnTo>
                <a:lnTo>
                  <a:pt x="377669" y="102827"/>
                </a:lnTo>
                <a:lnTo>
                  <a:pt x="374748" y="105748"/>
                </a:lnTo>
                <a:lnTo>
                  <a:pt x="367467" y="109643"/>
                </a:lnTo>
                <a:lnTo>
                  <a:pt x="363572" y="110616"/>
                </a:lnTo>
                <a:lnTo>
                  <a:pt x="385683" y="110616"/>
                </a:lnTo>
                <a:lnTo>
                  <a:pt x="387152" y="109177"/>
                </a:lnTo>
                <a:lnTo>
                  <a:pt x="393502" y="98255"/>
                </a:lnTo>
                <a:lnTo>
                  <a:pt x="395110" y="91905"/>
                </a:lnTo>
                <a:lnTo>
                  <a:pt x="395110" y="77512"/>
                </a:lnTo>
                <a:lnTo>
                  <a:pt x="393544" y="71204"/>
                </a:lnTo>
                <a:lnTo>
                  <a:pt x="390411" y="65785"/>
                </a:lnTo>
                <a:lnTo>
                  <a:pt x="387363" y="60367"/>
                </a:lnTo>
                <a:lnTo>
                  <a:pt x="385909" y="58927"/>
                </a:lnTo>
                <a:close/>
              </a:path>
              <a:path w="1007110" h="141604">
                <a:moveTo>
                  <a:pt x="413862" y="50037"/>
                </a:moveTo>
                <a:lnTo>
                  <a:pt x="402051" y="50037"/>
                </a:lnTo>
                <a:lnTo>
                  <a:pt x="423895" y="119633"/>
                </a:lnTo>
                <a:lnTo>
                  <a:pt x="435833" y="119633"/>
                </a:lnTo>
                <a:lnTo>
                  <a:pt x="439224" y="108457"/>
                </a:lnTo>
                <a:lnTo>
                  <a:pt x="429864" y="108457"/>
                </a:lnTo>
                <a:lnTo>
                  <a:pt x="413862" y="50037"/>
                </a:lnTo>
                <a:close/>
              </a:path>
              <a:path w="1007110" h="141604">
                <a:moveTo>
                  <a:pt x="463087" y="64388"/>
                </a:moveTo>
                <a:lnTo>
                  <a:pt x="452597" y="64388"/>
                </a:lnTo>
                <a:lnTo>
                  <a:pt x="469361" y="119633"/>
                </a:lnTo>
                <a:lnTo>
                  <a:pt x="481299" y="119633"/>
                </a:lnTo>
                <a:lnTo>
                  <a:pt x="484747" y="108584"/>
                </a:lnTo>
                <a:lnTo>
                  <a:pt x="475838" y="108584"/>
                </a:lnTo>
                <a:lnTo>
                  <a:pt x="463087" y="64388"/>
                </a:lnTo>
                <a:close/>
              </a:path>
              <a:path w="1007110" h="141604">
                <a:moveTo>
                  <a:pt x="503016" y="50037"/>
                </a:moveTo>
                <a:lnTo>
                  <a:pt x="491586" y="50037"/>
                </a:lnTo>
                <a:lnTo>
                  <a:pt x="475838" y="108584"/>
                </a:lnTo>
                <a:lnTo>
                  <a:pt x="484747" y="108584"/>
                </a:lnTo>
                <a:lnTo>
                  <a:pt x="503016" y="50037"/>
                </a:lnTo>
                <a:close/>
              </a:path>
              <a:path w="1007110" h="141604">
                <a:moveTo>
                  <a:pt x="458947" y="50037"/>
                </a:moveTo>
                <a:lnTo>
                  <a:pt x="447136" y="50037"/>
                </a:lnTo>
                <a:lnTo>
                  <a:pt x="429864" y="108457"/>
                </a:lnTo>
                <a:lnTo>
                  <a:pt x="439224" y="108457"/>
                </a:lnTo>
                <a:lnTo>
                  <a:pt x="452597" y="64388"/>
                </a:lnTo>
                <a:lnTo>
                  <a:pt x="463087" y="64388"/>
                </a:lnTo>
                <a:lnTo>
                  <a:pt x="458947" y="50037"/>
                </a:lnTo>
                <a:close/>
              </a:path>
              <a:path w="1007110" h="141604">
                <a:moveTo>
                  <a:pt x="522613" y="99186"/>
                </a:moveTo>
                <a:lnTo>
                  <a:pt x="510675" y="99186"/>
                </a:lnTo>
                <a:lnTo>
                  <a:pt x="510929" y="103420"/>
                </a:lnTo>
                <a:lnTo>
                  <a:pt x="533789" y="120776"/>
                </a:lnTo>
                <a:lnTo>
                  <a:pt x="544119" y="120776"/>
                </a:lnTo>
                <a:lnTo>
                  <a:pt x="561348" y="110997"/>
                </a:lnTo>
                <a:lnTo>
                  <a:pt x="534255" y="110997"/>
                </a:lnTo>
                <a:lnTo>
                  <a:pt x="530403" y="109897"/>
                </a:lnTo>
                <a:lnTo>
                  <a:pt x="527439" y="107695"/>
                </a:lnTo>
                <a:lnTo>
                  <a:pt x="524561" y="105494"/>
                </a:lnTo>
                <a:lnTo>
                  <a:pt x="522952" y="102658"/>
                </a:lnTo>
                <a:lnTo>
                  <a:pt x="522613" y="99186"/>
                </a:lnTo>
                <a:close/>
              </a:path>
              <a:path w="1007110" h="141604">
                <a:moveTo>
                  <a:pt x="545304" y="48894"/>
                </a:moveTo>
                <a:lnTo>
                  <a:pt x="532604" y="48894"/>
                </a:lnTo>
                <a:lnTo>
                  <a:pt x="528159" y="49783"/>
                </a:lnTo>
                <a:lnTo>
                  <a:pt x="524264" y="51561"/>
                </a:lnTo>
                <a:lnTo>
                  <a:pt x="520370" y="53255"/>
                </a:lnTo>
                <a:lnTo>
                  <a:pt x="517364" y="55583"/>
                </a:lnTo>
                <a:lnTo>
                  <a:pt x="513131" y="61510"/>
                </a:lnTo>
                <a:lnTo>
                  <a:pt x="512072" y="64769"/>
                </a:lnTo>
                <a:lnTo>
                  <a:pt x="512072" y="72813"/>
                </a:lnTo>
                <a:lnTo>
                  <a:pt x="542256" y="90974"/>
                </a:lnTo>
                <a:lnTo>
                  <a:pt x="546447" y="92455"/>
                </a:lnTo>
                <a:lnTo>
                  <a:pt x="549156" y="93979"/>
                </a:lnTo>
                <a:lnTo>
                  <a:pt x="551866" y="95419"/>
                </a:lnTo>
                <a:lnTo>
                  <a:pt x="553220" y="97662"/>
                </a:lnTo>
                <a:lnTo>
                  <a:pt x="553220" y="103674"/>
                </a:lnTo>
                <a:lnTo>
                  <a:pt x="551950" y="106129"/>
                </a:lnTo>
                <a:lnTo>
                  <a:pt x="546870" y="110024"/>
                </a:lnTo>
                <a:lnTo>
                  <a:pt x="543399" y="110997"/>
                </a:lnTo>
                <a:lnTo>
                  <a:pt x="561348" y="110997"/>
                </a:lnTo>
                <a:lnTo>
                  <a:pt x="563465" y="107949"/>
                </a:lnTo>
                <a:lnTo>
                  <a:pt x="564523" y="104520"/>
                </a:lnTo>
                <a:lnTo>
                  <a:pt x="564439" y="96477"/>
                </a:lnTo>
                <a:lnTo>
                  <a:pt x="563253" y="93048"/>
                </a:lnTo>
                <a:lnTo>
                  <a:pt x="560967" y="90423"/>
                </a:lnTo>
                <a:lnTo>
                  <a:pt x="558766" y="87799"/>
                </a:lnTo>
                <a:lnTo>
                  <a:pt x="556099" y="85851"/>
                </a:lnTo>
                <a:lnTo>
                  <a:pt x="552966" y="84581"/>
                </a:lnTo>
                <a:lnTo>
                  <a:pt x="549834" y="83227"/>
                </a:lnTo>
                <a:lnTo>
                  <a:pt x="545770" y="81872"/>
                </a:lnTo>
                <a:lnTo>
                  <a:pt x="536795" y="79417"/>
                </a:lnTo>
                <a:lnTo>
                  <a:pt x="533662" y="78443"/>
                </a:lnTo>
                <a:lnTo>
                  <a:pt x="523629" y="65447"/>
                </a:lnTo>
                <a:lnTo>
                  <a:pt x="524857" y="63118"/>
                </a:lnTo>
                <a:lnTo>
                  <a:pt x="529768" y="59562"/>
                </a:lnTo>
                <a:lnTo>
                  <a:pt x="533070" y="58673"/>
                </a:lnTo>
                <a:lnTo>
                  <a:pt x="561030" y="58673"/>
                </a:lnTo>
                <a:lnTo>
                  <a:pt x="551527" y="50842"/>
                </a:lnTo>
                <a:lnTo>
                  <a:pt x="545304" y="48894"/>
                </a:lnTo>
                <a:close/>
              </a:path>
              <a:path w="1007110" h="141604">
                <a:moveTo>
                  <a:pt x="561030" y="58673"/>
                </a:moveTo>
                <a:lnTo>
                  <a:pt x="541706" y="58673"/>
                </a:lnTo>
                <a:lnTo>
                  <a:pt x="545262" y="59774"/>
                </a:lnTo>
                <a:lnTo>
                  <a:pt x="547886" y="61975"/>
                </a:lnTo>
                <a:lnTo>
                  <a:pt x="550596" y="64177"/>
                </a:lnTo>
                <a:lnTo>
                  <a:pt x="552077" y="67098"/>
                </a:lnTo>
                <a:lnTo>
                  <a:pt x="552331" y="70738"/>
                </a:lnTo>
                <a:lnTo>
                  <a:pt x="563888" y="70738"/>
                </a:lnTo>
                <a:lnTo>
                  <a:pt x="563550" y="63965"/>
                </a:lnTo>
                <a:lnTo>
                  <a:pt x="561030" y="58673"/>
                </a:lnTo>
                <a:close/>
              </a:path>
              <a:path w="1007110" h="141604">
                <a:moveTo>
                  <a:pt x="657876" y="0"/>
                </a:moveTo>
                <a:lnTo>
                  <a:pt x="646319" y="0"/>
                </a:lnTo>
                <a:lnTo>
                  <a:pt x="611648" y="141223"/>
                </a:lnTo>
                <a:lnTo>
                  <a:pt x="623078" y="141223"/>
                </a:lnTo>
                <a:lnTo>
                  <a:pt x="657876" y="0"/>
                </a:lnTo>
                <a:close/>
              </a:path>
              <a:path w="1007110" h="141604">
                <a:moveTo>
                  <a:pt x="720511" y="31114"/>
                </a:moveTo>
                <a:lnTo>
                  <a:pt x="708954" y="31114"/>
                </a:lnTo>
                <a:lnTo>
                  <a:pt x="708954" y="119633"/>
                </a:lnTo>
                <a:lnTo>
                  <a:pt x="751499" y="119633"/>
                </a:lnTo>
                <a:lnTo>
                  <a:pt x="751499" y="110235"/>
                </a:lnTo>
                <a:lnTo>
                  <a:pt x="720511" y="110235"/>
                </a:lnTo>
                <a:lnTo>
                  <a:pt x="720511" y="31114"/>
                </a:lnTo>
                <a:close/>
              </a:path>
              <a:path w="1007110" h="141604">
                <a:moveTo>
                  <a:pt x="771858" y="22986"/>
                </a:moveTo>
                <a:lnTo>
                  <a:pt x="767540" y="22986"/>
                </a:lnTo>
                <a:lnTo>
                  <a:pt x="765678" y="23748"/>
                </a:lnTo>
                <a:lnTo>
                  <a:pt x="762630" y="26796"/>
                </a:lnTo>
                <a:lnTo>
                  <a:pt x="761868" y="28659"/>
                </a:lnTo>
                <a:lnTo>
                  <a:pt x="761868" y="33062"/>
                </a:lnTo>
                <a:lnTo>
                  <a:pt x="762630" y="34924"/>
                </a:lnTo>
                <a:lnTo>
                  <a:pt x="765678" y="37972"/>
                </a:lnTo>
                <a:lnTo>
                  <a:pt x="767540" y="38734"/>
                </a:lnTo>
                <a:lnTo>
                  <a:pt x="771858" y="38734"/>
                </a:lnTo>
                <a:lnTo>
                  <a:pt x="773636" y="37972"/>
                </a:lnTo>
                <a:lnTo>
                  <a:pt x="775076" y="36448"/>
                </a:lnTo>
                <a:lnTo>
                  <a:pt x="776600" y="34924"/>
                </a:lnTo>
                <a:lnTo>
                  <a:pt x="777362" y="33062"/>
                </a:lnTo>
                <a:lnTo>
                  <a:pt x="777362" y="28659"/>
                </a:lnTo>
                <a:lnTo>
                  <a:pt x="776600" y="26796"/>
                </a:lnTo>
                <a:lnTo>
                  <a:pt x="775076" y="25272"/>
                </a:lnTo>
                <a:lnTo>
                  <a:pt x="773636" y="23748"/>
                </a:lnTo>
                <a:lnTo>
                  <a:pt x="771858" y="22986"/>
                </a:lnTo>
                <a:close/>
              </a:path>
              <a:path w="1007110" h="141604">
                <a:moveTo>
                  <a:pt x="775330" y="50037"/>
                </a:moveTo>
                <a:lnTo>
                  <a:pt x="763773" y="50037"/>
                </a:lnTo>
                <a:lnTo>
                  <a:pt x="763773" y="119633"/>
                </a:lnTo>
                <a:lnTo>
                  <a:pt x="775330" y="119633"/>
                </a:lnTo>
                <a:lnTo>
                  <a:pt x="775330" y="50037"/>
                </a:lnTo>
                <a:close/>
              </a:path>
              <a:path w="1007110" h="141604">
                <a:moveTo>
                  <a:pt x="806583" y="50037"/>
                </a:moveTo>
                <a:lnTo>
                  <a:pt x="795026" y="50037"/>
                </a:lnTo>
                <a:lnTo>
                  <a:pt x="795026" y="119633"/>
                </a:lnTo>
                <a:lnTo>
                  <a:pt x="806583" y="119633"/>
                </a:lnTo>
                <a:lnTo>
                  <a:pt x="806583" y="73871"/>
                </a:lnTo>
                <a:lnTo>
                  <a:pt x="808361" y="68325"/>
                </a:lnTo>
                <a:lnTo>
                  <a:pt x="812039" y="64388"/>
                </a:lnTo>
                <a:lnTo>
                  <a:pt x="815558" y="60705"/>
                </a:lnTo>
                <a:lnTo>
                  <a:pt x="817505" y="59943"/>
                </a:lnTo>
                <a:lnTo>
                  <a:pt x="806583" y="59943"/>
                </a:lnTo>
                <a:lnTo>
                  <a:pt x="806583" y="50037"/>
                </a:lnTo>
                <a:close/>
              </a:path>
              <a:path w="1007110" h="141604">
                <a:moveTo>
                  <a:pt x="851872" y="58800"/>
                </a:moveTo>
                <a:lnTo>
                  <a:pt x="832534" y="58800"/>
                </a:lnTo>
                <a:lnTo>
                  <a:pt x="837275" y="60663"/>
                </a:lnTo>
                <a:lnTo>
                  <a:pt x="840868" y="64515"/>
                </a:lnTo>
                <a:lnTo>
                  <a:pt x="844218" y="68029"/>
                </a:lnTo>
                <a:lnTo>
                  <a:pt x="845953" y="73321"/>
                </a:lnTo>
                <a:lnTo>
                  <a:pt x="845953" y="119633"/>
                </a:lnTo>
                <a:lnTo>
                  <a:pt x="857383" y="119633"/>
                </a:lnTo>
                <a:lnTo>
                  <a:pt x="857383" y="68960"/>
                </a:lnTo>
                <a:lnTo>
                  <a:pt x="854759" y="61594"/>
                </a:lnTo>
                <a:lnTo>
                  <a:pt x="851872" y="58800"/>
                </a:lnTo>
                <a:close/>
              </a:path>
              <a:path w="1007110" h="141604">
                <a:moveTo>
                  <a:pt x="837402" y="48767"/>
                </a:moveTo>
                <a:lnTo>
                  <a:pt x="824194" y="48767"/>
                </a:lnTo>
                <a:lnTo>
                  <a:pt x="819834" y="49741"/>
                </a:lnTo>
                <a:lnTo>
                  <a:pt x="815854" y="51688"/>
                </a:lnTo>
                <a:lnTo>
                  <a:pt x="811960" y="53636"/>
                </a:lnTo>
                <a:lnTo>
                  <a:pt x="808869" y="56387"/>
                </a:lnTo>
                <a:lnTo>
                  <a:pt x="806583" y="59943"/>
                </a:lnTo>
                <a:lnTo>
                  <a:pt x="817505" y="59943"/>
                </a:lnTo>
                <a:lnTo>
                  <a:pt x="820426" y="58800"/>
                </a:lnTo>
                <a:lnTo>
                  <a:pt x="851872" y="58800"/>
                </a:lnTo>
                <a:lnTo>
                  <a:pt x="849509" y="56514"/>
                </a:lnTo>
                <a:lnTo>
                  <a:pt x="844260" y="51350"/>
                </a:lnTo>
                <a:lnTo>
                  <a:pt x="837402" y="48767"/>
                </a:lnTo>
                <a:close/>
              </a:path>
              <a:path w="1007110" h="141604">
                <a:moveTo>
                  <a:pt x="887057" y="50037"/>
                </a:moveTo>
                <a:lnTo>
                  <a:pt x="875627" y="50037"/>
                </a:lnTo>
                <a:lnTo>
                  <a:pt x="875627" y="97239"/>
                </a:lnTo>
                <a:lnTo>
                  <a:pt x="898783" y="120649"/>
                </a:lnTo>
                <a:lnTo>
                  <a:pt x="908943" y="120649"/>
                </a:lnTo>
                <a:lnTo>
                  <a:pt x="925641" y="110616"/>
                </a:lnTo>
                <a:lnTo>
                  <a:pt x="900476" y="110616"/>
                </a:lnTo>
                <a:lnTo>
                  <a:pt x="895735" y="108796"/>
                </a:lnTo>
                <a:lnTo>
                  <a:pt x="892264" y="105155"/>
                </a:lnTo>
                <a:lnTo>
                  <a:pt x="888792" y="101430"/>
                </a:lnTo>
                <a:lnTo>
                  <a:pt x="887057" y="96138"/>
                </a:lnTo>
                <a:lnTo>
                  <a:pt x="887057" y="50037"/>
                </a:lnTo>
                <a:close/>
              </a:path>
              <a:path w="1007110" h="141604">
                <a:moveTo>
                  <a:pt x="937984" y="109346"/>
                </a:moveTo>
                <a:lnTo>
                  <a:pt x="926427" y="109346"/>
                </a:lnTo>
                <a:lnTo>
                  <a:pt x="926427" y="119633"/>
                </a:lnTo>
                <a:lnTo>
                  <a:pt x="937984" y="119633"/>
                </a:lnTo>
                <a:lnTo>
                  <a:pt x="937984" y="109346"/>
                </a:lnTo>
                <a:close/>
              </a:path>
              <a:path w="1007110" h="141604">
                <a:moveTo>
                  <a:pt x="937984" y="50037"/>
                </a:moveTo>
                <a:lnTo>
                  <a:pt x="926427" y="50037"/>
                </a:lnTo>
                <a:lnTo>
                  <a:pt x="926427" y="95546"/>
                </a:lnTo>
                <a:lnTo>
                  <a:pt x="924649" y="101091"/>
                </a:lnTo>
                <a:lnTo>
                  <a:pt x="917537" y="108711"/>
                </a:lnTo>
                <a:lnTo>
                  <a:pt x="912668" y="110616"/>
                </a:lnTo>
                <a:lnTo>
                  <a:pt x="925641" y="110616"/>
                </a:lnTo>
                <a:lnTo>
                  <a:pt x="926427" y="109346"/>
                </a:lnTo>
                <a:lnTo>
                  <a:pt x="937984" y="109346"/>
                </a:lnTo>
                <a:lnTo>
                  <a:pt x="937984" y="50037"/>
                </a:lnTo>
                <a:close/>
              </a:path>
              <a:path w="1007110" h="141604">
                <a:moveTo>
                  <a:pt x="962450" y="50037"/>
                </a:moveTo>
                <a:lnTo>
                  <a:pt x="949369" y="50037"/>
                </a:lnTo>
                <a:lnTo>
                  <a:pt x="971848" y="85089"/>
                </a:lnTo>
                <a:lnTo>
                  <a:pt x="949369" y="119633"/>
                </a:lnTo>
                <a:lnTo>
                  <a:pt x="961434" y="119633"/>
                </a:lnTo>
                <a:lnTo>
                  <a:pt x="977309" y="93725"/>
                </a:lnTo>
                <a:lnTo>
                  <a:pt x="990345" y="93725"/>
                </a:lnTo>
                <a:lnTo>
                  <a:pt x="984421" y="84454"/>
                </a:lnTo>
                <a:lnTo>
                  <a:pt x="990030" y="75818"/>
                </a:lnTo>
                <a:lnTo>
                  <a:pt x="978960" y="75818"/>
                </a:lnTo>
                <a:lnTo>
                  <a:pt x="962450" y="50037"/>
                </a:lnTo>
                <a:close/>
              </a:path>
              <a:path w="1007110" h="141604">
                <a:moveTo>
                  <a:pt x="990345" y="93725"/>
                </a:moveTo>
                <a:lnTo>
                  <a:pt x="977309" y="93725"/>
                </a:lnTo>
                <a:lnTo>
                  <a:pt x="993819" y="119633"/>
                </a:lnTo>
                <a:lnTo>
                  <a:pt x="1006900" y="119633"/>
                </a:lnTo>
                <a:lnTo>
                  <a:pt x="990345" y="93725"/>
                </a:lnTo>
                <a:close/>
              </a:path>
              <a:path w="1007110" h="141604">
                <a:moveTo>
                  <a:pt x="1006773" y="50037"/>
                </a:moveTo>
                <a:lnTo>
                  <a:pt x="994708" y="50037"/>
                </a:lnTo>
                <a:lnTo>
                  <a:pt x="978960" y="75818"/>
                </a:lnTo>
                <a:lnTo>
                  <a:pt x="990030" y="75818"/>
                </a:lnTo>
                <a:lnTo>
                  <a:pt x="1006773" y="50037"/>
                </a:lnTo>
                <a:close/>
              </a:path>
            </a:pathLst>
          </a:custGeom>
          <a:solidFill>
            <a:srgbClr val="FF0000"/>
          </a:solidFill>
        </p:spPr>
        <p:txBody>
          <a:bodyPr wrap="square" lIns="0" tIns="0" rIns="0" bIns="0" rtlCol="0"/>
          <a:lstStyle/>
          <a:p>
            <a:endParaRPr sz="1154"/>
          </a:p>
        </p:txBody>
      </p:sp>
      <p:sp>
        <p:nvSpPr>
          <p:cNvPr id="13" name="object 13"/>
          <p:cNvSpPr/>
          <p:nvPr/>
        </p:nvSpPr>
        <p:spPr>
          <a:xfrm>
            <a:off x="6595037" y="2149763"/>
            <a:ext cx="275705" cy="58236"/>
          </a:xfrm>
          <a:custGeom>
            <a:avLst/>
            <a:gdLst/>
            <a:ahLst/>
            <a:cxnLst/>
            <a:rect l="l" t="t" r="r" b="b"/>
            <a:pathLst>
              <a:path w="429895" h="90804">
                <a:moveTo>
                  <a:pt x="12446" y="1778"/>
                </a:moveTo>
                <a:lnTo>
                  <a:pt x="0" y="1778"/>
                </a:lnTo>
                <a:lnTo>
                  <a:pt x="0" y="89662"/>
                </a:lnTo>
                <a:lnTo>
                  <a:pt x="11557" y="89662"/>
                </a:lnTo>
                <a:lnTo>
                  <a:pt x="11557" y="24003"/>
                </a:lnTo>
                <a:lnTo>
                  <a:pt x="22392" y="24003"/>
                </a:lnTo>
                <a:lnTo>
                  <a:pt x="12446" y="1778"/>
                </a:lnTo>
                <a:close/>
              </a:path>
              <a:path w="429895" h="90804">
                <a:moveTo>
                  <a:pt x="22392" y="24003"/>
                </a:moveTo>
                <a:lnTo>
                  <a:pt x="11557" y="24003"/>
                </a:lnTo>
                <a:lnTo>
                  <a:pt x="40894" y="89662"/>
                </a:lnTo>
                <a:lnTo>
                  <a:pt x="49022" y="89662"/>
                </a:lnTo>
                <a:lnTo>
                  <a:pt x="55815" y="74422"/>
                </a:lnTo>
                <a:lnTo>
                  <a:pt x="44958" y="74422"/>
                </a:lnTo>
                <a:lnTo>
                  <a:pt x="22392" y="24003"/>
                </a:lnTo>
                <a:close/>
              </a:path>
              <a:path w="429895" h="90804">
                <a:moveTo>
                  <a:pt x="89789" y="24130"/>
                </a:moveTo>
                <a:lnTo>
                  <a:pt x="78232" y="24130"/>
                </a:lnTo>
                <a:lnTo>
                  <a:pt x="78232" y="89662"/>
                </a:lnTo>
                <a:lnTo>
                  <a:pt x="89789" y="89662"/>
                </a:lnTo>
                <a:lnTo>
                  <a:pt x="89789" y="24130"/>
                </a:lnTo>
                <a:close/>
              </a:path>
              <a:path w="429895" h="90804">
                <a:moveTo>
                  <a:pt x="89789" y="1778"/>
                </a:moveTo>
                <a:lnTo>
                  <a:pt x="77470" y="1778"/>
                </a:lnTo>
                <a:lnTo>
                  <a:pt x="44958" y="74422"/>
                </a:lnTo>
                <a:lnTo>
                  <a:pt x="55815" y="74422"/>
                </a:lnTo>
                <a:lnTo>
                  <a:pt x="78232" y="24130"/>
                </a:lnTo>
                <a:lnTo>
                  <a:pt x="89789" y="24130"/>
                </a:lnTo>
                <a:lnTo>
                  <a:pt x="89789" y="1778"/>
                </a:lnTo>
                <a:close/>
              </a:path>
              <a:path w="429895" h="90804">
                <a:moveTo>
                  <a:pt x="144186" y="18922"/>
                </a:moveTo>
                <a:lnTo>
                  <a:pt x="131909" y="18922"/>
                </a:lnTo>
                <a:lnTo>
                  <a:pt x="126279" y="20404"/>
                </a:lnTo>
                <a:lnTo>
                  <a:pt x="116204" y="26331"/>
                </a:lnTo>
                <a:lnTo>
                  <a:pt x="112267" y="30522"/>
                </a:lnTo>
                <a:lnTo>
                  <a:pt x="108748" y="37126"/>
                </a:lnTo>
                <a:lnTo>
                  <a:pt x="106510" y="41275"/>
                </a:lnTo>
                <a:lnTo>
                  <a:pt x="105070" y="47498"/>
                </a:lnTo>
                <a:lnTo>
                  <a:pt x="105070" y="61637"/>
                </a:lnTo>
                <a:lnTo>
                  <a:pt x="131783" y="90805"/>
                </a:lnTo>
                <a:lnTo>
                  <a:pt x="143975" y="90805"/>
                </a:lnTo>
                <a:lnTo>
                  <a:pt x="149224" y="89492"/>
                </a:lnTo>
                <a:lnTo>
                  <a:pt x="158283" y="84158"/>
                </a:lnTo>
                <a:lnTo>
                  <a:pt x="161712" y="80772"/>
                </a:lnTo>
                <a:lnTo>
                  <a:pt x="136058" y="80645"/>
                </a:lnTo>
                <a:lnTo>
                  <a:pt x="132121" y="79629"/>
                </a:lnTo>
                <a:lnTo>
                  <a:pt x="116881" y="49360"/>
                </a:lnTo>
                <a:lnTo>
                  <a:pt x="117940" y="44788"/>
                </a:lnTo>
                <a:lnTo>
                  <a:pt x="122173" y="36999"/>
                </a:lnTo>
                <a:lnTo>
                  <a:pt x="125009" y="34036"/>
                </a:lnTo>
                <a:lnTo>
                  <a:pt x="132121" y="29972"/>
                </a:lnTo>
                <a:lnTo>
                  <a:pt x="136058" y="28956"/>
                </a:lnTo>
                <a:lnTo>
                  <a:pt x="161891" y="28956"/>
                </a:lnTo>
                <a:lnTo>
                  <a:pt x="161797" y="28786"/>
                </a:lnTo>
                <a:lnTo>
                  <a:pt x="158453" y="25484"/>
                </a:lnTo>
                <a:lnTo>
                  <a:pt x="149478" y="20235"/>
                </a:lnTo>
                <a:lnTo>
                  <a:pt x="144186" y="18922"/>
                </a:lnTo>
                <a:close/>
              </a:path>
              <a:path w="429895" h="90804">
                <a:moveTo>
                  <a:pt x="175682" y="76708"/>
                </a:moveTo>
                <a:lnTo>
                  <a:pt x="163998" y="76708"/>
                </a:lnTo>
                <a:lnTo>
                  <a:pt x="163998" y="89662"/>
                </a:lnTo>
                <a:lnTo>
                  <a:pt x="175682" y="89662"/>
                </a:lnTo>
                <a:lnTo>
                  <a:pt x="175682" y="76708"/>
                </a:lnTo>
                <a:close/>
              </a:path>
              <a:path w="429895" h="90804">
                <a:moveTo>
                  <a:pt x="161891" y="28956"/>
                </a:moveTo>
                <a:lnTo>
                  <a:pt x="144694" y="28956"/>
                </a:lnTo>
                <a:lnTo>
                  <a:pt x="148631" y="30014"/>
                </a:lnTo>
                <a:lnTo>
                  <a:pt x="152187" y="32131"/>
                </a:lnTo>
                <a:lnTo>
                  <a:pt x="163998" y="59986"/>
                </a:lnTo>
                <a:lnTo>
                  <a:pt x="162940" y="64600"/>
                </a:lnTo>
                <a:lnTo>
                  <a:pt x="144694" y="80645"/>
                </a:lnTo>
                <a:lnTo>
                  <a:pt x="161784" y="80645"/>
                </a:lnTo>
                <a:lnTo>
                  <a:pt x="163998" y="76708"/>
                </a:lnTo>
                <a:lnTo>
                  <a:pt x="175682" y="76708"/>
                </a:lnTo>
                <a:lnTo>
                  <a:pt x="175682" y="32766"/>
                </a:lnTo>
                <a:lnTo>
                  <a:pt x="163998" y="32766"/>
                </a:lnTo>
                <a:lnTo>
                  <a:pt x="161891" y="28956"/>
                </a:lnTo>
                <a:close/>
              </a:path>
              <a:path w="429895" h="90804">
                <a:moveTo>
                  <a:pt x="175682" y="20066"/>
                </a:moveTo>
                <a:lnTo>
                  <a:pt x="163998" y="20066"/>
                </a:lnTo>
                <a:lnTo>
                  <a:pt x="163998" y="32766"/>
                </a:lnTo>
                <a:lnTo>
                  <a:pt x="175682" y="32766"/>
                </a:lnTo>
                <a:lnTo>
                  <a:pt x="175682" y="20066"/>
                </a:lnTo>
                <a:close/>
              </a:path>
              <a:path w="429895" h="90804">
                <a:moveTo>
                  <a:pt x="233355" y="18922"/>
                </a:moveTo>
                <a:lnTo>
                  <a:pt x="218199" y="18922"/>
                </a:lnTo>
                <a:lnTo>
                  <a:pt x="212315" y="20404"/>
                </a:lnTo>
                <a:lnTo>
                  <a:pt x="202070" y="26331"/>
                </a:lnTo>
                <a:lnTo>
                  <a:pt x="198091" y="30522"/>
                </a:lnTo>
                <a:lnTo>
                  <a:pt x="195212" y="35941"/>
                </a:lnTo>
                <a:lnTo>
                  <a:pt x="192334" y="41275"/>
                </a:lnTo>
                <a:lnTo>
                  <a:pt x="190894" y="47540"/>
                </a:lnTo>
                <a:lnTo>
                  <a:pt x="190894" y="62018"/>
                </a:lnTo>
                <a:lnTo>
                  <a:pt x="218199" y="90805"/>
                </a:lnTo>
                <a:lnTo>
                  <a:pt x="233185" y="90805"/>
                </a:lnTo>
                <a:lnTo>
                  <a:pt x="240170" y="88688"/>
                </a:lnTo>
                <a:lnTo>
                  <a:pt x="245758" y="84455"/>
                </a:lnTo>
                <a:lnTo>
                  <a:pt x="250196" y="81026"/>
                </a:lnTo>
                <a:lnTo>
                  <a:pt x="218199" y="81026"/>
                </a:lnTo>
                <a:lnTo>
                  <a:pt x="212865" y="78739"/>
                </a:lnTo>
                <a:lnTo>
                  <a:pt x="204737" y="69596"/>
                </a:lnTo>
                <a:lnTo>
                  <a:pt x="202705" y="63119"/>
                </a:lnTo>
                <a:lnTo>
                  <a:pt x="202705" y="46439"/>
                </a:lnTo>
                <a:lnTo>
                  <a:pt x="204737" y="40047"/>
                </a:lnTo>
                <a:lnTo>
                  <a:pt x="208801" y="35560"/>
                </a:lnTo>
                <a:lnTo>
                  <a:pt x="212865" y="30988"/>
                </a:lnTo>
                <a:lnTo>
                  <a:pt x="218199" y="28702"/>
                </a:lnTo>
                <a:lnTo>
                  <a:pt x="250675" y="28702"/>
                </a:lnTo>
                <a:lnTo>
                  <a:pt x="245885" y="25146"/>
                </a:lnTo>
                <a:lnTo>
                  <a:pt x="240382" y="20997"/>
                </a:lnTo>
                <a:lnTo>
                  <a:pt x="233355" y="18922"/>
                </a:lnTo>
                <a:close/>
              </a:path>
              <a:path w="429895" h="90804">
                <a:moveTo>
                  <a:pt x="256934" y="67310"/>
                </a:moveTo>
                <a:lnTo>
                  <a:pt x="244488" y="67310"/>
                </a:lnTo>
                <a:lnTo>
                  <a:pt x="243218" y="71712"/>
                </a:lnTo>
                <a:lnTo>
                  <a:pt x="240890" y="75099"/>
                </a:lnTo>
                <a:lnTo>
                  <a:pt x="234117" y="79840"/>
                </a:lnTo>
                <a:lnTo>
                  <a:pt x="229883" y="81026"/>
                </a:lnTo>
                <a:lnTo>
                  <a:pt x="250196" y="81026"/>
                </a:lnTo>
                <a:lnTo>
                  <a:pt x="251346" y="80137"/>
                </a:lnTo>
                <a:lnTo>
                  <a:pt x="255072" y="74422"/>
                </a:lnTo>
                <a:lnTo>
                  <a:pt x="256934" y="67310"/>
                </a:lnTo>
                <a:close/>
              </a:path>
              <a:path w="429895" h="90804">
                <a:moveTo>
                  <a:pt x="250675" y="28702"/>
                </a:moveTo>
                <a:lnTo>
                  <a:pt x="229883" y="28702"/>
                </a:lnTo>
                <a:lnTo>
                  <a:pt x="234117" y="29929"/>
                </a:lnTo>
                <a:lnTo>
                  <a:pt x="237503" y="32385"/>
                </a:lnTo>
                <a:lnTo>
                  <a:pt x="240975" y="34840"/>
                </a:lnTo>
                <a:lnTo>
                  <a:pt x="243303" y="38184"/>
                </a:lnTo>
                <a:lnTo>
                  <a:pt x="244488" y="42418"/>
                </a:lnTo>
                <a:lnTo>
                  <a:pt x="256934" y="42418"/>
                </a:lnTo>
                <a:lnTo>
                  <a:pt x="255156" y="35052"/>
                </a:lnTo>
                <a:lnTo>
                  <a:pt x="251473" y="29294"/>
                </a:lnTo>
                <a:lnTo>
                  <a:pt x="250675" y="28702"/>
                </a:lnTo>
                <a:close/>
              </a:path>
              <a:path w="429895" h="90804">
                <a:moveTo>
                  <a:pt x="320784" y="127"/>
                </a:moveTo>
                <a:lnTo>
                  <a:pt x="304274" y="127"/>
                </a:lnTo>
                <a:lnTo>
                  <a:pt x="296781" y="2074"/>
                </a:lnTo>
                <a:lnTo>
                  <a:pt x="290008" y="5969"/>
                </a:lnTo>
                <a:lnTo>
                  <a:pt x="283235" y="9779"/>
                </a:lnTo>
                <a:lnTo>
                  <a:pt x="268058" y="54059"/>
                </a:lnTo>
                <a:lnTo>
                  <a:pt x="269984" y="61764"/>
                </a:lnTo>
                <a:lnTo>
                  <a:pt x="304274" y="90551"/>
                </a:lnTo>
                <a:lnTo>
                  <a:pt x="320784" y="90551"/>
                </a:lnTo>
                <a:lnTo>
                  <a:pt x="328320" y="88646"/>
                </a:lnTo>
                <a:lnTo>
                  <a:pt x="335093" y="84836"/>
                </a:lnTo>
                <a:lnTo>
                  <a:pt x="341866" y="80941"/>
                </a:lnTo>
                <a:lnTo>
                  <a:pt x="342286" y="80518"/>
                </a:lnTo>
                <a:lnTo>
                  <a:pt x="306306" y="80518"/>
                </a:lnTo>
                <a:lnTo>
                  <a:pt x="300718" y="79078"/>
                </a:lnTo>
                <a:lnTo>
                  <a:pt x="279848" y="52366"/>
                </a:lnTo>
                <a:lnTo>
                  <a:pt x="279848" y="38227"/>
                </a:lnTo>
                <a:lnTo>
                  <a:pt x="306222" y="10160"/>
                </a:lnTo>
                <a:lnTo>
                  <a:pt x="342247" y="10160"/>
                </a:lnTo>
                <a:lnTo>
                  <a:pt x="341866" y="9779"/>
                </a:lnTo>
                <a:lnTo>
                  <a:pt x="335093" y="5969"/>
                </a:lnTo>
                <a:lnTo>
                  <a:pt x="328320" y="2074"/>
                </a:lnTo>
                <a:lnTo>
                  <a:pt x="320784" y="127"/>
                </a:lnTo>
                <a:close/>
              </a:path>
              <a:path w="429895" h="90804">
                <a:moveTo>
                  <a:pt x="342247" y="10160"/>
                </a:moveTo>
                <a:lnTo>
                  <a:pt x="318752" y="10160"/>
                </a:lnTo>
                <a:lnTo>
                  <a:pt x="324340" y="11599"/>
                </a:lnTo>
                <a:lnTo>
                  <a:pt x="334162" y="17356"/>
                </a:lnTo>
                <a:lnTo>
                  <a:pt x="338014" y="21463"/>
                </a:lnTo>
                <a:lnTo>
                  <a:pt x="340808" y="26797"/>
                </a:lnTo>
                <a:lnTo>
                  <a:pt x="343687" y="32046"/>
                </a:lnTo>
                <a:lnTo>
                  <a:pt x="345126" y="38227"/>
                </a:lnTo>
                <a:lnTo>
                  <a:pt x="345126" y="52366"/>
                </a:lnTo>
                <a:lnTo>
                  <a:pt x="343687" y="58547"/>
                </a:lnTo>
                <a:lnTo>
                  <a:pt x="340808" y="63881"/>
                </a:lnTo>
                <a:lnTo>
                  <a:pt x="338014" y="69215"/>
                </a:lnTo>
                <a:lnTo>
                  <a:pt x="334119" y="73321"/>
                </a:lnTo>
                <a:lnTo>
                  <a:pt x="324213" y="79078"/>
                </a:lnTo>
                <a:lnTo>
                  <a:pt x="318668" y="80518"/>
                </a:lnTo>
                <a:lnTo>
                  <a:pt x="342286" y="80518"/>
                </a:lnTo>
                <a:lnTo>
                  <a:pt x="347200" y="75565"/>
                </a:lnTo>
                <a:lnTo>
                  <a:pt x="354990" y="61849"/>
                </a:lnTo>
                <a:lnTo>
                  <a:pt x="356937" y="54059"/>
                </a:lnTo>
                <a:lnTo>
                  <a:pt x="356937" y="36618"/>
                </a:lnTo>
                <a:lnTo>
                  <a:pt x="354990" y="28829"/>
                </a:lnTo>
                <a:lnTo>
                  <a:pt x="347200" y="15113"/>
                </a:lnTo>
                <a:lnTo>
                  <a:pt x="342247" y="10160"/>
                </a:lnTo>
                <a:close/>
              </a:path>
              <a:path w="429895" h="90804">
                <a:moveTo>
                  <a:pt x="381973" y="66040"/>
                </a:moveTo>
                <a:lnTo>
                  <a:pt x="369654" y="66040"/>
                </a:lnTo>
                <a:lnTo>
                  <a:pt x="369738" y="70866"/>
                </a:lnTo>
                <a:lnTo>
                  <a:pt x="394419" y="90551"/>
                </a:lnTo>
                <a:lnTo>
                  <a:pt x="406357" y="90551"/>
                </a:lnTo>
                <a:lnTo>
                  <a:pt x="411649" y="89365"/>
                </a:lnTo>
                <a:lnTo>
                  <a:pt x="420623" y="84624"/>
                </a:lnTo>
                <a:lnTo>
                  <a:pt x="424010" y="81534"/>
                </a:lnTo>
                <a:lnTo>
                  <a:pt x="424467" y="80772"/>
                </a:lnTo>
                <a:lnTo>
                  <a:pt x="394503" y="80772"/>
                </a:lnTo>
                <a:lnTo>
                  <a:pt x="390101" y="79375"/>
                </a:lnTo>
                <a:lnTo>
                  <a:pt x="387053" y="76581"/>
                </a:lnTo>
                <a:lnTo>
                  <a:pt x="384090" y="73702"/>
                </a:lnTo>
                <a:lnTo>
                  <a:pt x="382478" y="70358"/>
                </a:lnTo>
                <a:lnTo>
                  <a:pt x="382362" y="69850"/>
                </a:lnTo>
                <a:lnTo>
                  <a:pt x="381973" y="66040"/>
                </a:lnTo>
                <a:close/>
              </a:path>
              <a:path w="429895" h="90804">
                <a:moveTo>
                  <a:pt x="407796" y="0"/>
                </a:moveTo>
                <a:lnTo>
                  <a:pt x="393742" y="0"/>
                </a:lnTo>
                <a:lnTo>
                  <a:pt x="388619" y="1016"/>
                </a:lnTo>
                <a:lnTo>
                  <a:pt x="370162" y="30014"/>
                </a:lnTo>
                <a:lnTo>
                  <a:pt x="371390" y="34417"/>
                </a:lnTo>
                <a:lnTo>
                  <a:pt x="401700" y="50673"/>
                </a:lnTo>
                <a:lnTo>
                  <a:pt x="405468" y="51858"/>
                </a:lnTo>
                <a:lnTo>
                  <a:pt x="411056" y="54059"/>
                </a:lnTo>
                <a:lnTo>
                  <a:pt x="413384" y="55668"/>
                </a:lnTo>
                <a:lnTo>
                  <a:pt x="417110" y="59901"/>
                </a:lnTo>
                <a:lnTo>
                  <a:pt x="418041" y="62653"/>
                </a:lnTo>
                <a:lnTo>
                  <a:pt x="418041" y="70358"/>
                </a:lnTo>
                <a:lnTo>
                  <a:pt x="416432" y="73914"/>
                </a:lnTo>
                <a:lnTo>
                  <a:pt x="410082" y="79417"/>
                </a:lnTo>
                <a:lnTo>
                  <a:pt x="405764" y="80772"/>
                </a:lnTo>
                <a:lnTo>
                  <a:pt x="424467" y="80772"/>
                </a:lnTo>
                <a:lnTo>
                  <a:pt x="428582" y="73914"/>
                </a:lnTo>
                <a:lnTo>
                  <a:pt x="429630" y="70188"/>
                </a:lnTo>
                <a:lnTo>
                  <a:pt x="429713" y="59901"/>
                </a:lnTo>
                <a:lnTo>
                  <a:pt x="428455" y="55541"/>
                </a:lnTo>
                <a:lnTo>
                  <a:pt x="425915" y="52324"/>
                </a:lnTo>
                <a:lnTo>
                  <a:pt x="423375" y="49022"/>
                </a:lnTo>
                <a:lnTo>
                  <a:pt x="420327" y="46609"/>
                </a:lnTo>
                <a:lnTo>
                  <a:pt x="416771" y="45085"/>
                </a:lnTo>
                <a:lnTo>
                  <a:pt x="413215" y="43476"/>
                </a:lnTo>
                <a:lnTo>
                  <a:pt x="408516" y="41867"/>
                </a:lnTo>
                <a:lnTo>
                  <a:pt x="397848" y="38904"/>
                </a:lnTo>
                <a:lnTo>
                  <a:pt x="394080" y="37719"/>
                </a:lnTo>
                <a:lnTo>
                  <a:pt x="381973" y="27347"/>
                </a:lnTo>
                <a:lnTo>
                  <a:pt x="381973" y="19642"/>
                </a:lnTo>
                <a:lnTo>
                  <a:pt x="383497" y="16171"/>
                </a:lnTo>
                <a:lnTo>
                  <a:pt x="386545" y="13716"/>
                </a:lnTo>
                <a:lnTo>
                  <a:pt x="389593" y="11176"/>
                </a:lnTo>
                <a:lnTo>
                  <a:pt x="393530" y="9906"/>
                </a:lnTo>
                <a:lnTo>
                  <a:pt x="424554" y="9906"/>
                </a:lnTo>
                <a:lnTo>
                  <a:pt x="419819" y="6223"/>
                </a:lnTo>
                <a:lnTo>
                  <a:pt x="414569" y="2074"/>
                </a:lnTo>
                <a:lnTo>
                  <a:pt x="407796" y="0"/>
                </a:lnTo>
                <a:close/>
              </a:path>
              <a:path w="429895" h="90804">
                <a:moveTo>
                  <a:pt x="424554" y="9906"/>
                </a:moveTo>
                <a:lnTo>
                  <a:pt x="403521" y="9906"/>
                </a:lnTo>
                <a:lnTo>
                  <a:pt x="407669" y="11218"/>
                </a:lnTo>
                <a:lnTo>
                  <a:pt x="410802" y="13843"/>
                </a:lnTo>
                <a:lnTo>
                  <a:pt x="413935" y="16383"/>
                </a:lnTo>
                <a:lnTo>
                  <a:pt x="415712" y="19346"/>
                </a:lnTo>
                <a:lnTo>
                  <a:pt x="416136" y="22733"/>
                </a:lnTo>
                <a:lnTo>
                  <a:pt x="428836" y="22733"/>
                </a:lnTo>
                <a:lnTo>
                  <a:pt x="428158" y="15875"/>
                </a:lnTo>
                <a:lnTo>
                  <a:pt x="425153" y="10371"/>
                </a:lnTo>
                <a:lnTo>
                  <a:pt x="424554" y="9906"/>
                </a:lnTo>
                <a:close/>
              </a:path>
            </a:pathLst>
          </a:custGeom>
          <a:solidFill>
            <a:srgbClr val="FF0000"/>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5703661" y="2350617"/>
            <a:ext cx="707696" cy="289062"/>
          </a:xfrm>
          <a:prstGeom prst="rect">
            <a:avLst/>
          </a:prstGeom>
        </p:spPr>
      </p:pic>
      <p:pic>
        <p:nvPicPr>
          <p:cNvPr id="15" name="object 15"/>
          <p:cNvPicPr/>
          <p:nvPr/>
        </p:nvPicPr>
        <p:blipFill>
          <a:blip r:embed="rId7" cstate="print"/>
          <a:stretch>
            <a:fillRect/>
          </a:stretch>
        </p:blipFill>
        <p:spPr>
          <a:xfrm>
            <a:off x="6584123" y="2350616"/>
            <a:ext cx="1310908" cy="309506"/>
          </a:xfrm>
          <a:prstGeom prst="rect">
            <a:avLst/>
          </a:prstGeom>
        </p:spPr>
      </p:pic>
      <p:sp>
        <p:nvSpPr>
          <p:cNvPr id="3" name="Título 2">
            <a:extLst>
              <a:ext uri="{FF2B5EF4-FFF2-40B4-BE49-F238E27FC236}">
                <a16:creationId xmlns:a16="http://schemas.microsoft.com/office/drawing/2014/main" id="{64BE160B-987F-98A1-BEDF-3FD077FEA46E}"/>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6019B83C-19B0-E4E6-0BE5-B6470F3893F8}"/>
              </a:ext>
            </a:extLst>
          </p:cNvPr>
          <p:cNvSpPr>
            <a:spLocks noGrp="1"/>
          </p:cNvSpPr>
          <p:nvPr>
            <p:ph idx="1"/>
          </p:nvPr>
        </p:nvSpPr>
        <p:spPr/>
        <p:txBody>
          <a:bodyPr/>
          <a:lstStyle/>
          <a:p>
            <a:endParaRPr lang="pt-B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2593" y="6720807"/>
            <a:ext cx="79199" cy="72522"/>
          </a:xfrm>
          <a:prstGeom prst="rect">
            <a:avLst/>
          </a:prstGeom>
        </p:spPr>
      </p:pic>
      <p:pic>
        <p:nvPicPr>
          <p:cNvPr id="5" name="object 5"/>
          <p:cNvPicPr/>
          <p:nvPr/>
        </p:nvPicPr>
        <p:blipFill>
          <a:blip r:embed="rId3" cstate="print"/>
          <a:stretch>
            <a:fillRect/>
          </a:stretch>
        </p:blipFill>
        <p:spPr>
          <a:xfrm>
            <a:off x="4295409" y="490160"/>
            <a:ext cx="2762603"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4944" y="744003"/>
            <a:ext cx="2340759" cy="116423"/>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5725407" y="3062480"/>
            <a:ext cx="2142107" cy="1123995"/>
          </a:xfrm>
          <a:prstGeom prst="rect">
            <a:avLst/>
          </a:prstGeom>
        </p:spPr>
      </p:pic>
      <p:pic>
        <p:nvPicPr>
          <p:cNvPr id="12" name="object 12"/>
          <p:cNvPicPr/>
          <p:nvPr/>
        </p:nvPicPr>
        <p:blipFill>
          <a:blip r:embed="rId6" cstate="print"/>
          <a:stretch>
            <a:fillRect/>
          </a:stretch>
        </p:blipFill>
        <p:spPr>
          <a:xfrm>
            <a:off x="4680852" y="2169473"/>
            <a:ext cx="2427196" cy="197432"/>
          </a:xfrm>
          <a:prstGeom prst="rect">
            <a:avLst/>
          </a:prstGeom>
        </p:spPr>
      </p:pic>
      <p:sp>
        <p:nvSpPr>
          <p:cNvPr id="13" name="object 13"/>
          <p:cNvSpPr/>
          <p:nvPr/>
        </p:nvSpPr>
        <p:spPr>
          <a:xfrm>
            <a:off x="5892972" y="2433205"/>
            <a:ext cx="358783" cy="568920"/>
          </a:xfrm>
          <a:custGeom>
            <a:avLst/>
            <a:gdLst/>
            <a:ahLst/>
            <a:cxnLst/>
            <a:rect l="l" t="t" r="r" b="b"/>
            <a:pathLst>
              <a:path w="559435" h="887095">
                <a:moveTo>
                  <a:pt x="559330" y="822164"/>
                </a:moveTo>
                <a:lnTo>
                  <a:pt x="557240" y="818730"/>
                </a:lnTo>
                <a:lnTo>
                  <a:pt x="550424" y="817072"/>
                </a:lnTo>
                <a:lnTo>
                  <a:pt x="546990" y="819162"/>
                </a:lnTo>
                <a:lnTo>
                  <a:pt x="534154" y="871931"/>
                </a:lnTo>
                <a:lnTo>
                  <a:pt x="481386" y="859095"/>
                </a:lnTo>
                <a:lnTo>
                  <a:pt x="477952" y="861186"/>
                </a:lnTo>
                <a:lnTo>
                  <a:pt x="476294" y="868001"/>
                </a:lnTo>
                <a:lnTo>
                  <a:pt x="478384" y="871435"/>
                </a:lnTo>
                <a:lnTo>
                  <a:pt x="534767" y="885150"/>
                </a:lnTo>
                <a:lnTo>
                  <a:pt x="533400" y="882903"/>
                </a:lnTo>
                <a:lnTo>
                  <a:pt x="544248" y="876300"/>
                </a:lnTo>
                <a:lnTo>
                  <a:pt x="545615" y="878547"/>
                </a:lnTo>
                <a:lnTo>
                  <a:pt x="559330" y="822164"/>
                </a:lnTo>
                <a:close/>
              </a:path>
              <a:path w="559435" h="887095">
                <a:moveTo>
                  <a:pt x="536277" y="863205"/>
                </a:moveTo>
                <a:lnTo>
                  <a:pt x="10848" y="0"/>
                </a:lnTo>
                <a:lnTo>
                  <a:pt x="0" y="6603"/>
                </a:lnTo>
                <a:lnTo>
                  <a:pt x="525429" y="869808"/>
                </a:lnTo>
                <a:lnTo>
                  <a:pt x="534154" y="871931"/>
                </a:lnTo>
                <a:lnTo>
                  <a:pt x="536277" y="863205"/>
                </a:lnTo>
                <a:close/>
              </a:path>
              <a:path w="559435" h="887095">
                <a:moveTo>
                  <a:pt x="545615" y="878547"/>
                </a:moveTo>
                <a:lnTo>
                  <a:pt x="544248" y="876300"/>
                </a:lnTo>
                <a:lnTo>
                  <a:pt x="533400" y="882903"/>
                </a:lnTo>
                <a:lnTo>
                  <a:pt x="534767" y="885150"/>
                </a:lnTo>
                <a:lnTo>
                  <a:pt x="540730" y="886601"/>
                </a:lnTo>
                <a:lnTo>
                  <a:pt x="544165" y="884510"/>
                </a:lnTo>
                <a:lnTo>
                  <a:pt x="545615" y="878547"/>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E772E6EE-70F1-1F4D-4887-EDA5A889496C}"/>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7BCBC580-5A7C-86E9-211B-85F816C7353F}"/>
              </a:ext>
            </a:extLst>
          </p:cNvPr>
          <p:cNvSpPr>
            <a:spLocks noGrp="1"/>
          </p:cNvSpPr>
          <p:nvPr>
            <p:ph idx="1"/>
          </p:nvPr>
        </p:nvSpPr>
        <p:spPr/>
        <p:txBody>
          <a:bodyPr/>
          <a:lstStyle/>
          <a:p>
            <a:endParaRPr lang="pt-B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0636" y="6722176"/>
            <a:ext cx="86236" cy="70665"/>
          </a:xfrm>
          <a:prstGeom prst="rect">
            <a:avLst/>
          </a:prstGeom>
        </p:spPr>
      </p:pic>
      <p:pic>
        <p:nvPicPr>
          <p:cNvPr id="5" name="object 5"/>
          <p:cNvPicPr/>
          <p:nvPr/>
        </p:nvPicPr>
        <p:blipFill>
          <a:blip r:embed="rId3" cstate="print"/>
          <a:stretch>
            <a:fillRect/>
          </a:stretch>
        </p:blipFill>
        <p:spPr>
          <a:xfrm>
            <a:off x="4295409" y="490160"/>
            <a:ext cx="2762603"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6085" y="741609"/>
            <a:ext cx="3484105" cy="118817"/>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5041236" y="2321294"/>
            <a:ext cx="2777409" cy="399100"/>
          </a:xfrm>
          <a:prstGeom prst="rect">
            <a:avLst/>
          </a:prstGeom>
        </p:spPr>
      </p:pic>
      <p:sp>
        <p:nvSpPr>
          <p:cNvPr id="12" name="object 12"/>
          <p:cNvSpPr/>
          <p:nvPr/>
        </p:nvSpPr>
        <p:spPr>
          <a:xfrm>
            <a:off x="5492549" y="1707169"/>
            <a:ext cx="327425" cy="61087"/>
          </a:xfrm>
          <a:custGeom>
            <a:avLst/>
            <a:gdLst/>
            <a:ahLst/>
            <a:cxnLst/>
            <a:rect l="l" t="t" r="r" b="b"/>
            <a:pathLst>
              <a:path w="510539" h="95250">
                <a:moveTo>
                  <a:pt x="38565" y="5460"/>
                </a:moveTo>
                <a:lnTo>
                  <a:pt x="0" y="5460"/>
                </a:lnTo>
                <a:lnTo>
                  <a:pt x="0" y="93980"/>
                </a:lnTo>
                <a:lnTo>
                  <a:pt x="11556" y="93980"/>
                </a:lnTo>
                <a:lnTo>
                  <a:pt x="11556" y="57023"/>
                </a:lnTo>
                <a:lnTo>
                  <a:pt x="38904" y="57023"/>
                </a:lnTo>
                <a:lnTo>
                  <a:pt x="46566" y="54610"/>
                </a:lnTo>
                <a:lnTo>
                  <a:pt x="53926" y="47497"/>
                </a:lnTo>
                <a:lnTo>
                  <a:pt x="11556" y="47497"/>
                </a:lnTo>
                <a:lnTo>
                  <a:pt x="11556" y="14985"/>
                </a:lnTo>
                <a:lnTo>
                  <a:pt x="53794" y="14985"/>
                </a:lnTo>
                <a:lnTo>
                  <a:pt x="51307" y="12699"/>
                </a:lnTo>
                <a:lnTo>
                  <a:pt x="46143" y="7874"/>
                </a:lnTo>
                <a:lnTo>
                  <a:pt x="38565" y="5460"/>
                </a:lnTo>
                <a:close/>
              </a:path>
              <a:path w="510539" h="95250">
                <a:moveTo>
                  <a:pt x="53794" y="14985"/>
                </a:moveTo>
                <a:lnTo>
                  <a:pt x="41105" y="14985"/>
                </a:lnTo>
                <a:lnTo>
                  <a:pt x="47370" y="20446"/>
                </a:lnTo>
                <a:lnTo>
                  <a:pt x="47370" y="36533"/>
                </a:lnTo>
                <a:lnTo>
                  <a:pt x="45846" y="40513"/>
                </a:lnTo>
                <a:lnTo>
                  <a:pt x="39751" y="46100"/>
                </a:lnTo>
                <a:lnTo>
                  <a:pt x="35009" y="47497"/>
                </a:lnTo>
                <a:lnTo>
                  <a:pt x="53926" y="47497"/>
                </a:lnTo>
                <a:lnTo>
                  <a:pt x="56641" y="44873"/>
                </a:lnTo>
                <a:lnTo>
                  <a:pt x="59181" y="38734"/>
                </a:lnTo>
                <a:lnTo>
                  <a:pt x="59181" y="23749"/>
                </a:lnTo>
                <a:lnTo>
                  <a:pt x="56557" y="17526"/>
                </a:lnTo>
                <a:lnTo>
                  <a:pt x="53794" y="14985"/>
                </a:lnTo>
                <a:close/>
              </a:path>
              <a:path w="510539" h="95250">
                <a:moveTo>
                  <a:pt x="110248" y="23240"/>
                </a:moveTo>
                <a:lnTo>
                  <a:pt x="96871" y="23240"/>
                </a:lnTo>
                <a:lnTo>
                  <a:pt x="90860" y="24722"/>
                </a:lnTo>
                <a:lnTo>
                  <a:pt x="80446" y="30564"/>
                </a:lnTo>
                <a:lnTo>
                  <a:pt x="76424" y="34713"/>
                </a:lnTo>
                <a:lnTo>
                  <a:pt x="70667" y="45550"/>
                </a:lnTo>
                <a:lnTo>
                  <a:pt x="69227" y="51858"/>
                </a:lnTo>
                <a:lnTo>
                  <a:pt x="69227" y="66251"/>
                </a:lnTo>
                <a:lnTo>
                  <a:pt x="97040" y="95123"/>
                </a:lnTo>
                <a:lnTo>
                  <a:pt x="111942" y="95123"/>
                </a:lnTo>
                <a:lnTo>
                  <a:pt x="118884" y="93048"/>
                </a:lnTo>
                <a:lnTo>
                  <a:pt x="124472" y="88900"/>
                </a:lnTo>
                <a:lnTo>
                  <a:pt x="129166" y="85343"/>
                </a:lnTo>
                <a:lnTo>
                  <a:pt x="97548" y="85343"/>
                </a:lnTo>
                <a:lnTo>
                  <a:pt x="92341" y="83439"/>
                </a:lnTo>
                <a:lnTo>
                  <a:pt x="87931" y="79544"/>
                </a:lnTo>
                <a:lnTo>
                  <a:pt x="83790" y="75734"/>
                </a:lnTo>
                <a:lnTo>
                  <a:pt x="81462" y="70358"/>
                </a:lnTo>
                <a:lnTo>
                  <a:pt x="81038" y="63500"/>
                </a:lnTo>
                <a:lnTo>
                  <a:pt x="136664" y="63500"/>
                </a:lnTo>
                <a:lnTo>
                  <a:pt x="136918" y="61044"/>
                </a:lnTo>
                <a:lnTo>
                  <a:pt x="137045" y="54101"/>
                </a:lnTo>
                <a:lnTo>
                  <a:pt x="81165" y="54101"/>
                </a:lnTo>
                <a:lnTo>
                  <a:pt x="81758" y="47497"/>
                </a:lnTo>
                <a:lnTo>
                  <a:pt x="84086" y="42333"/>
                </a:lnTo>
                <a:lnTo>
                  <a:pt x="88150" y="38608"/>
                </a:lnTo>
                <a:lnTo>
                  <a:pt x="92299" y="34882"/>
                </a:lnTo>
                <a:lnTo>
                  <a:pt x="97294" y="33020"/>
                </a:lnTo>
                <a:lnTo>
                  <a:pt x="128778" y="33020"/>
                </a:lnTo>
                <a:lnTo>
                  <a:pt x="126250" y="30437"/>
                </a:lnTo>
                <a:lnTo>
                  <a:pt x="116090" y="24680"/>
                </a:lnTo>
                <a:lnTo>
                  <a:pt x="110248" y="23240"/>
                </a:lnTo>
                <a:close/>
              </a:path>
              <a:path w="510539" h="95250">
                <a:moveTo>
                  <a:pt x="135648" y="72516"/>
                </a:moveTo>
                <a:lnTo>
                  <a:pt x="123202" y="72516"/>
                </a:lnTo>
                <a:lnTo>
                  <a:pt x="121848" y="76411"/>
                </a:lnTo>
                <a:lnTo>
                  <a:pt x="119477" y="79544"/>
                </a:lnTo>
                <a:lnTo>
                  <a:pt x="112788" y="84200"/>
                </a:lnTo>
                <a:lnTo>
                  <a:pt x="108640" y="85343"/>
                </a:lnTo>
                <a:lnTo>
                  <a:pt x="129166" y="85343"/>
                </a:lnTo>
                <a:lnTo>
                  <a:pt x="130060" y="84666"/>
                </a:lnTo>
                <a:lnTo>
                  <a:pt x="133786" y="79205"/>
                </a:lnTo>
                <a:lnTo>
                  <a:pt x="135648" y="72516"/>
                </a:lnTo>
                <a:close/>
              </a:path>
              <a:path w="510539" h="95250">
                <a:moveTo>
                  <a:pt x="128778" y="33020"/>
                </a:moveTo>
                <a:lnTo>
                  <a:pt x="107200" y="33020"/>
                </a:lnTo>
                <a:lnTo>
                  <a:pt x="110883" y="33866"/>
                </a:lnTo>
                <a:lnTo>
                  <a:pt x="114185" y="35560"/>
                </a:lnTo>
                <a:lnTo>
                  <a:pt x="117572" y="37168"/>
                </a:lnTo>
                <a:lnTo>
                  <a:pt x="120239" y="39581"/>
                </a:lnTo>
                <a:lnTo>
                  <a:pt x="122186" y="42799"/>
                </a:lnTo>
                <a:lnTo>
                  <a:pt x="124134" y="45931"/>
                </a:lnTo>
                <a:lnTo>
                  <a:pt x="125107" y="49699"/>
                </a:lnTo>
                <a:lnTo>
                  <a:pt x="125107" y="54101"/>
                </a:lnTo>
                <a:lnTo>
                  <a:pt x="137045" y="54101"/>
                </a:lnTo>
                <a:lnTo>
                  <a:pt x="136931" y="49699"/>
                </a:lnTo>
                <a:lnTo>
                  <a:pt x="135648" y="44492"/>
                </a:lnTo>
                <a:lnTo>
                  <a:pt x="132854" y="39497"/>
                </a:lnTo>
                <a:lnTo>
                  <a:pt x="130145" y="34417"/>
                </a:lnTo>
                <a:lnTo>
                  <a:pt x="128778" y="33020"/>
                </a:lnTo>
                <a:close/>
              </a:path>
              <a:path w="510539" h="95250">
                <a:moveTo>
                  <a:pt x="163857" y="24383"/>
                </a:moveTo>
                <a:lnTo>
                  <a:pt x="152300" y="24383"/>
                </a:lnTo>
                <a:lnTo>
                  <a:pt x="152300" y="93980"/>
                </a:lnTo>
                <a:lnTo>
                  <a:pt x="163857" y="93980"/>
                </a:lnTo>
                <a:lnTo>
                  <a:pt x="163857" y="48217"/>
                </a:lnTo>
                <a:lnTo>
                  <a:pt x="165635" y="42671"/>
                </a:lnTo>
                <a:lnTo>
                  <a:pt x="169313" y="38734"/>
                </a:lnTo>
                <a:lnTo>
                  <a:pt x="172832" y="35051"/>
                </a:lnTo>
                <a:lnTo>
                  <a:pt x="174779" y="34289"/>
                </a:lnTo>
                <a:lnTo>
                  <a:pt x="163857" y="34289"/>
                </a:lnTo>
                <a:lnTo>
                  <a:pt x="163857" y="24383"/>
                </a:lnTo>
                <a:close/>
              </a:path>
              <a:path w="510539" h="95250">
                <a:moveTo>
                  <a:pt x="209145" y="33146"/>
                </a:moveTo>
                <a:lnTo>
                  <a:pt x="189808" y="33146"/>
                </a:lnTo>
                <a:lnTo>
                  <a:pt x="194549" y="35009"/>
                </a:lnTo>
                <a:lnTo>
                  <a:pt x="198141" y="38862"/>
                </a:lnTo>
                <a:lnTo>
                  <a:pt x="201492" y="42375"/>
                </a:lnTo>
                <a:lnTo>
                  <a:pt x="203227" y="47667"/>
                </a:lnTo>
                <a:lnTo>
                  <a:pt x="203227" y="93980"/>
                </a:lnTo>
                <a:lnTo>
                  <a:pt x="214657" y="93980"/>
                </a:lnTo>
                <a:lnTo>
                  <a:pt x="214657" y="43307"/>
                </a:lnTo>
                <a:lnTo>
                  <a:pt x="212033" y="35941"/>
                </a:lnTo>
                <a:lnTo>
                  <a:pt x="209145" y="33146"/>
                </a:lnTo>
                <a:close/>
              </a:path>
              <a:path w="510539" h="95250">
                <a:moveTo>
                  <a:pt x="194676" y="23113"/>
                </a:moveTo>
                <a:lnTo>
                  <a:pt x="181468" y="23113"/>
                </a:lnTo>
                <a:lnTo>
                  <a:pt x="177108" y="24087"/>
                </a:lnTo>
                <a:lnTo>
                  <a:pt x="173128" y="26034"/>
                </a:lnTo>
                <a:lnTo>
                  <a:pt x="169234" y="27982"/>
                </a:lnTo>
                <a:lnTo>
                  <a:pt x="166143" y="30733"/>
                </a:lnTo>
                <a:lnTo>
                  <a:pt x="163857" y="34289"/>
                </a:lnTo>
                <a:lnTo>
                  <a:pt x="174779" y="34289"/>
                </a:lnTo>
                <a:lnTo>
                  <a:pt x="177700" y="33146"/>
                </a:lnTo>
                <a:lnTo>
                  <a:pt x="209145" y="33146"/>
                </a:lnTo>
                <a:lnTo>
                  <a:pt x="206783" y="30860"/>
                </a:lnTo>
                <a:lnTo>
                  <a:pt x="201534" y="25696"/>
                </a:lnTo>
                <a:lnTo>
                  <a:pt x="194676" y="23113"/>
                </a:lnTo>
                <a:close/>
              </a:path>
              <a:path w="510539" h="95250">
                <a:moveTo>
                  <a:pt x="297747" y="14858"/>
                </a:moveTo>
                <a:lnTo>
                  <a:pt x="286190" y="14858"/>
                </a:lnTo>
                <a:lnTo>
                  <a:pt x="286190" y="93980"/>
                </a:lnTo>
                <a:lnTo>
                  <a:pt x="297747" y="93980"/>
                </a:lnTo>
                <a:lnTo>
                  <a:pt x="297747" y="14858"/>
                </a:lnTo>
                <a:close/>
              </a:path>
              <a:path w="510539" h="95250">
                <a:moveTo>
                  <a:pt x="321877" y="5460"/>
                </a:moveTo>
                <a:lnTo>
                  <a:pt x="261933" y="5460"/>
                </a:lnTo>
                <a:lnTo>
                  <a:pt x="261933" y="14858"/>
                </a:lnTo>
                <a:lnTo>
                  <a:pt x="321877" y="14858"/>
                </a:lnTo>
                <a:lnTo>
                  <a:pt x="321877" y="5460"/>
                </a:lnTo>
                <a:close/>
              </a:path>
              <a:path w="510539" h="95250">
                <a:moveTo>
                  <a:pt x="373568" y="23240"/>
                </a:moveTo>
                <a:lnTo>
                  <a:pt x="360360" y="23240"/>
                </a:lnTo>
                <a:lnTo>
                  <a:pt x="354391" y="24722"/>
                </a:lnTo>
                <a:lnTo>
                  <a:pt x="349057" y="27685"/>
                </a:lnTo>
                <a:lnTo>
                  <a:pt x="343723" y="30564"/>
                </a:lnTo>
                <a:lnTo>
                  <a:pt x="331785" y="66251"/>
                </a:lnTo>
                <a:lnTo>
                  <a:pt x="333267" y="72601"/>
                </a:lnTo>
                <a:lnTo>
                  <a:pt x="359937" y="95123"/>
                </a:lnTo>
                <a:lnTo>
                  <a:pt x="373060" y="95123"/>
                </a:lnTo>
                <a:lnTo>
                  <a:pt x="379071" y="93641"/>
                </a:lnTo>
                <a:lnTo>
                  <a:pt x="389909" y="87714"/>
                </a:lnTo>
                <a:lnTo>
                  <a:pt x="392716" y="84963"/>
                </a:lnTo>
                <a:lnTo>
                  <a:pt x="362307" y="84963"/>
                </a:lnTo>
                <a:lnTo>
                  <a:pt x="358497" y="84031"/>
                </a:lnTo>
                <a:lnTo>
                  <a:pt x="343596" y="64727"/>
                </a:lnTo>
                <a:lnTo>
                  <a:pt x="343596" y="53467"/>
                </a:lnTo>
                <a:lnTo>
                  <a:pt x="344654" y="48725"/>
                </a:lnTo>
                <a:lnTo>
                  <a:pt x="348888" y="40936"/>
                </a:lnTo>
                <a:lnTo>
                  <a:pt x="351682" y="38057"/>
                </a:lnTo>
                <a:lnTo>
                  <a:pt x="355153" y="36195"/>
                </a:lnTo>
                <a:lnTo>
                  <a:pt x="358709" y="34247"/>
                </a:lnTo>
                <a:lnTo>
                  <a:pt x="362604" y="33274"/>
                </a:lnTo>
                <a:lnTo>
                  <a:pt x="392942" y="33274"/>
                </a:lnTo>
                <a:lnTo>
                  <a:pt x="390205" y="30564"/>
                </a:lnTo>
                <a:lnTo>
                  <a:pt x="384871" y="27685"/>
                </a:lnTo>
                <a:lnTo>
                  <a:pt x="379537" y="24722"/>
                </a:lnTo>
                <a:lnTo>
                  <a:pt x="373568" y="23240"/>
                </a:lnTo>
                <a:close/>
              </a:path>
              <a:path w="510539" h="95250">
                <a:moveTo>
                  <a:pt x="392942" y="33274"/>
                </a:moveTo>
                <a:lnTo>
                  <a:pt x="370986" y="33274"/>
                </a:lnTo>
                <a:lnTo>
                  <a:pt x="374838" y="34247"/>
                </a:lnTo>
                <a:lnTo>
                  <a:pt x="378394" y="36195"/>
                </a:lnTo>
                <a:lnTo>
                  <a:pt x="381950" y="38057"/>
                </a:lnTo>
                <a:lnTo>
                  <a:pt x="384829" y="40936"/>
                </a:lnTo>
                <a:lnTo>
                  <a:pt x="389231" y="48725"/>
                </a:lnTo>
                <a:lnTo>
                  <a:pt x="390332" y="53467"/>
                </a:lnTo>
                <a:lnTo>
                  <a:pt x="390312" y="64727"/>
                </a:lnTo>
                <a:lnTo>
                  <a:pt x="389189" y="69384"/>
                </a:lnTo>
                <a:lnTo>
                  <a:pt x="386831" y="73406"/>
                </a:lnTo>
                <a:lnTo>
                  <a:pt x="384702" y="77173"/>
                </a:lnTo>
                <a:lnTo>
                  <a:pt x="381781" y="80094"/>
                </a:lnTo>
                <a:lnTo>
                  <a:pt x="374499" y="83989"/>
                </a:lnTo>
                <a:lnTo>
                  <a:pt x="370605" y="84963"/>
                </a:lnTo>
                <a:lnTo>
                  <a:pt x="392716" y="84963"/>
                </a:lnTo>
                <a:lnTo>
                  <a:pt x="394184" y="83523"/>
                </a:lnTo>
                <a:lnTo>
                  <a:pt x="400534" y="72601"/>
                </a:lnTo>
                <a:lnTo>
                  <a:pt x="402143" y="66251"/>
                </a:lnTo>
                <a:lnTo>
                  <a:pt x="402143" y="51858"/>
                </a:lnTo>
                <a:lnTo>
                  <a:pt x="400577" y="45550"/>
                </a:lnTo>
                <a:lnTo>
                  <a:pt x="397444" y="40132"/>
                </a:lnTo>
                <a:lnTo>
                  <a:pt x="394396" y="34713"/>
                </a:lnTo>
                <a:lnTo>
                  <a:pt x="392942" y="33274"/>
                </a:lnTo>
                <a:close/>
              </a:path>
              <a:path w="510539" h="95250">
                <a:moveTo>
                  <a:pt x="454803" y="23240"/>
                </a:moveTo>
                <a:lnTo>
                  <a:pt x="441595" y="23240"/>
                </a:lnTo>
                <a:lnTo>
                  <a:pt x="435626" y="24722"/>
                </a:lnTo>
                <a:lnTo>
                  <a:pt x="430292" y="27685"/>
                </a:lnTo>
                <a:lnTo>
                  <a:pt x="424958" y="30564"/>
                </a:lnTo>
                <a:lnTo>
                  <a:pt x="413020" y="66251"/>
                </a:lnTo>
                <a:lnTo>
                  <a:pt x="414502" y="72601"/>
                </a:lnTo>
                <a:lnTo>
                  <a:pt x="441172" y="95123"/>
                </a:lnTo>
                <a:lnTo>
                  <a:pt x="454295" y="95123"/>
                </a:lnTo>
                <a:lnTo>
                  <a:pt x="460307" y="93641"/>
                </a:lnTo>
                <a:lnTo>
                  <a:pt x="471144" y="87714"/>
                </a:lnTo>
                <a:lnTo>
                  <a:pt x="473951" y="84963"/>
                </a:lnTo>
                <a:lnTo>
                  <a:pt x="443543" y="84963"/>
                </a:lnTo>
                <a:lnTo>
                  <a:pt x="439733" y="84031"/>
                </a:lnTo>
                <a:lnTo>
                  <a:pt x="424831" y="64727"/>
                </a:lnTo>
                <a:lnTo>
                  <a:pt x="424831" y="53467"/>
                </a:lnTo>
                <a:lnTo>
                  <a:pt x="425890" y="48725"/>
                </a:lnTo>
                <a:lnTo>
                  <a:pt x="430123" y="40936"/>
                </a:lnTo>
                <a:lnTo>
                  <a:pt x="432917" y="38057"/>
                </a:lnTo>
                <a:lnTo>
                  <a:pt x="436388" y="36195"/>
                </a:lnTo>
                <a:lnTo>
                  <a:pt x="439944" y="34247"/>
                </a:lnTo>
                <a:lnTo>
                  <a:pt x="443839" y="33274"/>
                </a:lnTo>
                <a:lnTo>
                  <a:pt x="474177" y="33274"/>
                </a:lnTo>
                <a:lnTo>
                  <a:pt x="471440" y="30564"/>
                </a:lnTo>
                <a:lnTo>
                  <a:pt x="466106" y="27685"/>
                </a:lnTo>
                <a:lnTo>
                  <a:pt x="460772" y="24722"/>
                </a:lnTo>
                <a:lnTo>
                  <a:pt x="454803" y="23240"/>
                </a:lnTo>
                <a:close/>
              </a:path>
              <a:path w="510539" h="95250">
                <a:moveTo>
                  <a:pt x="474177" y="33274"/>
                </a:moveTo>
                <a:lnTo>
                  <a:pt x="452221" y="33274"/>
                </a:lnTo>
                <a:lnTo>
                  <a:pt x="456073" y="34247"/>
                </a:lnTo>
                <a:lnTo>
                  <a:pt x="459629" y="36195"/>
                </a:lnTo>
                <a:lnTo>
                  <a:pt x="463185" y="38057"/>
                </a:lnTo>
                <a:lnTo>
                  <a:pt x="466064" y="40936"/>
                </a:lnTo>
                <a:lnTo>
                  <a:pt x="470467" y="48725"/>
                </a:lnTo>
                <a:lnTo>
                  <a:pt x="471567" y="53467"/>
                </a:lnTo>
                <a:lnTo>
                  <a:pt x="471547" y="64727"/>
                </a:lnTo>
                <a:lnTo>
                  <a:pt x="470424" y="69384"/>
                </a:lnTo>
                <a:lnTo>
                  <a:pt x="468067" y="73406"/>
                </a:lnTo>
                <a:lnTo>
                  <a:pt x="465937" y="77173"/>
                </a:lnTo>
                <a:lnTo>
                  <a:pt x="463016" y="80094"/>
                </a:lnTo>
                <a:lnTo>
                  <a:pt x="455735" y="83989"/>
                </a:lnTo>
                <a:lnTo>
                  <a:pt x="451840" y="84963"/>
                </a:lnTo>
                <a:lnTo>
                  <a:pt x="473951" y="84963"/>
                </a:lnTo>
                <a:lnTo>
                  <a:pt x="475420" y="83523"/>
                </a:lnTo>
                <a:lnTo>
                  <a:pt x="481770" y="72601"/>
                </a:lnTo>
                <a:lnTo>
                  <a:pt x="483378" y="66251"/>
                </a:lnTo>
                <a:lnTo>
                  <a:pt x="483378" y="51858"/>
                </a:lnTo>
                <a:lnTo>
                  <a:pt x="481812" y="45550"/>
                </a:lnTo>
                <a:lnTo>
                  <a:pt x="478679" y="40132"/>
                </a:lnTo>
                <a:lnTo>
                  <a:pt x="475631" y="34713"/>
                </a:lnTo>
                <a:lnTo>
                  <a:pt x="474177" y="33274"/>
                </a:lnTo>
                <a:close/>
              </a:path>
              <a:path w="510539" h="95250">
                <a:moveTo>
                  <a:pt x="510131" y="0"/>
                </a:moveTo>
                <a:lnTo>
                  <a:pt x="498574" y="0"/>
                </a:lnTo>
                <a:lnTo>
                  <a:pt x="498574" y="93980"/>
                </a:lnTo>
                <a:lnTo>
                  <a:pt x="510131" y="93980"/>
                </a:lnTo>
                <a:lnTo>
                  <a:pt x="510131" y="0"/>
                </a:lnTo>
                <a:close/>
              </a:path>
            </a:pathLst>
          </a:custGeom>
          <a:solidFill>
            <a:srgbClr val="686868"/>
          </a:solidFill>
        </p:spPr>
        <p:txBody>
          <a:bodyPr wrap="square" lIns="0" tIns="0" rIns="0" bIns="0" rtlCol="0"/>
          <a:lstStyle/>
          <a:p>
            <a:endParaRPr sz="1154"/>
          </a:p>
        </p:txBody>
      </p:sp>
      <p:sp>
        <p:nvSpPr>
          <p:cNvPr id="13" name="object 13"/>
          <p:cNvSpPr/>
          <p:nvPr/>
        </p:nvSpPr>
        <p:spPr>
          <a:xfrm>
            <a:off x="5738224" y="1854909"/>
            <a:ext cx="261043" cy="406023"/>
          </a:xfrm>
          <a:custGeom>
            <a:avLst/>
            <a:gdLst/>
            <a:ahLst/>
            <a:cxnLst/>
            <a:rect l="l" t="t" r="r" b="b"/>
            <a:pathLst>
              <a:path w="407035" h="633095">
                <a:moveTo>
                  <a:pt x="406773" y="568124"/>
                </a:moveTo>
                <a:lnTo>
                  <a:pt x="404674" y="564696"/>
                </a:lnTo>
                <a:lnTo>
                  <a:pt x="397854" y="563055"/>
                </a:lnTo>
                <a:lnTo>
                  <a:pt x="394425" y="565155"/>
                </a:lnTo>
                <a:lnTo>
                  <a:pt x="381726" y="617956"/>
                </a:lnTo>
                <a:lnTo>
                  <a:pt x="328925" y="605257"/>
                </a:lnTo>
                <a:lnTo>
                  <a:pt x="325496" y="607356"/>
                </a:lnTo>
                <a:lnTo>
                  <a:pt x="323856" y="614176"/>
                </a:lnTo>
                <a:lnTo>
                  <a:pt x="325955" y="617605"/>
                </a:lnTo>
                <a:lnTo>
                  <a:pt x="382373" y="631174"/>
                </a:lnTo>
                <a:lnTo>
                  <a:pt x="381000" y="628931"/>
                </a:lnTo>
                <a:lnTo>
                  <a:pt x="391831" y="622299"/>
                </a:lnTo>
                <a:lnTo>
                  <a:pt x="393204" y="624542"/>
                </a:lnTo>
                <a:lnTo>
                  <a:pt x="406773" y="568124"/>
                </a:lnTo>
                <a:close/>
              </a:path>
              <a:path w="407035" h="633095">
                <a:moveTo>
                  <a:pt x="383826" y="609225"/>
                </a:moveTo>
                <a:lnTo>
                  <a:pt x="10831" y="0"/>
                </a:lnTo>
                <a:lnTo>
                  <a:pt x="0" y="6631"/>
                </a:lnTo>
                <a:lnTo>
                  <a:pt x="372995" y="615856"/>
                </a:lnTo>
                <a:lnTo>
                  <a:pt x="381726" y="617956"/>
                </a:lnTo>
                <a:lnTo>
                  <a:pt x="383826" y="609225"/>
                </a:lnTo>
                <a:close/>
              </a:path>
              <a:path w="407035" h="633095">
                <a:moveTo>
                  <a:pt x="393204" y="624542"/>
                </a:moveTo>
                <a:lnTo>
                  <a:pt x="391831" y="622299"/>
                </a:lnTo>
                <a:lnTo>
                  <a:pt x="381000" y="628931"/>
                </a:lnTo>
                <a:lnTo>
                  <a:pt x="382373" y="631174"/>
                </a:lnTo>
                <a:lnTo>
                  <a:pt x="388340" y="632609"/>
                </a:lnTo>
                <a:lnTo>
                  <a:pt x="391769" y="630510"/>
                </a:lnTo>
                <a:lnTo>
                  <a:pt x="393204" y="624542"/>
                </a:lnTo>
                <a:close/>
              </a:path>
            </a:pathLst>
          </a:custGeom>
          <a:solidFill>
            <a:srgbClr val="D3D3D3"/>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5160163" y="3507191"/>
            <a:ext cx="746826" cy="81449"/>
          </a:xfrm>
          <a:prstGeom prst="rect">
            <a:avLst/>
          </a:prstGeom>
        </p:spPr>
      </p:pic>
      <p:grpSp>
        <p:nvGrpSpPr>
          <p:cNvPr id="15" name="object 15"/>
          <p:cNvGrpSpPr/>
          <p:nvPr/>
        </p:nvGrpSpPr>
        <p:grpSpPr>
          <a:xfrm>
            <a:off x="5409349" y="3653539"/>
            <a:ext cx="2437767" cy="1078384"/>
            <a:chOff x="2707584" y="5696815"/>
            <a:chExt cx="3801110" cy="1681480"/>
          </a:xfrm>
        </p:grpSpPr>
        <p:pic>
          <p:nvPicPr>
            <p:cNvPr id="16" name="object 16"/>
            <p:cNvPicPr/>
            <p:nvPr/>
          </p:nvPicPr>
          <p:blipFill>
            <a:blip r:embed="rId7" cstate="print"/>
            <a:stretch>
              <a:fillRect/>
            </a:stretch>
          </p:blipFill>
          <p:spPr>
            <a:xfrm>
              <a:off x="2707584" y="5881015"/>
              <a:ext cx="2380053" cy="1496769"/>
            </a:xfrm>
            <a:prstGeom prst="rect">
              <a:avLst/>
            </a:prstGeom>
          </p:spPr>
        </p:pic>
        <p:sp>
          <p:nvSpPr>
            <p:cNvPr id="17" name="object 17"/>
            <p:cNvSpPr/>
            <p:nvPr/>
          </p:nvSpPr>
          <p:spPr>
            <a:xfrm>
              <a:off x="2905100" y="5696815"/>
              <a:ext cx="772795" cy="471805"/>
            </a:xfrm>
            <a:custGeom>
              <a:avLst/>
              <a:gdLst/>
              <a:ahLst/>
              <a:cxnLst/>
              <a:rect l="l" t="t" r="r" b="b"/>
              <a:pathLst>
                <a:path w="772795" h="471804">
                  <a:moveTo>
                    <a:pt x="755903" y="389709"/>
                  </a:moveTo>
                  <a:lnTo>
                    <a:pt x="752430" y="387683"/>
                  </a:lnTo>
                  <a:lnTo>
                    <a:pt x="745647" y="389468"/>
                  </a:lnTo>
                  <a:lnTo>
                    <a:pt x="743621" y="392941"/>
                  </a:lnTo>
                  <a:lnTo>
                    <a:pt x="757442" y="445460"/>
                  </a:lnTo>
                  <a:lnTo>
                    <a:pt x="704923" y="459280"/>
                  </a:lnTo>
                  <a:lnTo>
                    <a:pt x="702897" y="462753"/>
                  </a:lnTo>
                  <a:lnTo>
                    <a:pt x="704682" y="469536"/>
                  </a:lnTo>
                  <a:lnTo>
                    <a:pt x="708155" y="471562"/>
                  </a:lnTo>
                  <a:lnTo>
                    <a:pt x="764272" y="456795"/>
                  </a:lnTo>
                  <a:lnTo>
                    <a:pt x="762000" y="455469"/>
                  </a:lnTo>
                  <a:lnTo>
                    <a:pt x="768399" y="444499"/>
                  </a:lnTo>
                  <a:lnTo>
                    <a:pt x="770671" y="445825"/>
                  </a:lnTo>
                  <a:lnTo>
                    <a:pt x="755903" y="389709"/>
                  </a:lnTo>
                  <a:close/>
                </a:path>
                <a:path w="772795" h="471804">
                  <a:moveTo>
                    <a:pt x="755157" y="436775"/>
                  </a:moveTo>
                  <a:lnTo>
                    <a:pt x="6399" y="0"/>
                  </a:lnTo>
                  <a:lnTo>
                    <a:pt x="0" y="10969"/>
                  </a:lnTo>
                  <a:lnTo>
                    <a:pt x="748758" y="447745"/>
                  </a:lnTo>
                  <a:lnTo>
                    <a:pt x="757442" y="445460"/>
                  </a:lnTo>
                  <a:lnTo>
                    <a:pt x="755157" y="436775"/>
                  </a:lnTo>
                  <a:close/>
                </a:path>
                <a:path w="772795" h="471804">
                  <a:moveTo>
                    <a:pt x="770671" y="445825"/>
                  </a:moveTo>
                  <a:lnTo>
                    <a:pt x="768399" y="444499"/>
                  </a:lnTo>
                  <a:lnTo>
                    <a:pt x="762000" y="455469"/>
                  </a:lnTo>
                  <a:lnTo>
                    <a:pt x="764272" y="456795"/>
                  </a:lnTo>
                  <a:lnTo>
                    <a:pt x="770207" y="455233"/>
                  </a:lnTo>
                  <a:lnTo>
                    <a:pt x="772233" y="451760"/>
                  </a:lnTo>
                  <a:lnTo>
                    <a:pt x="770671" y="445825"/>
                  </a:lnTo>
                  <a:close/>
                </a:path>
              </a:pathLst>
            </a:custGeom>
            <a:solidFill>
              <a:srgbClr val="D3D3D3"/>
            </a:solidFill>
          </p:spPr>
          <p:txBody>
            <a:bodyPr wrap="square" lIns="0" tIns="0" rIns="0" bIns="0" rtlCol="0"/>
            <a:lstStyle/>
            <a:p>
              <a:endParaRPr sz="1154"/>
            </a:p>
          </p:txBody>
        </p:sp>
        <p:pic>
          <p:nvPicPr>
            <p:cNvPr id="18" name="object 18"/>
            <p:cNvPicPr/>
            <p:nvPr/>
          </p:nvPicPr>
          <p:blipFill>
            <a:blip r:embed="rId8" cstate="print"/>
            <a:stretch>
              <a:fillRect/>
            </a:stretch>
          </p:blipFill>
          <p:spPr>
            <a:xfrm>
              <a:off x="4899291" y="6186296"/>
              <a:ext cx="1609260" cy="101346"/>
            </a:xfrm>
            <a:prstGeom prst="rect">
              <a:avLst/>
            </a:prstGeom>
          </p:spPr>
        </p:pic>
        <p:sp>
          <p:nvSpPr>
            <p:cNvPr id="19" name="object 19"/>
            <p:cNvSpPr/>
            <p:nvPr/>
          </p:nvSpPr>
          <p:spPr>
            <a:xfrm>
              <a:off x="5171228" y="6422018"/>
              <a:ext cx="548640" cy="620395"/>
            </a:xfrm>
            <a:custGeom>
              <a:avLst/>
              <a:gdLst/>
              <a:ahLst/>
              <a:cxnLst/>
              <a:rect l="l" t="t" r="r" b="b"/>
              <a:pathLst>
                <a:path w="548639" h="620395">
                  <a:moveTo>
                    <a:pt x="71315" y="616082"/>
                  </a:moveTo>
                  <a:lnTo>
                    <a:pt x="73963" y="613057"/>
                  </a:lnTo>
                  <a:lnTo>
                    <a:pt x="73496" y="606058"/>
                  </a:lnTo>
                  <a:lnTo>
                    <a:pt x="70471" y="603410"/>
                  </a:lnTo>
                  <a:lnTo>
                    <a:pt x="16284" y="607023"/>
                  </a:lnTo>
                  <a:lnTo>
                    <a:pt x="12671" y="552836"/>
                  </a:lnTo>
                  <a:lnTo>
                    <a:pt x="9646" y="550189"/>
                  </a:lnTo>
                  <a:lnTo>
                    <a:pt x="2647" y="550655"/>
                  </a:lnTo>
                  <a:lnTo>
                    <a:pt x="0" y="553681"/>
                  </a:lnTo>
                  <a:lnTo>
                    <a:pt x="3859" y="611579"/>
                  </a:lnTo>
                  <a:lnTo>
                    <a:pt x="5591" y="609600"/>
                  </a:lnTo>
                  <a:lnTo>
                    <a:pt x="15149" y="617963"/>
                  </a:lnTo>
                  <a:lnTo>
                    <a:pt x="13417" y="619942"/>
                  </a:lnTo>
                  <a:lnTo>
                    <a:pt x="71315" y="616082"/>
                  </a:lnTo>
                  <a:close/>
                </a:path>
                <a:path w="548639" h="620395">
                  <a:moveTo>
                    <a:pt x="25244" y="606426"/>
                  </a:moveTo>
                  <a:lnTo>
                    <a:pt x="548549" y="8363"/>
                  </a:lnTo>
                  <a:lnTo>
                    <a:pt x="538992" y="0"/>
                  </a:lnTo>
                  <a:lnTo>
                    <a:pt x="15686" y="598063"/>
                  </a:lnTo>
                  <a:lnTo>
                    <a:pt x="16284" y="607023"/>
                  </a:lnTo>
                  <a:lnTo>
                    <a:pt x="25244" y="606426"/>
                  </a:lnTo>
                  <a:close/>
                </a:path>
                <a:path w="548639" h="620395">
                  <a:moveTo>
                    <a:pt x="13417" y="619942"/>
                  </a:moveTo>
                  <a:lnTo>
                    <a:pt x="15149" y="617963"/>
                  </a:lnTo>
                  <a:lnTo>
                    <a:pt x="5591" y="609600"/>
                  </a:lnTo>
                  <a:lnTo>
                    <a:pt x="3859" y="611579"/>
                  </a:lnTo>
                  <a:lnTo>
                    <a:pt x="4268" y="617703"/>
                  </a:lnTo>
                  <a:lnTo>
                    <a:pt x="7293" y="620350"/>
                  </a:lnTo>
                  <a:lnTo>
                    <a:pt x="13417" y="619942"/>
                  </a:lnTo>
                  <a:close/>
                </a:path>
              </a:pathLst>
            </a:custGeom>
            <a:solidFill>
              <a:srgbClr val="D3D3D3"/>
            </a:solidFill>
          </p:spPr>
          <p:txBody>
            <a:bodyPr wrap="square" lIns="0" tIns="0" rIns="0" bIns="0" rtlCol="0"/>
            <a:lstStyle/>
            <a:p>
              <a:endParaRPr sz="1154"/>
            </a:p>
          </p:txBody>
        </p:sp>
      </p:grpSp>
      <p:sp>
        <p:nvSpPr>
          <p:cNvPr id="3" name="Título 2">
            <a:extLst>
              <a:ext uri="{FF2B5EF4-FFF2-40B4-BE49-F238E27FC236}">
                <a16:creationId xmlns:a16="http://schemas.microsoft.com/office/drawing/2014/main" id="{4F9FE8EC-CFED-52A6-6905-5610E075CF50}"/>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9185CA04-E9B4-9A68-D6A9-C1F1B16F51F8}"/>
              </a:ext>
            </a:extLst>
          </p:cNvPr>
          <p:cNvSpPr>
            <a:spLocks noGrp="1"/>
          </p:cNvSpPr>
          <p:nvPr>
            <p:ph idx="1"/>
          </p:nvPr>
        </p:nvSpPr>
        <p:spPr/>
        <p:txBody>
          <a:bodyPr/>
          <a:lstStyle/>
          <a:p>
            <a:endParaRPr lang="pt-B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0684" y="6722078"/>
            <a:ext cx="83206" cy="70958"/>
          </a:xfrm>
          <a:prstGeom prst="rect">
            <a:avLst/>
          </a:prstGeom>
        </p:spPr>
      </p:pic>
      <p:pic>
        <p:nvPicPr>
          <p:cNvPr id="5" name="object 5"/>
          <p:cNvPicPr/>
          <p:nvPr/>
        </p:nvPicPr>
        <p:blipFill>
          <a:blip r:embed="rId3" cstate="print"/>
          <a:stretch>
            <a:fillRect/>
          </a:stretch>
        </p:blipFill>
        <p:spPr>
          <a:xfrm>
            <a:off x="4295409" y="490160"/>
            <a:ext cx="2762603"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9" name="object 9"/>
          <p:cNvPicPr/>
          <p:nvPr/>
        </p:nvPicPr>
        <p:blipFill>
          <a:blip r:embed="rId4" cstate="print"/>
          <a:stretch>
            <a:fillRect/>
          </a:stretch>
        </p:blipFill>
        <p:spPr>
          <a:xfrm>
            <a:off x="4259961" y="743661"/>
            <a:ext cx="2306638" cy="88144"/>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5041236" y="1938484"/>
            <a:ext cx="2777409" cy="399100"/>
          </a:xfrm>
          <a:prstGeom prst="rect">
            <a:avLst/>
          </a:prstGeom>
        </p:spPr>
      </p:pic>
      <p:sp>
        <p:nvSpPr>
          <p:cNvPr id="12" name="object 12"/>
          <p:cNvSpPr/>
          <p:nvPr/>
        </p:nvSpPr>
        <p:spPr>
          <a:xfrm>
            <a:off x="6487897" y="2723571"/>
            <a:ext cx="490730" cy="62716"/>
          </a:xfrm>
          <a:custGeom>
            <a:avLst/>
            <a:gdLst/>
            <a:ahLst/>
            <a:cxnLst/>
            <a:rect l="l" t="t" r="r" b="b"/>
            <a:pathLst>
              <a:path w="765175" h="97789">
                <a:moveTo>
                  <a:pt x="38565" y="8128"/>
                </a:moveTo>
                <a:lnTo>
                  <a:pt x="0" y="8128"/>
                </a:lnTo>
                <a:lnTo>
                  <a:pt x="0" y="96647"/>
                </a:lnTo>
                <a:lnTo>
                  <a:pt x="11557" y="96647"/>
                </a:lnTo>
                <a:lnTo>
                  <a:pt x="11557" y="59690"/>
                </a:lnTo>
                <a:lnTo>
                  <a:pt x="38904" y="59690"/>
                </a:lnTo>
                <a:lnTo>
                  <a:pt x="46566" y="57277"/>
                </a:lnTo>
                <a:lnTo>
                  <a:pt x="53926" y="50165"/>
                </a:lnTo>
                <a:lnTo>
                  <a:pt x="11557" y="50165"/>
                </a:lnTo>
                <a:lnTo>
                  <a:pt x="11557" y="17653"/>
                </a:lnTo>
                <a:lnTo>
                  <a:pt x="53794" y="17653"/>
                </a:lnTo>
                <a:lnTo>
                  <a:pt x="51308" y="15367"/>
                </a:lnTo>
                <a:lnTo>
                  <a:pt x="46143" y="10541"/>
                </a:lnTo>
                <a:lnTo>
                  <a:pt x="38565" y="8128"/>
                </a:lnTo>
                <a:close/>
              </a:path>
              <a:path w="765175" h="97789">
                <a:moveTo>
                  <a:pt x="53794" y="17653"/>
                </a:moveTo>
                <a:lnTo>
                  <a:pt x="41105" y="17653"/>
                </a:lnTo>
                <a:lnTo>
                  <a:pt x="47371" y="23114"/>
                </a:lnTo>
                <a:lnTo>
                  <a:pt x="47371" y="39200"/>
                </a:lnTo>
                <a:lnTo>
                  <a:pt x="45847" y="43180"/>
                </a:lnTo>
                <a:lnTo>
                  <a:pt x="39751" y="48768"/>
                </a:lnTo>
                <a:lnTo>
                  <a:pt x="35009" y="50165"/>
                </a:lnTo>
                <a:lnTo>
                  <a:pt x="53926" y="50165"/>
                </a:lnTo>
                <a:lnTo>
                  <a:pt x="56642" y="47540"/>
                </a:lnTo>
                <a:lnTo>
                  <a:pt x="59182" y="41402"/>
                </a:lnTo>
                <a:lnTo>
                  <a:pt x="59182" y="26416"/>
                </a:lnTo>
                <a:lnTo>
                  <a:pt x="56557" y="20193"/>
                </a:lnTo>
                <a:lnTo>
                  <a:pt x="53794" y="17653"/>
                </a:lnTo>
                <a:close/>
              </a:path>
              <a:path w="765175" h="97789">
                <a:moveTo>
                  <a:pt x="108343" y="25908"/>
                </a:moveTo>
                <a:lnTo>
                  <a:pt x="96067" y="25908"/>
                </a:lnTo>
                <a:lnTo>
                  <a:pt x="90436" y="27389"/>
                </a:lnTo>
                <a:lnTo>
                  <a:pt x="80361" y="33316"/>
                </a:lnTo>
                <a:lnTo>
                  <a:pt x="76424" y="37507"/>
                </a:lnTo>
                <a:lnTo>
                  <a:pt x="72906" y="44111"/>
                </a:lnTo>
                <a:lnTo>
                  <a:pt x="70667" y="48260"/>
                </a:lnTo>
                <a:lnTo>
                  <a:pt x="69227" y="54483"/>
                </a:lnTo>
                <a:lnTo>
                  <a:pt x="69227" y="68622"/>
                </a:lnTo>
                <a:lnTo>
                  <a:pt x="95940" y="97790"/>
                </a:lnTo>
                <a:lnTo>
                  <a:pt x="108132" y="97790"/>
                </a:lnTo>
                <a:lnTo>
                  <a:pt x="113381" y="96477"/>
                </a:lnTo>
                <a:lnTo>
                  <a:pt x="122440" y="91143"/>
                </a:lnTo>
                <a:lnTo>
                  <a:pt x="125869" y="87757"/>
                </a:lnTo>
                <a:lnTo>
                  <a:pt x="100215" y="87630"/>
                </a:lnTo>
                <a:lnTo>
                  <a:pt x="96278" y="86614"/>
                </a:lnTo>
                <a:lnTo>
                  <a:pt x="81038" y="56345"/>
                </a:lnTo>
                <a:lnTo>
                  <a:pt x="82097" y="51773"/>
                </a:lnTo>
                <a:lnTo>
                  <a:pt x="86330" y="43984"/>
                </a:lnTo>
                <a:lnTo>
                  <a:pt x="89166" y="41021"/>
                </a:lnTo>
                <a:lnTo>
                  <a:pt x="96278" y="36957"/>
                </a:lnTo>
                <a:lnTo>
                  <a:pt x="100215" y="35941"/>
                </a:lnTo>
                <a:lnTo>
                  <a:pt x="126048" y="35941"/>
                </a:lnTo>
                <a:lnTo>
                  <a:pt x="125954" y="35771"/>
                </a:lnTo>
                <a:lnTo>
                  <a:pt x="122610" y="32469"/>
                </a:lnTo>
                <a:lnTo>
                  <a:pt x="113635" y="27220"/>
                </a:lnTo>
                <a:lnTo>
                  <a:pt x="108343" y="25908"/>
                </a:lnTo>
                <a:close/>
              </a:path>
              <a:path w="765175" h="97789">
                <a:moveTo>
                  <a:pt x="139839" y="83693"/>
                </a:moveTo>
                <a:lnTo>
                  <a:pt x="128155" y="83693"/>
                </a:lnTo>
                <a:lnTo>
                  <a:pt x="128155" y="96647"/>
                </a:lnTo>
                <a:lnTo>
                  <a:pt x="139839" y="96647"/>
                </a:lnTo>
                <a:lnTo>
                  <a:pt x="139839" y="83693"/>
                </a:lnTo>
                <a:close/>
              </a:path>
              <a:path w="765175" h="97789">
                <a:moveTo>
                  <a:pt x="126048" y="35941"/>
                </a:moveTo>
                <a:lnTo>
                  <a:pt x="108851" y="35941"/>
                </a:lnTo>
                <a:lnTo>
                  <a:pt x="112788" y="36999"/>
                </a:lnTo>
                <a:lnTo>
                  <a:pt x="116344" y="39116"/>
                </a:lnTo>
                <a:lnTo>
                  <a:pt x="128155" y="66971"/>
                </a:lnTo>
                <a:lnTo>
                  <a:pt x="127097" y="71585"/>
                </a:lnTo>
                <a:lnTo>
                  <a:pt x="108851" y="87630"/>
                </a:lnTo>
                <a:lnTo>
                  <a:pt x="125941" y="87630"/>
                </a:lnTo>
                <a:lnTo>
                  <a:pt x="128155" y="83693"/>
                </a:lnTo>
                <a:lnTo>
                  <a:pt x="139839" y="83693"/>
                </a:lnTo>
                <a:lnTo>
                  <a:pt x="139839" y="39751"/>
                </a:lnTo>
                <a:lnTo>
                  <a:pt x="128155" y="39751"/>
                </a:lnTo>
                <a:lnTo>
                  <a:pt x="126048" y="35941"/>
                </a:lnTo>
                <a:close/>
              </a:path>
              <a:path w="765175" h="97789">
                <a:moveTo>
                  <a:pt x="139839" y="27051"/>
                </a:moveTo>
                <a:lnTo>
                  <a:pt x="128155" y="27051"/>
                </a:lnTo>
                <a:lnTo>
                  <a:pt x="128155" y="39751"/>
                </a:lnTo>
                <a:lnTo>
                  <a:pt x="139839" y="39751"/>
                </a:lnTo>
                <a:lnTo>
                  <a:pt x="139839" y="27051"/>
                </a:lnTo>
                <a:close/>
              </a:path>
              <a:path w="765175" h="97789">
                <a:moveTo>
                  <a:pt x="167455" y="0"/>
                </a:moveTo>
                <a:lnTo>
                  <a:pt x="163137" y="0"/>
                </a:lnTo>
                <a:lnTo>
                  <a:pt x="161275" y="762"/>
                </a:lnTo>
                <a:lnTo>
                  <a:pt x="158227" y="3810"/>
                </a:lnTo>
                <a:lnTo>
                  <a:pt x="157465" y="5672"/>
                </a:lnTo>
                <a:lnTo>
                  <a:pt x="157465" y="10075"/>
                </a:lnTo>
                <a:lnTo>
                  <a:pt x="158227" y="11938"/>
                </a:lnTo>
                <a:lnTo>
                  <a:pt x="161275" y="14986"/>
                </a:lnTo>
                <a:lnTo>
                  <a:pt x="163137" y="15748"/>
                </a:lnTo>
                <a:lnTo>
                  <a:pt x="167455" y="15748"/>
                </a:lnTo>
                <a:lnTo>
                  <a:pt x="169233" y="14986"/>
                </a:lnTo>
                <a:lnTo>
                  <a:pt x="170673" y="13462"/>
                </a:lnTo>
                <a:lnTo>
                  <a:pt x="172197" y="11938"/>
                </a:lnTo>
                <a:lnTo>
                  <a:pt x="172959" y="10075"/>
                </a:lnTo>
                <a:lnTo>
                  <a:pt x="172959" y="5672"/>
                </a:lnTo>
                <a:lnTo>
                  <a:pt x="172197" y="3810"/>
                </a:lnTo>
                <a:lnTo>
                  <a:pt x="170673" y="2286"/>
                </a:lnTo>
                <a:lnTo>
                  <a:pt x="169233" y="762"/>
                </a:lnTo>
                <a:lnTo>
                  <a:pt x="167455" y="0"/>
                </a:lnTo>
                <a:close/>
              </a:path>
              <a:path w="765175" h="97789">
                <a:moveTo>
                  <a:pt x="170927" y="27051"/>
                </a:moveTo>
                <a:lnTo>
                  <a:pt x="159370" y="27051"/>
                </a:lnTo>
                <a:lnTo>
                  <a:pt x="159370" y="96647"/>
                </a:lnTo>
                <a:lnTo>
                  <a:pt x="170927" y="96647"/>
                </a:lnTo>
                <a:lnTo>
                  <a:pt x="170927" y="27051"/>
                </a:lnTo>
                <a:close/>
              </a:path>
              <a:path w="765175" h="97789">
                <a:moveTo>
                  <a:pt x="202181" y="27051"/>
                </a:moveTo>
                <a:lnTo>
                  <a:pt x="190624" y="27051"/>
                </a:lnTo>
                <a:lnTo>
                  <a:pt x="190624" y="96647"/>
                </a:lnTo>
                <a:lnTo>
                  <a:pt x="202181" y="96647"/>
                </a:lnTo>
                <a:lnTo>
                  <a:pt x="202181" y="50884"/>
                </a:lnTo>
                <a:lnTo>
                  <a:pt x="203959" y="45339"/>
                </a:lnTo>
                <a:lnTo>
                  <a:pt x="207636" y="41402"/>
                </a:lnTo>
                <a:lnTo>
                  <a:pt x="211155" y="37719"/>
                </a:lnTo>
                <a:lnTo>
                  <a:pt x="213103" y="36957"/>
                </a:lnTo>
                <a:lnTo>
                  <a:pt x="202181" y="36957"/>
                </a:lnTo>
                <a:lnTo>
                  <a:pt x="202181" y="27051"/>
                </a:lnTo>
                <a:close/>
              </a:path>
              <a:path w="765175" h="97789">
                <a:moveTo>
                  <a:pt x="247469" y="35814"/>
                </a:moveTo>
                <a:lnTo>
                  <a:pt x="228131" y="35814"/>
                </a:lnTo>
                <a:lnTo>
                  <a:pt x="232872" y="37676"/>
                </a:lnTo>
                <a:lnTo>
                  <a:pt x="236465" y="41529"/>
                </a:lnTo>
                <a:lnTo>
                  <a:pt x="239815" y="45042"/>
                </a:lnTo>
                <a:lnTo>
                  <a:pt x="241551" y="50334"/>
                </a:lnTo>
                <a:lnTo>
                  <a:pt x="241551" y="96647"/>
                </a:lnTo>
                <a:lnTo>
                  <a:pt x="252981" y="96647"/>
                </a:lnTo>
                <a:lnTo>
                  <a:pt x="252981" y="45974"/>
                </a:lnTo>
                <a:lnTo>
                  <a:pt x="250356" y="38608"/>
                </a:lnTo>
                <a:lnTo>
                  <a:pt x="247469" y="35814"/>
                </a:lnTo>
                <a:close/>
              </a:path>
              <a:path w="765175" h="97789">
                <a:moveTo>
                  <a:pt x="232999" y="25781"/>
                </a:moveTo>
                <a:lnTo>
                  <a:pt x="219791" y="25781"/>
                </a:lnTo>
                <a:lnTo>
                  <a:pt x="215431" y="26754"/>
                </a:lnTo>
                <a:lnTo>
                  <a:pt x="211452" y="28702"/>
                </a:lnTo>
                <a:lnTo>
                  <a:pt x="207557" y="30649"/>
                </a:lnTo>
                <a:lnTo>
                  <a:pt x="204467" y="33401"/>
                </a:lnTo>
                <a:lnTo>
                  <a:pt x="202181" y="36957"/>
                </a:lnTo>
                <a:lnTo>
                  <a:pt x="213103" y="36957"/>
                </a:lnTo>
                <a:lnTo>
                  <a:pt x="216024" y="35814"/>
                </a:lnTo>
                <a:lnTo>
                  <a:pt x="247469" y="35814"/>
                </a:lnTo>
                <a:lnTo>
                  <a:pt x="245107" y="33528"/>
                </a:lnTo>
                <a:lnTo>
                  <a:pt x="239857" y="28363"/>
                </a:lnTo>
                <a:lnTo>
                  <a:pt x="232999" y="25781"/>
                </a:lnTo>
                <a:close/>
              </a:path>
              <a:path w="765175" h="97789">
                <a:moveTo>
                  <a:pt x="285956" y="36576"/>
                </a:moveTo>
                <a:lnTo>
                  <a:pt x="274399" y="36576"/>
                </a:lnTo>
                <a:lnTo>
                  <a:pt x="274399" y="84370"/>
                </a:lnTo>
                <a:lnTo>
                  <a:pt x="276008" y="89238"/>
                </a:lnTo>
                <a:lnTo>
                  <a:pt x="282442" y="95165"/>
                </a:lnTo>
                <a:lnTo>
                  <a:pt x="287268" y="96647"/>
                </a:lnTo>
                <a:lnTo>
                  <a:pt x="304117" y="96647"/>
                </a:lnTo>
                <a:lnTo>
                  <a:pt x="304117" y="86868"/>
                </a:lnTo>
                <a:lnTo>
                  <a:pt x="292052" y="86868"/>
                </a:lnTo>
                <a:lnTo>
                  <a:pt x="289554" y="86190"/>
                </a:lnTo>
                <a:lnTo>
                  <a:pt x="288115" y="84836"/>
                </a:lnTo>
                <a:lnTo>
                  <a:pt x="286676" y="83396"/>
                </a:lnTo>
                <a:lnTo>
                  <a:pt x="285956" y="80983"/>
                </a:lnTo>
                <a:lnTo>
                  <a:pt x="285956" y="36576"/>
                </a:lnTo>
                <a:close/>
              </a:path>
              <a:path w="765175" h="97789">
                <a:moveTo>
                  <a:pt x="304117" y="27051"/>
                </a:moveTo>
                <a:lnTo>
                  <a:pt x="265382" y="27051"/>
                </a:lnTo>
                <a:lnTo>
                  <a:pt x="265382" y="36576"/>
                </a:lnTo>
                <a:lnTo>
                  <a:pt x="304117" y="36576"/>
                </a:lnTo>
                <a:lnTo>
                  <a:pt x="304117" y="27051"/>
                </a:lnTo>
                <a:close/>
              </a:path>
              <a:path w="765175" h="97789">
                <a:moveTo>
                  <a:pt x="285956" y="9525"/>
                </a:moveTo>
                <a:lnTo>
                  <a:pt x="274399" y="9525"/>
                </a:lnTo>
                <a:lnTo>
                  <a:pt x="274399" y="27051"/>
                </a:lnTo>
                <a:lnTo>
                  <a:pt x="285956" y="27051"/>
                </a:lnTo>
                <a:lnTo>
                  <a:pt x="285956" y="9525"/>
                </a:lnTo>
                <a:close/>
              </a:path>
              <a:path w="765175" h="97789">
                <a:moveTo>
                  <a:pt x="389739" y="8128"/>
                </a:moveTo>
                <a:lnTo>
                  <a:pt x="351978" y="8128"/>
                </a:lnTo>
                <a:lnTo>
                  <a:pt x="351978" y="96647"/>
                </a:lnTo>
                <a:lnTo>
                  <a:pt x="390925" y="96647"/>
                </a:lnTo>
                <a:lnTo>
                  <a:pt x="396047" y="95631"/>
                </a:lnTo>
                <a:lnTo>
                  <a:pt x="400365" y="93599"/>
                </a:lnTo>
                <a:lnTo>
                  <a:pt x="404768" y="91482"/>
                </a:lnTo>
                <a:lnTo>
                  <a:pt x="408112" y="88646"/>
                </a:lnTo>
                <a:lnTo>
                  <a:pt x="409092" y="87122"/>
                </a:lnTo>
                <a:lnTo>
                  <a:pt x="363535" y="87122"/>
                </a:lnTo>
                <a:lnTo>
                  <a:pt x="363535" y="55880"/>
                </a:lnTo>
                <a:lnTo>
                  <a:pt x="406202" y="55880"/>
                </a:lnTo>
                <a:lnTo>
                  <a:pt x="405064" y="54991"/>
                </a:lnTo>
                <a:lnTo>
                  <a:pt x="402439" y="52874"/>
                </a:lnTo>
                <a:lnTo>
                  <a:pt x="399518" y="51562"/>
                </a:lnTo>
                <a:lnTo>
                  <a:pt x="396301" y="51054"/>
                </a:lnTo>
                <a:lnTo>
                  <a:pt x="400958" y="49530"/>
                </a:lnTo>
                <a:lnTo>
                  <a:pt x="404683" y="47074"/>
                </a:lnTo>
                <a:lnTo>
                  <a:pt x="405278" y="46355"/>
                </a:lnTo>
                <a:lnTo>
                  <a:pt x="363535" y="46355"/>
                </a:lnTo>
                <a:lnTo>
                  <a:pt x="363535" y="17653"/>
                </a:lnTo>
                <a:lnTo>
                  <a:pt x="407668" y="17653"/>
                </a:lnTo>
                <a:lnTo>
                  <a:pt x="406503" y="15790"/>
                </a:lnTo>
                <a:lnTo>
                  <a:pt x="403328" y="13123"/>
                </a:lnTo>
                <a:lnTo>
                  <a:pt x="399095" y="11176"/>
                </a:lnTo>
                <a:lnTo>
                  <a:pt x="394862" y="9144"/>
                </a:lnTo>
                <a:lnTo>
                  <a:pt x="389739" y="8128"/>
                </a:lnTo>
                <a:close/>
              </a:path>
              <a:path w="765175" h="97789">
                <a:moveTo>
                  <a:pt x="406202" y="55880"/>
                </a:moveTo>
                <a:lnTo>
                  <a:pt x="389274" y="55880"/>
                </a:lnTo>
                <a:lnTo>
                  <a:pt x="393803" y="57319"/>
                </a:lnTo>
                <a:lnTo>
                  <a:pt x="397190" y="60198"/>
                </a:lnTo>
                <a:lnTo>
                  <a:pt x="400577" y="62992"/>
                </a:lnTo>
                <a:lnTo>
                  <a:pt x="402270" y="66844"/>
                </a:lnTo>
                <a:lnTo>
                  <a:pt x="402270" y="76581"/>
                </a:lnTo>
                <a:lnTo>
                  <a:pt x="400661" y="80348"/>
                </a:lnTo>
                <a:lnTo>
                  <a:pt x="394227" y="85767"/>
                </a:lnTo>
                <a:lnTo>
                  <a:pt x="389739" y="87122"/>
                </a:lnTo>
                <a:lnTo>
                  <a:pt x="409092" y="87122"/>
                </a:lnTo>
                <a:lnTo>
                  <a:pt x="410398" y="85090"/>
                </a:lnTo>
                <a:lnTo>
                  <a:pt x="412684" y="81449"/>
                </a:lnTo>
                <a:lnTo>
                  <a:pt x="413827" y="77385"/>
                </a:lnTo>
                <a:lnTo>
                  <a:pt x="413827" y="69342"/>
                </a:lnTo>
                <a:lnTo>
                  <a:pt x="413023" y="65997"/>
                </a:lnTo>
                <a:lnTo>
                  <a:pt x="411414" y="62865"/>
                </a:lnTo>
                <a:lnTo>
                  <a:pt x="409890" y="59732"/>
                </a:lnTo>
                <a:lnTo>
                  <a:pt x="407773" y="57107"/>
                </a:lnTo>
                <a:lnTo>
                  <a:pt x="406202" y="55880"/>
                </a:lnTo>
                <a:close/>
              </a:path>
              <a:path w="765175" h="97789">
                <a:moveTo>
                  <a:pt x="407668" y="17653"/>
                </a:moveTo>
                <a:lnTo>
                  <a:pt x="388300" y="17653"/>
                </a:lnTo>
                <a:lnTo>
                  <a:pt x="392576" y="18923"/>
                </a:lnTo>
                <a:lnTo>
                  <a:pt x="398502" y="24003"/>
                </a:lnTo>
                <a:lnTo>
                  <a:pt x="399984" y="27516"/>
                </a:lnTo>
                <a:lnTo>
                  <a:pt x="399984" y="36491"/>
                </a:lnTo>
                <a:lnTo>
                  <a:pt x="398502" y="40005"/>
                </a:lnTo>
                <a:lnTo>
                  <a:pt x="392576" y="45085"/>
                </a:lnTo>
                <a:lnTo>
                  <a:pt x="388385" y="46355"/>
                </a:lnTo>
                <a:lnTo>
                  <a:pt x="405278" y="46355"/>
                </a:lnTo>
                <a:lnTo>
                  <a:pt x="410356" y="40216"/>
                </a:lnTo>
                <a:lnTo>
                  <a:pt x="411795" y="35856"/>
                </a:lnTo>
                <a:lnTo>
                  <a:pt x="411795" y="26373"/>
                </a:lnTo>
                <a:lnTo>
                  <a:pt x="410737" y="22563"/>
                </a:lnTo>
                <a:lnTo>
                  <a:pt x="407668" y="17653"/>
                </a:lnTo>
                <a:close/>
              </a:path>
              <a:path w="765175" h="97789">
                <a:moveTo>
                  <a:pt x="440660" y="27051"/>
                </a:moveTo>
                <a:lnTo>
                  <a:pt x="429230" y="27051"/>
                </a:lnTo>
                <a:lnTo>
                  <a:pt x="429230" y="74252"/>
                </a:lnTo>
                <a:lnTo>
                  <a:pt x="452386" y="97663"/>
                </a:lnTo>
                <a:lnTo>
                  <a:pt x="462546" y="97663"/>
                </a:lnTo>
                <a:lnTo>
                  <a:pt x="479244" y="87630"/>
                </a:lnTo>
                <a:lnTo>
                  <a:pt x="454079" y="87630"/>
                </a:lnTo>
                <a:lnTo>
                  <a:pt x="449338" y="85809"/>
                </a:lnTo>
                <a:lnTo>
                  <a:pt x="445867" y="82169"/>
                </a:lnTo>
                <a:lnTo>
                  <a:pt x="442395" y="78443"/>
                </a:lnTo>
                <a:lnTo>
                  <a:pt x="440660" y="73152"/>
                </a:lnTo>
                <a:lnTo>
                  <a:pt x="440660" y="27051"/>
                </a:lnTo>
                <a:close/>
              </a:path>
              <a:path w="765175" h="97789">
                <a:moveTo>
                  <a:pt x="491587" y="86360"/>
                </a:moveTo>
                <a:lnTo>
                  <a:pt x="480030" y="86360"/>
                </a:lnTo>
                <a:lnTo>
                  <a:pt x="480030" y="96647"/>
                </a:lnTo>
                <a:lnTo>
                  <a:pt x="491587" y="96647"/>
                </a:lnTo>
                <a:lnTo>
                  <a:pt x="491587" y="86360"/>
                </a:lnTo>
                <a:close/>
              </a:path>
              <a:path w="765175" h="97789">
                <a:moveTo>
                  <a:pt x="491587" y="27051"/>
                </a:moveTo>
                <a:lnTo>
                  <a:pt x="480030" y="27051"/>
                </a:lnTo>
                <a:lnTo>
                  <a:pt x="480030" y="72559"/>
                </a:lnTo>
                <a:lnTo>
                  <a:pt x="478252" y="78105"/>
                </a:lnTo>
                <a:lnTo>
                  <a:pt x="471140" y="85725"/>
                </a:lnTo>
                <a:lnTo>
                  <a:pt x="466271" y="87630"/>
                </a:lnTo>
                <a:lnTo>
                  <a:pt x="479244" y="87630"/>
                </a:lnTo>
                <a:lnTo>
                  <a:pt x="480030" y="86360"/>
                </a:lnTo>
                <a:lnTo>
                  <a:pt x="491587" y="86360"/>
                </a:lnTo>
                <a:lnTo>
                  <a:pt x="491587" y="27051"/>
                </a:lnTo>
                <a:close/>
              </a:path>
              <a:path w="765175" h="97789">
                <a:moveTo>
                  <a:pt x="549242" y="25908"/>
                </a:moveTo>
                <a:lnTo>
                  <a:pt x="534087" y="25908"/>
                </a:lnTo>
                <a:lnTo>
                  <a:pt x="528203" y="27389"/>
                </a:lnTo>
                <a:lnTo>
                  <a:pt x="517958" y="33316"/>
                </a:lnTo>
                <a:lnTo>
                  <a:pt x="513979" y="37507"/>
                </a:lnTo>
                <a:lnTo>
                  <a:pt x="511100" y="42926"/>
                </a:lnTo>
                <a:lnTo>
                  <a:pt x="508221" y="48260"/>
                </a:lnTo>
                <a:lnTo>
                  <a:pt x="506782" y="54525"/>
                </a:lnTo>
                <a:lnTo>
                  <a:pt x="506782" y="69003"/>
                </a:lnTo>
                <a:lnTo>
                  <a:pt x="534087" y="97790"/>
                </a:lnTo>
                <a:lnTo>
                  <a:pt x="549073" y="97790"/>
                </a:lnTo>
                <a:lnTo>
                  <a:pt x="556058" y="95673"/>
                </a:lnTo>
                <a:lnTo>
                  <a:pt x="561646" y="91440"/>
                </a:lnTo>
                <a:lnTo>
                  <a:pt x="566084" y="88011"/>
                </a:lnTo>
                <a:lnTo>
                  <a:pt x="534087" y="88011"/>
                </a:lnTo>
                <a:lnTo>
                  <a:pt x="528753" y="85725"/>
                </a:lnTo>
                <a:lnTo>
                  <a:pt x="520625" y="76581"/>
                </a:lnTo>
                <a:lnTo>
                  <a:pt x="518593" y="70104"/>
                </a:lnTo>
                <a:lnTo>
                  <a:pt x="518593" y="53424"/>
                </a:lnTo>
                <a:lnTo>
                  <a:pt x="520625" y="47032"/>
                </a:lnTo>
                <a:lnTo>
                  <a:pt x="524689" y="42545"/>
                </a:lnTo>
                <a:lnTo>
                  <a:pt x="528753" y="37973"/>
                </a:lnTo>
                <a:lnTo>
                  <a:pt x="534087" y="35687"/>
                </a:lnTo>
                <a:lnTo>
                  <a:pt x="566563" y="35687"/>
                </a:lnTo>
                <a:lnTo>
                  <a:pt x="561773" y="32131"/>
                </a:lnTo>
                <a:lnTo>
                  <a:pt x="556270" y="27982"/>
                </a:lnTo>
                <a:lnTo>
                  <a:pt x="549242" y="25908"/>
                </a:lnTo>
                <a:close/>
              </a:path>
              <a:path w="765175" h="97789">
                <a:moveTo>
                  <a:pt x="572822" y="74295"/>
                </a:moveTo>
                <a:lnTo>
                  <a:pt x="560376" y="74295"/>
                </a:lnTo>
                <a:lnTo>
                  <a:pt x="559106" y="78697"/>
                </a:lnTo>
                <a:lnTo>
                  <a:pt x="556778" y="82084"/>
                </a:lnTo>
                <a:lnTo>
                  <a:pt x="550004" y="86825"/>
                </a:lnTo>
                <a:lnTo>
                  <a:pt x="545771" y="88011"/>
                </a:lnTo>
                <a:lnTo>
                  <a:pt x="566084" y="88011"/>
                </a:lnTo>
                <a:lnTo>
                  <a:pt x="567234" y="87122"/>
                </a:lnTo>
                <a:lnTo>
                  <a:pt x="570959" y="81407"/>
                </a:lnTo>
                <a:lnTo>
                  <a:pt x="572822" y="74295"/>
                </a:lnTo>
                <a:close/>
              </a:path>
              <a:path w="765175" h="97789">
                <a:moveTo>
                  <a:pt x="566563" y="35687"/>
                </a:moveTo>
                <a:lnTo>
                  <a:pt x="545771" y="35687"/>
                </a:lnTo>
                <a:lnTo>
                  <a:pt x="550004" y="36914"/>
                </a:lnTo>
                <a:lnTo>
                  <a:pt x="553391" y="39370"/>
                </a:lnTo>
                <a:lnTo>
                  <a:pt x="556862" y="41825"/>
                </a:lnTo>
                <a:lnTo>
                  <a:pt x="559191" y="45169"/>
                </a:lnTo>
                <a:lnTo>
                  <a:pt x="560376" y="49403"/>
                </a:lnTo>
                <a:lnTo>
                  <a:pt x="572822" y="49403"/>
                </a:lnTo>
                <a:lnTo>
                  <a:pt x="571044" y="42037"/>
                </a:lnTo>
                <a:lnTo>
                  <a:pt x="567361" y="36279"/>
                </a:lnTo>
                <a:lnTo>
                  <a:pt x="566563" y="35687"/>
                </a:lnTo>
                <a:close/>
              </a:path>
              <a:path w="765175" h="97789">
                <a:moveTo>
                  <a:pt x="599800" y="2667"/>
                </a:moveTo>
                <a:lnTo>
                  <a:pt x="588243" y="2667"/>
                </a:lnTo>
                <a:lnTo>
                  <a:pt x="588243" y="96647"/>
                </a:lnTo>
                <a:lnTo>
                  <a:pt x="599800" y="96647"/>
                </a:lnTo>
                <a:lnTo>
                  <a:pt x="599800" y="65913"/>
                </a:lnTo>
                <a:lnTo>
                  <a:pt x="613907" y="65913"/>
                </a:lnTo>
                <a:lnTo>
                  <a:pt x="609960" y="61722"/>
                </a:lnTo>
                <a:lnTo>
                  <a:pt x="613560" y="57912"/>
                </a:lnTo>
                <a:lnTo>
                  <a:pt x="599800" y="57912"/>
                </a:lnTo>
                <a:lnTo>
                  <a:pt x="599800" y="2667"/>
                </a:lnTo>
                <a:close/>
              </a:path>
              <a:path w="765175" h="97789">
                <a:moveTo>
                  <a:pt x="613907" y="65913"/>
                </a:moveTo>
                <a:lnTo>
                  <a:pt x="599800" y="65913"/>
                </a:lnTo>
                <a:lnTo>
                  <a:pt x="627105" y="96647"/>
                </a:lnTo>
                <a:lnTo>
                  <a:pt x="642853" y="96647"/>
                </a:lnTo>
                <a:lnTo>
                  <a:pt x="613907" y="65913"/>
                </a:lnTo>
                <a:close/>
              </a:path>
              <a:path w="765175" h="97789">
                <a:moveTo>
                  <a:pt x="642726" y="27051"/>
                </a:moveTo>
                <a:lnTo>
                  <a:pt x="626597" y="27051"/>
                </a:lnTo>
                <a:lnTo>
                  <a:pt x="599800" y="57912"/>
                </a:lnTo>
                <a:lnTo>
                  <a:pt x="613560" y="57912"/>
                </a:lnTo>
                <a:lnTo>
                  <a:pt x="642726" y="27051"/>
                </a:lnTo>
                <a:close/>
              </a:path>
              <a:path w="765175" h="97789">
                <a:moveTo>
                  <a:pt x="690306" y="25908"/>
                </a:moveTo>
                <a:lnTo>
                  <a:pt x="676929" y="25908"/>
                </a:lnTo>
                <a:lnTo>
                  <a:pt x="670917" y="27389"/>
                </a:lnTo>
                <a:lnTo>
                  <a:pt x="660503" y="33231"/>
                </a:lnTo>
                <a:lnTo>
                  <a:pt x="656482" y="37380"/>
                </a:lnTo>
                <a:lnTo>
                  <a:pt x="650724" y="48217"/>
                </a:lnTo>
                <a:lnTo>
                  <a:pt x="649285" y="54525"/>
                </a:lnTo>
                <a:lnTo>
                  <a:pt x="649285" y="68918"/>
                </a:lnTo>
                <a:lnTo>
                  <a:pt x="677098" y="97790"/>
                </a:lnTo>
                <a:lnTo>
                  <a:pt x="691999" y="97790"/>
                </a:lnTo>
                <a:lnTo>
                  <a:pt x="698942" y="95715"/>
                </a:lnTo>
                <a:lnTo>
                  <a:pt x="704530" y="91567"/>
                </a:lnTo>
                <a:lnTo>
                  <a:pt x="709224" y="88011"/>
                </a:lnTo>
                <a:lnTo>
                  <a:pt x="677606" y="88011"/>
                </a:lnTo>
                <a:lnTo>
                  <a:pt x="672399" y="86106"/>
                </a:lnTo>
                <a:lnTo>
                  <a:pt x="667989" y="82211"/>
                </a:lnTo>
                <a:lnTo>
                  <a:pt x="663848" y="78401"/>
                </a:lnTo>
                <a:lnTo>
                  <a:pt x="661519" y="73025"/>
                </a:lnTo>
                <a:lnTo>
                  <a:pt x="661096" y="66167"/>
                </a:lnTo>
                <a:lnTo>
                  <a:pt x="716722" y="66167"/>
                </a:lnTo>
                <a:lnTo>
                  <a:pt x="716976" y="63711"/>
                </a:lnTo>
                <a:lnTo>
                  <a:pt x="717103" y="56769"/>
                </a:lnTo>
                <a:lnTo>
                  <a:pt x="661223" y="56769"/>
                </a:lnTo>
                <a:lnTo>
                  <a:pt x="661816" y="50165"/>
                </a:lnTo>
                <a:lnTo>
                  <a:pt x="664144" y="45000"/>
                </a:lnTo>
                <a:lnTo>
                  <a:pt x="668208" y="41275"/>
                </a:lnTo>
                <a:lnTo>
                  <a:pt x="672357" y="37549"/>
                </a:lnTo>
                <a:lnTo>
                  <a:pt x="677352" y="35687"/>
                </a:lnTo>
                <a:lnTo>
                  <a:pt x="708835" y="35687"/>
                </a:lnTo>
                <a:lnTo>
                  <a:pt x="706308" y="33104"/>
                </a:lnTo>
                <a:lnTo>
                  <a:pt x="696148" y="27347"/>
                </a:lnTo>
                <a:lnTo>
                  <a:pt x="690306" y="25908"/>
                </a:lnTo>
                <a:close/>
              </a:path>
              <a:path w="765175" h="97789">
                <a:moveTo>
                  <a:pt x="715706" y="75184"/>
                </a:moveTo>
                <a:lnTo>
                  <a:pt x="703260" y="75184"/>
                </a:lnTo>
                <a:lnTo>
                  <a:pt x="701905" y="79078"/>
                </a:lnTo>
                <a:lnTo>
                  <a:pt x="699535" y="82211"/>
                </a:lnTo>
                <a:lnTo>
                  <a:pt x="692846" y="86868"/>
                </a:lnTo>
                <a:lnTo>
                  <a:pt x="688697" y="88011"/>
                </a:lnTo>
                <a:lnTo>
                  <a:pt x="709224" y="88011"/>
                </a:lnTo>
                <a:lnTo>
                  <a:pt x="710118" y="87333"/>
                </a:lnTo>
                <a:lnTo>
                  <a:pt x="713843" y="81872"/>
                </a:lnTo>
                <a:lnTo>
                  <a:pt x="715706" y="75184"/>
                </a:lnTo>
                <a:close/>
              </a:path>
              <a:path w="765175" h="97789">
                <a:moveTo>
                  <a:pt x="708835" y="35687"/>
                </a:moveTo>
                <a:lnTo>
                  <a:pt x="687258" y="35687"/>
                </a:lnTo>
                <a:lnTo>
                  <a:pt x="690941" y="36533"/>
                </a:lnTo>
                <a:lnTo>
                  <a:pt x="694243" y="38227"/>
                </a:lnTo>
                <a:lnTo>
                  <a:pt x="697630" y="39835"/>
                </a:lnTo>
                <a:lnTo>
                  <a:pt x="700297" y="42248"/>
                </a:lnTo>
                <a:lnTo>
                  <a:pt x="702244" y="45466"/>
                </a:lnTo>
                <a:lnTo>
                  <a:pt x="704191" y="48598"/>
                </a:lnTo>
                <a:lnTo>
                  <a:pt x="705165" y="52366"/>
                </a:lnTo>
                <a:lnTo>
                  <a:pt x="705165" y="56769"/>
                </a:lnTo>
                <a:lnTo>
                  <a:pt x="717103" y="56769"/>
                </a:lnTo>
                <a:lnTo>
                  <a:pt x="716988" y="52366"/>
                </a:lnTo>
                <a:lnTo>
                  <a:pt x="715706" y="47159"/>
                </a:lnTo>
                <a:lnTo>
                  <a:pt x="712912" y="42164"/>
                </a:lnTo>
                <a:lnTo>
                  <a:pt x="710203" y="37084"/>
                </a:lnTo>
                <a:lnTo>
                  <a:pt x="708835" y="35687"/>
                </a:lnTo>
                <a:close/>
              </a:path>
              <a:path w="765175" h="97789">
                <a:moveTo>
                  <a:pt x="746455" y="36576"/>
                </a:moveTo>
                <a:lnTo>
                  <a:pt x="734898" y="36576"/>
                </a:lnTo>
                <a:lnTo>
                  <a:pt x="734898" y="84370"/>
                </a:lnTo>
                <a:lnTo>
                  <a:pt x="736507" y="89238"/>
                </a:lnTo>
                <a:lnTo>
                  <a:pt x="742941" y="95165"/>
                </a:lnTo>
                <a:lnTo>
                  <a:pt x="747767" y="96647"/>
                </a:lnTo>
                <a:lnTo>
                  <a:pt x="764616" y="96647"/>
                </a:lnTo>
                <a:lnTo>
                  <a:pt x="764616" y="86868"/>
                </a:lnTo>
                <a:lnTo>
                  <a:pt x="752551" y="86868"/>
                </a:lnTo>
                <a:lnTo>
                  <a:pt x="750053" y="86190"/>
                </a:lnTo>
                <a:lnTo>
                  <a:pt x="748614" y="84836"/>
                </a:lnTo>
                <a:lnTo>
                  <a:pt x="747175" y="83396"/>
                </a:lnTo>
                <a:lnTo>
                  <a:pt x="746455" y="80983"/>
                </a:lnTo>
                <a:lnTo>
                  <a:pt x="746455" y="36576"/>
                </a:lnTo>
                <a:close/>
              </a:path>
              <a:path w="765175" h="97789">
                <a:moveTo>
                  <a:pt x="764616" y="27051"/>
                </a:moveTo>
                <a:lnTo>
                  <a:pt x="725881" y="27051"/>
                </a:lnTo>
                <a:lnTo>
                  <a:pt x="725881" y="36576"/>
                </a:lnTo>
                <a:lnTo>
                  <a:pt x="764616" y="36576"/>
                </a:lnTo>
                <a:lnTo>
                  <a:pt x="764616" y="27051"/>
                </a:lnTo>
                <a:close/>
              </a:path>
              <a:path w="765175" h="97789">
                <a:moveTo>
                  <a:pt x="746455" y="9525"/>
                </a:moveTo>
                <a:lnTo>
                  <a:pt x="734898" y="9525"/>
                </a:lnTo>
                <a:lnTo>
                  <a:pt x="734898" y="27051"/>
                </a:lnTo>
                <a:lnTo>
                  <a:pt x="746455" y="27051"/>
                </a:lnTo>
                <a:lnTo>
                  <a:pt x="746455" y="9525"/>
                </a:lnTo>
                <a:close/>
              </a:path>
            </a:pathLst>
          </a:custGeom>
          <a:solidFill>
            <a:srgbClr val="686868"/>
          </a:solidFill>
        </p:spPr>
        <p:txBody>
          <a:bodyPr wrap="square" lIns="0" tIns="0" rIns="0" bIns="0" rtlCol="0"/>
          <a:lstStyle/>
          <a:p>
            <a:endParaRPr sz="1154"/>
          </a:p>
        </p:txBody>
      </p:sp>
      <p:sp>
        <p:nvSpPr>
          <p:cNvPr id="13" name="object 13"/>
          <p:cNvSpPr/>
          <p:nvPr/>
        </p:nvSpPr>
        <p:spPr>
          <a:xfrm>
            <a:off x="6690633" y="2381833"/>
            <a:ext cx="70860" cy="249641"/>
          </a:xfrm>
          <a:custGeom>
            <a:avLst/>
            <a:gdLst/>
            <a:ahLst/>
            <a:cxnLst/>
            <a:rect l="l" t="t" r="r" b="b"/>
            <a:pathLst>
              <a:path w="110489" h="389254">
                <a:moveTo>
                  <a:pt x="16714" y="37294"/>
                </a:moveTo>
                <a:lnTo>
                  <a:pt x="16053" y="41260"/>
                </a:lnTo>
                <a:lnTo>
                  <a:pt x="20129" y="46968"/>
                </a:lnTo>
                <a:lnTo>
                  <a:pt x="24095" y="47628"/>
                </a:lnTo>
                <a:lnTo>
                  <a:pt x="68287" y="16063"/>
                </a:lnTo>
                <a:lnTo>
                  <a:pt x="99852" y="60255"/>
                </a:lnTo>
                <a:lnTo>
                  <a:pt x="103818" y="60916"/>
                </a:lnTo>
                <a:lnTo>
                  <a:pt x="109526" y="56839"/>
                </a:lnTo>
                <a:lnTo>
                  <a:pt x="110186" y="52873"/>
                </a:lnTo>
                <a:lnTo>
                  <a:pt x="76459" y="5655"/>
                </a:lnTo>
                <a:lnTo>
                  <a:pt x="76027" y="8249"/>
                </a:lnTo>
                <a:lnTo>
                  <a:pt x="63500" y="6161"/>
                </a:lnTo>
                <a:lnTo>
                  <a:pt x="63932" y="3567"/>
                </a:lnTo>
                <a:lnTo>
                  <a:pt x="16714" y="37294"/>
                </a:lnTo>
                <a:close/>
              </a:path>
              <a:path w="110489" h="389254">
                <a:moveTo>
                  <a:pt x="60979" y="21283"/>
                </a:moveTo>
                <a:lnTo>
                  <a:pt x="0" y="387161"/>
                </a:lnTo>
                <a:lnTo>
                  <a:pt x="12527" y="389249"/>
                </a:lnTo>
                <a:lnTo>
                  <a:pt x="73506" y="23371"/>
                </a:lnTo>
                <a:lnTo>
                  <a:pt x="68287" y="16063"/>
                </a:lnTo>
                <a:lnTo>
                  <a:pt x="60979" y="21283"/>
                </a:lnTo>
                <a:close/>
              </a:path>
              <a:path w="110489" h="389254">
                <a:moveTo>
                  <a:pt x="63932" y="3567"/>
                </a:moveTo>
                <a:lnTo>
                  <a:pt x="63500" y="6161"/>
                </a:lnTo>
                <a:lnTo>
                  <a:pt x="76027" y="8249"/>
                </a:lnTo>
                <a:lnTo>
                  <a:pt x="76459" y="5655"/>
                </a:lnTo>
                <a:lnTo>
                  <a:pt x="72892" y="660"/>
                </a:lnTo>
                <a:lnTo>
                  <a:pt x="68926" y="0"/>
                </a:lnTo>
                <a:lnTo>
                  <a:pt x="63932" y="3567"/>
                </a:lnTo>
                <a:close/>
              </a:path>
            </a:pathLst>
          </a:custGeom>
          <a:solidFill>
            <a:srgbClr val="D3D3D3"/>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5440634" y="3377361"/>
            <a:ext cx="1234894" cy="91223"/>
          </a:xfrm>
          <a:prstGeom prst="rect">
            <a:avLst/>
          </a:prstGeom>
        </p:spPr>
      </p:pic>
      <p:sp>
        <p:nvSpPr>
          <p:cNvPr id="15" name="object 15"/>
          <p:cNvSpPr/>
          <p:nvPr/>
        </p:nvSpPr>
        <p:spPr>
          <a:xfrm>
            <a:off x="6056196" y="3540450"/>
            <a:ext cx="304619" cy="365298"/>
          </a:xfrm>
          <a:custGeom>
            <a:avLst/>
            <a:gdLst/>
            <a:ahLst/>
            <a:cxnLst/>
            <a:rect l="l" t="t" r="r" b="b"/>
            <a:pathLst>
              <a:path w="474979" h="569595">
                <a:moveTo>
                  <a:pt x="474468" y="503096"/>
                </a:moveTo>
                <a:lnTo>
                  <a:pt x="471922" y="499984"/>
                </a:lnTo>
                <a:lnTo>
                  <a:pt x="464943" y="499287"/>
                </a:lnTo>
                <a:lnTo>
                  <a:pt x="461831" y="501833"/>
                </a:lnTo>
                <a:lnTo>
                  <a:pt x="456428" y="555870"/>
                </a:lnTo>
                <a:lnTo>
                  <a:pt x="402390" y="550466"/>
                </a:lnTo>
                <a:lnTo>
                  <a:pt x="399278" y="553012"/>
                </a:lnTo>
                <a:lnTo>
                  <a:pt x="398580" y="559992"/>
                </a:lnTo>
                <a:lnTo>
                  <a:pt x="401126" y="563103"/>
                </a:lnTo>
                <a:lnTo>
                  <a:pt x="458865" y="568877"/>
                </a:lnTo>
                <a:lnTo>
                  <a:pt x="457200" y="566841"/>
                </a:lnTo>
                <a:lnTo>
                  <a:pt x="467029" y="558799"/>
                </a:lnTo>
                <a:lnTo>
                  <a:pt x="468695" y="560835"/>
                </a:lnTo>
                <a:lnTo>
                  <a:pt x="474468" y="503096"/>
                </a:lnTo>
                <a:close/>
              </a:path>
              <a:path w="474979" h="569595">
                <a:moveTo>
                  <a:pt x="457321" y="546934"/>
                </a:moveTo>
                <a:lnTo>
                  <a:pt x="9829" y="0"/>
                </a:lnTo>
                <a:lnTo>
                  <a:pt x="0" y="8042"/>
                </a:lnTo>
                <a:lnTo>
                  <a:pt x="447492" y="554976"/>
                </a:lnTo>
                <a:lnTo>
                  <a:pt x="456428" y="555870"/>
                </a:lnTo>
                <a:lnTo>
                  <a:pt x="457321" y="546934"/>
                </a:lnTo>
                <a:close/>
              </a:path>
              <a:path w="474979" h="569595">
                <a:moveTo>
                  <a:pt x="468695" y="560835"/>
                </a:moveTo>
                <a:lnTo>
                  <a:pt x="467029" y="558799"/>
                </a:lnTo>
                <a:lnTo>
                  <a:pt x="457200" y="566841"/>
                </a:lnTo>
                <a:lnTo>
                  <a:pt x="458865" y="568877"/>
                </a:lnTo>
                <a:lnTo>
                  <a:pt x="464972" y="569488"/>
                </a:lnTo>
                <a:lnTo>
                  <a:pt x="468084" y="566942"/>
                </a:lnTo>
                <a:lnTo>
                  <a:pt x="468695" y="560835"/>
                </a:lnTo>
                <a:close/>
              </a:path>
            </a:pathLst>
          </a:custGeom>
          <a:solidFill>
            <a:srgbClr val="D3D3D3"/>
          </a:solidFill>
        </p:spPr>
        <p:txBody>
          <a:bodyPr wrap="square" lIns="0" tIns="0" rIns="0" bIns="0" rtlCol="0"/>
          <a:lstStyle/>
          <a:p>
            <a:endParaRPr sz="1154"/>
          </a:p>
        </p:txBody>
      </p:sp>
      <p:grpSp>
        <p:nvGrpSpPr>
          <p:cNvPr id="16" name="object 16"/>
          <p:cNvGrpSpPr/>
          <p:nvPr/>
        </p:nvGrpSpPr>
        <p:grpSpPr>
          <a:xfrm>
            <a:off x="5605187" y="3741138"/>
            <a:ext cx="1759297" cy="1178565"/>
            <a:chOff x="3012946" y="5833404"/>
            <a:chExt cx="2743200" cy="1837689"/>
          </a:xfrm>
        </p:grpSpPr>
        <p:sp>
          <p:nvSpPr>
            <p:cNvPr id="17" name="object 17"/>
            <p:cNvSpPr/>
            <p:nvPr/>
          </p:nvSpPr>
          <p:spPr>
            <a:xfrm>
              <a:off x="3022600" y="6426200"/>
              <a:ext cx="749300" cy="596900"/>
            </a:xfrm>
            <a:custGeom>
              <a:avLst/>
              <a:gdLst/>
              <a:ahLst/>
              <a:cxnLst/>
              <a:rect l="l" t="t" r="r" b="b"/>
              <a:pathLst>
                <a:path w="749300" h="596900">
                  <a:moveTo>
                    <a:pt x="0" y="0"/>
                  </a:moveTo>
                  <a:lnTo>
                    <a:pt x="228600" y="596899"/>
                  </a:lnTo>
                  <a:lnTo>
                    <a:pt x="749300" y="82549"/>
                  </a:lnTo>
                  <a:lnTo>
                    <a:pt x="0" y="0"/>
                  </a:lnTo>
                  <a:close/>
                </a:path>
              </a:pathLst>
            </a:custGeom>
            <a:solidFill>
              <a:srgbClr val="FF0000"/>
            </a:solidFill>
          </p:spPr>
          <p:txBody>
            <a:bodyPr wrap="square" lIns="0" tIns="0" rIns="0" bIns="0" rtlCol="0"/>
            <a:lstStyle/>
            <a:p>
              <a:endParaRPr sz="1154"/>
            </a:p>
          </p:txBody>
        </p:sp>
        <p:sp>
          <p:nvSpPr>
            <p:cNvPr id="18" name="object 18"/>
            <p:cNvSpPr/>
            <p:nvPr/>
          </p:nvSpPr>
          <p:spPr>
            <a:xfrm>
              <a:off x="3251200" y="6870642"/>
              <a:ext cx="2235200" cy="794385"/>
            </a:xfrm>
            <a:custGeom>
              <a:avLst/>
              <a:gdLst/>
              <a:ahLst/>
              <a:cxnLst/>
              <a:rect l="l" t="t" r="r" b="b"/>
              <a:pathLst>
                <a:path w="2235200" h="794384">
                  <a:moveTo>
                    <a:pt x="1240774" y="0"/>
                  </a:moveTo>
                  <a:lnTo>
                    <a:pt x="0" y="793807"/>
                  </a:lnTo>
                  <a:lnTo>
                    <a:pt x="2235200" y="793807"/>
                  </a:lnTo>
                  <a:lnTo>
                    <a:pt x="1240774" y="0"/>
                  </a:lnTo>
                  <a:close/>
                </a:path>
              </a:pathLst>
            </a:custGeom>
            <a:solidFill>
              <a:srgbClr val="0500FF"/>
            </a:solidFill>
          </p:spPr>
          <p:txBody>
            <a:bodyPr wrap="square" lIns="0" tIns="0" rIns="0" bIns="0" rtlCol="0"/>
            <a:lstStyle/>
            <a:p>
              <a:endParaRPr sz="1154"/>
            </a:p>
          </p:txBody>
        </p:sp>
        <p:sp>
          <p:nvSpPr>
            <p:cNvPr id="19" name="object 19"/>
            <p:cNvSpPr/>
            <p:nvPr/>
          </p:nvSpPr>
          <p:spPr>
            <a:xfrm>
              <a:off x="3771900" y="5840621"/>
              <a:ext cx="1969135" cy="1030605"/>
            </a:xfrm>
            <a:custGeom>
              <a:avLst/>
              <a:gdLst/>
              <a:ahLst/>
              <a:cxnLst/>
              <a:rect l="l" t="t" r="r" b="b"/>
              <a:pathLst>
                <a:path w="1969135" h="1030604">
                  <a:moveTo>
                    <a:pt x="1029278" y="0"/>
                  </a:moveTo>
                  <a:lnTo>
                    <a:pt x="0" y="668128"/>
                  </a:lnTo>
                  <a:lnTo>
                    <a:pt x="720074" y="1030021"/>
                  </a:lnTo>
                  <a:lnTo>
                    <a:pt x="1969078" y="425449"/>
                  </a:lnTo>
                  <a:lnTo>
                    <a:pt x="1029278" y="0"/>
                  </a:lnTo>
                  <a:close/>
                </a:path>
              </a:pathLst>
            </a:custGeom>
            <a:solidFill>
              <a:srgbClr val="FFE500"/>
            </a:solidFill>
          </p:spPr>
          <p:txBody>
            <a:bodyPr wrap="square" lIns="0" tIns="0" rIns="0" bIns="0" rtlCol="0"/>
            <a:lstStyle/>
            <a:p>
              <a:endParaRPr sz="1154"/>
            </a:p>
          </p:txBody>
        </p:sp>
        <p:sp>
          <p:nvSpPr>
            <p:cNvPr id="20" name="object 20"/>
            <p:cNvSpPr/>
            <p:nvPr/>
          </p:nvSpPr>
          <p:spPr>
            <a:xfrm>
              <a:off x="3012946" y="5833404"/>
              <a:ext cx="2743200" cy="1837689"/>
            </a:xfrm>
            <a:custGeom>
              <a:avLst/>
              <a:gdLst/>
              <a:ahLst/>
              <a:cxnLst/>
              <a:rect l="l" t="t" r="r" b="b"/>
              <a:pathLst>
                <a:path w="2743200" h="1837690">
                  <a:moveTo>
                    <a:pt x="234831" y="1825697"/>
                  </a:moveTo>
                  <a:lnTo>
                    <a:pt x="216545" y="1837396"/>
                  </a:lnTo>
                  <a:lnTo>
                    <a:pt x="238253" y="1837396"/>
                  </a:lnTo>
                  <a:lnTo>
                    <a:pt x="238253" y="1831046"/>
                  </a:lnTo>
                  <a:lnTo>
                    <a:pt x="234831" y="1825697"/>
                  </a:lnTo>
                  <a:close/>
                </a:path>
                <a:path w="2743200" h="1837690">
                  <a:moveTo>
                    <a:pt x="238253" y="1831046"/>
                  </a:moveTo>
                  <a:lnTo>
                    <a:pt x="238253" y="1837396"/>
                  </a:lnTo>
                  <a:lnTo>
                    <a:pt x="2473453" y="1837396"/>
                  </a:lnTo>
                  <a:lnTo>
                    <a:pt x="2473453" y="1836395"/>
                  </a:lnTo>
                  <a:lnTo>
                    <a:pt x="241675" y="1836395"/>
                  </a:lnTo>
                  <a:lnTo>
                    <a:pt x="238253" y="1831046"/>
                  </a:lnTo>
                  <a:close/>
                </a:path>
                <a:path w="2743200" h="1837690">
                  <a:moveTo>
                    <a:pt x="2477415" y="1826083"/>
                  </a:moveTo>
                  <a:lnTo>
                    <a:pt x="2473453" y="1831046"/>
                  </a:lnTo>
                  <a:lnTo>
                    <a:pt x="2473453" y="1837396"/>
                  </a:lnTo>
                  <a:lnTo>
                    <a:pt x="2491587" y="1837396"/>
                  </a:lnTo>
                  <a:lnTo>
                    <a:pt x="2477415" y="1826083"/>
                  </a:lnTo>
                  <a:close/>
                </a:path>
                <a:path w="2743200" h="1837690">
                  <a:moveTo>
                    <a:pt x="259961" y="1824696"/>
                  </a:moveTo>
                  <a:lnTo>
                    <a:pt x="238253" y="1824696"/>
                  </a:lnTo>
                  <a:lnTo>
                    <a:pt x="238253" y="1831046"/>
                  </a:lnTo>
                  <a:lnTo>
                    <a:pt x="241675" y="1836395"/>
                  </a:lnTo>
                  <a:lnTo>
                    <a:pt x="259961" y="1824696"/>
                  </a:lnTo>
                  <a:close/>
                </a:path>
                <a:path w="2743200" h="1837690">
                  <a:moveTo>
                    <a:pt x="2455320" y="1824696"/>
                  </a:moveTo>
                  <a:lnTo>
                    <a:pt x="259961" y="1824696"/>
                  </a:lnTo>
                  <a:lnTo>
                    <a:pt x="241675" y="1836395"/>
                  </a:lnTo>
                  <a:lnTo>
                    <a:pt x="2473453" y="1836395"/>
                  </a:lnTo>
                  <a:lnTo>
                    <a:pt x="2473453" y="1836008"/>
                  </a:lnTo>
                  <a:lnTo>
                    <a:pt x="2469492" y="1836008"/>
                  </a:lnTo>
                  <a:lnTo>
                    <a:pt x="2455320" y="1824696"/>
                  </a:lnTo>
                  <a:close/>
                </a:path>
                <a:path w="2743200" h="1837690">
                  <a:moveTo>
                    <a:pt x="1490866" y="1038563"/>
                  </a:moveTo>
                  <a:lnTo>
                    <a:pt x="1482133" y="1042790"/>
                  </a:lnTo>
                  <a:lnTo>
                    <a:pt x="1478619" y="1045037"/>
                  </a:lnTo>
                  <a:lnTo>
                    <a:pt x="2469492" y="1836008"/>
                  </a:lnTo>
                  <a:lnTo>
                    <a:pt x="2473453" y="1831046"/>
                  </a:lnTo>
                  <a:lnTo>
                    <a:pt x="2473453" y="1824696"/>
                  </a:lnTo>
                  <a:lnTo>
                    <a:pt x="2475677" y="1824696"/>
                  </a:lnTo>
                  <a:lnTo>
                    <a:pt x="1490866" y="1038563"/>
                  </a:lnTo>
                  <a:close/>
                </a:path>
                <a:path w="2743200" h="1837690">
                  <a:moveTo>
                    <a:pt x="2473453" y="1831046"/>
                  </a:moveTo>
                  <a:lnTo>
                    <a:pt x="2469492" y="1836008"/>
                  </a:lnTo>
                  <a:lnTo>
                    <a:pt x="2473453" y="1836008"/>
                  </a:lnTo>
                  <a:lnTo>
                    <a:pt x="2473453" y="1831046"/>
                  </a:lnTo>
                  <a:close/>
                </a:path>
                <a:path w="2743200" h="1837690">
                  <a:moveTo>
                    <a:pt x="1466207" y="1037902"/>
                  </a:moveTo>
                  <a:lnTo>
                    <a:pt x="234831" y="1825697"/>
                  </a:lnTo>
                  <a:lnTo>
                    <a:pt x="238253" y="1831046"/>
                  </a:lnTo>
                  <a:lnTo>
                    <a:pt x="238253" y="1824696"/>
                  </a:lnTo>
                  <a:lnTo>
                    <a:pt x="259961" y="1824696"/>
                  </a:lnTo>
                  <a:lnTo>
                    <a:pt x="1478619" y="1045037"/>
                  </a:lnTo>
                  <a:lnTo>
                    <a:pt x="1475530" y="1042587"/>
                  </a:lnTo>
                  <a:lnTo>
                    <a:pt x="1466207" y="1037902"/>
                  </a:lnTo>
                  <a:close/>
                </a:path>
                <a:path w="2743200" h="1837690">
                  <a:moveTo>
                    <a:pt x="2475677" y="1824696"/>
                  </a:moveTo>
                  <a:lnTo>
                    <a:pt x="2473453" y="1824696"/>
                  </a:lnTo>
                  <a:lnTo>
                    <a:pt x="2473453" y="1831046"/>
                  </a:lnTo>
                  <a:lnTo>
                    <a:pt x="2477415" y="1826083"/>
                  </a:lnTo>
                  <a:lnTo>
                    <a:pt x="2475677" y="1824696"/>
                  </a:lnTo>
                  <a:close/>
                </a:path>
                <a:path w="2743200" h="1837690">
                  <a:moveTo>
                    <a:pt x="238253" y="1189696"/>
                  </a:moveTo>
                  <a:lnTo>
                    <a:pt x="232323" y="1191967"/>
                  </a:lnTo>
                  <a:lnTo>
                    <a:pt x="235800" y="1201045"/>
                  </a:lnTo>
                  <a:lnTo>
                    <a:pt x="242716" y="1194213"/>
                  </a:lnTo>
                  <a:lnTo>
                    <a:pt x="238253" y="1189696"/>
                  </a:lnTo>
                  <a:close/>
                </a:path>
                <a:path w="2743200" h="1837690">
                  <a:moveTo>
                    <a:pt x="745006" y="680197"/>
                  </a:moveTo>
                  <a:lnTo>
                    <a:pt x="240707" y="1178347"/>
                  </a:lnTo>
                  <a:lnTo>
                    <a:pt x="244183" y="1187425"/>
                  </a:lnTo>
                  <a:lnTo>
                    <a:pt x="238253" y="1189696"/>
                  </a:lnTo>
                  <a:lnTo>
                    <a:pt x="242716" y="1194213"/>
                  </a:lnTo>
                  <a:lnTo>
                    <a:pt x="760174" y="683065"/>
                  </a:lnTo>
                  <a:lnTo>
                    <a:pt x="757123" y="681532"/>
                  </a:lnTo>
                  <a:lnTo>
                    <a:pt x="745006" y="680197"/>
                  </a:lnTo>
                  <a:close/>
                </a:path>
                <a:path w="2743200" h="1837690">
                  <a:moveTo>
                    <a:pt x="9653" y="592796"/>
                  </a:moveTo>
                  <a:lnTo>
                    <a:pt x="3723" y="595067"/>
                  </a:lnTo>
                  <a:lnTo>
                    <a:pt x="232323" y="1191967"/>
                  </a:lnTo>
                  <a:lnTo>
                    <a:pt x="238253" y="1189696"/>
                  </a:lnTo>
                  <a:lnTo>
                    <a:pt x="233791" y="1185178"/>
                  </a:lnTo>
                  <a:lnTo>
                    <a:pt x="240707" y="1178347"/>
                  </a:lnTo>
                  <a:lnTo>
                    <a:pt x="19307" y="600248"/>
                  </a:lnTo>
                  <a:lnTo>
                    <a:pt x="8958" y="599108"/>
                  </a:lnTo>
                  <a:lnTo>
                    <a:pt x="9653" y="592796"/>
                  </a:lnTo>
                  <a:close/>
                </a:path>
                <a:path w="2743200" h="1837690">
                  <a:moveTo>
                    <a:pt x="240707" y="1178347"/>
                  </a:moveTo>
                  <a:lnTo>
                    <a:pt x="233791" y="1185178"/>
                  </a:lnTo>
                  <a:lnTo>
                    <a:pt x="238253" y="1189696"/>
                  </a:lnTo>
                  <a:lnTo>
                    <a:pt x="244183" y="1187425"/>
                  </a:lnTo>
                  <a:lnTo>
                    <a:pt x="240707" y="1178347"/>
                  </a:lnTo>
                  <a:close/>
                </a:path>
                <a:path w="2743200" h="1837690">
                  <a:moveTo>
                    <a:pt x="1475584" y="1042614"/>
                  </a:moveTo>
                  <a:lnTo>
                    <a:pt x="1478619" y="1045037"/>
                  </a:lnTo>
                  <a:lnTo>
                    <a:pt x="1481876" y="1042954"/>
                  </a:lnTo>
                  <a:lnTo>
                    <a:pt x="1476176" y="1042912"/>
                  </a:lnTo>
                  <a:lnTo>
                    <a:pt x="1475584" y="1042614"/>
                  </a:lnTo>
                  <a:close/>
                </a:path>
                <a:path w="2743200" h="1837690">
                  <a:moveTo>
                    <a:pt x="1479027" y="1037238"/>
                  </a:moveTo>
                  <a:lnTo>
                    <a:pt x="1481794" y="1042954"/>
                  </a:lnTo>
                  <a:lnTo>
                    <a:pt x="1482133" y="1042790"/>
                  </a:lnTo>
                  <a:lnTo>
                    <a:pt x="1482450" y="1042587"/>
                  </a:lnTo>
                  <a:lnTo>
                    <a:pt x="1479027" y="1037238"/>
                  </a:lnTo>
                  <a:close/>
                </a:path>
                <a:path w="2743200" h="1837690">
                  <a:moveTo>
                    <a:pt x="1482133" y="1042790"/>
                  </a:moveTo>
                  <a:lnTo>
                    <a:pt x="1481794" y="1042954"/>
                  </a:lnTo>
                  <a:lnTo>
                    <a:pt x="1482133" y="1042790"/>
                  </a:lnTo>
                  <a:close/>
                </a:path>
                <a:path w="2743200" h="1837690">
                  <a:moveTo>
                    <a:pt x="1479027" y="1037238"/>
                  </a:moveTo>
                  <a:lnTo>
                    <a:pt x="1475066" y="1042201"/>
                  </a:lnTo>
                  <a:lnTo>
                    <a:pt x="1475584" y="1042614"/>
                  </a:lnTo>
                  <a:lnTo>
                    <a:pt x="1476176" y="1042912"/>
                  </a:lnTo>
                  <a:lnTo>
                    <a:pt x="1479027" y="1037238"/>
                  </a:lnTo>
                  <a:close/>
                </a:path>
                <a:path w="2743200" h="1837690">
                  <a:moveTo>
                    <a:pt x="1479027" y="1037238"/>
                  </a:moveTo>
                  <a:lnTo>
                    <a:pt x="1476176" y="1042912"/>
                  </a:lnTo>
                  <a:lnTo>
                    <a:pt x="1481774" y="1042912"/>
                  </a:lnTo>
                  <a:lnTo>
                    <a:pt x="1479027" y="1037238"/>
                  </a:lnTo>
                  <a:close/>
                </a:path>
                <a:path w="2743200" h="1837690">
                  <a:moveTo>
                    <a:pt x="1482989" y="1032275"/>
                  </a:moveTo>
                  <a:lnTo>
                    <a:pt x="1479027" y="1037238"/>
                  </a:lnTo>
                  <a:lnTo>
                    <a:pt x="1482450" y="1042587"/>
                  </a:lnTo>
                  <a:lnTo>
                    <a:pt x="1482133" y="1042790"/>
                  </a:lnTo>
                  <a:lnTo>
                    <a:pt x="1490866" y="1038563"/>
                  </a:lnTo>
                  <a:lnTo>
                    <a:pt x="1482989" y="1032275"/>
                  </a:lnTo>
                  <a:close/>
                </a:path>
                <a:path w="2743200" h="1837690">
                  <a:moveTo>
                    <a:pt x="1475605" y="1031889"/>
                  </a:moveTo>
                  <a:lnTo>
                    <a:pt x="1466207" y="1037902"/>
                  </a:lnTo>
                  <a:lnTo>
                    <a:pt x="1475584" y="1042614"/>
                  </a:lnTo>
                  <a:lnTo>
                    <a:pt x="1475066" y="1042201"/>
                  </a:lnTo>
                  <a:lnTo>
                    <a:pt x="1479027" y="1037238"/>
                  </a:lnTo>
                  <a:lnTo>
                    <a:pt x="1475605" y="1031889"/>
                  </a:lnTo>
                  <a:close/>
                </a:path>
                <a:path w="2743200" h="1837690">
                  <a:moveTo>
                    <a:pt x="1503855" y="1032275"/>
                  </a:moveTo>
                  <a:lnTo>
                    <a:pt x="1482989" y="1032275"/>
                  </a:lnTo>
                  <a:lnTo>
                    <a:pt x="1490866" y="1038563"/>
                  </a:lnTo>
                  <a:lnTo>
                    <a:pt x="1503855" y="1032275"/>
                  </a:lnTo>
                  <a:close/>
                </a:path>
                <a:path w="2743200" h="1837690">
                  <a:moveTo>
                    <a:pt x="771697" y="674643"/>
                  </a:moveTo>
                  <a:lnTo>
                    <a:pt x="762954" y="680318"/>
                  </a:lnTo>
                  <a:lnTo>
                    <a:pt x="760174" y="683065"/>
                  </a:lnTo>
                  <a:lnTo>
                    <a:pt x="1466207" y="1037902"/>
                  </a:lnTo>
                  <a:lnTo>
                    <a:pt x="1475605" y="1031889"/>
                  </a:lnTo>
                  <a:lnTo>
                    <a:pt x="1476438" y="1031889"/>
                  </a:lnTo>
                  <a:lnTo>
                    <a:pt x="1476261" y="1031522"/>
                  </a:lnTo>
                  <a:lnTo>
                    <a:pt x="1479080" y="1030158"/>
                  </a:lnTo>
                  <a:lnTo>
                    <a:pt x="771697" y="674643"/>
                  </a:lnTo>
                  <a:close/>
                </a:path>
                <a:path w="2743200" h="1837690">
                  <a:moveTo>
                    <a:pt x="2713060" y="432859"/>
                  </a:moveTo>
                  <a:lnTo>
                    <a:pt x="1479080" y="1030158"/>
                  </a:lnTo>
                  <a:lnTo>
                    <a:pt x="1481879" y="1031564"/>
                  </a:lnTo>
                  <a:lnTo>
                    <a:pt x="1479027" y="1037238"/>
                  </a:lnTo>
                  <a:lnTo>
                    <a:pt x="1482989" y="1032275"/>
                  </a:lnTo>
                  <a:lnTo>
                    <a:pt x="1503855" y="1032275"/>
                  </a:lnTo>
                  <a:lnTo>
                    <a:pt x="2730656" y="438451"/>
                  </a:lnTo>
                  <a:lnTo>
                    <a:pt x="2725413" y="438451"/>
                  </a:lnTo>
                  <a:lnTo>
                    <a:pt x="2713060" y="432859"/>
                  </a:lnTo>
                  <a:close/>
                </a:path>
                <a:path w="2743200" h="1837690">
                  <a:moveTo>
                    <a:pt x="1476438" y="1031889"/>
                  </a:moveTo>
                  <a:lnTo>
                    <a:pt x="1475605" y="1031889"/>
                  </a:lnTo>
                  <a:lnTo>
                    <a:pt x="1479027" y="1037238"/>
                  </a:lnTo>
                  <a:lnTo>
                    <a:pt x="1476438" y="1031889"/>
                  </a:lnTo>
                  <a:close/>
                </a:path>
                <a:path w="2743200" h="1837690">
                  <a:moveTo>
                    <a:pt x="1479080" y="1030158"/>
                  </a:moveTo>
                  <a:lnTo>
                    <a:pt x="1476261" y="1031522"/>
                  </a:lnTo>
                  <a:lnTo>
                    <a:pt x="1479027" y="1037238"/>
                  </a:lnTo>
                  <a:lnTo>
                    <a:pt x="1481879" y="1031564"/>
                  </a:lnTo>
                  <a:lnTo>
                    <a:pt x="1479080" y="1030158"/>
                  </a:lnTo>
                  <a:close/>
                </a:path>
                <a:path w="2743200" h="1837690">
                  <a:moveTo>
                    <a:pt x="757123" y="681532"/>
                  </a:moveTo>
                  <a:lnTo>
                    <a:pt x="760174" y="683065"/>
                  </a:lnTo>
                  <a:lnTo>
                    <a:pt x="761599" y="681657"/>
                  </a:lnTo>
                  <a:lnTo>
                    <a:pt x="758258" y="681657"/>
                  </a:lnTo>
                  <a:lnTo>
                    <a:pt x="757123" y="681532"/>
                  </a:lnTo>
                  <a:close/>
                </a:path>
                <a:path w="2743200" h="1837690">
                  <a:moveTo>
                    <a:pt x="758953" y="675345"/>
                  </a:moveTo>
                  <a:lnTo>
                    <a:pt x="756102" y="681019"/>
                  </a:lnTo>
                  <a:lnTo>
                    <a:pt x="757123" y="681532"/>
                  </a:lnTo>
                  <a:lnTo>
                    <a:pt x="758258" y="681657"/>
                  </a:lnTo>
                  <a:lnTo>
                    <a:pt x="758953" y="675345"/>
                  </a:lnTo>
                  <a:close/>
                </a:path>
                <a:path w="2743200" h="1837690">
                  <a:moveTo>
                    <a:pt x="758953" y="675345"/>
                  </a:moveTo>
                  <a:lnTo>
                    <a:pt x="758258" y="681657"/>
                  </a:lnTo>
                  <a:lnTo>
                    <a:pt x="761599" y="681657"/>
                  </a:lnTo>
                  <a:lnTo>
                    <a:pt x="762597" y="680671"/>
                  </a:lnTo>
                  <a:lnTo>
                    <a:pt x="762411" y="680671"/>
                  </a:lnTo>
                  <a:lnTo>
                    <a:pt x="758953" y="675345"/>
                  </a:lnTo>
                  <a:close/>
                </a:path>
                <a:path w="2743200" h="1837690">
                  <a:moveTo>
                    <a:pt x="754491" y="670827"/>
                  </a:moveTo>
                  <a:lnTo>
                    <a:pt x="745006" y="680197"/>
                  </a:lnTo>
                  <a:lnTo>
                    <a:pt x="757123" y="681532"/>
                  </a:lnTo>
                  <a:lnTo>
                    <a:pt x="756102" y="681019"/>
                  </a:lnTo>
                  <a:lnTo>
                    <a:pt x="758953" y="675345"/>
                  </a:lnTo>
                  <a:lnTo>
                    <a:pt x="754491" y="670827"/>
                  </a:lnTo>
                  <a:close/>
                </a:path>
                <a:path w="2743200" h="1837690">
                  <a:moveTo>
                    <a:pt x="758953" y="675345"/>
                  </a:moveTo>
                  <a:lnTo>
                    <a:pt x="762411" y="680671"/>
                  </a:lnTo>
                  <a:lnTo>
                    <a:pt x="762954" y="680318"/>
                  </a:lnTo>
                  <a:lnTo>
                    <a:pt x="763416" y="679862"/>
                  </a:lnTo>
                  <a:lnTo>
                    <a:pt x="758953" y="675345"/>
                  </a:lnTo>
                  <a:close/>
                </a:path>
                <a:path w="2743200" h="1837690">
                  <a:moveTo>
                    <a:pt x="762954" y="680318"/>
                  </a:moveTo>
                  <a:lnTo>
                    <a:pt x="762411" y="680671"/>
                  </a:lnTo>
                  <a:lnTo>
                    <a:pt x="762597" y="680671"/>
                  </a:lnTo>
                  <a:lnTo>
                    <a:pt x="762954" y="680318"/>
                  </a:lnTo>
                  <a:close/>
                </a:path>
                <a:path w="2743200" h="1837690">
                  <a:moveTo>
                    <a:pt x="761805" y="669671"/>
                  </a:moveTo>
                  <a:lnTo>
                    <a:pt x="758953" y="675345"/>
                  </a:lnTo>
                  <a:lnTo>
                    <a:pt x="763416" y="679862"/>
                  </a:lnTo>
                  <a:lnTo>
                    <a:pt x="762954" y="680318"/>
                  </a:lnTo>
                  <a:lnTo>
                    <a:pt x="771697" y="674643"/>
                  </a:lnTo>
                  <a:lnTo>
                    <a:pt x="761805" y="669671"/>
                  </a:lnTo>
                  <a:close/>
                </a:path>
                <a:path w="2743200" h="1837690">
                  <a:moveTo>
                    <a:pt x="47026" y="590525"/>
                  </a:moveTo>
                  <a:lnTo>
                    <a:pt x="15583" y="590525"/>
                  </a:lnTo>
                  <a:lnTo>
                    <a:pt x="19307" y="600248"/>
                  </a:lnTo>
                  <a:lnTo>
                    <a:pt x="745006" y="680197"/>
                  </a:lnTo>
                  <a:lnTo>
                    <a:pt x="754491" y="670827"/>
                  </a:lnTo>
                  <a:lnTo>
                    <a:pt x="756021" y="670827"/>
                  </a:lnTo>
                  <a:lnTo>
                    <a:pt x="755496" y="670019"/>
                  </a:lnTo>
                  <a:lnTo>
                    <a:pt x="757396" y="668785"/>
                  </a:lnTo>
                  <a:lnTo>
                    <a:pt x="47026" y="590525"/>
                  </a:lnTo>
                  <a:close/>
                </a:path>
                <a:path w="2743200" h="1837690">
                  <a:moveTo>
                    <a:pt x="756021" y="670827"/>
                  </a:moveTo>
                  <a:lnTo>
                    <a:pt x="754491" y="670827"/>
                  </a:lnTo>
                  <a:lnTo>
                    <a:pt x="758953" y="675345"/>
                  </a:lnTo>
                  <a:lnTo>
                    <a:pt x="756021" y="670827"/>
                  </a:lnTo>
                  <a:close/>
                </a:path>
                <a:path w="2743200" h="1837690">
                  <a:moveTo>
                    <a:pt x="757396" y="668785"/>
                  </a:moveTo>
                  <a:lnTo>
                    <a:pt x="755496" y="670019"/>
                  </a:lnTo>
                  <a:lnTo>
                    <a:pt x="758953" y="675345"/>
                  </a:lnTo>
                  <a:lnTo>
                    <a:pt x="759649" y="669033"/>
                  </a:lnTo>
                  <a:lnTo>
                    <a:pt x="757396" y="668785"/>
                  </a:lnTo>
                  <a:close/>
                </a:path>
                <a:path w="2743200" h="1837690">
                  <a:moveTo>
                    <a:pt x="1784775" y="1890"/>
                  </a:moveTo>
                  <a:lnTo>
                    <a:pt x="757396" y="668785"/>
                  </a:lnTo>
                  <a:lnTo>
                    <a:pt x="759649" y="669033"/>
                  </a:lnTo>
                  <a:lnTo>
                    <a:pt x="758953" y="675345"/>
                  </a:lnTo>
                  <a:lnTo>
                    <a:pt x="761805" y="669671"/>
                  </a:lnTo>
                  <a:lnTo>
                    <a:pt x="779356" y="669671"/>
                  </a:lnTo>
                  <a:lnTo>
                    <a:pt x="1788777" y="14433"/>
                  </a:lnTo>
                  <a:lnTo>
                    <a:pt x="1785613" y="13001"/>
                  </a:lnTo>
                  <a:lnTo>
                    <a:pt x="1788232" y="7217"/>
                  </a:lnTo>
                  <a:lnTo>
                    <a:pt x="1784775" y="1890"/>
                  </a:lnTo>
                  <a:close/>
                </a:path>
                <a:path w="2743200" h="1837690">
                  <a:moveTo>
                    <a:pt x="779356" y="669671"/>
                  </a:moveTo>
                  <a:lnTo>
                    <a:pt x="761805" y="669671"/>
                  </a:lnTo>
                  <a:lnTo>
                    <a:pt x="771697" y="674643"/>
                  </a:lnTo>
                  <a:lnTo>
                    <a:pt x="779356" y="669671"/>
                  </a:lnTo>
                  <a:close/>
                </a:path>
                <a:path w="2743200" h="1837690">
                  <a:moveTo>
                    <a:pt x="15583" y="590525"/>
                  </a:moveTo>
                  <a:lnTo>
                    <a:pt x="9653" y="592796"/>
                  </a:lnTo>
                  <a:lnTo>
                    <a:pt x="8958" y="599108"/>
                  </a:lnTo>
                  <a:lnTo>
                    <a:pt x="19307" y="600248"/>
                  </a:lnTo>
                  <a:lnTo>
                    <a:pt x="15583" y="590525"/>
                  </a:lnTo>
                  <a:close/>
                </a:path>
                <a:path w="2743200" h="1837690">
                  <a:moveTo>
                    <a:pt x="0" y="585344"/>
                  </a:moveTo>
                  <a:lnTo>
                    <a:pt x="3723" y="595067"/>
                  </a:lnTo>
                  <a:lnTo>
                    <a:pt x="9653" y="592796"/>
                  </a:lnTo>
                  <a:lnTo>
                    <a:pt x="10349" y="586484"/>
                  </a:lnTo>
                  <a:lnTo>
                    <a:pt x="0" y="585344"/>
                  </a:lnTo>
                  <a:close/>
                </a:path>
                <a:path w="2743200" h="1837690">
                  <a:moveTo>
                    <a:pt x="10349" y="586484"/>
                  </a:moveTo>
                  <a:lnTo>
                    <a:pt x="9653" y="592796"/>
                  </a:lnTo>
                  <a:lnTo>
                    <a:pt x="15583" y="590525"/>
                  </a:lnTo>
                  <a:lnTo>
                    <a:pt x="47026" y="590525"/>
                  </a:lnTo>
                  <a:lnTo>
                    <a:pt x="10349" y="586484"/>
                  </a:lnTo>
                  <a:close/>
                </a:path>
                <a:path w="2743200" h="1837690">
                  <a:moveTo>
                    <a:pt x="2725265" y="426951"/>
                  </a:moveTo>
                  <a:lnTo>
                    <a:pt x="2713060" y="432859"/>
                  </a:lnTo>
                  <a:lnTo>
                    <a:pt x="2725413" y="438451"/>
                  </a:lnTo>
                  <a:lnTo>
                    <a:pt x="2727945" y="432859"/>
                  </a:lnTo>
                  <a:lnTo>
                    <a:pt x="2727939" y="432474"/>
                  </a:lnTo>
                  <a:lnTo>
                    <a:pt x="2725265" y="426951"/>
                  </a:lnTo>
                  <a:close/>
                </a:path>
                <a:path w="2743200" h="1837690">
                  <a:moveTo>
                    <a:pt x="2728032" y="432667"/>
                  </a:moveTo>
                  <a:lnTo>
                    <a:pt x="2725413" y="438451"/>
                  </a:lnTo>
                  <a:lnTo>
                    <a:pt x="2730656" y="438451"/>
                  </a:lnTo>
                  <a:lnTo>
                    <a:pt x="2730799" y="438382"/>
                  </a:lnTo>
                  <a:lnTo>
                    <a:pt x="2728032" y="432667"/>
                  </a:lnTo>
                  <a:close/>
                </a:path>
                <a:path w="2743200" h="1837690">
                  <a:moveTo>
                    <a:pt x="2730651" y="426882"/>
                  </a:moveTo>
                  <a:lnTo>
                    <a:pt x="2728119" y="432474"/>
                  </a:lnTo>
                  <a:lnTo>
                    <a:pt x="2728125" y="432859"/>
                  </a:lnTo>
                  <a:lnTo>
                    <a:pt x="2730799" y="438382"/>
                  </a:lnTo>
                  <a:lnTo>
                    <a:pt x="2743004" y="432474"/>
                  </a:lnTo>
                  <a:lnTo>
                    <a:pt x="2730651" y="426882"/>
                  </a:lnTo>
                  <a:close/>
                </a:path>
                <a:path w="2743200" h="1837690">
                  <a:moveTo>
                    <a:pt x="1790851" y="1432"/>
                  </a:moveTo>
                  <a:lnTo>
                    <a:pt x="1788232" y="7217"/>
                  </a:lnTo>
                  <a:lnTo>
                    <a:pt x="1791689" y="12543"/>
                  </a:lnTo>
                  <a:lnTo>
                    <a:pt x="1788777" y="14433"/>
                  </a:lnTo>
                  <a:lnTo>
                    <a:pt x="2713060" y="432859"/>
                  </a:lnTo>
                  <a:lnTo>
                    <a:pt x="2725265" y="426951"/>
                  </a:lnTo>
                  <a:lnTo>
                    <a:pt x="2730620" y="426951"/>
                  </a:lnTo>
                  <a:lnTo>
                    <a:pt x="1790851" y="1432"/>
                  </a:lnTo>
                  <a:close/>
                </a:path>
                <a:path w="2743200" h="1837690">
                  <a:moveTo>
                    <a:pt x="2730620" y="426951"/>
                  </a:moveTo>
                  <a:lnTo>
                    <a:pt x="2725265" y="426951"/>
                  </a:lnTo>
                  <a:lnTo>
                    <a:pt x="2728032" y="432667"/>
                  </a:lnTo>
                  <a:lnTo>
                    <a:pt x="2730620" y="426951"/>
                  </a:lnTo>
                  <a:close/>
                </a:path>
                <a:path w="2743200" h="1837690">
                  <a:moveTo>
                    <a:pt x="1788232" y="7217"/>
                  </a:moveTo>
                  <a:lnTo>
                    <a:pt x="1785613" y="13001"/>
                  </a:lnTo>
                  <a:lnTo>
                    <a:pt x="1788777" y="14433"/>
                  </a:lnTo>
                  <a:lnTo>
                    <a:pt x="1791689" y="12543"/>
                  </a:lnTo>
                  <a:lnTo>
                    <a:pt x="1788232" y="7217"/>
                  </a:lnTo>
                  <a:close/>
                </a:path>
                <a:path w="2743200" h="1837690">
                  <a:moveTo>
                    <a:pt x="1787687" y="0"/>
                  </a:moveTo>
                  <a:lnTo>
                    <a:pt x="1784775" y="1890"/>
                  </a:lnTo>
                  <a:lnTo>
                    <a:pt x="1788232" y="7217"/>
                  </a:lnTo>
                  <a:lnTo>
                    <a:pt x="1790851" y="1432"/>
                  </a:lnTo>
                  <a:lnTo>
                    <a:pt x="1787687" y="0"/>
                  </a:lnTo>
                  <a:close/>
                </a:path>
              </a:pathLst>
            </a:custGeom>
            <a:solidFill>
              <a:srgbClr val="000000"/>
            </a:solidFill>
          </p:spPr>
          <p:txBody>
            <a:bodyPr wrap="square" lIns="0" tIns="0" rIns="0" bIns="0" rtlCol="0"/>
            <a:lstStyle/>
            <a:p>
              <a:endParaRPr sz="1154"/>
            </a:p>
          </p:txBody>
        </p:sp>
      </p:grpSp>
      <p:sp>
        <p:nvSpPr>
          <p:cNvPr id="3" name="Título 2">
            <a:extLst>
              <a:ext uri="{FF2B5EF4-FFF2-40B4-BE49-F238E27FC236}">
                <a16:creationId xmlns:a16="http://schemas.microsoft.com/office/drawing/2014/main" id="{94FE009D-FEB5-DD61-DE9F-70C5A7A60433}"/>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8A42D60A-9341-2B7D-1345-CE2EA13D151E}"/>
              </a:ext>
            </a:extLst>
          </p:cNvPr>
          <p:cNvSpPr>
            <a:spLocks noGrp="1"/>
          </p:cNvSpPr>
          <p:nvPr>
            <p:ph idx="1"/>
          </p:nvPr>
        </p:nvSpPr>
        <p:spPr/>
        <p:txBody>
          <a:bodyPr/>
          <a:lstStyle/>
          <a:p>
            <a:endParaRPr lang="pt-B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0350" y="6720709"/>
            <a:ext cx="83695" cy="72327"/>
          </a:xfrm>
          <a:prstGeom prst="rect">
            <a:avLst/>
          </a:prstGeom>
        </p:spPr>
      </p:pic>
      <p:pic>
        <p:nvPicPr>
          <p:cNvPr id="5" name="object 5"/>
          <p:cNvPicPr/>
          <p:nvPr/>
        </p:nvPicPr>
        <p:blipFill>
          <a:blip r:embed="rId3" cstate="print"/>
          <a:stretch>
            <a:fillRect/>
          </a:stretch>
        </p:blipFill>
        <p:spPr>
          <a:xfrm>
            <a:off x="4295409" y="490160"/>
            <a:ext cx="2762603"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9" name="object 9"/>
          <p:cNvPicPr/>
          <p:nvPr/>
        </p:nvPicPr>
        <p:blipFill>
          <a:blip r:embed="rId4" cstate="print"/>
          <a:stretch>
            <a:fillRect/>
          </a:stretch>
        </p:blipFill>
        <p:spPr>
          <a:xfrm>
            <a:off x="4256085" y="744003"/>
            <a:ext cx="2079238" cy="87802"/>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5033091" y="2003644"/>
            <a:ext cx="2777409" cy="399100"/>
          </a:xfrm>
          <a:prstGeom prst="rect">
            <a:avLst/>
          </a:prstGeom>
        </p:spPr>
      </p:pic>
      <p:sp>
        <p:nvSpPr>
          <p:cNvPr id="12" name="object 12"/>
          <p:cNvSpPr/>
          <p:nvPr/>
        </p:nvSpPr>
        <p:spPr>
          <a:xfrm>
            <a:off x="6530618" y="1397664"/>
            <a:ext cx="385253" cy="61087"/>
          </a:xfrm>
          <a:custGeom>
            <a:avLst/>
            <a:gdLst/>
            <a:ahLst/>
            <a:cxnLst/>
            <a:rect l="l" t="t" r="r" b="b"/>
            <a:pathLst>
              <a:path w="600710" h="95250">
                <a:moveTo>
                  <a:pt x="37761" y="5460"/>
                </a:moveTo>
                <a:lnTo>
                  <a:pt x="0" y="5460"/>
                </a:lnTo>
                <a:lnTo>
                  <a:pt x="0" y="93980"/>
                </a:lnTo>
                <a:lnTo>
                  <a:pt x="38946" y="93980"/>
                </a:lnTo>
                <a:lnTo>
                  <a:pt x="44069" y="92964"/>
                </a:lnTo>
                <a:lnTo>
                  <a:pt x="48387" y="90932"/>
                </a:lnTo>
                <a:lnTo>
                  <a:pt x="52789" y="88815"/>
                </a:lnTo>
                <a:lnTo>
                  <a:pt x="56134" y="85979"/>
                </a:lnTo>
                <a:lnTo>
                  <a:pt x="57113" y="84455"/>
                </a:lnTo>
                <a:lnTo>
                  <a:pt x="11557" y="84455"/>
                </a:lnTo>
                <a:lnTo>
                  <a:pt x="11557" y="53213"/>
                </a:lnTo>
                <a:lnTo>
                  <a:pt x="54223" y="53213"/>
                </a:lnTo>
                <a:lnTo>
                  <a:pt x="53086" y="52324"/>
                </a:lnTo>
                <a:lnTo>
                  <a:pt x="50461" y="50207"/>
                </a:lnTo>
                <a:lnTo>
                  <a:pt x="47540" y="48895"/>
                </a:lnTo>
                <a:lnTo>
                  <a:pt x="44323" y="48387"/>
                </a:lnTo>
                <a:lnTo>
                  <a:pt x="48979" y="46863"/>
                </a:lnTo>
                <a:lnTo>
                  <a:pt x="52705" y="44407"/>
                </a:lnTo>
                <a:lnTo>
                  <a:pt x="53300" y="43688"/>
                </a:lnTo>
                <a:lnTo>
                  <a:pt x="11557" y="43688"/>
                </a:lnTo>
                <a:lnTo>
                  <a:pt x="11557" y="14985"/>
                </a:lnTo>
                <a:lnTo>
                  <a:pt x="55689" y="14985"/>
                </a:lnTo>
                <a:lnTo>
                  <a:pt x="54525" y="13123"/>
                </a:lnTo>
                <a:lnTo>
                  <a:pt x="51350" y="10456"/>
                </a:lnTo>
                <a:lnTo>
                  <a:pt x="47117" y="8508"/>
                </a:lnTo>
                <a:lnTo>
                  <a:pt x="42883" y="6476"/>
                </a:lnTo>
                <a:lnTo>
                  <a:pt x="37761" y="5460"/>
                </a:lnTo>
                <a:close/>
              </a:path>
              <a:path w="600710" h="95250">
                <a:moveTo>
                  <a:pt x="54223" y="53213"/>
                </a:moveTo>
                <a:lnTo>
                  <a:pt x="37295" y="53213"/>
                </a:lnTo>
                <a:lnTo>
                  <a:pt x="41825" y="54652"/>
                </a:lnTo>
                <a:lnTo>
                  <a:pt x="45212" y="57531"/>
                </a:lnTo>
                <a:lnTo>
                  <a:pt x="48598" y="60325"/>
                </a:lnTo>
                <a:lnTo>
                  <a:pt x="50292" y="64177"/>
                </a:lnTo>
                <a:lnTo>
                  <a:pt x="50292" y="73914"/>
                </a:lnTo>
                <a:lnTo>
                  <a:pt x="48683" y="77681"/>
                </a:lnTo>
                <a:lnTo>
                  <a:pt x="42248" y="83100"/>
                </a:lnTo>
                <a:lnTo>
                  <a:pt x="37761" y="84455"/>
                </a:lnTo>
                <a:lnTo>
                  <a:pt x="57113" y="84455"/>
                </a:lnTo>
                <a:lnTo>
                  <a:pt x="58420" y="82423"/>
                </a:lnTo>
                <a:lnTo>
                  <a:pt x="60706" y="78782"/>
                </a:lnTo>
                <a:lnTo>
                  <a:pt x="61849" y="74718"/>
                </a:lnTo>
                <a:lnTo>
                  <a:pt x="61849" y="66675"/>
                </a:lnTo>
                <a:lnTo>
                  <a:pt x="61044" y="63330"/>
                </a:lnTo>
                <a:lnTo>
                  <a:pt x="59436" y="60198"/>
                </a:lnTo>
                <a:lnTo>
                  <a:pt x="57912" y="57065"/>
                </a:lnTo>
                <a:lnTo>
                  <a:pt x="55795" y="54440"/>
                </a:lnTo>
                <a:lnTo>
                  <a:pt x="54223" y="53213"/>
                </a:lnTo>
                <a:close/>
              </a:path>
              <a:path w="600710" h="95250">
                <a:moveTo>
                  <a:pt x="55689" y="14985"/>
                </a:moveTo>
                <a:lnTo>
                  <a:pt x="36322" y="14985"/>
                </a:lnTo>
                <a:lnTo>
                  <a:pt x="40597" y="16255"/>
                </a:lnTo>
                <a:lnTo>
                  <a:pt x="46524" y="21335"/>
                </a:lnTo>
                <a:lnTo>
                  <a:pt x="48006" y="24849"/>
                </a:lnTo>
                <a:lnTo>
                  <a:pt x="48006" y="33824"/>
                </a:lnTo>
                <a:lnTo>
                  <a:pt x="46524" y="37337"/>
                </a:lnTo>
                <a:lnTo>
                  <a:pt x="40597" y="42418"/>
                </a:lnTo>
                <a:lnTo>
                  <a:pt x="36406" y="43688"/>
                </a:lnTo>
                <a:lnTo>
                  <a:pt x="53300" y="43688"/>
                </a:lnTo>
                <a:lnTo>
                  <a:pt x="58377" y="37549"/>
                </a:lnTo>
                <a:lnTo>
                  <a:pt x="59817" y="33189"/>
                </a:lnTo>
                <a:lnTo>
                  <a:pt x="59817" y="23706"/>
                </a:lnTo>
                <a:lnTo>
                  <a:pt x="58758" y="19896"/>
                </a:lnTo>
                <a:lnTo>
                  <a:pt x="55689" y="14985"/>
                </a:lnTo>
                <a:close/>
              </a:path>
              <a:path w="600710" h="95250">
                <a:moveTo>
                  <a:pt x="114589" y="23240"/>
                </a:moveTo>
                <a:lnTo>
                  <a:pt x="101212" y="23240"/>
                </a:lnTo>
                <a:lnTo>
                  <a:pt x="95201" y="24722"/>
                </a:lnTo>
                <a:lnTo>
                  <a:pt x="84787" y="30564"/>
                </a:lnTo>
                <a:lnTo>
                  <a:pt x="80765" y="34713"/>
                </a:lnTo>
                <a:lnTo>
                  <a:pt x="75008" y="45550"/>
                </a:lnTo>
                <a:lnTo>
                  <a:pt x="73568" y="51858"/>
                </a:lnTo>
                <a:lnTo>
                  <a:pt x="73568" y="66251"/>
                </a:lnTo>
                <a:lnTo>
                  <a:pt x="101381" y="95123"/>
                </a:lnTo>
                <a:lnTo>
                  <a:pt x="116283" y="95123"/>
                </a:lnTo>
                <a:lnTo>
                  <a:pt x="123225" y="93048"/>
                </a:lnTo>
                <a:lnTo>
                  <a:pt x="128813" y="88900"/>
                </a:lnTo>
                <a:lnTo>
                  <a:pt x="133507" y="85343"/>
                </a:lnTo>
                <a:lnTo>
                  <a:pt x="101889" y="85343"/>
                </a:lnTo>
                <a:lnTo>
                  <a:pt x="96682" y="83439"/>
                </a:lnTo>
                <a:lnTo>
                  <a:pt x="92272" y="79544"/>
                </a:lnTo>
                <a:lnTo>
                  <a:pt x="88131" y="75734"/>
                </a:lnTo>
                <a:lnTo>
                  <a:pt x="85803" y="70358"/>
                </a:lnTo>
                <a:lnTo>
                  <a:pt x="85379" y="63500"/>
                </a:lnTo>
                <a:lnTo>
                  <a:pt x="141005" y="63500"/>
                </a:lnTo>
                <a:lnTo>
                  <a:pt x="141259" y="61044"/>
                </a:lnTo>
                <a:lnTo>
                  <a:pt x="141386" y="54101"/>
                </a:lnTo>
                <a:lnTo>
                  <a:pt x="85506" y="54101"/>
                </a:lnTo>
                <a:lnTo>
                  <a:pt x="86099" y="47497"/>
                </a:lnTo>
                <a:lnTo>
                  <a:pt x="88427" y="42333"/>
                </a:lnTo>
                <a:lnTo>
                  <a:pt x="92491" y="38608"/>
                </a:lnTo>
                <a:lnTo>
                  <a:pt x="96640" y="34882"/>
                </a:lnTo>
                <a:lnTo>
                  <a:pt x="101635" y="33020"/>
                </a:lnTo>
                <a:lnTo>
                  <a:pt x="133119" y="33020"/>
                </a:lnTo>
                <a:lnTo>
                  <a:pt x="130591" y="30437"/>
                </a:lnTo>
                <a:lnTo>
                  <a:pt x="120431" y="24680"/>
                </a:lnTo>
                <a:lnTo>
                  <a:pt x="114589" y="23240"/>
                </a:lnTo>
                <a:close/>
              </a:path>
              <a:path w="600710" h="95250">
                <a:moveTo>
                  <a:pt x="139989" y="72516"/>
                </a:moveTo>
                <a:lnTo>
                  <a:pt x="127543" y="72516"/>
                </a:lnTo>
                <a:lnTo>
                  <a:pt x="126189" y="76411"/>
                </a:lnTo>
                <a:lnTo>
                  <a:pt x="123818" y="79544"/>
                </a:lnTo>
                <a:lnTo>
                  <a:pt x="117129" y="84200"/>
                </a:lnTo>
                <a:lnTo>
                  <a:pt x="112981" y="85343"/>
                </a:lnTo>
                <a:lnTo>
                  <a:pt x="133507" y="85343"/>
                </a:lnTo>
                <a:lnTo>
                  <a:pt x="134401" y="84666"/>
                </a:lnTo>
                <a:lnTo>
                  <a:pt x="138127" y="79205"/>
                </a:lnTo>
                <a:lnTo>
                  <a:pt x="139989" y="72516"/>
                </a:lnTo>
                <a:close/>
              </a:path>
              <a:path w="600710" h="95250">
                <a:moveTo>
                  <a:pt x="133119" y="33020"/>
                </a:moveTo>
                <a:lnTo>
                  <a:pt x="111541" y="33020"/>
                </a:lnTo>
                <a:lnTo>
                  <a:pt x="115224" y="33866"/>
                </a:lnTo>
                <a:lnTo>
                  <a:pt x="118526" y="35560"/>
                </a:lnTo>
                <a:lnTo>
                  <a:pt x="121913" y="37168"/>
                </a:lnTo>
                <a:lnTo>
                  <a:pt x="124580" y="39581"/>
                </a:lnTo>
                <a:lnTo>
                  <a:pt x="126527" y="42799"/>
                </a:lnTo>
                <a:lnTo>
                  <a:pt x="128475" y="45931"/>
                </a:lnTo>
                <a:lnTo>
                  <a:pt x="129448" y="49699"/>
                </a:lnTo>
                <a:lnTo>
                  <a:pt x="129448" y="54101"/>
                </a:lnTo>
                <a:lnTo>
                  <a:pt x="141386" y="54101"/>
                </a:lnTo>
                <a:lnTo>
                  <a:pt x="141272" y="49699"/>
                </a:lnTo>
                <a:lnTo>
                  <a:pt x="139989" y="44492"/>
                </a:lnTo>
                <a:lnTo>
                  <a:pt x="137195" y="39497"/>
                </a:lnTo>
                <a:lnTo>
                  <a:pt x="134486" y="34417"/>
                </a:lnTo>
                <a:lnTo>
                  <a:pt x="133119" y="33020"/>
                </a:lnTo>
                <a:close/>
              </a:path>
              <a:path w="600710" h="95250">
                <a:moveTo>
                  <a:pt x="168198" y="24383"/>
                </a:moveTo>
                <a:lnTo>
                  <a:pt x="156641" y="24383"/>
                </a:lnTo>
                <a:lnTo>
                  <a:pt x="156641" y="93980"/>
                </a:lnTo>
                <a:lnTo>
                  <a:pt x="168198" y="93980"/>
                </a:lnTo>
                <a:lnTo>
                  <a:pt x="168198" y="48217"/>
                </a:lnTo>
                <a:lnTo>
                  <a:pt x="169976" y="42671"/>
                </a:lnTo>
                <a:lnTo>
                  <a:pt x="173653" y="38734"/>
                </a:lnTo>
                <a:lnTo>
                  <a:pt x="177173" y="35051"/>
                </a:lnTo>
                <a:lnTo>
                  <a:pt x="179120" y="34289"/>
                </a:lnTo>
                <a:lnTo>
                  <a:pt x="168198" y="34289"/>
                </a:lnTo>
                <a:lnTo>
                  <a:pt x="168198" y="24383"/>
                </a:lnTo>
                <a:close/>
              </a:path>
              <a:path w="600710" h="95250">
                <a:moveTo>
                  <a:pt x="213486" y="33146"/>
                </a:moveTo>
                <a:lnTo>
                  <a:pt x="194148" y="33146"/>
                </a:lnTo>
                <a:lnTo>
                  <a:pt x="198890" y="35009"/>
                </a:lnTo>
                <a:lnTo>
                  <a:pt x="202482" y="38862"/>
                </a:lnTo>
                <a:lnTo>
                  <a:pt x="205832" y="42375"/>
                </a:lnTo>
                <a:lnTo>
                  <a:pt x="207568" y="47667"/>
                </a:lnTo>
                <a:lnTo>
                  <a:pt x="207568" y="93980"/>
                </a:lnTo>
                <a:lnTo>
                  <a:pt x="218998" y="93980"/>
                </a:lnTo>
                <a:lnTo>
                  <a:pt x="218998" y="43307"/>
                </a:lnTo>
                <a:lnTo>
                  <a:pt x="216373" y="35941"/>
                </a:lnTo>
                <a:lnTo>
                  <a:pt x="213486" y="33146"/>
                </a:lnTo>
                <a:close/>
              </a:path>
              <a:path w="600710" h="95250">
                <a:moveTo>
                  <a:pt x="199017" y="23113"/>
                </a:moveTo>
                <a:lnTo>
                  <a:pt x="185809" y="23113"/>
                </a:lnTo>
                <a:lnTo>
                  <a:pt x="181448" y="24087"/>
                </a:lnTo>
                <a:lnTo>
                  <a:pt x="177469" y="26034"/>
                </a:lnTo>
                <a:lnTo>
                  <a:pt x="173574" y="27982"/>
                </a:lnTo>
                <a:lnTo>
                  <a:pt x="170484" y="30733"/>
                </a:lnTo>
                <a:lnTo>
                  <a:pt x="168198" y="34289"/>
                </a:lnTo>
                <a:lnTo>
                  <a:pt x="179120" y="34289"/>
                </a:lnTo>
                <a:lnTo>
                  <a:pt x="182041" y="33146"/>
                </a:lnTo>
                <a:lnTo>
                  <a:pt x="213486" y="33146"/>
                </a:lnTo>
                <a:lnTo>
                  <a:pt x="211124" y="30860"/>
                </a:lnTo>
                <a:lnTo>
                  <a:pt x="205875" y="25696"/>
                </a:lnTo>
                <a:lnTo>
                  <a:pt x="199017" y="23113"/>
                </a:lnTo>
                <a:close/>
              </a:path>
              <a:path w="600710" h="95250">
                <a:moveTo>
                  <a:pt x="272124" y="23240"/>
                </a:moveTo>
                <a:lnTo>
                  <a:pt x="260440" y="23240"/>
                </a:lnTo>
                <a:lnTo>
                  <a:pt x="254767" y="24722"/>
                </a:lnTo>
                <a:lnTo>
                  <a:pt x="244692" y="30649"/>
                </a:lnTo>
                <a:lnTo>
                  <a:pt x="240755" y="34840"/>
                </a:lnTo>
                <a:lnTo>
                  <a:pt x="237237" y="41444"/>
                </a:lnTo>
                <a:lnTo>
                  <a:pt x="234998" y="45592"/>
                </a:lnTo>
                <a:lnTo>
                  <a:pt x="233558" y="51816"/>
                </a:lnTo>
                <a:lnTo>
                  <a:pt x="233558" y="65955"/>
                </a:lnTo>
                <a:lnTo>
                  <a:pt x="260398" y="95123"/>
                </a:lnTo>
                <a:lnTo>
                  <a:pt x="272590" y="95123"/>
                </a:lnTo>
                <a:lnTo>
                  <a:pt x="290247" y="84963"/>
                </a:lnTo>
                <a:lnTo>
                  <a:pt x="264546" y="84963"/>
                </a:lnTo>
                <a:lnTo>
                  <a:pt x="260609" y="83947"/>
                </a:lnTo>
                <a:lnTo>
                  <a:pt x="245369" y="53678"/>
                </a:lnTo>
                <a:lnTo>
                  <a:pt x="246428" y="49106"/>
                </a:lnTo>
                <a:lnTo>
                  <a:pt x="250661" y="41317"/>
                </a:lnTo>
                <a:lnTo>
                  <a:pt x="253497" y="38354"/>
                </a:lnTo>
                <a:lnTo>
                  <a:pt x="260609" y="34289"/>
                </a:lnTo>
                <a:lnTo>
                  <a:pt x="264546" y="33274"/>
                </a:lnTo>
                <a:lnTo>
                  <a:pt x="290338" y="33274"/>
                </a:lnTo>
                <a:lnTo>
                  <a:pt x="290031" y="32766"/>
                </a:lnTo>
                <a:lnTo>
                  <a:pt x="286475" y="29506"/>
                </a:lnTo>
                <a:lnTo>
                  <a:pt x="281818" y="27051"/>
                </a:lnTo>
                <a:lnTo>
                  <a:pt x="277162" y="24510"/>
                </a:lnTo>
                <a:lnTo>
                  <a:pt x="272124" y="23240"/>
                </a:lnTo>
                <a:close/>
              </a:path>
              <a:path w="600710" h="95250">
                <a:moveTo>
                  <a:pt x="304170" y="80899"/>
                </a:moveTo>
                <a:lnTo>
                  <a:pt x="292486" y="80899"/>
                </a:lnTo>
                <a:lnTo>
                  <a:pt x="292486" y="93980"/>
                </a:lnTo>
                <a:lnTo>
                  <a:pt x="304170" y="93980"/>
                </a:lnTo>
                <a:lnTo>
                  <a:pt x="304170" y="80899"/>
                </a:lnTo>
                <a:close/>
              </a:path>
              <a:path w="600710" h="95250">
                <a:moveTo>
                  <a:pt x="290338" y="33274"/>
                </a:moveTo>
                <a:lnTo>
                  <a:pt x="273182" y="33274"/>
                </a:lnTo>
                <a:lnTo>
                  <a:pt x="277119" y="34332"/>
                </a:lnTo>
                <a:lnTo>
                  <a:pt x="280675" y="36449"/>
                </a:lnTo>
                <a:lnTo>
                  <a:pt x="292486" y="64304"/>
                </a:lnTo>
                <a:lnTo>
                  <a:pt x="291428" y="68918"/>
                </a:lnTo>
                <a:lnTo>
                  <a:pt x="273182" y="84963"/>
                </a:lnTo>
                <a:lnTo>
                  <a:pt x="290247" y="84963"/>
                </a:lnTo>
                <a:lnTo>
                  <a:pt x="292486" y="80899"/>
                </a:lnTo>
                <a:lnTo>
                  <a:pt x="304170" y="80899"/>
                </a:lnTo>
                <a:lnTo>
                  <a:pt x="304170" y="36830"/>
                </a:lnTo>
                <a:lnTo>
                  <a:pt x="292486" y="36830"/>
                </a:lnTo>
                <a:lnTo>
                  <a:pt x="290338" y="33274"/>
                </a:lnTo>
                <a:close/>
              </a:path>
              <a:path w="600710" h="95250">
                <a:moveTo>
                  <a:pt x="304170" y="0"/>
                </a:moveTo>
                <a:lnTo>
                  <a:pt x="292486" y="0"/>
                </a:lnTo>
                <a:lnTo>
                  <a:pt x="292486" y="36830"/>
                </a:lnTo>
                <a:lnTo>
                  <a:pt x="304170" y="36830"/>
                </a:lnTo>
                <a:lnTo>
                  <a:pt x="304170" y="0"/>
                </a:lnTo>
                <a:close/>
              </a:path>
              <a:path w="600710" h="95250">
                <a:moveTo>
                  <a:pt x="387912" y="14858"/>
                </a:moveTo>
                <a:lnTo>
                  <a:pt x="376355" y="14858"/>
                </a:lnTo>
                <a:lnTo>
                  <a:pt x="376355" y="93980"/>
                </a:lnTo>
                <a:lnTo>
                  <a:pt x="387912" y="93980"/>
                </a:lnTo>
                <a:lnTo>
                  <a:pt x="387912" y="14858"/>
                </a:lnTo>
                <a:close/>
              </a:path>
              <a:path w="600710" h="95250">
                <a:moveTo>
                  <a:pt x="412042" y="5460"/>
                </a:moveTo>
                <a:lnTo>
                  <a:pt x="352098" y="5460"/>
                </a:lnTo>
                <a:lnTo>
                  <a:pt x="352098" y="14858"/>
                </a:lnTo>
                <a:lnTo>
                  <a:pt x="412042" y="14858"/>
                </a:lnTo>
                <a:lnTo>
                  <a:pt x="412042" y="5460"/>
                </a:lnTo>
                <a:close/>
              </a:path>
              <a:path w="600710" h="95250">
                <a:moveTo>
                  <a:pt x="463733" y="23240"/>
                </a:moveTo>
                <a:lnTo>
                  <a:pt x="450525" y="23240"/>
                </a:lnTo>
                <a:lnTo>
                  <a:pt x="444556" y="24722"/>
                </a:lnTo>
                <a:lnTo>
                  <a:pt x="439222" y="27685"/>
                </a:lnTo>
                <a:lnTo>
                  <a:pt x="433888" y="30564"/>
                </a:lnTo>
                <a:lnTo>
                  <a:pt x="421950" y="66251"/>
                </a:lnTo>
                <a:lnTo>
                  <a:pt x="423432" y="72601"/>
                </a:lnTo>
                <a:lnTo>
                  <a:pt x="450102" y="95123"/>
                </a:lnTo>
                <a:lnTo>
                  <a:pt x="463225" y="95123"/>
                </a:lnTo>
                <a:lnTo>
                  <a:pt x="469236" y="93641"/>
                </a:lnTo>
                <a:lnTo>
                  <a:pt x="480074" y="87714"/>
                </a:lnTo>
                <a:lnTo>
                  <a:pt x="482881" y="84963"/>
                </a:lnTo>
                <a:lnTo>
                  <a:pt x="452472" y="84963"/>
                </a:lnTo>
                <a:lnTo>
                  <a:pt x="448662" y="84031"/>
                </a:lnTo>
                <a:lnTo>
                  <a:pt x="433761" y="64727"/>
                </a:lnTo>
                <a:lnTo>
                  <a:pt x="433761" y="53467"/>
                </a:lnTo>
                <a:lnTo>
                  <a:pt x="434819" y="48725"/>
                </a:lnTo>
                <a:lnTo>
                  <a:pt x="439053" y="40936"/>
                </a:lnTo>
                <a:lnTo>
                  <a:pt x="441847" y="38057"/>
                </a:lnTo>
                <a:lnTo>
                  <a:pt x="445318" y="36195"/>
                </a:lnTo>
                <a:lnTo>
                  <a:pt x="448874" y="34247"/>
                </a:lnTo>
                <a:lnTo>
                  <a:pt x="452769" y="33274"/>
                </a:lnTo>
                <a:lnTo>
                  <a:pt x="483107" y="33274"/>
                </a:lnTo>
                <a:lnTo>
                  <a:pt x="480370" y="30564"/>
                </a:lnTo>
                <a:lnTo>
                  <a:pt x="475036" y="27685"/>
                </a:lnTo>
                <a:lnTo>
                  <a:pt x="469702" y="24722"/>
                </a:lnTo>
                <a:lnTo>
                  <a:pt x="463733" y="23240"/>
                </a:lnTo>
                <a:close/>
              </a:path>
              <a:path w="600710" h="95250">
                <a:moveTo>
                  <a:pt x="483107" y="33274"/>
                </a:moveTo>
                <a:lnTo>
                  <a:pt x="461151" y="33274"/>
                </a:lnTo>
                <a:lnTo>
                  <a:pt x="465003" y="34247"/>
                </a:lnTo>
                <a:lnTo>
                  <a:pt x="468559" y="36195"/>
                </a:lnTo>
                <a:lnTo>
                  <a:pt x="472115" y="38057"/>
                </a:lnTo>
                <a:lnTo>
                  <a:pt x="474994" y="40936"/>
                </a:lnTo>
                <a:lnTo>
                  <a:pt x="479396" y="48725"/>
                </a:lnTo>
                <a:lnTo>
                  <a:pt x="480497" y="53467"/>
                </a:lnTo>
                <a:lnTo>
                  <a:pt x="480477" y="64727"/>
                </a:lnTo>
                <a:lnTo>
                  <a:pt x="479354" y="69384"/>
                </a:lnTo>
                <a:lnTo>
                  <a:pt x="476996" y="73406"/>
                </a:lnTo>
                <a:lnTo>
                  <a:pt x="474867" y="77173"/>
                </a:lnTo>
                <a:lnTo>
                  <a:pt x="471946" y="80094"/>
                </a:lnTo>
                <a:lnTo>
                  <a:pt x="464664" y="83989"/>
                </a:lnTo>
                <a:lnTo>
                  <a:pt x="460770" y="84963"/>
                </a:lnTo>
                <a:lnTo>
                  <a:pt x="482881" y="84963"/>
                </a:lnTo>
                <a:lnTo>
                  <a:pt x="484349" y="83523"/>
                </a:lnTo>
                <a:lnTo>
                  <a:pt x="490699" y="72601"/>
                </a:lnTo>
                <a:lnTo>
                  <a:pt x="492308" y="66251"/>
                </a:lnTo>
                <a:lnTo>
                  <a:pt x="492308" y="51858"/>
                </a:lnTo>
                <a:lnTo>
                  <a:pt x="490742" y="45550"/>
                </a:lnTo>
                <a:lnTo>
                  <a:pt x="487609" y="40132"/>
                </a:lnTo>
                <a:lnTo>
                  <a:pt x="484561" y="34713"/>
                </a:lnTo>
                <a:lnTo>
                  <a:pt x="483107" y="33274"/>
                </a:lnTo>
                <a:close/>
              </a:path>
              <a:path w="600710" h="95250">
                <a:moveTo>
                  <a:pt x="544968" y="23240"/>
                </a:moveTo>
                <a:lnTo>
                  <a:pt x="531760" y="23240"/>
                </a:lnTo>
                <a:lnTo>
                  <a:pt x="525791" y="24722"/>
                </a:lnTo>
                <a:lnTo>
                  <a:pt x="520457" y="27685"/>
                </a:lnTo>
                <a:lnTo>
                  <a:pt x="515123" y="30564"/>
                </a:lnTo>
                <a:lnTo>
                  <a:pt x="503185" y="66251"/>
                </a:lnTo>
                <a:lnTo>
                  <a:pt x="504667" y="72601"/>
                </a:lnTo>
                <a:lnTo>
                  <a:pt x="531337" y="95123"/>
                </a:lnTo>
                <a:lnTo>
                  <a:pt x="544460" y="95123"/>
                </a:lnTo>
                <a:lnTo>
                  <a:pt x="550472" y="93641"/>
                </a:lnTo>
                <a:lnTo>
                  <a:pt x="561309" y="87714"/>
                </a:lnTo>
                <a:lnTo>
                  <a:pt x="564116" y="84963"/>
                </a:lnTo>
                <a:lnTo>
                  <a:pt x="533708" y="84963"/>
                </a:lnTo>
                <a:lnTo>
                  <a:pt x="529898" y="84031"/>
                </a:lnTo>
                <a:lnTo>
                  <a:pt x="514996" y="64727"/>
                </a:lnTo>
                <a:lnTo>
                  <a:pt x="514996" y="53467"/>
                </a:lnTo>
                <a:lnTo>
                  <a:pt x="516055" y="48725"/>
                </a:lnTo>
                <a:lnTo>
                  <a:pt x="520288" y="40936"/>
                </a:lnTo>
                <a:lnTo>
                  <a:pt x="523082" y="38057"/>
                </a:lnTo>
                <a:lnTo>
                  <a:pt x="526553" y="36195"/>
                </a:lnTo>
                <a:lnTo>
                  <a:pt x="530109" y="34247"/>
                </a:lnTo>
                <a:lnTo>
                  <a:pt x="534004" y="33274"/>
                </a:lnTo>
                <a:lnTo>
                  <a:pt x="564342" y="33274"/>
                </a:lnTo>
                <a:lnTo>
                  <a:pt x="561605" y="30564"/>
                </a:lnTo>
                <a:lnTo>
                  <a:pt x="556271" y="27685"/>
                </a:lnTo>
                <a:lnTo>
                  <a:pt x="550937" y="24722"/>
                </a:lnTo>
                <a:lnTo>
                  <a:pt x="544968" y="23240"/>
                </a:lnTo>
                <a:close/>
              </a:path>
              <a:path w="600710" h="95250">
                <a:moveTo>
                  <a:pt x="564342" y="33274"/>
                </a:moveTo>
                <a:lnTo>
                  <a:pt x="542386" y="33274"/>
                </a:lnTo>
                <a:lnTo>
                  <a:pt x="546238" y="34247"/>
                </a:lnTo>
                <a:lnTo>
                  <a:pt x="549794" y="36195"/>
                </a:lnTo>
                <a:lnTo>
                  <a:pt x="553350" y="38057"/>
                </a:lnTo>
                <a:lnTo>
                  <a:pt x="556229" y="40936"/>
                </a:lnTo>
                <a:lnTo>
                  <a:pt x="560632" y="48725"/>
                </a:lnTo>
                <a:lnTo>
                  <a:pt x="561732" y="53467"/>
                </a:lnTo>
                <a:lnTo>
                  <a:pt x="561712" y="64727"/>
                </a:lnTo>
                <a:lnTo>
                  <a:pt x="560589" y="69384"/>
                </a:lnTo>
                <a:lnTo>
                  <a:pt x="558232" y="73406"/>
                </a:lnTo>
                <a:lnTo>
                  <a:pt x="556102" y="77173"/>
                </a:lnTo>
                <a:lnTo>
                  <a:pt x="553181" y="80094"/>
                </a:lnTo>
                <a:lnTo>
                  <a:pt x="545900" y="83989"/>
                </a:lnTo>
                <a:lnTo>
                  <a:pt x="542005" y="84963"/>
                </a:lnTo>
                <a:lnTo>
                  <a:pt x="564116" y="84963"/>
                </a:lnTo>
                <a:lnTo>
                  <a:pt x="565585" y="83523"/>
                </a:lnTo>
                <a:lnTo>
                  <a:pt x="571935" y="72601"/>
                </a:lnTo>
                <a:lnTo>
                  <a:pt x="573543" y="66251"/>
                </a:lnTo>
                <a:lnTo>
                  <a:pt x="573543" y="51858"/>
                </a:lnTo>
                <a:lnTo>
                  <a:pt x="571977" y="45550"/>
                </a:lnTo>
                <a:lnTo>
                  <a:pt x="568844" y="40132"/>
                </a:lnTo>
                <a:lnTo>
                  <a:pt x="565796" y="34713"/>
                </a:lnTo>
                <a:lnTo>
                  <a:pt x="564342" y="33274"/>
                </a:lnTo>
                <a:close/>
              </a:path>
              <a:path w="600710" h="95250">
                <a:moveTo>
                  <a:pt x="600296" y="0"/>
                </a:moveTo>
                <a:lnTo>
                  <a:pt x="588739" y="0"/>
                </a:lnTo>
                <a:lnTo>
                  <a:pt x="588739" y="93980"/>
                </a:lnTo>
                <a:lnTo>
                  <a:pt x="600296" y="93980"/>
                </a:lnTo>
                <a:lnTo>
                  <a:pt x="600296" y="0"/>
                </a:lnTo>
                <a:close/>
              </a:path>
            </a:pathLst>
          </a:custGeom>
          <a:solidFill>
            <a:srgbClr val="686868"/>
          </a:solidFill>
        </p:spPr>
        <p:txBody>
          <a:bodyPr wrap="square" lIns="0" tIns="0" rIns="0" bIns="0" rtlCol="0"/>
          <a:lstStyle/>
          <a:p>
            <a:endParaRPr sz="1154"/>
          </a:p>
        </p:txBody>
      </p:sp>
      <p:sp>
        <p:nvSpPr>
          <p:cNvPr id="13" name="object 13"/>
          <p:cNvSpPr/>
          <p:nvPr/>
        </p:nvSpPr>
        <p:spPr>
          <a:xfrm>
            <a:off x="6414245" y="1545271"/>
            <a:ext cx="275705" cy="397878"/>
          </a:xfrm>
          <a:custGeom>
            <a:avLst/>
            <a:gdLst/>
            <a:ahLst/>
            <a:cxnLst/>
            <a:rect l="l" t="t" r="r" b="b"/>
            <a:pathLst>
              <a:path w="429895" h="620394">
                <a:moveTo>
                  <a:pt x="78846" y="607453"/>
                </a:moveTo>
                <a:lnTo>
                  <a:pt x="81077" y="604107"/>
                </a:lnTo>
                <a:lnTo>
                  <a:pt x="79701" y="597229"/>
                </a:lnTo>
                <a:lnTo>
                  <a:pt x="76356" y="594999"/>
                </a:lnTo>
                <a:lnTo>
                  <a:pt x="23103" y="605650"/>
                </a:lnTo>
                <a:lnTo>
                  <a:pt x="12453" y="552397"/>
                </a:lnTo>
                <a:lnTo>
                  <a:pt x="9108" y="550167"/>
                </a:lnTo>
                <a:lnTo>
                  <a:pt x="2230" y="551543"/>
                </a:lnTo>
                <a:lnTo>
                  <a:pt x="0" y="554888"/>
                </a:lnTo>
                <a:lnTo>
                  <a:pt x="11379" y="611788"/>
                </a:lnTo>
                <a:lnTo>
                  <a:pt x="12838" y="609599"/>
                </a:lnTo>
                <a:lnTo>
                  <a:pt x="23406" y="616644"/>
                </a:lnTo>
                <a:lnTo>
                  <a:pt x="21947" y="618833"/>
                </a:lnTo>
                <a:lnTo>
                  <a:pt x="78846" y="607453"/>
                </a:lnTo>
                <a:close/>
              </a:path>
              <a:path w="429895" h="620394">
                <a:moveTo>
                  <a:pt x="31909" y="603888"/>
                </a:moveTo>
                <a:lnTo>
                  <a:pt x="429805" y="7044"/>
                </a:lnTo>
                <a:lnTo>
                  <a:pt x="419238" y="0"/>
                </a:lnTo>
                <a:lnTo>
                  <a:pt x="21342" y="596844"/>
                </a:lnTo>
                <a:lnTo>
                  <a:pt x="23103" y="605650"/>
                </a:lnTo>
                <a:lnTo>
                  <a:pt x="31909" y="603888"/>
                </a:lnTo>
                <a:close/>
              </a:path>
              <a:path w="429895" h="620394">
                <a:moveTo>
                  <a:pt x="21947" y="618833"/>
                </a:moveTo>
                <a:lnTo>
                  <a:pt x="23406" y="616644"/>
                </a:lnTo>
                <a:lnTo>
                  <a:pt x="12838" y="609599"/>
                </a:lnTo>
                <a:lnTo>
                  <a:pt x="11379" y="611788"/>
                </a:lnTo>
                <a:lnTo>
                  <a:pt x="12583" y="617806"/>
                </a:lnTo>
                <a:lnTo>
                  <a:pt x="15928" y="620036"/>
                </a:lnTo>
                <a:lnTo>
                  <a:pt x="21947" y="618833"/>
                </a:lnTo>
                <a:close/>
              </a:path>
            </a:pathLst>
          </a:custGeom>
          <a:solidFill>
            <a:srgbClr val="D3D3D3"/>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5044183" y="3197522"/>
            <a:ext cx="1920288" cy="191486"/>
          </a:xfrm>
          <a:prstGeom prst="rect">
            <a:avLst/>
          </a:prstGeom>
        </p:spPr>
      </p:pic>
      <p:grpSp>
        <p:nvGrpSpPr>
          <p:cNvPr id="15" name="object 15"/>
          <p:cNvGrpSpPr/>
          <p:nvPr/>
        </p:nvGrpSpPr>
        <p:grpSpPr>
          <a:xfrm>
            <a:off x="6496753" y="3474593"/>
            <a:ext cx="1240467" cy="1331282"/>
            <a:chOff x="4403128" y="5417791"/>
            <a:chExt cx="1934210" cy="2075814"/>
          </a:xfrm>
        </p:grpSpPr>
        <p:sp>
          <p:nvSpPr>
            <p:cNvPr id="16" name="object 16"/>
            <p:cNvSpPr/>
            <p:nvPr/>
          </p:nvSpPr>
          <p:spPr>
            <a:xfrm>
              <a:off x="4403128" y="5417791"/>
              <a:ext cx="544195" cy="414655"/>
            </a:xfrm>
            <a:custGeom>
              <a:avLst/>
              <a:gdLst/>
              <a:ahLst/>
              <a:cxnLst/>
              <a:rect l="l" t="t" r="r" b="b"/>
              <a:pathLst>
                <a:path w="544195" h="414654">
                  <a:moveTo>
                    <a:pt x="534411" y="337882"/>
                  </a:moveTo>
                  <a:lnTo>
                    <a:pt x="531177" y="335495"/>
                  </a:lnTo>
                  <a:lnTo>
                    <a:pt x="524241" y="336540"/>
                  </a:lnTo>
                  <a:lnTo>
                    <a:pt x="521853" y="339775"/>
                  </a:lnTo>
                  <a:lnTo>
                    <a:pt x="529945" y="393475"/>
                  </a:lnTo>
                  <a:lnTo>
                    <a:pt x="476244" y="401567"/>
                  </a:lnTo>
                  <a:lnTo>
                    <a:pt x="473857" y="404802"/>
                  </a:lnTo>
                  <a:lnTo>
                    <a:pt x="474902" y="411738"/>
                  </a:lnTo>
                  <a:lnTo>
                    <a:pt x="478137" y="414126"/>
                  </a:lnTo>
                  <a:lnTo>
                    <a:pt x="535516" y="405479"/>
                  </a:lnTo>
                  <a:lnTo>
                    <a:pt x="533399" y="403917"/>
                  </a:lnTo>
                  <a:lnTo>
                    <a:pt x="540941" y="393699"/>
                  </a:lnTo>
                  <a:lnTo>
                    <a:pt x="543058" y="395261"/>
                  </a:lnTo>
                  <a:lnTo>
                    <a:pt x="534411" y="337882"/>
                  </a:lnTo>
                  <a:close/>
                </a:path>
                <a:path w="544195" h="414654">
                  <a:moveTo>
                    <a:pt x="528607" y="384595"/>
                  </a:moveTo>
                  <a:lnTo>
                    <a:pt x="7541" y="0"/>
                  </a:lnTo>
                  <a:lnTo>
                    <a:pt x="0" y="10218"/>
                  </a:lnTo>
                  <a:lnTo>
                    <a:pt x="521065" y="394813"/>
                  </a:lnTo>
                  <a:lnTo>
                    <a:pt x="529945" y="393475"/>
                  </a:lnTo>
                  <a:lnTo>
                    <a:pt x="528607" y="384595"/>
                  </a:lnTo>
                  <a:close/>
                </a:path>
                <a:path w="544195" h="414654">
                  <a:moveTo>
                    <a:pt x="543058" y="395261"/>
                  </a:moveTo>
                  <a:lnTo>
                    <a:pt x="540941" y="393699"/>
                  </a:lnTo>
                  <a:lnTo>
                    <a:pt x="533399" y="403917"/>
                  </a:lnTo>
                  <a:lnTo>
                    <a:pt x="535516" y="405479"/>
                  </a:lnTo>
                  <a:lnTo>
                    <a:pt x="541584" y="404565"/>
                  </a:lnTo>
                  <a:lnTo>
                    <a:pt x="543972" y="401330"/>
                  </a:lnTo>
                  <a:lnTo>
                    <a:pt x="543058" y="395261"/>
                  </a:lnTo>
                  <a:close/>
                </a:path>
              </a:pathLst>
            </a:custGeom>
            <a:solidFill>
              <a:srgbClr val="D3D3D3"/>
            </a:solidFill>
          </p:spPr>
          <p:txBody>
            <a:bodyPr wrap="square" lIns="0" tIns="0" rIns="0" bIns="0" rtlCol="0"/>
            <a:lstStyle/>
            <a:p>
              <a:endParaRPr sz="1154"/>
            </a:p>
          </p:txBody>
        </p:sp>
        <p:pic>
          <p:nvPicPr>
            <p:cNvPr id="17" name="object 17"/>
            <p:cNvPicPr/>
            <p:nvPr/>
          </p:nvPicPr>
          <p:blipFill>
            <a:blip r:embed="rId7" cstate="print"/>
            <a:stretch>
              <a:fillRect/>
            </a:stretch>
          </p:blipFill>
          <p:spPr>
            <a:xfrm>
              <a:off x="4495799" y="5816599"/>
              <a:ext cx="1841500" cy="1676399"/>
            </a:xfrm>
            <a:prstGeom prst="rect">
              <a:avLst/>
            </a:prstGeom>
          </p:spPr>
        </p:pic>
      </p:grpSp>
      <p:sp>
        <p:nvSpPr>
          <p:cNvPr id="3" name="Título 2">
            <a:extLst>
              <a:ext uri="{FF2B5EF4-FFF2-40B4-BE49-F238E27FC236}">
                <a16:creationId xmlns:a16="http://schemas.microsoft.com/office/drawing/2014/main" id="{A3176288-CBBE-DDD4-A05D-70B3CDA286F7}"/>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46D7898-D3B5-0895-F71A-229C9BF994C1}"/>
              </a:ext>
            </a:extLst>
          </p:cNvPr>
          <p:cNvSpPr>
            <a:spLocks noGrp="1"/>
          </p:cNvSpPr>
          <p:nvPr>
            <p:ph idx="1"/>
          </p:nvPr>
        </p:nvSpPr>
        <p:spPr/>
        <p:txBody>
          <a:bodyPr/>
          <a:lstStyle/>
          <a:p>
            <a:endParaRPr lang="pt-B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4693" y="6722176"/>
            <a:ext cx="77146" cy="70665"/>
          </a:xfrm>
          <a:prstGeom prst="rect">
            <a:avLst/>
          </a:prstGeom>
        </p:spPr>
      </p:pic>
      <p:pic>
        <p:nvPicPr>
          <p:cNvPr id="5" name="object 5"/>
          <p:cNvPicPr/>
          <p:nvPr/>
        </p:nvPicPr>
        <p:blipFill>
          <a:blip r:embed="rId3" cstate="print"/>
          <a:stretch>
            <a:fillRect/>
          </a:stretch>
        </p:blipFill>
        <p:spPr>
          <a:xfrm>
            <a:off x="4295409" y="490160"/>
            <a:ext cx="2762603"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4945" y="724276"/>
            <a:ext cx="1691442" cy="13729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576978" y="1743007"/>
            <a:ext cx="3656600" cy="3086914"/>
          </a:xfrm>
          <a:prstGeom prst="rect">
            <a:avLst/>
          </a:prstGeom>
        </p:spPr>
      </p:pic>
      <p:pic>
        <p:nvPicPr>
          <p:cNvPr id="12" name="object 12"/>
          <p:cNvPicPr/>
          <p:nvPr/>
        </p:nvPicPr>
        <p:blipFill>
          <a:blip r:embed="rId6" cstate="print"/>
          <a:stretch>
            <a:fillRect/>
          </a:stretch>
        </p:blipFill>
        <p:spPr>
          <a:xfrm>
            <a:off x="7037024" y="1398152"/>
            <a:ext cx="1082721" cy="212092"/>
          </a:xfrm>
          <a:prstGeom prst="rect">
            <a:avLst/>
          </a:prstGeom>
        </p:spPr>
      </p:pic>
      <p:sp>
        <p:nvSpPr>
          <p:cNvPr id="13" name="object 13"/>
          <p:cNvSpPr/>
          <p:nvPr/>
        </p:nvSpPr>
        <p:spPr>
          <a:xfrm>
            <a:off x="5549919" y="1674437"/>
            <a:ext cx="2002422" cy="1318658"/>
          </a:xfrm>
          <a:custGeom>
            <a:avLst/>
            <a:gdLst/>
            <a:ahLst/>
            <a:cxnLst/>
            <a:rect l="l" t="t" r="r" b="b"/>
            <a:pathLst>
              <a:path w="3122295" h="2056129">
                <a:moveTo>
                  <a:pt x="64994" y="2055990"/>
                </a:moveTo>
                <a:lnTo>
                  <a:pt x="68360" y="2053792"/>
                </a:lnTo>
                <a:lnTo>
                  <a:pt x="69801" y="2046927"/>
                </a:lnTo>
                <a:lnTo>
                  <a:pt x="67603" y="2043561"/>
                </a:lnTo>
                <a:lnTo>
                  <a:pt x="14453" y="2032406"/>
                </a:lnTo>
                <a:lnTo>
                  <a:pt x="25608" y="1979257"/>
                </a:lnTo>
                <a:lnTo>
                  <a:pt x="23410" y="1975891"/>
                </a:lnTo>
                <a:lnTo>
                  <a:pt x="16545" y="1974450"/>
                </a:lnTo>
                <a:lnTo>
                  <a:pt x="13179" y="1976649"/>
                </a:lnTo>
                <a:lnTo>
                  <a:pt x="1260" y="2033438"/>
                </a:lnTo>
                <a:lnTo>
                  <a:pt x="3462" y="2032000"/>
                </a:lnTo>
                <a:lnTo>
                  <a:pt x="10407" y="2042633"/>
                </a:lnTo>
                <a:lnTo>
                  <a:pt x="8204" y="2044071"/>
                </a:lnTo>
                <a:lnTo>
                  <a:pt x="64994" y="2055990"/>
                </a:lnTo>
                <a:close/>
              </a:path>
              <a:path w="3122295" h="2056129">
                <a:moveTo>
                  <a:pt x="23242" y="2034251"/>
                </a:moveTo>
                <a:lnTo>
                  <a:pt x="3121905" y="10633"/>
                </a:lnTo>
                <a:lnTo>
                  <a:pt x="3114961" y="0"/>
                </a:lnTo>
                <a:lnTo>
                  <a:pt x="16298" y="2023617"/>
                </a:lnTo>
                <a:lnTo>
                  <a:pt x="14453" y="2032406"/>
                </a:lnTo>
                <a:lnTo>
                  <a:pt x="23242" y="2034251"/>
                </a:lnTo>
                <a:close/>
              </a:path>
              <a:path w="3122295" h="2056129">
                <a:moveTo>
                  <a:pt x="8204" y="2044071"/>
                </a:moveTo>
                <a:lnTo>
                  <a:pt x="10407" y="2042633"/>
                </a:lnTo>
                <a:lnTo>
                  <a:pt x="3462" y="2032000"/>
                </a:lnTo>
                <a:lnTo>
                  <a:pt x="1260" y="2033438"/>
                </a:lnTo>
                <a:lnTo>
                  <a:pt x="0" y="2039444"/>
                </a:lnTo>
                <a:lnTo>
                  <a:pt x="2198" y="2042811"/>
                </a:lnTo>
                <a:lnTo>
                  <a:pt x="8204" y="2044071"/>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102F14F2-0A35-B8AB-DEA9-D067BC5A7A83}"/>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4183DE23-DDB6-5A93-B5A6-9241FF2D3259}"/>
              </a:ext>
            </a:extLst>
          </p:cNvPr>
          <p:cNvSpPr>
            <a:spLocks noGrp="1"/>
          </p:cNvSpPr>
          <p:nvPr>
            <p:ph idx="1"/>
          </p:nvPr>
        </p:nvSpPr>
        <p:spPr/>
        <p:txBody>
          <a:bodyPr/>
          <a:lstStyle/>
          <a:p>
            <a:endParaRPr lang="pt-B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0541" y="6721101"/>
            <a:ext cx="83499" cy="73695"/>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1" y="746397"/>
            <a:ext cx="613625" cy="114029"/>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120490"/>
            <a:ext cx="457336" cy="87965"/>
          </a:xfrm>
          <a:custGeom>
            <a:avLst/>
            <a:gdLst/>
            <a:ahLst/>
            <a:cxnLst/>
            <a:rect l="l" t="t" r="r" b="b"/>
            <a:pathLst>
              <a:path w="713105" h="137160">
                <a:moveTo>
                  <a:pt x="17246" y="102235"/>
                </a:moveTo>
                <a:lnTo>
                  <a:pt x="0" y="102235"/>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5"/>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4"/>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4"/>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20"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5"/>
                </a:lnTo>
                <a:lnTo>
                  <a:pt x="234341" y="57785"/>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5"/>
                </a:lnTo>
                <a:lnTo>
                  <a:pt x="246030" y="57785"/>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20"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3"/>
                </a:lnTo>
                <a:lnTo>
                  <a:pt x="376985" y="136906"/>
                </a:lnTo>
                <a:lnTo>
                  <a:pt x="385342" y="136361"/>
                </a:lnTo>
                <a:lnTo>
                  <a:pt x="411695" y="123215"/>
                </a:lnTo>
                <a:lnTo>
                  <a:pt x="368451" y="123215"/>
                </a:lnTo>
                <a:lnTo>
                  <a:pt x="361161" y="120548"/>
                </a:lnTo>
                <a:lnTo>
                  <a:pt x="355116" y="115214"/>
                </a:lnTo>
                <a:lnTo>
                  <a:pt x="349189" y="109761"/>
                </a:lnTo>
                <a:lnTo>
                  <a:pt x="345930" y="102235"/>
                </a:lnTo>
                <a:lnTo>
                  <a:pt x="345337" y="92633"/>
                </a:lnTo>
                <a:lnTo>
                  <a:pt x="423213" y="92633"/>
                </a:lnTo>
                <a:lnTo>
                  <a:pt x="423569" y="89196"/>
                </a:lnTo>
                <a:lnTo>
                  <a:pt x="423721" y="86410"/>
                </a:lnTo>
                <a:lnTo>
                  <a:pt x="423747" y="79476"/>
                </a:lnTo>
                <a:lnTo>
                  <a:pt x="345515" y="79476"/>
                </a:lnTo>
                <a:lnTo>
                  <a:pt x="346345" y="70231"/>
                </a:lnTo>
                <a:lnTo>
                  <a:pt x="349604" y="63000"/>
                </a:lnTo>
                <a:lnTo>
                  <a:pt x="355294" y="57785"/>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5"/>
                </a:moveTo>
                <a:lnTo>
                  <a:pt x="448660" y="13335"/>
                </a:lnTo>
                <a:lnTo>
                  <a:pt x="448660" y="37871"/>
                </a:lnTo>
                <a:lnTo>
                  <a:pt x="464840" y="37871"/>
                </a:lnTo>
                <a:lnTo>
                  <a:pt x="464840" y="13335"/>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4"/>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4"/>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3"/>
                </a:lnTo>
                <a:lnTo>
                  <a:pt x="614285" y="93411"/>
                </a:lnTo>
                <a:lnTo>
                  <a:pt x="643481" y="134772"/>
                </a:lnTo>
                <a:lnTo>
                  <a:pt x="651304" y="136906"/>
                </a:lnTo>
                <a:lnTo>
                  <a:pt x="668373" y="136906"/>
                </a:lnTo>
                <a:lnTo>
                  <a:pt x="675722" y="135068"/>
                </a:lnTo>
                <a:lnTo>
                  <a:pt x="688405" y="127601"/>
                </a:lnTo>
                <a:lnTo>
                  <a:pt x="693206" y="122859"/>
                </a:lnTo>
                <a:lnTo>
                  <a:pt x="693306" y="122682"/>
                </a:lnTo>
                <a:lnTo>
                  <a:pt x="657290" y="122682"/>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2"/>
                </a:lnTo>
                <a:lnTo>
                  <a:pt x="693306" y="122682"/>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163037"/>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3"/>
                </a:moveTo>
                <a:lnTo>
                  <a:pt x="720312" y="120903"/>
                </a:lnTo>
                <a:lnTo>
                  <a:pt x="720312" y="135305"/>
                </a:lnTo>
                <a:lnTo>
                  <a:pt x="736492" y="135305"/>
                </a:lnTo>
                <a:lnTo>
                  <a:pt x="736492" y="120903"/>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3"/>
                </a:lnTo>
                <a:lnTo>
                  <a:pt x="736492" y="120903"/>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173003"/>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9"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9"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6"/>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337584"/>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622655"/>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337584"/>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38013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477869"/>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3640767"/>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373850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622655"/>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4390097"/>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4390097"/>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4390097"/>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4390097"/>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 name="Título 2">
            <a:extLst>
              <a:ext uri="{FF2B5EF4-FFF2-40B4-BE49-F238E27FC236}">
                <a16:creationId xmlns:a16="http://schemas.microsoft.com/office/drawing/2014/main" id="{C10A4CA8-B2EB-1C94-BB12-306882F9D0BF}"/>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8E19CC6B-61DE-03AB-7182-7848EA7789C1}"/>
              </a:ext>
            </a:extLst>
          </p:cNvPr>
          <p:cNvSpPr>
            <a:spLocks noGrp="1"/>
          </p:cNvSpPr>
          <p:nvPr>
            <p:ph idx="1"/>
          </p:nvPr>
        </p:nvSpPr>
        <p:spPr/>
        <p:txBody>
          <a:bodyPr/>
          <a:lstStyle/>
          <a:p>
            <a:endParaRPr lang="pt-B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0589" y="6720808"/>
            <a:ext cx="82692" cy="72131"/>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9" name="object 9"/>
          <p:cNvPicPr/>
          <p:nvPr/>
        </p:nvPicPr>
        <p:blipFill>
          <a:blip r:embed="rId4" cstate="print"/>
          <a:stretch>
            <a:fillRect/>
          </a:stretch>
        </p:blipFill>
        <p:spPr>
          <a:xfrm>
            <a:off x="4259961" y="724276"/>
            <a:ext cx="1304254"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FF0000"/>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3" name="Título 2">
            <a:extLst>
              <a:ext uri="{FF2B5EF4-FFF2-40B4-BE49-F238E27FC236}">
                <a16:creationId xmlns:a16="http://schemas.microsoft.com/office/drawing/2014/main" id="{1150F260-7975-B0EF-4B2D-8E7568563EC5}"/>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CBF58834-2D29-AE5E-2E2F-DB7B0D95A18E}"/>
              </a:ext>
            </a:extLst>
          </p:cNvPr>
          <p:cNvSpPr>
            <a:spLocks noGrp="1"/>
          </p:cNvSpPr>
          <p:nvPr>
            <p:ph idx="1"/>
          </p:nvPr>
        </p:nvSpPr>
        <p:spPr/>
        <p:txBody>
          <a:bodyPr/>
          <a:lstStyle/>
          <a:p>
            <a:endParaRPr lang="pt-B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499" y="6720905"/>
            <a:ext cx="106456" cy="71935"/>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1408484" cy="127711"/>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FF0000"/>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FF0000"/>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3" name="Título 2">
            <a:extLst>
              <a:ext uri="{FF2B5EF4-FFF2-40B4-BE49-F238E27FC236}">
                <a16:creationId xmlns:a16="http://schemas.microsoft.com/office/drawing/2014/main" id="{159E561C-ED44-C87F-651B-A47858CB9B44}"/>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707C7084-724C-F906-D7A7-B985A8164AA9}"/>
              </a:ext>
            </a:extLst>
          </p:cNvPr>
          <p:cNvSpPr>
            <a:spLocks noGrp="1"/>
          </p:cNvSpPr>
          <p:nvPr>
            <p:ph idx="1"/>
          </p:nvPr>
        </p:nvSpPr>
        <p:spPr/>
        <p:txBody>
          <a:bodyPr/>
          <a:lstStyle/>
          <a:p>
            <a:endParaRPr lang="pt-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C3BDA3-10CA-FA29-3CC5-FB8EFB0F31D9}"/>
              </a:ext>
            </a:extLst>
          </p:cNvPr>
          <p:cNvSpPr>
            <a:spLocks noGrp="1"/>
          </p:cNvSpPr>
          <p:nvPr>
            <p:ph type="title"/>
          </p:nvPr>
        </p:nvSpPr>
        <p:spPr>
          <a:xfrm>
            <a:off x="3476847" y="706581"/>
            <a:ext cx="7942520" cy="496112"/>
          </a:xfrm>
        </p:spPr>
        <p:txBody>
          <a:bodyPr>
            <a:noAutofit/>
          </a:bodyPr>
          <a:lstStyle/>
          <a:p>
            <a:r>
              <a:rPr lang="pt-BR" sz="3200"/>
              <a:t>Conhecendo o curso Desenvolver </a:t>
            </a:r>
            <a:r>
              <a:rPr lang="pt-BR" sz="3200" err="1"/>
              <a:t>FullStack</a:t>
            </a:r>
            <a:r>
              <a:rPr lang="pt-BR" sz="3200"/>
              <a:t> </a:t>
            </a:r>
            <a:br>
              <a:rPr lang="pt-BR" sz="3200"/>
            </a:br>
            <a:endParaRPr lang="pt-BR" sz="3200"/>
          </a:p>
        </p:txBody>
      </p:sp>
      <p:sp>
        <p:nvSpPr>
          <p:cNvPr id="5" name="Espaço Reservado para Conteúdo 4">
            <a:extLst>
              <a:ext uri="{FF2B5EF4-FFF2-40B4-BE49-F238E27FC236}">
                <a16:creationId xmlns:a16="http://schemas.microsoft.com/office/drawing/2014/main" id="{073B4A8F-6536-6C43-F4A5-4A3AB7C16E3B}"/>
              </a:ext>
            </a:extLst>
          </p:cNvPr>
          <p:cNvSpPr>
            <a:spLocks noGrp="1"/>
          </p:cNvSpPr>
          <p:nvPr>
            <p:ph sz="half" idx="2"/>
          </p:nvPr>
        </p:nvSpPr>
        <p:spPr>
          <a:xfrm>
            <a:off x="6172199" y="1825625"/>
            <a:ext cx="5715001" cy="4325794"/>
          </a:xfrm>
        </p:spPr>
        <p:txBody>
          <a:bodyPr/>
          <a:lstStyle/>
          <a:p>
            <a:pPr>
              <a:lnSpc>
                <a:spcPct val="100000"/>
              </a:lnSpc>
            </a:pPr>
            <a:r>
              <a:rPr lang="pt-BR" sz="2500"/>
              <a:t>Compreender a estrutura curricular ;</a:t>
            </a:r>
          </a:p>
          <a:p>
            <a:pPr>
              <a:lnSpc>
                <a:spcPct val="100000"/>
              </a:lnSpc>
            </a:pPr>
            <a:r>
              <a:rPr lang="pt-BR" sz="2500"/>
              <a:t>Identificar as marcas formativas do SENAC;</a:t>
            </a:r>
          </a:p>
          <a:p>
            <a:pPr>
              <a:lnSpc>
                <a:spcPct val="100000"/>
              </a:lnSpc>
            </a:pPr>
            <a:r>
              <a:rPr lang="pt-BR" sz="2500"/>
              <a:t>Entender o jeito institucional do SENAC de educar, avaliar e formar programadores;</a:t>
            </a:r>
          </a:p>
          <a:p>
            <a:pPr>
              <a:lnSpc>
                <a:spcPct val="100000"/>
              </a:lnSpc>
            </a:pPr>
            <a:r>
              <a:rPr lang="pt-BR" sz="2500"/>
              <a:t>Elaborar um contrato de sala para o curso de programação</a:t>
            </a:r>
          </a:p>
          <a:p>
            <a:endParaRPr lang="pt-BR"/>
          </a:p>
        </p:txBody>
      </p:sp>
      <p:sp>
        <p:nvSpPr>
          <p:cNvPr id="7" name="CaixaDeTexto 6">
            <a:extLst>
              <a:ext uri="{FF2B5EF4-FFF2-40B4-BE49-F238E27FC236}">
                <a16:creationId xmlns:a16="http://schemas.microsoft.com/office/drawing/2014/main" id="{F2811F70-195D-8396-D9D6-DBB1405874B4}"/>
              </a:ext>
            </a:extLst>
          </p:cNvPr>
          <p:cNvSpPr txBox="1"/>
          <p:nvPr/>
        </p:nvSpPr>
        <p:spPr>
          <a:xfrm>
            <a:off x="3476846" y="210449"/>
            <a:ext cx="6730409" cy="369332"/>
          </a:xfrm>
          <a:prstGeom prst="rect">
            <a:avLst/>
          </a:prstGeom>
          <a:noFill/>
        </p:spPr>
        <p:txBody>
          <a:bodyPr wrap="square">
            <a:spAutoFit/>
          </a:bodyPr>
          <a:lstStyle/>
          <a:p>
            <a:r>
              <a:rPr lang="pt-BR" sz="1800" b="1" i="0" u="none" strike="noStrike">
                <a:solidFill>
                  <a:schemeClr val="bg2">
                    <a:lumMod val="10000"/>
                  </a:schemeClr>
                </a:solidFill>
                <a:effectLst/>
                <a:latin typeface="Arial Narrow" panose="020B0606020202030204" pitchFamily="34" charset="0"/>
              </a:rPr>
              <a:t>Tema da aula</a:t>
            </a:r>
            <a:r>
              <a:rPr lang="pt-BR">
                <a:solidFill>
                  <a:schemeClr val="bg2">
                    <a:lumMod val="10000"/>
                  </a:schemeClr>
                </a:solidFill>
              </a:rPr>
              <a:t> </a:t>
            </a:r>
          </a:p>
        </p:txBody>
      </p:sp>
      <p:cxnSp>
        <p:nvCxnSpPr>
          <p:cNvPr id="9" name="Conector reto 8">
            <a:extLst>
              <a:ext uri="{FF2B5EF4-FFF2-40B4-BE49-F238E27FC236}">
                <a16:creationId xmlns:a16="http://schemas.microsoft.com/office/drawing/2014/main" id="{7DA1C1E8-9743-0D1B-39C7-A8DF2E2FFB8E}"/>
              </a:ext>
            </a:extLst>
          </p:cNvPr>
          <p:cNvCxnSpPr/>
          <p:nvPr/>
        </p:nvCxnSpPr>
        <p:spPr>
          <a:xfrm>
            <a:off x="3476846" y="210449"/>
            <a:ext cx="0" cy="612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1732D47B-7DF9-1209-E11A-F2C78B0A0AFA}"/>
              </a:ext>
            </a:extLst>
          </p:cNvPr>
          <p:cNvSpPr/>
          <p:nvPr/>
        </p:nvSpPr>
        <p:spPr>
          <a:xfrm>
            <a:off x="946298" y="210449"/>
            <a:ext cx="2335615" cy="612000"/>
          </a:xfrm>
          <a:prstGeom prst="rect">
            <a:avLst/>
          </a:prstGeom>
          <a:solidFill>
            <a:srgbClr val="F1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Aula 01 de 11</a:t>
            </a:r>
          </a:p>
        </p:txBody>
      </p:sp>
      <p:sp>
        <p:nvSpPr>
          <p:cNvPr id="12" name="CaixaDeTexto 11">
            <a:extLst>
              <a:ext uri="{FF2B5EF4-FFF2-40B4-BE49-F238E27FC236}">
                <a16:creationId xmlns:a16="http://schemas.microsoft.com/office/drawing/2014/main" id="{6F6471E2-6C89-C718-3B86-EE4B0697FB62}"/>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Objetivos de aprendizagem:</a:t>
            </a:r>
            <a:r>
              <a:rPr lang="pt-BR">
                <a:solidFill>
                  <a:schemeClr val="bg1"/>
                </a:solidFill>
              </a:rPr>
              <a:t> </a:t>
            </a:r>
          </a:p>
        </p:txBody>
      </p:sp>
    </p:spTree>
    <p:extLst>
      <p:ext uri="{BB962C8B-B14F-4D97-AF65-F5344CB8AC3E}">
        <p14:creationId xmlns:p14="http://schemas.microsoft.com/office/powerpoint/2010/main" val="1579006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878D0A82-5539-11F8-44F5-BB11C9A36E7D}"/>
              </a:ext>
            </a:extLst>
          </p:cNvPr>
          <p:cNvGrpSpPr/>
          <p:nvPr/>
        </p:nvGrpSpPr>
        <p:grpSpPr>
          <a:xfrm>
            <a:off x="-1214530" y="-58057"/>
            <a:ext cx="13406530" cy="6974114"/>
            <a:chOff x="-2724058" y="-140630"/>
            <a:chExt cx="14916057" cy="7132445"/>
          </a:xfrm>
        </p:grpSpPr>
        <p:pic>
          <p:nvPicPr>
            <p:cNvPr id="5" name="Imagem 4">
              <a:extLst>
                <a:ext uri="{FF2B5EF4-FFF2-40B4-BE49-F238E27FC236}">
                  <a16:creationId xmlns:a16="http://schemas.microsoft.com/office/drawing/2014/main" id="{ADF283E5-BD06-0B37-3C80-09FB46A31B05}"/>
                </a:ext>
              </a:extLst>
            </p:cNvPr>
            <p:cNvPicPr>
              <a:picLocks noChangeAspect="1"/>
            </p:cNvPicPr>
            <p:nvPr/>
          </p:nvPicPr>
          <p:blipFill>
            <a:blip r:embed="rId2"/>
            <a:stretch>
              <a:fillRect/>
            </a:stretch>
          </p:blipFill>
          <p:spPr>
            <a:xfrm>
              <a:off x="-2724058" y="-127000"/>
              <a:ext cx="8820058" cy="7112000"/>
            </a:xfrm>
            <a:prstGeom prst="rect">
              <a:avLst/>
            </a:prstGeom>
          </p:spPr>
        </p:pic>
        <p:grpSp>
          <p:nvGrpSpPr>
            <p:cNvPr id="13" name="Agrupar 12">
              <a:extLst>
                <a:ext uri="{FF2B5EF4-FFF2-40B4-BE49-F238E27FC236}">
                  <a16:creationId xmlns:a16="http://schemas.microsoft.com/office/drawing/2014/main" id="{DE50C00E-B801-0834-C39A-1B9872389C1C}"/>
                </a:ext>
              </a:extLst>
            </p:cNvPr>
            <p:cNvGrpSpPr/>
            <p:nvPr/>
          </p:nvGrpSpPr>
          <p:grpSpPr>
            <a:xfrm>
              <a:off x="5988652" y="-140630"/>
              <a:ext cx="6203347" cy="7132445"/>
              <a:chOff x="5988652" y="-140630"/>
              <a:chExt cx="6203347" cy="7132445"/>
            </a:xfrm>
          </p:grpSpPr>
          <p:pic>
            <p:nvPicPr>
              <p:cNvPr id="7" name="Imagem 6">
                <a:extLst>
                  <a:ext uri="{FF2B5EF4-FFF2-40B4-BE49-F238E27FC236}">
                    <a16:creationId xmlns:a16="http://schemas.microsoft.com/office/drawing/2014/main" id="{7F526AC6-F55A-4B45-C3DD-6C787ED15362}"/>
                  </a:ext>
                </a:extLst>
              </p:cNvPr>
              <p:cNvPicPr>
                <a:picLocks noChangeAspect="1"/>
              </p:cNvPicPr>
              <p:nvPr/>
            </p:nvPicPr>
            <p:blipFill rotWithShape="1">
              <a:blip r:embed="rId3"/>
              <a:srcRect b="671"/>
              <a:stretch/>
            </p:blipFill>
            <p:spPr>
              <a:xfrm>
                <a:off x="5988652" y="-127000"/>
                <a:ext cx="1544262" cy="7118815"/>
              </a:xfrm>
              <a:prstGeom prst="rect">
                <a:avLst/>
              </a:prstGeom>
            </p:spPr>
          </p:pic>
          <p:pic>
            <p:nvPicPr>
              <p:cNvPr id="10" name="Imagem 9">
                <a:extLst>
                  <a:ext uri="{FF2B5EF4-FFF2-40B4-BE49-F238E27FC236}">
                    <a16:creationId xmlns:a16="http://schemas.microsoft.com/office/drawing/2014/main" id="{EB5B1B3A-F137-A04B-6F1B-9FE9A2CB1F53}"/>
                  </a:ext>
                </a:extLst>
              </p:cNvPr>
              <p:cNvPicPr>
                <a:picLocks noChangeAspect="1"/>
              </p:cNvPicPr>
              <p:nvPr/>
            </p:nvPicPr>
            <p:blipFill rotWithShape="1">
              <a:blip r:embed="rId3"/>
              <a:srcRect b="671"/>
              <a:stretch/>
            </p:blipFill>
            <p:spPr>
              <a:xfrm>
                <a:off x="7532914" y="-133815"/>
                <a:ext cx="1544262" cy="7118815"/>
              </a:xfrm>
              <a:prstGeom prst="rect">
                <a:avLst/>
              </a:prstGeom>
            </p:spPr>
          </p:pic>
          <p:pic>
            <p:nvPicPr>
              <p:cNvPr id="11" name="Imagem 10">
                <a:extLst>
                  <a:ext uri="{FF2B5EF4-FFF2-40B4-BE49-F238E27FC236}">
                    <a16:creationId xmlns:a16="http://schemas.microsoft.com/office/drawing/2014/main" id="{F47D5081-698A-8270-7495-CBB5834F4E2A}"/>
                  </a:ext>
                </a:extLst>
              </p:cNvPr>
              <p:cNvPicPr>
                <a:picLocks noChangeAspect="1"/>
              </p:cNvPicPr>
              <p:nvPr/>
            </p:nvPicPr>
            <p:blipFill rotWithShape="1">
              <a:blip r:embed="rId3"/>
              <a:srcRect b="671"/>
              <a:stretch/>
            </p:blipFill>
            <p:spPr>
              <a:xfrm>
                <a:off x="9077176" y="-140630"/>
                <a:ext cx="1544262" cy="7118815"/>
              </a:xfrm>
              <a:prstGeom prst="rect">
                <a:avLst/>
              </a:prstGeom>
            </p:spPr>
          </p:pic>
          <p:pic>
            <p:nvPicPr>
              <p:cNvPr id="12" name="Imagem 11">
                <a:extLst>
                  <a:ext uri="{FF2B5EF4-FFF2-40B4-BE49-F238E27FC236}">
                    <a16:creationId xmlns:a16="http://schemas.microsoft.com/office/drawing/2014/main" id="{5EF714B3-95AF-1FF7-487F-AD9B1ECD6AA1}"/>
                  </a:ext>
                </a:extLst>
              </p:cNvPr>
              <p:cNvPicPr>
                <a:picLocks noChangeAspect="1"/>
              </p:cNvPicPr>
              <p:nvPr/>
            </p:nvPicPr>
            <p:blipFill rotWithShape="1">
              <a:blip r:embed="rId3"/>
              <a:srcRect b="671"/>
              <a:stretch/>
            </p:blipFill>
            <p:spPr>
              <a:xfrm>
                <a:off x="10581668" y="-127000"/>
                <a:ext cx="1610331" cy="7118815"/>
              </a:xfrm>
              <a:prstGeom prst="rect">
                <a:avLst/>
              </a:prstGeom>
            </p:spPr>
          </p:pic>
        </p:grpSp>
      </p:grpSp>
      <p:sp>
        <p:nvSpPr>
          <p:cNvPr id="2" name="Título 1">
            <a:extLst>
              <a:ext uri="{FF2B5EF4-FFF2-40B4-BE49-F238E27FC236}">
                <a16:creationId xmlns:a16="http://schemas.microsoft.com/office/drawing/2014/main" id="{3F0BCB51-4FFD-4D3D-99C5-D1C409257FCB}"/>
              </a:ext>
            </a:extLst>
          </p:cNvPr>
          <p:cNvSpPr>
            <a:spLocks noGrp="1"/>
          </p:cNvSpPr>
          <p:nvPr>
            <p:ph type="title"/>
          </p:nvPr>
        </p:nvSpPr>
        <p:spPr>
          <a:xfrm>
            <a:off x="7781109" y="1346253"/>
            <a:ext cx="2532950" cy="1095603"/>
          </a:xfrm>
        </p:spPr>
        <p:txBody>
          <a:bodyPr/>
          <a:lstStyle/>
          <a:p>
            <a:r>
              <a:rPr lang="pt-BR"/>
              <a:t>Pense</a:t>
            </a:r>
          </a:p>
        </p:txBody>
      </p:sp>
      <p:sp>
        <p:nvSpPr>
          <p:cNvPr id="22" name="Título 1">
            <a:extLst>
              <a:ext uri="{FF2B5EF4-FFF2-40B4-BE49-F238E27FC236}">
                <a16:creationId xmlns:a16="http://schemas.microsoft.com/office/drawing/2014/main" id="{63AC93D2-38C2-CAEC-74AC-A6702AE3A950}"/>
              </a:ext>
            </a:extLst>
          </p:cNvPr>
          <p:cNvSpPr txBox="1">
            <a:spLocks/>
          </p:cNvSpPr>
          <p:nvPr/>
        </p:nvSpPr>
        <p:spPr>
          <a:xfrm>
            <a:off x="6311641" y="2455183"/>
            <a:ext cx="5471886" cy="20732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1931D"/>
                </a:solidFill>
                <a:latin typeface="+mn-lt"/>
                <a:ea typeface="+mj-ea"/>
                <a:cs typeface="+mj-cs"/>
              </a:defRPr>
            </a:lvl1pPr>
          </a:lstStyle>
          <a:p>
            <a:pPr algn="ctr"/>
            <a:r>
              <a:rPr lang="pt-BR">
                <a:solidFill>
                  <a:srgbClr val="FFFFFF"/>
                </a:solidFill>
              </a:rPr>
              <a:t>O que você já ouviu falar sobre indicadores de avaliação ? </a:t>
            </a:r>
          </a:p>
        </p:txBody>
      </p:sp>
    </p:spTree>
    <p:extLst>
      <p:ext uri="{BB962C8B-B14F-4D97-AF65-F5344CB8AC3E}">
        <p14:creationId xmlns:p14="http://schemas.microsoft.com/office/powerpoint/2010/main" val="324485698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4531" y="6720905"/>
            <a:ext cx="73323" cy="71935"/>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1112276"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FF0000"/>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FF0000"/>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3" name="Título 2">
            <a:extLst>
              <a:ext uri="{FF2B5EF4-FFF2-40B4-BE49-F238E27FC236}">
                <a16:creationId xmlns:a16="http://schemas.microsoft.com/office/drawing/2014/main" id="{BE798B04-97AE-AB19-267E-BCF4DBB35B5C}"/>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81F45ABD-FFFD-93F1-9AE5-49CB9E0F6D5C}"/>
              </a:ext>
            </a:extLst>
          </p:cNvPr>
          <p:cNvSpPr>
            <a:spLocks noGrp="1"/>
          </p:cNvSpPr>
          <p:nvPr>
            <p:ph idx="1"/>
          </p:nvPr>
        </p:nvSpPr>
        <p:spPr/>
        <p:txBody>
          <a:bodyPr/>
          <a:lstStyle/>
          <a:p>
            <a:endParaRPr lang="pt-B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2075" y="6720905"/>
            <a:ext cx="103231" cy="71154"/>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1315724" cy="127711"/>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FF0000"/>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FF0000"/>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3" name="Título 2">
            <a:extLst>
              <a:ext uri="{FF2B5EF4-FFF2-40B4-BE49-F238E27FC236}">
                <a16:creationId xmlns:a16="http://schemas.microsoft.com/office/drawing/2014/main" id="{4D0E903B-BC5C-F975-05AA-849D71CDEC0B}"/>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7A51CF65-CEAA-7DCB-B369-EC5CB129FFE2}"/>
              </a:ext>
            </a:extLst>
          </p:cNvPr>
          <p:cNvSpPr>
            <a:spLocks noGrp="1"/>
          </p:cNvSpPr>
          <p:nvPr>
            <p:ph idx="1"/>
          </p:nvPr>
        </p:nvSpPr>
        <p:spPr/>
        <p:txBody>
          <a:bodyPr/>
          <a:lstStyle/>
          <a:p>
            <a:endParaRPr lang="pt-B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1407" y="6720807"/>
            <a:ext cx="102840" cy="72522"/>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1456313" cy="127711"/>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FF0000"/>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3" name="Título 2">
            <a:extLst>
              <a:ext uri="{FF2B5EF4-FFF2-40B4-BE49-F238E27FC236}">
                <a16:creationId xmlns:a16="http://schemas.microsoft.com/office/drawing/2014/main" id="{8CEB3D87-AE6C-829F-39E9-C12360B9E1F1}"/>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9B265A15-18EF-5A63-B271-0CEE075D8F10}"/>
              </a:ext>
            </a:extLst>
          </p:cNvPr>
          <p:cNvSpPr>
            <a:spLocks noGrp="1"/>
          </p:cNvSpPr>
          <p:nvPr>
            <p:ph idx="1"/>
          </p:nvPr>
        </p:nvSpPr>
        <p:spPr/>
        <p:txBody>
          <a:bodyPr/>
          <a:lstStyle/>
          <a:p>
            <a:endParaRPr lang="pt-B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451" y="6720905"/>
            <a:ext cx="109877" cy="71935"/>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8" name="object 8"/>
          <p:cNvSpPr/>
          <p:nvPr/>
        </p:nvSpPr>
        <p:spPr>
          <a:xfrm>
            <a:off x="4256085" y="744003"/>
            <a:ext cx="222763" cy="87965"/>
          </a:xfrm>
          <a:custGeom>
            <a:avLst/>
            <a:gdLst/>
            <a:ahLst/>
            <a:cxnLst/>
            <a:rect l="l" t="t" r="r" b="b"/>
            <a:pathLst>
              <a:path w="347344" h="137159">
                <a:moveTo>
                  <a:pt x="62229" y="9956"/>
                </a:moveTo>
                <a:lnTo>
                  <a:pt x="24014" y="22547"/>
                </a:lnTo>
                <a:lnTo>
                  <a:pt x="2044" y="56051"/>
                </a:lnTo>
                <a:lnTo>
                  <a:pt x="0" y="73253"/>
                </a:lnTo>
                <a:lnTo>
                  <a:pt x="511" y="82088"/>
                </a:lnTo>
                <a:lnTo>
                  <a:pt x="18002" y="118637"/>
                </a:lnTo>
                <a:lnTo>
                  <a:pt x="53795" y="135872"/>
                </a:lnTo>
                <a:lnTo>
                  <a:pt x="62229" y="136372"/>
                </a:lnTo>
                <a:lnTo>
                  <a:pt x="70219" y="135916"/>
                </a:lnTo>
                <a:lnTo>
                  <a:pt x="102189" y="121792"/>
                </a:lnTo>
                <a:lnTo>
                  <a:pt x="53577" y="121792"/>
                </a:lnTo>
                <a:lnTo>
                  <a:pt x="45753" y="119837"/>
                </a:lnTo>
                <a:lnTo>
                  <a:pt x="18002" y="86944"/>
                </a:lnTo>
                <a:lnTo>
                  <a:pt x="16535" y="73253"/>
                </a:lnTo>
                <a:lnTo>
                  <a:pt x="16902" y="66186"/>
                </a:lnTo>
                <a:lnTo>
                  <a:pt x="45753" y="26551"/>
                </a:lnTo>
                <a:lnTo>
                  <a:pt x="53577" y="24536"/>
                </a:lnTo>
                <a:lnTo>
                  <a:pt x="103423" y="24536"/>
                </a:lnTo>
                <a:lnTo>
                  <a:pt x="97078" y="19735"/>
                </a:lnTo>
                <a:lnTo>
                  <a:pt x="89233" y="15457"/>
                </a:lnTo>
                <a:lnTo>
                  <a:pt x="80810" y="12401"/>
                </a:lnTo>
                <a:lnTo>
                  <a:pt x="71808" y="10567"/>
                </a:lnTo>
                <a:lnTo>
                  <a:pt x="62229" y="9956"/>
                </a:lnTo>
                <a:close/>
              </a:path>
              <a:path w="347344" h="137159">
                <a:moveTo>
                  <a:pt x="123037" y="68452"/>
                </a:moveTo>
                <a:lnTo>
                  <a:pt x="56362" y="68452"/>
                </a:lnTo>
                <a:lnTo>
                  <a:pt x="56362" y="81610"/>
                </a:lnTo>
                <a:lnTo>
                  <a:pt x="105790" y="81610"/>
                </a:lnTo>
                <a:lnTo>
                  <a:pt x="104201" y="90377"/>
                </a:lnTo>
                <a:lnTo>
                  <a:pt x="78765" y="119081"/>
                </a:lnTo>
                <a:lnTo>
                  <a:pt x="62229" y="121792"/>
                </a:lnTo>
                <a:lnTo>
                  <a:pt x="102189" y="121792"/>
                </a:lnTo>
                <a:lnTo>
                  <a:pt x="121904" y="88388"/>
                </a:lnTo>
                <a:lnTo>
                  <a:pt x="122929" y="81610"/>
                </a:lnTo>
                <a:lnTo>
                  <a:pt x="123037" y="68452"/>
                </a:lnTo>
                <a:close/>
              </a:path>
              <a:path w="347344" h="137159">
                <a:moveTo>
                  <a:pt x="103423" y="24536"/>
                </a:moveTo>
                <a:lnTo>
                  <a:pt x="70882" y="24536"/>
                </a:lnTo>
                <a:lnTo>
                  <a:pt x="78469" y="26551"/>
                </a:lnTo>
                <a:lnTo>
                  <a:pt x="84988" y="30581"/>
                </a:lnTo>
                <a:lnTo>
                  <a:pt x="91507" y="34493"/>
                </a:lnTo>
                <a:lnTo>
                  <a:pt x="96486" y="40064"/>
                </a:lnTo>
                <a:lnTo>
                  <a:pt x="99923" y="47294"/>
                </a:lnTo>
                <a:lnTo>
                  <a:pt x="119303" y="47294"/>
                </a:lnTo>
                <a:lnTo>
                  <a:pt x="115314" y="38904"/>
                </a:lnTo>
                <a:lnTo>
                  <a:pt x="110280" y="31515"/>
                </a:lnTo>
                <a:lnTo>
                  <a:pt x="104201" y="25125"/>
                </a:lnTo>
                <a:lnTo>
                  <a:pt x="103423" y="24536"/>
                </a:lnTo>
                <a:close/>
              </a:path>
              <a:path w="347344" h="137159">
                <a:moveTo>
                  <a:pt x="160610" y="37871"/>
                </a:moveTo>
                <a:lnTo>
                  <a:pt x="144430" y="37871"/>
                </a:lnTo>
                <a:lnTo>
                  <a:pt x="144430" y="135305"/>
                </a:lnTo>
                <a:lnTo>
                  <a:pt x="160610" y="135305"/>
                </a:lnTo>
                <a:lnTo>
                  <a:pt x="160610" y="82321"/>
                </a:lnTo>
                <a:lnTo>
                  <a:pt x="162310" y="69408"/>
                </a:lnTo>
                <a:lnTo>
                  <a:pt x="167411" y="60185"/>
                </a:lnTo>
                <a:lnTo>
                  <a:pt x="175912" y="54651"/>
                </a:lnTo>
                <a:lnTo>
                  <a:pt x="182078" y="53695"/>
                </a:lnTo>
                <a:lnTo>
                  <a:pt x="160610" y="53695"/>
                </a:lnTo>
                <a:lnTo>
                  <a:pt x="160610" y="37871"/>
                </a:lnTo>
                <a:close/>
              </a:path>
              <a:path w="347344" h="137159">
                <a:moveTo>
                  <a:pt x="192080" y="36093"/>
                </a:moveTo>
                <a:lnTo>
                  <a:pt x="184494" y="36093"/>
                </a:lnTo>
                <a:lnTo>
                  <a:pt x="178034" y="37634"/>
                </a:lnTo>
                <a:lnTo>
                  <a:pt x="172700" y="40716"/>
                </a:lnTo>
                <a:lnTo>
                  <a:pt x="167485" y="43798"/>
                </a:lnTo>
                <a:lnTo>
                  <a:pt x="163455" y="48124"/>
                </a:lnTo>
                <a:lnTo>
                  <a:pt x="160610" y="53695"/>
                </a:lnTo>
                <a:lnTo>
                  <a:pt x="182078" y="53695"/>
                </a:lnTo>
                <a:lnTo>
                  <a:pt x="187813" y="52806"/>
                </a:lnTo>
                <a:lnTo>
                  <a:pt x="192080" y="52806"/>
                </a:lnTo>
                <a:lnTo>
                  <a:pt x="192080" y="36093"/>
                </a:lnTo>
                <a:close/>
              </a:path>
              <a:path w="347344" h="137159">
                <a:moveTo>
                  <a:pt x="222078" y="0"/>
                </a:moveTo>
                <a:lnTo>
                  <a:pt x="216033" y="0"/>
                </a:lnTo>
                <a:lnTo>
                  <a:pt x="213425" y="1066"/>
                </a:lnTo>
                <a:lnTo>
                  <a:pt x="209158" y="5333"/>
                </a:lnTo>
                <a:lnTo>
                  <a:pt x="208091" y="7941"/>
                </a:lnTo>
                <a:lnTo>
                  <a:pt x="208091" y="14105"/>
                </a:lnTo>
                <a:lnTo>
                  <a:pt x="209158" y="16713"/>
                </a:lnTo>
                <a:lnTo>
                  <a:pt x="213425" y="20980"/>
                </a:lnTo>
                <a:lnTo>
                  <a:pt x="216033" y="22047"/>
                </a:lnTo>
                <a:lnTo>
                  <a:pt x="222078" y="22047"/>
                </a:lnTo>
                <a:lnTo>
                  <a:pt x="224567" y="20980"/>
                </a:lnTo>
                <a:lnTo>
                  <a:pt x="226582" y="18846"/>
                </a:lnTo>
                <a:lnTo>
                  <a:pt x="228716" y="16713"/>
                </a:lnTo>
                <a:lnTo>
                  <a:pt x="229782" y="14105"/>
                </a:lnTo>
                <a:lnTo>
                  <a:pt x="229782" y="7941"/>
                </a:lnTo>
                <a:lnTo>
                  <a:pt x="228716" y="5333"/>
                </a:lnTo>
                <a:lnTo>
                  <a:pt x="226582" y="3200"/>
                </a:lnTo>
                <a:lnTo>
                  <a:pt x="224567" y="1066"/>
                </a:lnTo>
                <a:lnTo>
                  <a:pt x="222078" y="0"/>
                </a:lnTo>
                <a:close/>
              </a:path>
              <a:path w="347344" h="137159">
                <a:moveTo>
                  <a:pt x="226938" y="37871"/>
                </a:moveTo>
                <a:lnTo>
                  <a:pt x="210758" y="37871"/>
                </a:lnTo>
                <a:lnTo>
                  <a:pt x="210758" y="135305"/>
                </a:lnTo>
                <a:lnTo>
                  <a:pt x="226938" y="135305"/>
                </a:lnTo>
                <a:lnTo>
                  <a:pt x="226938" y="37871"/>
                </a:lnTo>
                <a:close/>
              </a:path>
              <a:path w="347344" h="137159">
                <a:moveTo>
                  <a:pt x="302460" y="36271"/>
                </a:moveTo>
                <a:lnTo>
                  <a:pt x="286102" y="36271"/>
                </a:lnTo>
                <a:lnTo>
                  <a:pt x="278161" y="38345"/>
                </a:lnTo>
                <a:lnTo>
                  <a:pt x="251868" y="65930"/>
                </a:lnTo>
                <a:lnTo>
                  <a:pt x="248468" y="86232"/>
                </a:lnTo>
                <a:lnTo>
                  <a:pt x="248846" y="93411"/>
                </a:lnTo>
                <a:lnTo>
                  <a:pt x="271049" y="130505"/>
                </a:lnTo>
                <a:lnTo>
                  <a:pt x="286043" y="136906"/>
                </a:lnTo>
                <a:lnTo>
                  <a:pt x="303112" y="136906"/>
                </a:lnTo>
                <a:lnTo>
                  <a:pt x="327832" y="122681"/>
                </a:lnTo>
                <a:lnTo>
                  <a:pt x="291851" y="122681"/>
                </a:lnTo>
                <a:lnTo>
                  <a:pt x="286339" y="121259"/>
                </a:lnTo>
                <a:lnTo>
                  <a:pt x="265003" y="78883"/>
                </a:lnTo>
                <a:lnTo>
                  <a:pt x="266485" y="72483"/>
                </a:lnTo>
                <a:lnTo>
                  <a:pt x="272412" y="61578"/>
                </a:lnTo>
                <a:lnTo>
                  <a:pt x="276383" y="57429"/>
                </a:lnTo>
                <a:lnTo>
                  <a:pt x="286339" y="51739"/>
                </a:lnTo>
                <a:lnTo>
                  <a:pt x="291851" y="50317"/>
                </a:lnTo>
                <a:lnTo>
                  <a:pt x="327959" y="50317"/>
                </a:lnTo>
                <a:lnTo>
                  <a:pt x="327530" y="49606"/>
                </a:lnTo>
                <a:lnTo>
                  <a:pt x="322551" y="45042"/>
                </a:lnTo>
                <a:lnTo>
                  <a:pt x="316032" y="41605"/>
                </a:lnTo>
                <a:lnTo>
                  <a:pt x="309513" y="38049"/>
                </a:lnTo>
                <a:lnTo>
                  <a:pt x="302460" y="36271"/>
                </a:lnTo>
                <a:close/>
              </a:path>
              <a:path w="347344" h="137159">
                <a:moveTo>
                  <a:pt x="347325" y="116992"/>
                </a:moveTo>
                <a:lnTo>
                  <a:pt x="330967" y="116992"/>
                </a:lnTo>
                <a:lnTo>
                  <a:pt x="330967" y="135305"/>
                </a:lnTo>
                <a:lnTo>
                  <a:pt x="347325" y="135305"/>
                </a:lnTo>
                <a:lnTo>
                  <a:pt x="347325" y="116992"/>
                </a:lnTo>
                <a:close/>
              </a:path>
              <a:path w="347344" h="137159">
                <a:moveTo>
                  <a:pt x="327959" y="50317"/>
                </a:moveTo>
                <a:lnTo>
                  <a:pt x="303942" y="50317"/>
                </a:lnTo>
                <a:lnTo>
                  <a:pt x="309453" y="51799"/>
                </a:lnTo>
                <a:lnTo>
                  <a:pt x="314432" y="54762"/>
                </a:lnTo>
                <a:lnTo>
                  <a:pt x="330967" y="93759"/>
                </a:lnTo>
                <a:lnTo>
                  <a:pt x="329486" y="100219"/>
                </a:lnTo>
                <a:lnTo>
                  <a:pt x="303942" y="122681"/>
                </a:lnTo>
                <a:lnTo>
                  <a:pt x="327832" y="122681"/>
                </a:lnTo>
                <a:lnTo>
                  <a:pt x="330967" y="116992"/>
                </a:lnTo>
                <a:lnTo>
                  <a:pt x="347325" y="116992"/>
                </a:lnTo>
                <a:lnTo>
                  <a:pt x="347325" y="55295"/>
                </a:lnTo>
                <a:lnTo>
                  <a:pt x="330967" y="55295"/>
                </a:lnTo>
                <a:lnTo>
                  <a:pt x="327959" y="50317"/>
                </a:lnTo>
                <a:close/>
              </a:path>
              <a:path w="347344" h="137159">
                <a:moveTo>
                  <a:pt x="347325" y="3733"/>
                </a:moveTo>
                <a:lnTo>
                  <a:pt x="330967" y="3733"/>
                </a:lnTo>
                <a:lnTo>
                  <a:pt x="330967" y="55295"/>
                </a:lnTo>
                <a:lnTo>
                  <a:pt x="347325" y="55295"/>
                </a:lnTo>
                <a:lnTo>
                  <a:pt x="347325" y="3733"/>
                </a:lnTo>
                <a:close/>
              </a:path>
            </a:pathLst>
          </a:custGeom>
          <a:solidFill>
            <a:srgbClr val="686868"/>
          </a:solidFill>
        </p:spPr>
        <p:txBody>
          <a:bodyPr wrap="square" lIns="0" tIns="0" rIns="0" bIns="0" rtlCol="0"/>
          <a:lstStyle/>
          <a:p>
            <a:endParaRPr sz="1154"/>
          </a:p>
        </p:txBody>
      </p:sp>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5057526" y="2704104"/>
            <a:ext cx="2915872" cy="773765"/>
          </a:xfrm>
          <a:prstGeom prst="rect">
            <a:avLst/>
          </a:prstGeom>
        </p:spPr>
      </p:pic>
      <p:sp>
        <p:nvSpPr>
          <p:cNvPr id="12" name="object 12"/>
          <p:cNvSpPr/>
          <p:nvPr/>
        </p:nvSpPr>
        <p:spPr>
          <a:xfrm>
            <a:off x="6851449" y="2065545"/>
            <a:ext cx="329461" cy="61087"/>
          </a:xfrm>
          <a:custGeom>
            <a:avLst/>
            <a:gdLst/>
            <a:ahLst/>
            <a:cxnLst/>
            <a:rect l="l" t="t" r="r" b="b"/>
            <a:pathLst>
              <a:path w="513714" h="95250">
                <a:moveTo>
                  <a:pt x="44196" y="4317"/>
                </a:moveTo>
                <a:lnTo>
                  <a:pt x="35983" y="4317"/>
                </a:lnTo>
                <a:lnTo>
                  <a:pt x="28490" y="6265"/>
                </a:lnTo>
                <a:lnTo>
                  <a:pt x="15028" y="14054"/>
                </a:lnTo>
                <a:lnTo>
                  <a:pt x="9736" y="19473"/>
                </a:lnTo>
                <a:lnTo>
                  <a:pt x="5842" y="26416"/>
                </a:lnTo>
                <a:lnTo>
                  <a:pt x="1947" y="33274"/>
                </a:lnTo>
                <a:lnTo>
                  <a:pt x="0" y="41021"/>
                </a:lnTo>
                <a:lnTo>
                  <a:pt x="0" y="58292"/>
                </a:lnTo>
                <a:lnTo>
                  <a:pt x="28490" y="92837"/>
                </a:lnTo>
                <a:lnTo>
                  <a:pt x="35983" y="94742"/>
                </a:lnTo>
                <a:lnTo>
                  <a:pt x="44196" y="94742"/>
                </a:lnTo>
                <a:lnTo>
                  <a:pt x="74375" y="84708"/>
                </a:lnTo>
                <a:lnTo>
                  <a:pt x="38015" y="84708"/>
                </a:lnTo>
                <a:lnTo>
                  <a:pt x="32469" y="83269"/>
                </a:lnTo>
                <a:lnTo>
                  <a:pt x="11811" y="56684"/>
                </a:lnTo>
                <a:lnTo>
                  <a:pt x="11811" y="42545"/>
                </a:lnTo>
                <a:lnTo>
                  <a:pt x="13208" y="36364"/>
                </a:lnTo>
                <a:lnTo>
                  <a:pt x="16002" y="31114"/>
                </a:lnTo>
                <a:lnTo>
                  <a:pt x="18796" y="25780"/>
                </a:lnTo>
                <a:lnTo>
                  <a:pt x="22648" y="21674"/>
                </a:lnTo>
                <a:lnTo>
                  <a:pt x="32469" y="15917"/>
                </a:lnTo>
                <a:lnTo>
                  <a:pt x="38015" y="14478"/>
                </a:lnTo>
                <a:lnTo>
                  <a:pt x="74375" y="14478"/>
                </a:lnTo>
                <a:lnTo>
                  <a:pt x="69469" y="11303"/>
                </a:lnTo>
                <a:lnTo>
                  <a:pt x="63841" y="8247"/>
                </a:lnTo>
                <a:lnTo>
                  <a:pt x="57753" y="6064"/>
                </a:lnTo>
                <a:lnTo>
                  <a:pt x="51204" y="4754"/>
                </a:lnTo>
                <a:lnTo>
                  <a:pt x="44196" y="4317"/>
                </a:lnTo>
                <a:close/>
              </a:path>
              <a:path w="513714" h="95250">
                <a:moveTo>
                  <a:pt x="85217" y="68199"/>
                </a:moveTo>
                <a:lnTo>
                  <a:pt x="71373" y="68199"/>
                </a:lnTo>
                <a:lnTo>
                  <a:pt x="68918" y="73533"/>
                </a:lnTo>
                <a:lnTo>
                  <a:pt x="65362" y="77639"/>
                </a:lnTo>
                <a:lnTo>
                  <a:pt x="56134" y="83312"/>
                </a:lnTo>
                <a:lnTo>
                  <a:pt x="50630" y="84708"/>
                </a:lnTo>
                <a:lnTo>
                  <a:pt x="74375" y="84708"/>
                </a:lnTo>
                <a:lnTo>
                  <a:pt x="76665" y="83227"/>
                </a:lnTo>
                <a:lnTo>
                  <a:pt x="81915" y="76665"/>
                </a:lnTo>
                <a:lnTo>
                  <a:pt x="85217" y="68199"/>
                </a:lnTo>
                <a:close/>
              </a:path>
              <a:path w="513714" h="95250">
                <a:moveTo>
                  <a:pt x="74375" y="14478"/>
                </a:moveTo>
                <a:lnTo>
                  <a:pt x="50630" y="14478"/>
                </a:lnTo>
                <a:lnTo>
                  <a:pt x="56134" y="15917"/>
                </a:lnTo>
                <a:lnTo>
                  <a:pt x="60706" y="18796"/>
                </a:lnTo>
                <a:lnTo>
                  <a:pt x="65362" y="21674"/>
                </a:lnTo>
                <a:lnTo>
                  <a:pt x="68918" y="25780"/>
                </a:lnTo>
                <a:lnTo>
                  <a:pt x="71373" y="31114"/>
                </a:lnTo>
                <a:lnTo>
                  <a:pt x="85217" y="31114"/>
                </a:lnTo>
                <a:lnTo>
                  <a:pt x="81915" y="22563"/>
                </a:lnTo>
                <a:lnTo>
                  <a:pt x="76665" y="15959"/>
                </a:lnTo>
                <a:lnTo>
                  <a:pt x="74375" y="14478"/>
                </a:lnTo>
                <a:close/>
              </a:path>
              <a:path w="513714" h="95250">
                <a:moveTo>
                  <a:pt x="139885" y="23240"/>
                </a:moveTo>
                <a:lnTo>
                  <a:pt x="126677" y="23240"/>
                </a:lnTo>
                <a:lnTo>
                  <a:pt x="120708" y="24722"/>
                </a:lnTo>
                <a:lnTo>
                  <a:pt x="115374" y="27685"/>
                </a:lnTo>
                <a:lnTo>
                  <a:pt x="110040" y="30564"/>
                </a:lnTo>
                <a:lnTo>
                  <a:pt x="98102" y="66251"/>
                </a:lnTo>
                <a:lnTo>
                  <a:pt x="99584" y="72601"/>
                </a:lnTo>
                <a:lnTo>
                  <a:pt x="126254" y="95123"/>
                </a:lnTo>
                <a:lnTo>
                  <a:pt x="139377" y="95123"/>
                </a:lnTo>
                <a:lnTo>
                  <a:pt x="145388" y="93641"/>
                </a:lnTo>
                <a:lnTo>
                  <a:pt x="156226" y="87714"/>
                </a:lnTo>
                <a:lnTo>
                  <a:pt x="159033" y="84963"/>
                </a:lnTo>
                <a:lnTo>
                  <a:pt x="128624" y="84963"/>
                </a:lnTo>
                <a:lnTo>
                  <a:pt x="124814" y="84031"/>
                </a:lnTo>
                <a:lnTo>
                  <a:pt x="109913" y="64727"/>
                </a:lnTo>
                <a:lnTo>
                  <a:pt x="109913" y="53467"/>
                </a:lnTo>
                <a:lnTo>
                  <a:pt x="110971" y="48725"/>
                </a:lnTo>
                <a:lnTo>
                  <a:pt x="115205" y="40936"/>
                </a:lnTo>
                <a:lnTo>
                  <a:pt x="117999" y="38057"/>
                </a:lnTo>
                <a:lnTo>
                  <a:pt x="121470" y="36195"/>
                </a:lnTo>
                <a:lnTo>
                  <a:pt x="125026" y="34247"/>
                </a:lnTo>
                <a:lnTo>
                  <a:pt x="128921" y="33274"/>
                </a:lnTo>
                <a:lnTo>
                  <a:pt x="159259" y="33274"/>
                </a:lnTo>
                <a:lnTo>
                  <a:pt x="156522" y="30564"/>
                </a:lnTo>
                <a:lnTo>
                  <a:pt x="151188" y="27685"/>
                </a:lnTo>
                <a:lnTo>
                  <a:pt x="145854" y="24722"/>
                </a:lnTo>
                <a:lnTo>
                  <a:pt x="139885" y="23240"/>
                </a:lnTo>
                <a:close/>
              </a:path>
              <a:path w="513714" h="95250">
                <a:moveTo>
                  <a:pt x="159259" y="33274"/>
                </a:moveTo>
                <a:lnTo>
                  <a:pt x="137303" y="33274"/>
                </a:lnTo>
                <a:lnTo>
                  <a:pt x="141155" y="34247"/>
                </a:lnTo>
                <a:lnTo>
                  <a:pt x="144711" y="36195"/>
                </a:lnTo>
                <a:lnTo>
                  <a:pt x="148267" y="38057"/>
                </a:lnTo>
                <a:lnTo>
                  <a:pt x="151146" y="40936"/>
                </a:lnTo>
                <a:lnTo>
                  <a:pt x="155548" y="48725"/>
                </a:lnTo>
                <a:lnTo>
                  <a:pt x="156649" y="53467"/>
                </a:lnTo>
                <a:lnTo>
                  <a:pt x="156629" y="64727"/>
                </a:lnTo>
                <a:lnTo>
                  <a:pt x="155506" y="69384"/>
                </a:lnTo>
                <a:lnTo>
                  <a:pt x="153148" y="73406"/>
                </a:lnTo>
                <a:lnTo>
                  <a:pt x="151019" y="77173"/>
                </a:lnTo>
                <a:lnTo>
                  <a:pt x="148098" y="80094"/>
                </a:lnTo>
                <a:lnTo>
                  <a:pt x="140816" y="83989"/>
                </a:lnTo>
                <a:lnTo>
                  <a:pt x="136922" y="84963"/>
                </a:lnTo>
                <a:lnTo>
                  <a:pt x="159033" y="84963"/>
                </a:lnTo>
                <a:lnTo>
                  <a:pt x="160501" y="83523"/>
                </a:lnTo>
                <a:lnTo>
                  <a:pt x="166851" y="72601"/>
                </a:lnTo>
                <a:lnTo>
                  <a:pt x="168460" y="66251"/>
                </a:lnTo>
                <a:lnTo>
                  <a:pt x="168460" y="51858"/>
                </a:lnTo>
                <a:lnTo>
                  <a:pt x="166894" y="45550"/>
                </a:lnTo>
                <a:lnTo>
                  <a:pt x="163761" y="40132"/>
                </a:lnTo>
                <a:lnTo>
                  <a:pt x="160713" y="34713"/>
                </a:lnTo>
                <a:lnTo>
                  <a:pt x="159259" y="33274"/>
                </a:lnTo>
                <a:close/>
              </a:path>
              <a:path w="513714" h="95250">
                <a:moveTo>
                  <a:pt x="195212" y="0"/>
                </a:moveTo>
                <a:lnTo>
                  <a:pt x="183655" y="0"/>
                </a:lnTo>
                <a:lnTo>
                  <a:pt x="183655" y="93980"/>
                </a:lnTo>
                <a:lnTo>
                  <a:pt x="195212" y="93980"/>
                </a:lnTo>
                <a:lnTo>
                  <a:pt x="195212" y="0"/>
                </a:lnTo>
                <a:close/>
              </a:path>
              <a:path w="513714" h="95250">
                <a:moveTo>
                  <a:pt x="225704" y="24383"/>
                </a:moveTo>
                <a:lnTo>
                  <a:pt x="214274" y="24383"/>
                </a:lnTo>
                <a:lnTo>
                  <a:pt x="214274" y="71585"/>
                </a:lnTo>
                <a:lnTo>
                  <a:pt x="237431" y="94996"/>
                </a:lnTo>
                <a:lnTo>
                  <a:pt x="247591" y="94996"/>
                </a:lnTo>
                <a:lnTo>
                  <a:pt x="264288" y="84963"/>
                </a:lnTo>
                <a:lnTo>
                  <a:pt x="239124" y="84963"/>
                </a:lnTo>
                <a:lnTo>
                  <a:pt x="234383" y="83142"/>
                </a:lnTo>
                <a:lnTo>
                  <a:pt x="230911" y="79501"/>
                </a:lnTo>
                <a:lnTo>
                  <a:pt x="227440" y="75776"/>
                </a:lnTo>
                <a:lnTo>
                  <a:pt x="225704" y="70484"/>
                </a:lnTo>
                <a:lnTo>
                  <a:pt x="225704" y="24383"/>
                </a:lnTo>
                <a:close/>
              </a:path>
              <a:path w="513714" h="95250">
                <a:moveTo>
                  <a:pt x="276631" y="83692"/>
                </a:moveTo>
                <a:lnTo>
                  <a:pt x="265074" y="83692"/>
                </a:lnTo>
                <a:lnTo>
                  <a:pt x="265074" y="93980"/>
                </a:lnTo>
                <a:lnTo>
                  <a:pt x="276631" y="93980"/>
                </a:lnTo>
                <a:lnTo>
                  <a:pt x="276631" y="83692"/>
                </a:lnTo>
                <a:close/>
              </a:path>
              <a:path w="513714" h="95250">
                <a:moveTo>
                  <a:pt x="276631" y="24383"/>
                </a:moveTo>
                <a:lnTo>
                  <a:pt x="265074" y="24383"/>
                </a:lnTo>
                <a:lnTo>
                  <a:pt x="265074" y="69892"/>
                </a:lnTo>
                <a:lnTo>
                  <a:pt x="263296" y="75438"/>
                </a:lnTo>
                <a:lnTo>
                  <a:pt x="256184" y="83058"/>
                </a:lnTo>
                <a:lnTo>
                  <a:pt x="251316" y="84963"/>
                </a:lnTo>
                <a:lnTo>
                  <a:pt x="264288" y="84963"/>
                </a:lnTo>
                <a:lnTo>
                  <a:pt x="265074" y="83692"/>
                </a:lnTo>
                <a:lnTo>
                  <a:pt x="276631" y="83692"/>
                </a:lnTo>
                <a:lnTo>
                  <a:pt x="276631" y="24383"/>
                </a:lnTo>
                <a:close/>
              </a:path>
              <a:path w="513714" h="95250">
                <a:moveTo>
                  <a:pt x="307702" y="24383"/>
                </a:moveTo>
                <a:lnTo>
                  <a:pt x="296145" y="24383"/>
                </a:lnTo>
                <a:lnTo>
                  <a:pt x="296145" y="93980"/>
                </a:lnTo>
                <a:lnTo>
                  <a:pt x="307702" y="93980"/>
                </a:lnTo>
                <a:lnTo>
                  <a:pt x="307702" y="48217"/>
                </a:lnTo>
                <a:lnTo>
                  <a:pt x="309480" y="42671"/>
                </a:lnTo>
                <a:lnTo>
                  <a:pt x="313157" y="38734"/>
                </a:lnTo>
                <a:lnTo>
                  <a:pt x="316676" y="35051"/>
                </a:lnTo>
                <a:lnTo>
                  <a:pt x="318624" y="34289"/>
                </a:lnTo>
                <a:lnTo>
                  <a:pt x="307702" y="34289"/>
                </a:lnTo>
                <a:lnTo>
                  <a:pt x="307702" y="24383"/>
                </a:lnTo>
                <a:close/>
              </a:path>
              <a:path w="513714" h="95250">
                <a:moveTo>
                  <a:pt x="352990" y="33146"/>
                </a:moveTo>
                <a:lnTo>
                  <a:pt x="333652" y="33146"/>
                </a:lnTo>
                <a:lnTo>
                  <a:pt x="338393" y="35009"/>
                </a:lnTo>
                <a:lnTo>
                  <a:pt x="341986" y="38862"/>
                </a:lnTo>
                <a:lnTo>
                  <a:pt x="345336" y="42375"/>
                </a:lnTo>
                <a:lnTo>
                  <a:pt x="347072" y="47667"/>
                </a:lnTo>
                <a:lnTo>
                  <a:pt x="347072" y="93980"/>
                </a:lnTo>
                <a:lnTo>
                  <a:pt x="358502" y="93980"/>
                </a:lnTo>
                <a:lnTo>
                  <a:pt x="358502" y="43307"/>
                </a:lnTo>
                <a:lnTo>
                  <a:pt x="355877" y="35941"/>
                </a:lnTo>
                <a:lnTo>
                  <a:pt x="352990" y="33146"/>
                </a:lnTo>
                <a:close/>
              </a:path>
              <a:path w="513714" h="95250">
                <a:moveTo>
                  <a:pt x="338520" y="23113"/>
                </a:moveTo>
                <a:lnTo>
                  <a:pt x="325312" y="23113"/>
                </a:lnTo>
                <a:lnTo>
                  <a:pt x="320952" y="24087"/>
                </a:lnTo>
                <a:lnTo>
                  <a:pt x="316973" y="26034"/>
                </a:lnTo>
                <a:lnTo>
                  <a:pt x="313078" y="27982"/>
                </a:lnTo>
                <a:lnTo>
                  <a:pt x="309988" y="30733"/>
                </a:lnTo>
                <a:lnTo>
                  <a:pt x="307702" y="34289"/>
                </a:lnTo>
                <a:lnTo>
                  <a:pt x="318624" y="34289"/>
                </a:lnTo>
                <a:lnTo>
                  <a:pt x="321545" y="33146"/>
                </a:lnTo>
                <a:lnTo>
                  <a:pt x="352990" y="33146"/>
                </a:lnTo>
                <a:lnTo>
                  <a:pt x="350628" y="30860"/>
                </a:lnTo>
                <a:lnTo>
                  <a:pt x="345378" y="25696"/>
                </a:lnTo>
                <a:lnTo>
                  <a:pt x="338520" y="23113"/>
                </a:lnTo>
                <a:close/>
              </a:path>
              <a:path w="513714" h="95250">
                <a:moveTo>
                  <a:pt x="412178" y="23240"/>
                </a:moveTo>
                <a:lnTo>
                  <a:pt x="399901" y="23240"/>
                </a:lnTo>
                <a:lnTo>
                  <a:pt x="394271" y="24722"/>
                </a:lnTo>
                <a:lnTo>
                  <a:pt x="384196" y="30649"/>
                </a:lnTo>
                <a:lnTo>
                  <a:pt x="380259" y="34840"/>
                </a:lnTo>
                <a:lnTo>
                  <a:pt x="376740" y="41444"/>
                </a:lnTo>
                <a:lnTo>
                  <a:pt x="374501" y="45592"/>
                </a:lnTo>
                <a:lnTo>
                  <a:pt x="373062" y="51816"/>
                </a:lnTo>
                <a:lnTo>
                  <a:pt x="373062" y="65955"/>
                </a:lnTo>
                <a:lnTo>
                  <a:pt x="399774" y="95123"/>
                </a:lnTo>
                <a:lnTo>
                  <a:pt x="411966" y="95123"/>
                </a:lnTo>
                <a:lnTo>
                  <a:pt x="417216" y="93810"/>
                </a:lnTo>
                <a:lnTo>
                  <a:pt x="426275" y="88476"/>
                </a:lnTo>
                <a:lnTo>
                  <a:pt x="429704" y="85090"/>
                </a:lnTo>
                <a:lnTo>
                  <a:pt x="404050" y="84963"/>
                </a:lnTo>
                <a:lnTo>
                  <a:pt x="400113" y="83947"/>
                </a:lnTo>
                <a:lnTo>
                  <a:pt x="384873" y="53678"/>
                </a:lnTo>
                <a:lnTo>
                  <a:pt x="385931" y="49106"/>
                </a:lnTo>
                <a:lnTo>
                  <a:pt x="390165" y="41317"/>
                </a:lnTo>
                <a:lnTo>
                  <a:pt x="393001" y="38354"/>
                </a:lnTo>
                <a:lnTo>
                  <a:pt x="400113" y="34289"/>
                </a:lnTo>
                <a:lnTo>
                  <a:pt x="404050" y="33274"/>
                </a:lnTo>
                <a:lnTo>
                  <a:pt x="429882" y="33274"/>
                </a:lnTo>
                <a:lnTo>
                  <a:pt x="429789" y="33104"/>
                </a:lnTo>
                <a:lnTo>
                  <a:pt x="426444" y="29802"/>
                </a:lnTo>
                <a:lnTo>
                  <a:pt x="417470" y="24553"/>
                </a:lnTo>
                <a:lnTo>
                  <a:pt x="412178" y="23240"/>
                </a:lnTo>
                <a:close/>
              </a:path>
              <a:path w="513714" h="95250">
                <a:moveTo>
                  <a:pt x="443674" y="81025"/>
                </a:moveTo>
                <a:lnTo>
                  <a:pt x="431990" y="81025"/>
                </a:lnTo>
                <a:lnTo>
                  <a:pt x="431990" y="93980"/>
                </a:lnTo>
                <a:lnTo>
                  <a:pt x="443674" y="93980"/>
                </a:lnTo>
                <a:lnTo>
                  <a:pt x="443674" y="81025"/>
                </a:lnTo>
                <a:close/>
              </a:path>
              <a:path w="513714" h="95250">
                <a:moveTo>
                  <a:pt x="429882" y="33274"/>
                </a:moveTo>
                <a:lnTo>
                  <a:pt x="412686" y="33274"/>
                </a:lnTo>
                <a:lnTo>
                  <a:pt x="416623" y="34332"/>
                </a:lnTo>
                <a:lnTo>
                  <a:pt x="420179" y="36449"/>
                </a:lnTo>
                <a:lnTo>
                  <a:pt x="431990" y="64304"/>
                </a:lnTo>
                <a:lnTo>
                  <a:pt x="430932" y="68918"/>
                </a:lnTo>
                <a:lnTo>
                  <a:pt x="412686" y="84963"/>
                </a:lnTo>
                <a:lnTo>
                  <a:pt x="429775" y="84963"/>
                </a:lnTo>
                <a:lnTo>
                  <a:pt x="431990" y="81025"/>
                </a:lnTo>
                <a:lnTo>
                  <a:pt x="443674" y="81025"/>
                </a:lnTo>
                <a:lnTo>
                  <a:pt x="443674" y="37084"/>
                </a:lnTo>
                <a:lnTo>
                  <a:pt x="431990" y="37084"/>
                </a:lnTo>
                <a:lnTo>
                  <a:pt x="429882" y="33274"/>
                </a:lnTo>
                <a:close/>
              </a:path>
              <a:path w="513714" h="95250">
                <a:moveTo>
                  <a:pt x="443674" y="24383"/>
                </a:moveTo>
                <a:lnTo>
                  <a:pt x="431990" y="24383"/>
                </a:lnTo>
                <a:lnTo>
                  <a:pt x="431990" y="37084"/>
                </a:lnTo>
                <a:lnTo>
                  <a:pt x="443674" y="37084"/>
                </a:lnTo>
                <a:lnTo>
                  <a:pt x="443674" y="24383"/>
                </a:lnTo>
                <a:close/>
              </a:path>
              <a:path w="513714" h="95250">
                <a:moveTo>
                  <a:pt x="471332" y="73532"/>
                </a:moveTo>
                <a:lnTo>
                  <a:pt x="459394" y="73532"/>
                </a:lnTo>
                <a:lnTo>
                  <a:pt x="459648" y="77766"/>
                </a:lnTo>
                <a:lnTo>
                  <a:pt x="482508" y="95123"/>
                </a:lnTo>
                <a:lnTo>
                  <a:pt x="492838" y="95123"/>
                </a:lnTo>
                <a:lnTo>
                  <a:pt x="510067" y="85343"/>
                </a:lnTo>
                <a:lnTo>
                  <a:pt x="482974" y="85343"/>
                </a:lnTo>
                <a:lnTo>
                  <a:pt x="479122" y="84243"/>
                </a:lnTo>
                <a:lnTo>
                  <a:pt x="476158" y="82042"/>
                </a:lnTo>
                <a:lnTo>
                  <a:pt x="473280" y="79840"/>
                </a:lnTo>
                <a:lnTo>
                  <a:pt x="471671" y="77004"/>
                </a:lnTo>
                <a:lnTo>
                  <a:pt x="471332" y="73532"/>
                </a:lnTo>
                <a:close/>
              </a:path>
              <a:path w="513714" h="95250">
                <a:moveTo>
                  <a:pt x="494023" y="23240"/>
                </a:moveTo>
                <a:lnTo>
                  <a:pt x="481323" y="23240"/>
                </a:lnTo>
                <a:lnTo>
                  <a:pt x="476878" y="24129"/>
                </a:lnTo>
                <a:lnTo>
                  <a:pt x="472983" y="25908"/>
                </a:lnTo>
                <a:lnTo>
                  <a:pt x="469089" y="27601"/>
                </a:lnTo>
                <a:lnTo>
                  <a:pt x="466083" y="29929"/>
                </a:lnTo>
                <a:lnTo>
                  <a:pt x="461850" y="35856"/>
                </a:lnTo>
                <a:lnTo>
                  <a:pt x="460791" y="39116"/>
                </a:lnTo>
                <a:lnTo>
                  <a:pt x="460791" y="47159"/>
                </a:lnTo>
                <a:lnTo>
                  <a:pt x="490975" y="65320"/>
                </a:lnTo>
                <a:lnTo>
                  <a:pt x="495166" y="66801"/>
                </a:lnTo>
                <a:lnTo>
                  <a:pt x="497875" y="68325"/>
                </a:lnTo>
                <a:lnTo>
                  <a:pt x="500585" y="69765"/>
                </a:lnTo>
                <a:lnTo>
                  <a:pt x="501939" y="72008"/>
                </a:lnTo>
                <a:lnTo>
                  <a:pt x="501939" y="78020"/>
                </a:lnTo>
                <a:lnTo>
                  <a:pt x="500669" y="80475"/>
                </a:lnTo>
                <a:lnTo>
                  <a:pt x="495589" y="84370"/>
                </a:lnTo>
                <a:lnTo>
                  <a:pt x="492118" y="85343"/>
                </a:lnTo>
                <a:lnTo>
                  <a:pt x="510067" y="85343"/>
                </a:lnTo>
                <a:lnTo>
                  <a:pt x="512184" y="82296"/>
                </a:lnTo>
                <a:lnTo>
                  <a:pt x="513242" y="78867"/>
                </a:lnTo>
                <a:lnTo>
                  <a:pt x="513158" y="70823"/>
                </a:lnTo>
                <a:lnTo>
                  <a:pt x="511972" y="67394"/>
                </a:lnTo>
                <a:lnTo>
                  <a:pt x="509686" y="64770"/>
                </a:lnTo>
                <a:lnTo>
                  <a:pt x="507485" y="62145"/>
                </a:lnTo>
                <a:lnTo>
                  <a:pt x="504818" y="60198"/>
                </a:lnTo>
                <a:lnTo>
                  <a:pt x="501685" y="58928"/>
                </a:lnTo>
                <a:lnTo>
                  <a:pt x="498553" y="57573"/>
                </a:lnTo>
                <a:lnTo>
                  <a:pt x="494489" y="56218"/>
                </a:lnTo>
                <a:lnTo>
                  <a:pt x="485514" y="53763"/>
                </a:lnTo>
                <a:lnTo>
                  <a:pt x="482381" y="52789"/>
                </a:lnTo>
                <a:lnTo>
                  <a:pt x="472348" y="39793"/>
                </a:lnTo>
                <a:lnTo>
                  <a:pt x="473576" y="37464"/>
                </a:lnTo>
                <a:lnTo>
                  <a:pt x="478487" y="33909"/>
                </a:lnTo>
                <a:lnTo>
                  <a:pt x="481789" y="33020"/>
                </a:lnTo>
                <a:lnTo>
                  <a:pt x="509749" y="33020"/>
                </a:lnTo>
                <a:lnTo>
                  <a:pt x="500246" y="25188"/>
                </a:lnTo>
                <a:lnTo>
                  <a:pt x="494023" y="23240"/>
                </a:lnTo>
                <a:close/>
              </a:path>
              <a:path w="513714" h="95250">
                <a:moveTo>
                  <a:pt x="509749" y="33020"/>
                </a:moveTo>
                <a:lnTo>
                  <a:pt x="490425" y="33020"/>
                </a:lnTo>
                <a:lnTo>
                  <a:pt x="493981" y="34120"/>
                </a:lnTo>
                <a:lnTo>
                  <a:pt x="496605" y="36321"/>
                </a:lnTo>
                <a:lnTo>
                  <a:pt x="499315" y="38523"/>
                </a:lnTo>
                <a:lnTo>
                  <a:pt x="500796" y="41444"/>
                </a:lnTo>
                <a:lnTo>
                  <a:pt x="501050" y="45084"/>
                </a:lnTo>
                <a:lnTo>
                  <a:pt x="512607" y="45084"/>
                </a:lnTo>
                <a:lnTo>
                  <a:pt x="512269" y="38311"/>
                </a:lnTo>
                <a:lnTo>
                  <a:pt x="509749" y="33020"/>
                </a:lnTo>
                <a:close/>
              </a:path>
            </a:pathLst>
          </a:custGeom>
          <a:solidFill>
            <a:srgbClr val="686868"/>
          </a:solidFill>
        </p:spPr>
        <p:txBody>
          <a:bodyPr wrap="square" lIns="0" tIns="0" rIns="0" bIns="0" rtlCol="0"/>
          <a:lstStyle/>
          <a:p>
            <a:endParaRPr sz="1154"/>
          </a:p>
        </p:txBody>
      </p:sp>
      <p:sp>
        <p:nvSpPr>
          <p:cNvPr id="13" name="object 13"/>
          <p:cNvSpPr/>
          <p:nvPr/>
        </p:nvSpPr>
        <p:spPr>
          <a:xfrm>
            <a:off x="6782144" y="2213824"/>
            <a:ext cx="201586" cy="430050"/>
          </a:xfrm>
          <a:custGeom>
            <a:avLst/>
            <a:gdLst/>
            <a:ahLst/>
            <a:cxnLst/>
            <a:rect l="l" t="t" r="r" b="b"/>
            <a:pathLst>
              <a:path w="314325" h="670560">
                <a:moveTo>
                  <a:pt x="87272" y="645969"/>
                </a:moveTo>
                <a:lnTo>
                  <a:pt x="88839" y="642266"/>
                </a:lnTo>
                <a:lnTo>
                  <a:pt x="86204" y="635766"/>
                </a:lnTo>
                <a:lnTo>
                  <a:pt x="82501" y="634199"/>
                </a:lnTo>
                <a:lnTo>
                  <a:pt x="32173" y="654603"/>
                </a:lnTo>
                <a:lnTo>
                  <a:pt x="11769" y="604274"/>
                </a:lnTo>
                <a:lnTo>
                  <a:pt x="8066" y="602708"/>
                </a:lnTo>
                <a:lnTo>
                  <a:pt x="1566" y="605343"/>
                </a:lnTo>
                <a:lnTo>
                  <a:pt x="0" y="609046"/>
                </a:lnTo>
                <a:lnTo>
                  <a:pt x="21800" y="662822"/>
                </a:lnTo>
                <a:lnTo>
                  <a:pt x="22825" y="660399"/>
                </a:lnTo>
                <a:lnTo>
                  <a:pt x="34522" y="665348"/>
                </a:lnTo>
                <a:lnTo>
                  <a:pt x="33497" y="667770"/>
                </a:lnTo>
                <a:lnTo>
                  <a:pt x="87272" y="645969"/>
                </a:lnTo>
                <a:close/>
              </a:path>
              <a:path w="314325" h="670560">
                <a:moveTo>
                  <a:pt x="40495" y="651229"/>
                </a:moveTo>
                <a:lnTo>
                  <a:pt x="313922" y="4948"/>
                </a:lnTo>
                <a:lnTo>
                  <a:pt x="302225" y="0"/>
                </a:lnTo>
                <a:lnTo>
                  <a:pt x="28799" y="646280"/>
                </a:lnTo>
                <a:lnTo>
                  <a:pt x="32173" y="654603"/>
                </a:lnTo>
                <a:lnTo>
                  <a:pt x="40495" y="651229"/>
                </a:lnTo>
                <a:close/>
              </a:path>
              <a:path w="314325" h="670560">
                <a:moveTo>
                  <a:pt x="33497" y="667770"/>
                </a:moveTo>
                <a:lnTo>
                  <a:pt x="34522" y="665348"/>
                </a:lnTo>
                <a:lnTo>
                  <a:pt x="22825" y="660399"/>
                </a:lnTo>
                <a:lnTo>
                  <a:pt x="21800" y="662822"/>
                </a:lnTo>
                <a:lnTo>
                  <a:pt x="24106" y="668509"/>
                </a:lnTo>
                <a:lnTo>
                  <a:pt x="27809" y="670076"/>
                </a:lnTo>
                <a:lnTo>
                  <a:pt x="33497" y="667770"/>
                </a:lnTo>
                <a:close/>
              </a:path>
            </a:pathLst>
          </a:custGeom>
          <a:solidFill>
            <a:srgbClr val="D3D3D3"/>
          </a:solidFill>
        </p:spPr>
        <p:txBody>
          <a:bodyPr wrap="square" lIns="0" tIns="0" rIns="0" bIns="0" rtlCol="0"/>
          <a:lstStyle/>
          <a:p>
            <a:endParaRPr sz="1154"/>
          </a:p>
        </p:txBody>
      </p:sp>
      <p:sp>
        <p:nvSpPr>
          <p:cNvPr id="14" name="object 14"/>
          <p:cNvSpPr/>
          <p:nvPr/>
        </p:nvSpPr>
        <p:spPr>
          <a:xfrm>
            <a:off x="4629867" y="2422210"/>
            <a:ext cx="246790" cy="62716"/>
          </a:xfrm>
          <a:custGeom>
            <a:avLst/>
            <a:gdLst/>
            <a:ahLst/>
            <a:cxnLst/>
            <a:rect l="l" t="t" r="r" b="b"/>
            <a:pathLst>
              <a:path w="384810" h="97789">
                <a:moveTo>
                  <a:pt x="11556" y="8128"/>
                </a:moveTo>
                <a:lnTo>
                  <a:pt x="0" y="8128"/>
                </a:lnTo>
                <a:lnTo>
                  <a:pt x="0" y="96647"/>
                </a:lnTo>
                <a:lnTo>
                  <a:pt x="42545" y="96647"/>
                </a:lnTo>
                <a:lnTo>
                  <a:pt x="42545" y="87249"/>
                </a:lnTo>
                <a:lnTo>
                  <a:pt x="11556" y="87249"/>
                </a:lnTo>
                <a:lnTo>
                  <a:pt x="11556" y="8128"/>
                </a:lnTo>
                <a:close/>
              </a:path>
              <a:path w="384810" h="97789">
                <a:moveTo>
                  <a:pt x="62904" y="0"/>
                </a:moveTo>
                <a:lnTo>
                  <a:pt x="58586" y="0"/>
                </a:lnTo>
                <a:lnTo>
                  <a:pt x="56723" y="762"/>
                </a:lnTo>
                <a:lnTo>
                  <a:pt x="53675" y="3810"/>
                </a:lnTo>
                <a:lnTo>
                  <a:pt x="52913" y="5672"/>
                </a:lnTo>
                <a:lnTo>
                  <a:pt x="52913" y="10075"/>
                </a:lnTo>
                <a:lnTo>
                  <a:pt x="53675" y="11937"/>
                </a:lnTo>
                <a:lnTo>
                  <a:pt x="56723" y="14986"/>
                </a:lnTo>
                <a:lnTo>
                  <a:pt x="58586" y="15748"/>
                </a:lnTo>
                <a:lnTo>
                  <a:pt x="62904" y="15748"/>
                </a:lnTo>
                <a:lnTo>
                  <a:pt x="64682" y="14986"/>
                </a:lnTo>
                <a:lnTo>
                  <a:pt x="66121" y="13462"/>
                </a:lnTo>
                <a:lnTo>
                  <a:pt x="67645" y="11937"/>
                </a:lnTo>
                <a:lnTo>
                  <a:pt x="68407" y="10075"/>
                </a:lnTo>
                <a:lnTo>
                  <a:pt x="68407" y="5672"/>
                </a:lnTo>
                <a:lnTo>
                  <a:pt x="67645" y="3810"/>
                </a:lnTo>
                <a:lnTo>
                  <a:pt x="66121" y="2286"/>
                </a:lnTo>
                <a:lnTo>
                  <a:pt x="64682" y="762"/>
                </a:lnTo>
                <a:lnTo>
                  <a:pt x="62904" y="0"/>
                </a:lnTo>
                <a:close/>
              </a:path>
              <a:path w="384810" h="97789">
                <a:moveTo>
                  <a:pt x="66375" y="27051"/>
                </a:moveTo>
                <a:lnTo>
                  <a:pt x="54818" y="27051"/>
                </a:lnTo>
                <a:lnTo>
                  <a:pt x="54818" y="96647"/>
                </a:lnTo>
                <a:lnTo>
                  <a:pt x="66375" y="96647"/>
                </a:lnTo>
                <a:lnTo>
                  <a:pt x="66375" y="27051"/>
                </a:lnTo>
                <a:close/>
              </a:path>
              <a:path w="384810" h="97789">
                <a:moveTo>
                  <a:pt x="97629" y="27051"/>
                </a:moveTo>
                <a:lnTo>
                  <a:pt x="86072" y="27051"/>
                </a:lnTo>
                <a:lnTo>
                  <a:pt x="86072" y="96647"/>
                </a:lnTo>
                <a:lnTo>
                  <a:pt x="97629" y="96647"/>
                </a:lnTo>
                <a:lnTo>
                  <a:pt x="97629" y="50884"/>
                </a:lnTo>
                <a:lnTo>
                  <a:pt x="99407" y="45339"/>
                </a:lnTo>
                <a:lnTo>
                  <a:pt x="103084" y="41402"/>
                </a:lnTo>
                <a:lnTo>
                  <a:pt x="106603" y="37719"/>
                </a:lnTo>
                <a:lnTo>
                  <a:pt x="108551" y="36957"/>
                </a:lnTo>
                <a:lnTo>
                  <a:pt x="97629" y="36957"/>
                </a:lnTo>
                <a:lnTo>
                  <a:pt x="97629" y="27051"/>
                </a:lnTo>
                <a:close/>
              </a:path>
              <a:path w="384810" h="97789">
                <a:moveTo>
                  <a:pt x="142917" y="35814"/>
                </a:moveTo>
                <a:lnTo>
                  <a:pt x="123579" y="35814"/>
                </a:lnTo>
                <a:lnTo>
                  <a:pt x="128320" y="37676"/>
                </a:lnTo>
                <a:lnTo>
                  <a:pt x="131913" y="41529"/>
                </a:lnTo>
                <a:lnTo>
                  <a:pt x="135263" y="45042"/>
                </a:lnTo>
                <a:lnTo>
                  <a:pt x="136999" y="50334"/>
                </a:lnTo>
                <a:lnTo>
                  <a:pt x="136999" y="96647"/>
                </a:lnTo>
                <a:lnTo>
                  <a:pt x="148429" y="96647"/>
                </a:lnTo>
                <a:lnTo>
                  <a:pt x="148429" y="45974"/>
                </a:lnTo>
                <a:lnTo>
                  <a:pt x="145804" y="38608"/>
                </a:lnTo>
                <a:lnTo>
                  <a:pt x="142917" y="35814"/>
                </a:lnTo>
                <a:close/>
              </a:path>
              <a:path w="384810" h="97789">
                <a:moveTo>
                  <a:pt x="128447" y="25781"/>
                </a:moveTo>
                <a:lnTo>
                  <a:pt x="115239" y="25781"/>
                </a:lnTo>
                <a:lnTo>
                  <a:pt x="110879" y="26754"/>
                </a:lnTo>
                <a:lnTo>
                  <a:pt x="106900" y="28702"/>
                </a:lnTo>
                <a:lnTo>
                  <a:pt x="103005" y="30649"/>
                </a:lnTo>
                <a:lnTo>
                  <a:pt x="99915" y="33401"/>
                </a:lnTo>
                <a:lnTo>
                  <a:pt x="97629" y="36957"/>
                </a:lnTo>
                <a:lnTo>
                  <a:pt x="108551" y="36957"/>
                </a:lnTo>
                <a:lnTo>
                  <a:pt x="111472" y="35814"/>
                </a:lnTo>
                <a:lnTo>
                  <a:pt x="142917" y="35814"/>
                </a:lnTo>
                <a:lnTo>
                  <a:pt x="140555" y="33528"/>
                </a:lnTo>
                <a:lnTo>
                  <a:pt x="135305" y="28363"/>
                </a:lnTo>
                <a:lnTo>
                  <a:pt x="128447" y="25781"/>
                </a:lnTo>
                <a:close/>
              </a:path>
              <a:path w="384810" h="97789">
                <a:moveTo>
                  <a:pt x="178864" y="2667"/>
                </a:moveTo>
                <a:lnTo>
                  <a:pt x="167307" y="2667"/>
                </a:lnTo>
                <a:lnTo>
                  <a:pt x="167307" y="96647"/>
                </a:lnTo>
                <a:lnTo>
                  <a:pt x="178864" y="96647"/>
                </a:lnTo>
                <a:lnTo>
                  <a:pt x="178864" y="50884"/>
                </a:lnTo>
                <a:lnTo>
                  <a:pt x="180642" y="45339"/>
                </a:lnTo>
                <a:lnTo>
                  <a:pt x="184319" y="41402"/>
                </a:lnTo>
                <a:lnTo>
                  <a:pt x="187839" y="37719"/>
                </a:lnTo>
                <a:lnTo>
                  <a:pt x="189786" y="36957"/>
                </a:lnTo>
                <a:lnTo>
                  <a:pt x="178864" y="36957"/>
                </a:lnTo>
                <a:lnTo>
                  <a:pt x="178864" y="2667"/>
                </a:lnTo>
                <a:close/>
              </a:path>
              <a:path w="384810" h="97789">
                <a:moveTo>
                  <a:pt x="224170" y="35814"/>
                </a:moveTo>
                <a:lnTo>
                  <a:pt x="204814" y="35814"/>
                </a:lnTo>
                <a:lnTo>
                  <a:pt x="209556" y="37676"/>
                </a:lnTo>
                <a:lnTo>
                  <a:pt x="213148" y="41529"/>
                </a:lnTo>
                <a:lnTo>
                  <a:pt x="216498" y="45042"/>
                </a:lnTo>
                <a:lnTo>
                  <a:pt x="218234" y="50334"/>
                </a:lnTo>
                <a:lnTo>
                  <a:pt x="218234" y="96647"/>
                </a:lnTo>
                <a:lnTo>
                  <a:pt x="229664" y="96647"/>
                </a:lnTo>
                <a:lnTo>
                  <a:pt x="229664" y="49191"/>
                </a:lnTo>
                <a:lnTo>
                  <a:pt x="228436" y="43730"/>
                </a:lnTo>
                <a:lnTo>
                  <a:pt x="225981" y="39243"/>
                </a:lnTo>
                <a:lnTo>
                  <a:pt x="224170" y="35814"/>
                </a:lnTo>
                <a:close/>
              </a:path>
              <a:path w="384810" h="97789">
                <a:moveTo>
                  <a:pt x="207100" y="25781"/>
                </a:moveTo>
                <a:lnTo>
                  <a:pt x="196856" y="25781"/>
                </a:lnTo>
                <a:lnTo>
                  <a:pt x="192326" y="26754"/>
                </a:lnTo>
                <a:lnTo>
                  <a:pt x="188262" y="28702"/>
                </a:lnTo>
                <a:lnTo>
                  <a:pt x="184283" y="30649"/>
                </a:lnTo>
                <a:lnTo>
                  <a:pt x="181150" y="33401"/>
                </a:lnTo>
                <a:lnTo>
                  <a:pt x="178864" y="36957"/>
                </a:lnTo>
                <a:lnTo>
                  <a:pt x="189786" y="36957"/>
                </a:lnTo>
                <a:lnTo>
                  <a:pt x="192707" y="35814"/>
                </a:lnTo>
                <a:lnTo>
                  <a:pt x="224170" y="35814"/>
                </a:lnTo>
                <a:lnTo>
                  <a:pt x="223610" y="34755"/>
                </a:lnTo>
                <a:lnTo>
                  <a:pt x="220308" y="31411"/>
                </a:lnTo>
                <a:lnTo>
                  <a:pt x="216075" y="29210"/>
                </a:lnTo>
                <a:lnTo>
                  <a:pt x="211842" y="26924"/>
                </a:lnTo>
                <a:lnTo>
                  <a:pt x="207100" y="25781"/>
                </a:lnTo>
                <a:close/>
              </a:path>
              <a:path w="384810" h="97789">
                <a:moveTo>
                  <a:pt x="283340" y="25907"/>
                </a:moveTo>
                <a:lnTo>
                  <a:pt x="271064" y="25907"/>
                </a:lnTo>
                <a:lnTo>
                  <a:pt x="265433" y="27389"/>
                </a:lnTo>
                <a:lnTo>
                  <a:pt x="255358" y="33316"/>
                </a:lnTo>
                <a:lnTo>
                  <a:pt x="251421" y="37507"/>
                </a:lnTo>
                <a:lnTo>
                  <a:pt x="247903" y="44111"/>
                </a:lnTo>
                <a:lnTo>
                  <a:pt x="245664" y="48260"/>
                </a:lnTo>
                <a:lnTo>
                  <a:pt x="244224" y="54483"/>
                </a:lnTo>
                <a:lnTo>
                  <a:pt x="244224" y="68622"/>
                </a:lnTo>
                <a:lnTo>
                  <a:pt x="270937" y="97790"/>
                </a:lnTo>
                <a:lnTo>
                  <a:pt x="283129" y="97790"/>
                </a:lnTo>
                <a:lnTo>
                  <a:pt x="288378" y="96477"/>
                </a:lnTo>
                <a:lnTo>
                  <a:pt x="297437" y="91143"/>
                </a:lnTo>
                <a:lnTo>
                  <a:pt x="300866" y="87757"/>
                </a:lnTo>
                <a:lnTo>
                  <a:pt x="275212" y="87630"/>
                </a:lnTo>
                <a:lnTo>
                  <a:pt x="271275" y="86614"/>
                </a:lnTo>
                <a:lnTo>
                  <a:pt x="256035" y="56345"/>
                </a:lnTo>
                <a:lnTo>
                  <a:pt x="257094" y="51773"/>
                </a:lnTo>
                <a:lnTo>
                  <a:pt x="261327" y="43984"/>
                </a:lnTo>
                <a:lnTo>
                  <a:pt x="264163" y="41021"/>
                </a:lnTo>
                <a:lnTo>
                  <a:pt x="271275" y="36957"/>
                </a:lnTo>
                <a:lnTo>
                  <a:pt x="275212" y="35941"/>
                </a:lnTo>
                <a:lnTo>
                  <a:pt x="301045" y="35941"/>
                </a:lnTo>
                <a:lnTo>
                  <a:pt x="300951" y="35771"/>
                </a:lnTo>
                <a:lnTo>
                  <a:pt x="297607" y="32469"/>
                </a:lnTo>
                <a:lnTo>
                  <a:pt x="288632" y="27220"/>
                </a:lnTo>
                <a:lnTo>
                  <a:pt x="283340" y="25907"/>
                </a:lnTo>
                <a:close/>
              </a:path>
              <a:path w="384810" h="97789">
                <a:moveTo>
                  <a:pt x="314836" y="83693"/>
                </a:moveTo>
                <a:lnTo>
                  <a:pt x="303152" y="83693"/>
                </a:lnTo>
                <a:lnTo>
                  <a:pt x="303152" y="96647"/>
                </a:lnTo>
                <a:lnTo>
                  <a:pt x="314836" y="96647"/>
                </a:lnTo>
                <a:lnTo>
                  <a:pt x="314836" y="83693"/>
                </a:lnTo>
                <a:close/>
              </a:path>
              <a:path w="384810" h="97789">
                <a:moveTo>
                  <a:pt x="301045" y="35941"/>
                </a:moveTo>
                <a:lnTo>
                  <a:pt x="283848" y="35941"/>
                </a:lnTo>
                <a:lnTo>
                  <a:pt x="287785" y="36999"/>
                </a:lnTo>
                <a:lnTo>
                  <a:pt x="291341" y="39116"/>
                </a:lnTo>
                <a:lnTo>
                  <a:pt x="303152" y="66971"/>
                </a:lnTo>
                <a:lnTo>
                  <a:pt x="302094" y="71585"/>
                </a:lnTo>
                <a:lnTo>
                  <a:pt x="283848" y="87630"/>
                </a:lnTo>
                <a:lnTo>
                  <a:pt x="300938" y="87630"/>
                </a:lnTo>
                <a:lnTo>
                  <a:pt x="303152" y="83693"/>
                </a:lnTo>
                <a:lnTo>
                  <a:pt x="314836" y="83693"/>
                </a:lnTo>
                <a:lnTo>
                  <a:pt x="314836" y="39751"/>
                </a:lnTo>
                <a:lnTo>
                  <a:pt x="303152" y="39751"/>
                </a:lnTo>
                <a:lnTo>
                  <a:pt x="301045" y="35941"/>
                </a:lnTo>
                <a:close/>
              </a:path>
              <a:path w="384810" h="97789">
                <a:moveTo>
                  <a:pt x="314836" y="27051"/>
                </a:moveTo>
                <a:lnTo>
                  <a:pt x="303152" y="27051"/>
                </a:lnTo>
                <a:lnTo>
                  <a:pt x="303152" y="39751"/>
                </a:lnTo>
                <a:lnTo>
                  <a:pt x="314836" y="39751"/>
                </a:lnTo>
                <a:lnTo>
                  <a:pt x="314836" y="27051"/>
                </a:lnTo>
                <a:close/>
              </a:path>
              <a:path w="384810" h="97789">
                <a:moveTo>
                  <a:pt x="342495" y="76199"/>
                </a:moveTo>
                <a:lnTo>
                  <a:pt x="330557" y="76199"/>
                </a:lnTo>
                <a:lnTo>
                  <a:pt x="330811" y="80433"/>
                </a:lnTo>
                <a:lnTo>
                  <a:pt x="353671" y="97790"/>
                </a:lnTo>
                <a:lnTo>
                  <a:pt x="364000" y="97790"/>
                </a:lnTo>
                <a:lnTo>
                  <a:pt x="381230" y="88011"/>
                </a:lnTo>
                <a:lnTo>
                  <a:pt x="354136" y="88011"/>
                </a:lnTo>
                <a:lnTo>
                  <a:pt x="350284" y="86910"/>
                </a:lnTo>
                <a:lnTo>
                  <a:pt x="347321" y="84709"/>
                </a:lnTo>
                <a:lnTo>
                  <a:pt x="344442" y="82507"/>
                </a:lnTo>
                <a:lnTo>
                  <a:pt x="342833" y="79671"/>
                </a:lnTo>
                <a:lnTo>
                  <a:pt x="342495" y="76199"/>
                </a:lnTo>
                <a:close/>
              </a:path>
              <a:path w="384810" h="97789">
                <a:moveTo>
                  <a:pt x="365185" y="25907"/>
                </a:moveTo>
                <a:lnTo>
                  <a:pt x="352485" y="25907"/>
                </a:lnTo>
                <a:lnTo>
                  <a:pt x="348040" y="26797"/>
                </a:lnTo>
                <a:lnTo>
                  <a:pt x="344146" y="28575"/>
                </a:lnTo>
                <a:lnTo>
                  <a:pt x="340251" y="30268"/>
                </a:lnTo>
                <a:lnTo>
                  <a:pt x="337245" y="32596"/>
                </a:lnTo>
                <a:lnTo>
                  <a:pt x="333012" y="38523"/>
                </a:lnTo>
                <a:lnTo>
                  <a:pt x="331954" y="41783"/>
                </a:lnTo>
                <a:lnTo>
                  <a:pt x="331954" y="49826"/>
                </a:lnTo>
                <a:lnTo>
                  <a:pt x="362137" y="67987"/>
                </a:lnTo>
                <a:lnTo>
                  <a:pt x="366328" y="69469"/>
                </a:lnTo>
                <a:lnTo>
                  <a:pt x="369038" y="70993"/>
                </a:lnTo>
                <a:lnTo>
                  <a:pt x="371747" y="72432"/>
                </a:lnTo>
                <a:lnTo>
                  <a:pt x="373102" y="74676"/>
                </a:lnTo>
                <a:lnTo>
                  <a:pt x="373102" y="80687"/>
                </a:lnTo>
                <a:lnTo>
                  <a:pt x="371832" y="83142"/>
                </a:lnTo>
                <a:lnTo>
                  <a:pt x="366752" y="87037"/>
                </a:lnTo>
                <a:lnTo>
                  <a:pt x="363280" y="88011"/>
                </a:lnTo>
                <a:lnTo>
                  <a:pt x="381230" y="88011"/>
                </a:lnTo>
                <a:lnTo>
                  <a:pt x="383346" y="84963"/>
                </a:lnTo>
                <a:lnTo>
                  <a:pt x="384405" y="81534"/>
                </a:lnTo>
                <a:lnTo>
                  <a:pt x="384320" y="73490"/>
                </a:lnTo>
                <a:lnTo>
                  <a:pt x="383135" y="70061"/>
                </a:lnTo>
                <a:lnTo>
                  <a:pt x="380849" y="67437"/>
                </a:lnTo>
                <a:lnTo>
                  <a:pt x="378647" y="64812"/>
                </a:lnTo>
                <a:lnTo>
                  <a:pt x="375980" y="62865"/>
                </a:lnTo>
                <a:lnTo>
                  <a:pt x="372848" y="61595"/>
                </a:lnTo>
                <a:lnTo>
                  <a:pt x="369715" y="60240"/>
                </a:lnTo>
                <a:lnTo>
                  <a:pt x="365651" y="58885"/>
                </a:lnTo>
                <a:lnTo>
                  <a:pt x="356676" y="56430"/>
                </a:lnTo>
                <a:lnTo>
                  <a:pt x="353544" y="55456"/>
                </a:lnTo>
                <a:lnTo>
                  <a:pt x="343511" y="42460"/>
                </a:lnTo>
                <a:lnTo>
                  <a:pt x="344738" y="40132"/>
                </a:lnTo>
                <a:lnTo>
                  <a:pt x="349649" y="36576"/>
                </a:lnTo>
                <a:lnTo>
                  <a:pt x="352951" y="35687"/>
                </a:lnTo>
                <a:lnTo>
                  <a:pt x="380911" y="35687"/>
                </a:lnTo>
                <a:lnTo>
                  <a:pt x="371408" y="27855"/>
                </a:lnTo>
                <a:lnTo>
                  <a:pt x="365185" y="25907"/>
                </a:lnTo>
                <a:close/>
              </a:path>
              <a:path w="384810" h="97789">
                <a:moveTo>
                  <a:pt x="380911" y="35687"/>
                </a:moveTo>
                <a:lnTo>
                  <a:pt x="361587" y="35687"/>
                </a:lnTo>
                <a:lnTo>
                  <a:pt x="365143" y="36787"/>
                </a:lnTo>
                <a:lnTo>
                  <a:pt x="367768" y="38989"/>
                </a:lnTo>
                <a:lnTo>
                  <a:pt x="370477" y="41190"/>
                </a:lnTo>
                <a:lnTo>
                  <a:pt x="371959" y="44111"/>
                </a:lnTo>
                <a:lnTo>
                  <a:pt x="372213" y="47752"/>
                </a:lnTo>
                <a:lnTo>
                  <a:pt x="383770" y="47752"/>
                </a:lnTo>
                <a:lnTo>
                  <a:pt x="383431" y="40978"/>
                </a:lnTo>
                <a:lnTo>
                  <a:pt x="380911" y="35687"/>
                </a:lnTo>
                <a:close/>
              </a:path>
            </a:pathLst>
          </a:custGeom>
          <a:solidFill>
            <a:srgbClr val="686868"/>
          </a:solidFill>
        </p:spPr>
        <p:txBody>
          <a:bodyPr wrap="square" lIns="0" tIns="0" rIns="0" bIns="0" rtlCol="0"/>
          <a:lstStyle/>
          <a:p>
            <a:endParaRPr sz="1154"/>
          </a:p>
        </p:txBody>
      </p:sp>
      <p:sp>
        <p:nvSpPr>
          <p:cNvPr id="15" name="object 15"/>
          <p:cNvSpPr/>
          <p:nvPr/>
        </p:nvSpPr>
        <p:spPr>
          <a:xfrm>
            <a:off x="4761669" y="2570686"/>
            <a:ext cx="226835" cy="197921"/>
          </a:xfrm>
          <a:custGeom>
            <a:avLst/>
            <a:gdLst/>
            <a:ahLst/>
            <a:cxnLst/>
            <a:rect l="l" t="t" r="r" b="b"/>
            <a:pathLst>
              <a:path w="353694" h="308610">
                <a:moveTo>
                  <a:pt x="348510" y="235963"/>
                </a:moveTo>
                <a:lnTo>
                  <a:pt x="345449" y="233356"/>
                </a:lnTo>
                <a:lnTo>
                  <a:pt x="338457" y="233915"/>
                </a:lnTo>
                <a:lnTo>
                  <a:pt x="335850" y="236976"/>
                </a:lnTo>
                <a:lnTo>
                  <a:pt x="340181" y="291110"/>
                </a:lnTo>
                <a:lnTo>
                  <a:pt x="286047" y="295441"/>
                </a:lnTo>
                <a:lnTo>
                  <a:pt x="283440" y="298501"/>
                </a:lnTo>
                <a:lnTo>
                  <a:pt x="283999" y="305493"/>
                </a:lnTo>
                <a:lnTo>
                  <a:pt x="287060" y="308100"/>
                </a:lnTo>
                <a:lnTo>
                  <a:pt x="344902" y="303473"/>
                </a:lnTo>
                <a:lnTo>
                  <a:pt x="342899" y="301767"/>
                </a:lnTo>
                <a:lnTo>
                  <a:pt x="351135" y="292099"/>
                </a:lnTo>
                <a:lnTo>
                  <a:pt x="353137" y="293805"/>
                </a:lnTo>
                <a:lnTo>
                  <a:pt x="348510" y="235963"/>
                </a:lnTo>
                <a:close/>
              </a:path>
              <a:path w="353694" h="308610">
                <a:moveTo>
                  <a:pt x="339465" y="282158"/>
                </a:moveTo>
                <a:lnTo>
                  <a:pt x="8235" y="0"/>
                </a:lnTo>
                <a:lnTo>
                  <a:pt x="0" y="9667"/>
                </a:lnTo>
                <a:lnTo>
                  <a:pt x="331229" y="291826"/>
                </a:lnTo>
                <a:lnTo>
                  <a:pt x="340181" y="291110"/>
                </a:lnTo>
                <a:lnTo>
                  <a:pt x="339465" y="282158"/>
                </a:lnTo>
                <a:close/>
              </a:path>
              <a:path w="353694" h="308610">
                <a:moveTo>
                  <a:pt x="353137" y="293805"/>
                </a:moveTo>
                <a:lnTo>
                  <a:pt x="351135" y="292099"/>
                </a:lnTo>
                <a:lnTo>
                  <a:pt x="342899" y="301767"/>
                </a:lnTo>
                <a:lnTo>
                  <a:pt x="344902" y="303473"/>
                </a:lnTo>
                <a:lnTo>
                  <a:pt x="351019" y="302983"/>
                </a:lnTo>
                <a:lnTo>
                  <a:pt x="353627" y="299923"/>
                </a:lnTo>
                <a:lnTo>
                  <a:pt x="353137" y="293805"/>
                </a:lnTo>
                <a:close/>
              </a:path>
            </a:pathLst>
          </a:custGeom>
          <a:solidFill>
            <a:srgbClr val="D3D3D3"/>
          </a:solidFill>
        </p:spPr>
        <p:txBody>
          <a:bodyPr wrap="square" lIns="0" tIns="0" rIns="0" bIns="0" rtlCol="0"/>
          <a:lstStyle/>
          <a:p>
            <a:endParaRPr sz="1154"/>
          </a:p>
        </p:txBody>
      </p:sp>
      <p:pic>
        <p:nvPicPr>
          <p:cNvPr id="16" name="object 16"/>
          <p:cNvPicPr/>
          <p:nvPr/>
        </p:nvPicPr>
        <p:blipFill>
          <a:blip r:embed="rId5" cstate="print"/>
          <a:stretch>
            <a:fillRect/>
          </a:stretch>
        </p:blipFill>
        <p:spPr>
          <a:xfrm>
            <a:off x="5515241" y="3546522"/>
            <a:ext cx="626796" cy="386321"/>
          </a:xfrm>
          <a:prstGeom prst="rect">
            <a:avLst/>
          </a:prstGeom>
        </p:spPr>
      </p:pic>
      <p:sp>
        <p:nvSpPr>
          <p:cNvPr id="3" name="Título 2">
            <a:extLst>
              <a:ext uri="{FF2B5EF4-FFF2-40B4-BE49-F238E27FC236}">
                <a16:creationId xmlns:a16="http://schemas.microsoft.com/office/drawing/2014/main" id="{64AC6E53-4B70-6D13-3C42-79A1887D9021}"/>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3CFAAC16-54F9-E074-64A2-C9B0FD2A99D8}"/>
              </a:ext>
            </a:extLst>
          </p:cNvPr>
          <p:cNvSpPr>
            <a:spLocks noGrp="1"/>
          </p:cNvSpPr>
          <p:nvPr>
            <p:ph idx="1"/>
          </p:nvPr>
        </p:nvSpPr>
        <p:spPr/>
        <p:txBody>
          <a:bodyPr/>
          <a:lstStyle/>
          <a:p>
            <a:endParaRPr lang="pt-B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498" y="6720905"/>
            <a:ext cx="106847" cy="72131"/>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7681" y="724276"/>
            <a:ext cx="1961419"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FF0000"/>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3" name="Título 2">
            <a:extLst>
              <a:ext uri="{FF2B5EF4-FFF2-40B4-BE49-F238E27FC236}">
                <a16:creationId xmlns:a16="http://schemas.microsoft.com/office/drawing/2014/main" id="{8E404A30-E373-E0AD-F9C0-AE76BE4643A1}"/>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0830F74D-A124-4A04-151A-E91EFE058279}"/>
              </a:ext>
            </a:extLst>
          </p:cNvPr>
          <p:cNvSpPr>
            <a:spLocks noGrp="1"/>
          </p:cNvSpPr>
          <p:nvPr>
            <p:ph idx="1"/>
          </p:nvPr>
        </p:nvSpPr>
        <p:spPr/>
        <p:txBody>
          <a:bodyPr/>
          <a:lstStyle/>
          <a:p>
            <a:endParaRPr lang="pt-B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164" y="6720709"/>
            <a:ext cx="107336" cy="72327"/>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7681" y="724276"/>
            <a:ext cx="1961419"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FF0000"/>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3" name="Título 2">
            <a:extLst>
              <a:ext uri="{FF2B5EF4-FFF2-40B4-BE49-F238E27FC236}">
                <a16:creationId xmlns:a16="http://schemas.microsoft.com/office/drawing/2014/main" id="{C32D8024-B7C0-89C4-09DE-28FB9E5C9809}"/>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E40D1B39-81A3-34B1-0C46-E9FBD95AF048}"/>
              </a:ext>
            </a:extLst>
          </p:cNvPr>
          <p:cNvSpPr>
            <a:spLocks noGrp="1"/>
          </p:cNvSpPr>
          <p:nvPr>
            <p:ph idx="1"/>
          </p:nvPr>
        </p:nvSpPr>
        <p:spPr/>
        <p:txBody>
          <a:bodyPr/>
          <a:lstStyle/>
          <a:p>
            <a:endParaRPr lang="pt-B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3507" y="6720905"/>
            <a:ext cx="100788" cy="71935"/>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7681" y="724276"/>
            <a:ext cx="1847391"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FF0000"/>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FF0000"/>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3" name="Título 2">
            <a:extLst>
              <a:ext uri="{FF2B5EF4-FFF2-40B4-BE49-F238E27FC236}">
                <a16:creationId xmlns:a16="http://schemas.microsoft.com/office/drawing/2014/main" id="{BF722B00-EEC0-3728-DD0C-54F66E02BAE7}"/>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7D41C8FE-C992-F2EE-1103-C00A8AD4C67D}"/>
              </a:ext>
            </a:extLst>
          </p:cNvPr>
          <p:cNvSpPr>
            <a:spLocks noGrp="1"/>
          </p:cNvSpPr>
          <p:nvPr>
            <p:ph idx="1"/>
          </p:nvPr>
        </p:nvSpPr>
        <p:spPr/>
        <p:txBody>
          <a:bodyPr/>
          <a:lstStyle/>
          <a:p>
            <a:endParaRPr lang="pt-B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355" y="6720905"/>
            <a:ext cx="107141" cy="73890"/>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7681" y="724276"/>
            <a:ext cx="1931692" cy="135922"/>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FF0000"/>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3" name="Título 2">
            <a:extLst>
              <a:ext uri="{FF2B5EF4-FFF2-40B4-BE49-F238E27FC236}">
                <a16:creationId xmlns:a16="http://schemas.microsoft.com/office/drawing/2014/main" id="{642C10AB-6913-3B28-D73F-251C04E1D170}"/>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D9B59739-6214-D57F-4CAD-0521D81EFC92}"/>
              </a:ext>
            </a:extLst>
          </p:cNvPr>
          <p:cNvSpPr>
            <a:spLocks noGrp="1"/>
          </p:cNvSpPr>
          <p:nvPr>
            <p:ph idx="1"/>
          </p:nvPr>
        </p:nvSpPr>
        <p:spPr/>
        <p:txBody>
          <a:bodyPr/>
          <a:lstStyle/>
          <a:p>
            <a:endParaRPr lang="pt-B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403" y="6720808"/>
            <a:ext cx="106334" cy="72131"/>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2012478"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FF0000"/>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46" name="object 46"/>
          <p:cNvSpPr/>
          <p:nvPr/>
        </p:nvSpPr>
        <p:spPr>
          <a:xfrm>
            <a:off x="6401434" y="377515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7" name="object 47"/>
          <p:cNvSpPr/>
          <p:nvPr/>
        </p:nvSpPr>
        <p:spPr>
          <a:xfrm>
            <a:off x="6485651" y="3767827"/>
            <a:ext cx="388511" cy="61087"/>
          </a:xfrm>
          <a:custGeom>
            <a:avLst/>
            <a:gdLst/>
            <a:ahLst/>
            <a:cxnLst/>
            <a:rect l="l" t="t" r="r" b="b"/>
            <a:pathLst>
              <a:path w="605789" h="95250">
                <a:moveTo>
                  <a:pt x="35814" y="14858"/>
                </a:moveTo>
                <a:lnTo>
                  <a:pt x="24257" y="14858"/>
                </a:lnTo>
                <a:lnTo>
                  <a:pt x="24257" y="93979"/>
                </a:lnTo>
                <a:lnTo>
                  <a:pt x="35814" y="93979"/>
                </a:lnTo>
                <a:lnTo>
                  <a:pt x="35814" y="14858"/>
                </a:lnTo>
                <a:close/>
              </a:path>
              <a:path w="605789" h="95250">
                <a:moveTo>
                  <a:pt x="59944" y="5460"/>
                </a:moveTo>
                <a:lnTo>
                  <a:pt x="0" y="5460"/>
                </a:lnTo>
                <a:lnTo>
                  <a:pt x="0" y="14858"/>
                </a:lnTo>
                <a:lnTo>
                  <a:pt x="59944" y="14858"/>
                </a:lnTo>
                <a:lnTo>
                  <a:pt x="59944" y="5460"/>
                </a:lnTo>
                <a:close/>
              </a:path>
              <a:path w="605789" h="95250">
                <a:moveTo>
                  <a:pt x="108967" y="23240"/>
                </a:moveTo>
                <a:lnTo>
                  <a:pt x="96691" y="23240"/>
                </a:lnTo>
                <a:lnTo>
                  <a:pt x="91060" y="24722"/>
                </a:lnTo>
                <a:lnTo>
                  <a:pt x="80985" y="30649"/>
                </a:lnTo>
                <a:lnTo>
                  <a:pt x="77048" y="34840"/>
                </a:lnTo>
                <a:lnTo>
                  <a:pt x="73530" y="41444"/>
                </a:lnTo>
                <a:lnTo>
                  <a:pt x="71291" y="45592"/>
                </a:lnTo>
                <a:lnTo>
                  <a:pt x="69851" y="51815"/>
                </a:lnTo>
                <a:lnTo>
                  <a:pt x="69851" y="65955"/>
                </a:lnTo>
                <a:lnTo>
                  <a:pt x="96564" y="95122"/>
                </a:lnTo>
                <a:lnTo>
                  <a:pt x="108756" y="95122"/>
                </a:lnTo>
                <a:lnTo>
                  <a:pt x="114005" y="93810"/>
                </a:lnTo>
                <a:lnTo>
                  <a:pt x="123064" y="88476"/>
                </a:lnTo>
                <a:lnTo>
                  <a:pt x="126493" y="85090"/>
                </a:lnTo>
                <a:lnTo>
                  <a:pt x="126565" y="84962"/>
                </a:lnTo>
                <a:lnTo>
                  <a:pt x="100839" y="84962"/>
                </a:lnTo>
                <a:lnTo>
                  <a:pt x="96902" y="83946"/>
                </a:lnTo>
                <a:lnTo>
                  <a:pt x="81662" y="53678"/>
                </a:lnTo>
                <a:lnTo>
                  <a:pt x="82721" y="49106"/>
                </a:lnTo>
                <a:lnTo>
                  <a:pt x="86954" y="41317"/>
                </a:lnTo>
                <a:lnTo>
                  <a:pt x="89790" y="38353"/>
                </a:lnTo>
                <a:lnTo>
                  <a:pt x="96902" y="34289"/>
                </a:lnTo>
                <a:lnTo>
                  <a:pt x="100839" y="33273"/>
                </a:lnTo>
                <a:lnTo>
                  <a:pt x="126672" y="33273"/>
                </a:lnTo>
                <a:lnTo>
                  <a:pt x="126578" y="33104"/>
                </a:lnTo>
                <a:lnTo>
                  <a:pt x="123234" y="29802"/>
                </a:lnTo>
                <a:lnTo>
                  <a:pt x="114259" y="24553"/>
                </a:lnTo>
                <a:lnTo>
                  <a:pt x="108967" y="23240"/>
                </a:lnTo>
                <a:close/>
              </a:path>
              <a:path w="605789" h="95250">
                <a:moveTo>
                  <a:pt x="140463" y="81025"/>
                </a:moveTo>
                <a:lnTo>
                  <a:pt x="128779" y="81025"/>
                </a:lnTo>
                <a:lnTo>
                  <a:pt x="128779" y="93979"/>
                </a:lnTo>
                <a:lnTo>
                  <a:pt x="140463" y="93979"/>
                </a:lnTo>
                <a:lnTo>
                  <a:pt x="140463" y="81025"/>
                </a:lnTo>
                <a:close/>
              </a:path>
              <a:path w="605789" h="95250">
                <a:moveTo>
                  <a:pt x="126672" y="33273"/>
                </a:moveTo>
                <a:lnTo>
                  <a:pt x="109475" y="33273"/>
                </a:lnTo>
                <a:lnTo>
                  <a:pt x="113412" y="34332"/>
                </a:lnTo>
                <a:lnTo>
                  <a:pt x="116968" y="36448"/>
                </a:lnTo>
                <a:lnTo>
                  <a:pt x="128779" y="64304"/>
                </a:lnTo>
                <a:lnTo>
                  <a:pt x="127721" y="68918"/>
                </a:lnTo>
                <a:lnTo>
                  <a:pt x="109475" y="84962"/>
                </a:lnTo>
                <a:lnTo>
                  <a:pt x="126565" y="84962"/>
                </a:lnTo>
                <a:lnTo>
                  <a:pt x="128779" y="81025"/>
                </a:lnTo>
                <a:lnTo>
                  <a:pt x="140463" y="81025"/>
                </a:lnTo>
                <a:lnTo>
                  <a:pt x="140463" y="37083"/>
                </a:lnTo>
                <a:lnTo>
                  <a:pt x="128779" y="37083"/>
                </a:lnTo>
                <a:lnTo>
                  <a:pt x="126672" y="33273"/>
                </a:lnTo>
                <a:close/>
              </a:path>
              <a:path w="605789" h="95250">
                <a:moveTo>
                  <a:pt x="140463" y="24383"/>
                </a:moveTo>
                <a:lnTo>
                  <a:pt x="128779" y="24383"/>
                </a:lnTo>
                <a:lnTo>
                  <a:pt x="128779" y="37083"/>
                </a:lnTo>
                <a:lnTo>
                  <a:pt x="140463" y="37083"/>
                </a:lnTo>
                <a:lnTo>
                  <a:pt x="140463" y="24383"/>
                </a:lnTo>
                <a:close/>
              </a:path>
              <a:path w="605789" h="95250">
                <a:moveTo>
                  <a:pt x="171551" y="24383"/>
                </a:moveTo>
                <a:lnTo>
                  <a:pt x="159994" y="24383"/>
                </a:lnTo>
                <a:lnTo>
                  <a:pt x="159994" y="93979"/>
                </a:lnTo>
                <a:lnTo>
                  <a:pt x="171551" y="93979"/>
                </a:lnTo>
                <a:lnTo>
                  <a:pt x="171551" y="48344"/>
                </a:lnTo>
                <a:lnTo>
                  <a:pt x="173329" y="42798"/>
                </a:lnTo>
                <a:lnTo>
                  <a:pt x="177233" y="38607"/>
                </a:lnTo>
                <a:lnTo>
                  <a:pt x="180441" y="35094"/>
                </a:lnTo>
                <a:lnTo>
                  <a:pt x="182105" y="34416"/>
                </a:lnTo>
                <a:lnTo>
                  <a:pt x="171551" y="34416"/>
                </a:lnTo>
                <a:lnTo>
                  <a:pt x="171551" y="24383"/>
                </a:lnTo>
                <a:close/>
              </a:path>
              <a:path w="605789" h="95250">
                <a:moveTo>
                  <a:pt x="216517" y="33146"/>
                </a:moveTo>
                <a:lnTo>
                  <a:pt x="197078" y="33146"/>
                </a:lnTo>
                <a:lnTo>
                  <a:pt x="201692" y="35009"/>
                </a:lnTo>
                <a:lnTo>
                  <a:pt x="205079" y="38734"/>
                </a:lnTo>
                <a:lnTo>
                  <a:pt x="208550" y="42375"/>
                </a:lnTo>
                <a:lnTo>
                  <a:pt x="210286" y="47667"/>
                </a:lnTo>
                <a:lnTo>
                  <a:pt x="210286" y="93979"/>
                </a:lnTo>
                <a:lnTo>
                  <a:pt x="221716" y="93979"/>
                </a:lnTo>
                <a:lnTo>
                  <a:pt x="221716" y="48344"/>
                </a:lnTo>
                <a:lnTo>
                  <a:pt x="223494" y="42798"/>
                </a:lnTo>
                <a:lnTo>
                  <a:pt x="227398" y="38607"/>
                </a:lnTo>
                <a:lnTo>
                  <a:pt x="219049" y="38607"/>
                </a:lnTo>
                <a:lnTo>
                  <a:pt x="216847" y="33527"/>
                </a:lnTo>
                <a:lnTo>
                  <a:pt x="216517" y="33146"/>
                </a:lnTo>
                <a:close/>
              </a:path>
              <a:path w="605789" h="95250">
                <a:moveTo>
                  <a:pt x="266321" y="33146"/>
                </a:moveTo>
                <a:lnTo>
                  <a:pt x="247243" y="33146"/>
                </a:lnTo>
                <a:lnTo>
                  <a:pt x="251857" y="35009"/>
                </a:lnTo>
                <a:lnTo>
                  <a:pt x="255244" y="38734"/>
                </a:lnTo>
                <a:lnTo>
                  <a:pt x="258715" y="42375"/>
                </a:lnTo>
                <a:lnTo>
                  <a:pt x="260451" y="47667"/>
                </a:lnTo>
                <a:lnTo>
                  <a:pt x="260451" y="93979"/>
                </a:lnTo>
                <a:lnTo>
                  <a:pt x="271881" y="93979"/>
                </a:lnTo>
                <a:lnTo>
                  <a:pt x="271881" y="46524"/>
                </a:lnTo>
                <a:lnTo>
                  <a:pt x="270653" y="41063"/>
                </a:lnTo>
                <a:lnTo>
                  <a:pt x="266321" y="33146"/>
                </a:lnTo>
                <a:close/>
              </a:path>
              <a:path w="605789" h="95250">
                <a:moveTo>
                  <a:pt x="249105" y="23113"/>
                </a:moveTo>
                <a:lnTo>
                  <a:pt x="238183" y="23113"/>
                </a:lnTo>
                <a:lnTo>
                  <a:pt x="233188" y="24468"/>
                </a:lnTo>
                <a:lnTo>
                  <a:pt x="224213" y="29887"/>
                </a:lnTo>
                <a:lnTo>
                  <a:pt x="220996" y="33697"/>
                </a:lnTo>
                <a:lnTo>
                  <a:pt x="219049" y="38607"/>
                </a:lnTo>
                <a:lnTo>
                  <a:pt x="227398" y="38607"/>
                </a:lnTo>
                <a:lnTo>
                  <a:pt x="230606" y="35094"/>
                </a:lnTo>
                <a:lnTo>
                  <a:pt x="235389" y="33146"/>
                </a:lnTo>
                <a:lnTo>
                  <a:pt x="266321" y="33146"/>
                </a:lnTo>
                <a:lnTo>
                  <a:pt x="265742" y="32088"/>
                </a:lnTo>
                <a:lnTo>
                  <a:pt x="262398" y="28744"/>
                </a:lnTo>
                <a:lnTo>
                  <a:pt x="258165" y="26542"/>
                </a:lnTo>
                <a:lnTo>
                  <a:pt x="253931" y="24256"/>
                </a:lnTo>
                <a:lnTo>
                  <a:pt x="249105" y="23113"/>
                </a:lnTo>
                <a:close/>
              </a:path>
              <a:path w="605789" h="95250">
                <a:moveTo>
                  <a:pt x="199364" y="23113"/>
                </a:moveTo>
                <a:lnTo>
                  <a:pt x="188865" y="23113"/>
                </a:lnTo>
                <a:lnTo>
                  <a:pt x="184589" y="24087"/>
                </a:lnTo>
                <a:lnTo>
                  <a:pt x="180695" y="26034"/>
                </a:lnTo>
                <a:lnTo>
                  <a:pt x="176885" y="27982"/>
                </a:lnTo>
                <a:lnTo>
                  <a:pt x="173837" y="30776"/>
                </a:lnTo>
                <a:lnTo>
                  <a:pt x="171551" y="34416"/>
                </a:lnTo>
                <a:lnTo>
                  <a:pt x="182105" y="34416"/>
                </a:lnTo>
                <a:lnTo>
                  <a:pt x="185224" y="33146"/>
                </a:lnTo>
                <a:lnTo>
                  <a:pt x="216517" y="33146"/>
                </a:lnTo>
                <a:lnTo>
                  <a:pt x="213503" y="29675"/>
                </a:lnTo>
                <a:lnTo>
                  <a:pt x="204528" y="24426"/>
                </a:lnTo>
                <a:lnTo>
                  <a:pt x="199364" y="23113"/>
                </a:lnTo>
                <a:close/>
              </a:path>
              <a:path w="605789" h="95250">
                <a:moveTo>
                  <a:pt x="325636" y="23240"/>
                </a:moveTo>
                <a:lnTo>
                  <a:pt x="313360" y="23240"/>
                </a:lnTo>
                <a:lnTo>
                  <a:pt x="307729" y="24722"/>
                </a:lnTo>
                <a:lnTo>
                  <a:pt x="297654" y="30649"/>
                </a:lnTo>
                <a:lnTo>
                  <a:pt x="293717" y="34840"/>
                </a:lnTo>
                <a:lnTo>
                  <a:pt x="290199" y="41444"/>
                </a:lnTo>
                <a:lnTo>
                  <a:pt x="287960" y="45592"/>
                </a:lnTo>
                <a:lnTo>
                  <a:pt x="286520" y="51815"/>
                </a:lnTo>
                <a:lnTo>
                  <a:pt x="286520" y="65955"/>
                </a:lnTo>
                <a:lnTo>
                  <a:pt x="313233" y="95122"/>
                </a:lnTo>
                <a:lnTo>
                  <a:pt x="325425" y="95122"/>
                </a:lnTo>
                <a:lnTo>
                  <a:pt x="330674" y="93810"/>
                </a:lnTo>
                <a:lnTo>
                  <a:pt x="339733" y="88476"/>
                </a:lnTo>
                <a:lnTo>
                  <a:pt x="343162" y="85090"/>
                </a:lnTo>
                <a:lnTo>
                  <a:pt x="343234" y="84962"/>
                </a:lnTo>
                <a:lnTo>
                  <a:pt x="317508" y="84962"/>
                </a:lnTo>
                <a:lnTo>
                  <a:pt x="313571" y="83946"/>
                </a:lnTo>
                <a:lnTo>
                  <a:pt x="298331" y="53678"/>
                </a:lnTo>
                <a:lnTo>
                  <a:pt x="299390" y="49106"/>
                </a:lnTo>
                <a:lnTo>
                  <a:pt x="303623" y="41317"/>
                </a:lnTo>
                <a:lnTo>
                  <a:pt x="306459" y="38353"/>
                </a:lnTo>
                <a:lnTo>
                  <a:pt x="313571" y="34289"/>
                </a:lnTo>
                <a:lnTo>
                  <a:pt x="317508" y="33273"/>
                </a:lnTo>
                <a:lnTo>
                  <a:pt x="343341" y="33273"/>
                </a:lnTo>
                <a:lnTo>
                  <a:pt x="343247" y="33104"/>
                </a:lnTo>
                <a:lnTo>
                  <a:pt x="339903" y="29802"/>
                </a:lnTo>
                <a:lnTo>
                  <a:pt x="330928" y="24553"/>
                </a:lnTo>
                <a:lnTo>
                  <a:pt x="325636" y="23240"/>
                </a:lnTo>
                <a:close/>
              </a:path>
              <a:path w="605789" h="95250">
                <a:moveTo>
                  <a:pt x="357132" y="81025"/>
                </a:moveTo>
                <a:lnTo>
                  <a:pt x="345448" y="81025"/>
                </a:lnTo>
                <a:lnTo>
                  <a:pt x="345448" y="93979"/>
                </a:lnTo>
                <a:lnTo>
                  <a:pt x="357132" y="93979"/>
                </a:lnTo>
                <a:lnTo>
                  <a:pt x="357132" y="81025"/>
                </a:lnTo>
                <a:close/>
              </a:path>
              <a:path w="605789" h="95250">
                <a:moveTo>
                  <a:pt x="343341" y="33273"/>
                </a:moveTo>
                <a:lnTo>
                  <a:pt x="326144" y="33273"/>
                </a:lnTo>
                <a:lnTo>
                  <a:pt x="330081" y="34332"/>
                </a:lnTo>
                <a:lnTo>
                  <a:pt x="333637" y="36448"/>
                </a:lnTo>
                <a:lnTo>
                  <a:pt x="345448" y="64304"/>
                </a:lnTo>
                <a:lnTo>
                  <a:pt x="344390" y="68918"/>
                </a:lnTo>
                <a:lnTo>
                  <a:pt x="326144" y="84962"/>
                </a:lnTo>
                <a:lnTo>
                  <a:pt x="343234" y="84962"/>
                </a:lnTo>
                <a:lnTo>
                  <a:pt x="345448" y="81025"/>
                </a:lnTo>
                <a:lnTo>
                  <a:pt x="357132" y="81025"/>
                </a:lnTo>
                <a:lnTo>
                  <a:pt x="357132" y="37083"/>
                </a:lnTo>
                <a:lnTo>
                  <a:pt x="345448" y="37083"/>
                </a:lnTo>
                <a:lnTo>
                  <a:pt x="343341" y="33273"/>
                </a:lnTo>
                <a:close/>
              </a:path>
              <a:path w="605789" h="95250">
                <a:moveTo>
                  <a:pt x="357132" y="24383"/>
                </a:moveTo>
                <a:lnTo>
                  <a:pt x="345448" y="24383"/>
                </a:lnTo>
                <a:lnTo>
                  <a:pt x="345448" y="37083"/>
                </a:lnTo>
                <a:lnTo>
                  <a:pt x="357132" y="37083"/>
                </a:lnTo>
                <a:lnTo>
                  <a:pt x="357132" y="24383"/>
                </a:lnTo>
                <a:close/>
              </a:path>
              <a:path w="605789" h="95250">
                <a:moveTo>
                  <a:pt x="388220" y="24383"/>
                </a:moveTo>
                <a:lnTo>
                  <a:pt x="376663" y="24383"/>
                </a:lnTo>
                <a:lnTo>
                  <a:pt x="376663" y="93979"/>
                </a:lnTo>
                <a:lnTo>
                  <a:pt x="388220" y="93979"/>
                </a:lnTo>
                <a:lnTo>
                  <a:pt x="388220" y="48217"/>
                </a:lnTo>
                <a:lnTo>
                  <a:pt x="389998" y="42671"/>
                </a:lnTo>
                <a:lnTo>
                  <a:pt x="393675" y="38734"/>
                </a:lnTo>
                <a:lnTo>
                  <a:pt x="397194" y="35051"/>
                </a:lnTo>
                <a:lnTo>
                  <a:pt x="399142" y="34289"/>
                </a:lnTo>
                <a:lnTo>
                  <a:pt x="388220" y="34289"/>
                </a:lnTo>
                <a:lnTo>
                  <a:pt x="388220" y="24383"/>
                </a:lnTo>
                <a:close/>
              </a:path>
              <a:path w="605789" h="95250">
                <a:moveTo>
                  <a:pt x="433508" y="33146"/>
                </a:moveTo>
                <a:lnTo>
                  <a:pt x="414170" y="33146"/>
                </a:lnTo>
                <a:lnTo>
                  <a:pt x="418911" y="35009"/>
                </a:lnTo>
                <a:lnTo>
                  <a:pt x="422504" y="38861"/>
                </a:lnTo>
                <a:lnTo>
                  <a:pt x="425854" y="42375"/>
                </a:lnTo>
                <a:lnTo>
                  <a:pt x="427590" y="47667"/>
                </a:lnTo>
                <a:lnTo>
                  <a:pt x="427590" y="93979"/>
                </a:lnTo>
                <a:lnTo>
                  <a:pt x="439020" y="93979"/>
                </a:lnTo>
                <a:lnTo>
                  <a:pt x="439020" y="43307"/>
                </a:lnTo>
                <a:lnTo>
                  <a:pt x="436395" y="35940"/>
                </a:lnTo>
                <a:lnTo>
                  <a:pt x="433508" y="33146"/>
                </a:lnTo>
                <a:close/>
              </a:path>
              <a:path w="605789" h="95250">
                <a:moveTo>
                  <a:pt x="419038" y="23113"/>
                </a:moveTo>
                <a:lnTo>
                  <a:pt x="405830" y="23113"/>
                </a:lnTo>
                <a:lnTo>
                  <a:pt x="401470" y="24087"/>
                </a:lnTo>
                <a:lnTo>
                  <a:pt x="397491" y="26034"/>
                </a:lnTo>
                <a:lnTo>
                  <a:pt x="393596" y="27982"/>
                </a:lnTo>
                <a:lnTo>
                  <a:pt x="390506" y="30733"/>
                </a:lnTo>
                <a:lnTo>
                  <a:pt x="388220" y="34289"/>
                </a:lnTo>
                <a:lnTo>
                  <a:pt x="399142" y="34289"/>
                </a:lnTo>
                <a:lnTo>
                  <a:pt x="402063" y="33146"/>
                </a:lnTo>
                <a:lnTo>
                  <a:pt x="433508" y="33146"/>
                </a:lnTo>
                <a:lnTo>
                  <a:pt x="431146" y="30860"/>
                </a:lnTo>
                <a:lnTo>
                  <a:pt x="425896" y="25696"/>
                </a:lnTo>
                <a:lnTo>
                  <a:pt x="419038" y="23113"/>
                </a:lnTo>
                <a:close/>
              </a:path>
              <a:path w="605789" h="95250">
                <a:moveTo>
                  <a:pt x="469455" y="0"/>
                </a:moveTo>
                <a:lnTo>
                  <a:pt x="457898" y="0"/>
                </a:lnTo>
                <a:lnTo>
                  <a:pt x="457898" y="93979"/>
                </a:lnTo>
                <a:lnTo>
                  <a:pt x="469455" y="93979"/>
                </a:lnTo>
                <a:lnTo>
                  <a:pt x="469455" y="48217"/>
                </a:lnTo>
                <a:lnTo>
                  <a:pt x="471233" y="42671"/>
                </a:lnTo>
                <a:lnTo>
                  <a:pt x="474910" y="38734"/>
                </a:lnTo>
                <a:lnTo>
                  <a:pt x="478430" y="35051"/>
                </a:lnTo>
                <a:lnTo>
                  <a:pt x="480377" y="34289"/>
                </a:lnTo>
                <a:lnTo>
                  <a:pt x="469455" y="34289"/>
                </a:lnTo>
                <a:lnTo>
                  <a:pt x="469455" y="0"/>
                </a:lnTo>
                <a:close/>
              </a:path>
              <a:path w="605789" h="95250">
                <a:moveTo>
                  <a:pt x="514760" y="33146"/>
                </a:moveTo>
                <a:lnTo>
                  <a:pt x="495405" y="33146"/>
                </a:lnTo>
                <a:lnTo>
                  <a:pt x="500147" y="35009"/>
                </a:lnTo>
                <a:lnTo>
                  <a:pt x="503739" y="38861"/>
                </a:lnTo>
                <a:lnTo>
                  <a:pt x="507089" y="42375"/>
                </a:lnTo>
                <a:lnTo>
                  <a:pt x="508825" y="47667"/>
                </a:lnTo>
                <a:lnTo>
                  <a:pt x="508825" y="93979"/>
                </a:lnTo>
                <a:lnTo>
                  <a:pt x="520255" y="93979"/>
                </a:lnTo>
                <a:lnTo>
                  <a:pt x="520255" y="46524"/>
                </a:lnTo>
                <a:lnTo>
                  <a:pt x="519027" y="41063"/>
                </a:lnTo>
                <a:lnTo>
                  <a:pt x="516572" y="36575"/>
                </a:lnTo>
                <a:lnTo>
                  <a:pt x="514760" y="33146"/>
                </a:lnTo>
                <a:close/>
              </a:path>
              <a:path w="605789" h="95250">
                <a:moveTo>
                  <a:pt x="497691" y="23113"/>
                </a:moveTo>
                <a:lnTo>
                  <a:pt x="487447" y="23113"/>
                </a:lnTo>
                <a:lnTo>
                  <a:pt x="482917" y="24087"/>
                </a:lnTo>
                <a:lnTo>
                  <a:pt x="478853" y="26034"/>
                </a:lnTo>
                <a:lnTo>
                  <a:pt x="474874" y="27982"/>
                </a:lnTo>
                <a:lnTo>
                  <a:pt x="471741" y="30733"/>
                </a:lnTo>
                <a:lnTo>
                  <a:pt x="469455" y="34289"/>
                </a:lnTo>
                <a:lnTo>
                  <a:pt x="480377" y="34289"/>
                </a:lnTo>
                <a:lnTo>
                  <a:pt x="483298" y="33146"/>
                </a:lnTo>
                <a:lnTo>
                  <a:pt x="514760" y="33146"/>
                </a:lnTo>
                <a:lnTo>
                  <a:pt x="514201" y="32088"/>
                </a:lnTo>
                <a:lnTo>
                  <a:pt x="510899" y="28744"/>
                </a:lnTo>
                <a:lnTo>
                  <a:pt x="506666" y="26542"/>
                </a:lnTo>
                <a:lnTo>
                  <a:pt x="502433" y="24256"/>
                </a:lnTo>
                <a:lnTo>
                  <a:pt x="497691" y="23113"/>
                </a:lnTo>
                <a:close/>
              </a:path>
              <a:path w="605789" h="95250">
                <a:moveTo>
                  <a:pt x="576598" y="23240"/>
                </a:moveTo>
                <a:lnTo>
                  <a:pt x="563390" y="23240"/>
                </a:lnTo>
                <a:lnTo>
                  <a:pt x="557421" y="24722"/>
                </a:lnTo>
                <a:lnTo>
                  <a:pt x="552087" y="27685"/>
                </a:lnTo>
                <a:lnTo>
                  <a:pt x="546753" y="30564"/>
                </a:lnTo>
                <a:lnTo>
                  <a:pt x="534815" y="66251"/>
                </a:lnTo>
                <a:lnTo>
                  <a:pt x="536297" y="72601"/>
                </a:lnTo>
                <a:lnTo>
                  <a:pt x="562967" y="95122"/>
                </a:lnTo>
                <a:lnTo>
                  <a:pt x="576090" y="95122"/>
                </a:lnTo>
                <a:lnTo>
                  <a:pt x="582102" y="93641"/>
                </a:lnTo>
                <a:lnTo>
                  <a:pt x="592939" y="87714"/>
                </a:lnTo>
                <a:lnTo>
                  <a:pt x="595746" y="84962"/>
                </a:lnTo>
                <a:lnTo>
                  <a:pt x="565338" y="84962"/>
                </a:lnTo>
                <a:lnTo>
                  <a:pt x="561528" y="84031"/>
                </a:lnTo>
                <a:lnTo>
                  <a:pt x="546626" y="64727"/>
                </a:lnTo>
                <a:lnTo>
                  <a:pt x="546626" y="53466"/>
                </a:lnTo>
                <a:lnTo>
                  <a:pt x="547685" y="48725"/>
                </a:lnTo>
                <a:lnTo>
                  <a:pt x="551918" y="40936"/>
                </a:lnTo>
                <a:lnTo>
                  <a:pt x="554712" y="38057"/>
                </a:lnTo>
                <a:lnTo>
                  <a:pt x="558183" y="36194"/>
                </a:lnTo>
                <a:lnTo>
                  <a:pt x="561739" y="34247"/>
                </a:lnTo>
                <a:lnTo>
                  <a:pt x="565634" y="33273"/>
                </a:lnTo>
                <a:lnTo>
                  <a:pt x="595972" y="33273"/>
                </a:lnTo>
                <a:lnTo>
                  <a:pt x="593235" y="30564"/>
                </a:lnTo>
                <a:lnTo>
                  <a:pt x="587901" y="27685"/>
                </a:lnTo>
                <a:lnTo>
                  <a:pt x="582567" y="24722"/>
                </a:lnTo>
                <a:lnTo>
                  <a:pt x="576598" y="23240"/>
                </a:lnTo>
                <a:close/>
              </a:path>
              <a:path w="605789" h="95250">
                <a:moveTo>
                  <a:pt x="595972" y="33273"/>
                </a:moveTo>
                <a:lnTo>
                  <a:pt x="574016" y="33273"/>
                </a:lnTo>
                <a:lnTo>
                  <a:pt x="577868" y="34247"/>
                </a:lnTo>
                <a:lnTo>
                  <a:pt x="581424" y="36194"/>
                </a:lnTo>
                <a:lnTo>
                  <a:pt x="584980" y="38057"/>
                </a:lnTo>
                <a:lnTo>
                  <a:pt x="587859" y="40936"/>
                </a:lnTo>
                <a:lnTo>
                  <a:pt x="592262" y="48725"/>
                </a:lnTo>
                <a:lnTo>
                  <a:pt x="593362" y="53466"/>
                </a:lnTo>
                <a:lnTo>
                  <a:pt x="593342" y="64727"/>
                </a:lnTo>
                <a:lnTo>
                  <a:pt x="592219" y="69384"/>
                </a:lnTo>
                <a:lnTo>
                  <a:pt x="589862" y="73405"/>
                </a:lnTo>
                <a:lnTo>
                  <a:pt x="587732" y="77173"/>
                </a:lnTo>
                <a:lnTo>
                  <a:pt x="584811" y="80094"/>
                </a:lnTo>
                <a:lnTo>
                  <a:pt x="577530" y="83989"/>
                </a:lnTo>
                <a:lnTo>
                  <a:pt x="573635" y="84962"/>
                </a:lnTo>
                <a:lnTo>
                  <a:pt x="595746" y="84962"/>
                </a:lnTo>
                <a:lnTo>
                  <a:pt x="597215" y="83523"/>
                </a:lnTo>
                <a:lnTo>
                  <a:pt x="603565" y="72601"/>
                </a:lnTo>
                <a:lnTo>
                  <a:pt x="605173" y="66251"/>
                </a:lnTo>
                <a:lnTo>
                  <a:pt x="605173" y="51858"/>
                </a:lnTo>
                <a:lnTo>
                  <a:pt x="603607" y="45550"/>
                </a:lnTo>
                <a:lnTo>
                  <a:pt x="600474" y="40131"/>
                </a:lnTo>
                <a:lnTo>
                  <a:pt x="597426" y="34713"/>
                </a:lnTo>
                <a:lnTo>
                  <a:pt x="595972" y="33273"/>
                </a:lnTo>
                <a:close/>
              </a:path>
            </a:pathLst>
          </a:custGeom>
          <a:solidFill>
            <a:srgbClr val="686868"/>
          </a:solidFill>
        </p:spPr>
        <p:txBody>
          <a:bodyPr wrap="square" lIns="0" tIns="0" rIns="0" bIns="0" rtlCol="0"/>
          <a:lstStyle/>
          <a:p>
            <a:endParaRPr sz="1154"/>
          </a:p>
        </p:txBody>
      </p:sp>
      <p:sp>
        <p:nvSpPr>
          <p:cNvPr id="48" name="object 48"/>
          <p:cNvSpPr/>
          <p:nvPr/>
        </p:nvSpPr>
        <p:spPr>
          <a:xfrm>
            <a:off x="6401434" y="393805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9" name="object 49"/>
          <p:cNvSpPr/>
          <p:nvPr/>
        </p:nvSpPr>
        <p:spPr>
          <a:xfrm>
            <a:off x="6489153" y="3934227"/>
            <a:ext cx="250048" cy="57829"/>
          </a:xfrm>
          <a:custGeom>
            <a:avLst/>
            <a:gdLst/>
            <a:ahLst/>
            <a:cxnLst/>
            <a:rect l="l" t="t" r="r" b="b"/>
            <a:pathLst>
              <a:path w="389889" h="90170">
                <a:moveTo>
                  <a:pt x="50038" y="0"/>
                </a:moveTo>
                <a:lnTo>
                  <a:pt x="0" y="0"/>
                </a:lnTo>
                <a:lnTo>
                  <a:pt x="0" y="88518"/>
                </a:lnTo>
                <a:lnTo>
                  <a:pt x="11557" y="88518"/>
                </a:lnTo>
                <a:lnTo>
                  <a:pt x="11557" y="48640"/>
                </a:lnTo>
                <a:lnTo>
                  <a:pt x="42799" y="48640"/>
                </a:lnTo>
                <a:lnTo>
                  <a:pt x="42799" y="39242"/>
                </a:lnTo>
                <a:lnTo>
                  <a:pt x="11557" y="39242"/>
                </a:lnTo>
                <a:lnTo>
                  <a:pt x="11557" y="9397"/>
                </a:lnTo>
                <a:lnTo>
                  <a:pt x="50038" y="9397"/>
                </a:lnTo>
                <a:lnTo>
                  <a:pt x="50038" y="0"/>
                </a:lnTo>
                <a:close/>
              </a:path>
              <a:path w="389889" h="90170">
                <a:moveTo>
                  <a:pt x="101461" y="17779"/>
                </a:moveTo>
                <a:lnTo>
                  <a:pt x="88253" y="17779"/>
                </a:lnTo>
                <a:lnTo>
                  <a:pt x="82284" y="19261"/>
                </a:lnTo>
                <a:lnTo>
                  <a:pt x="76950" y="22224"/>
                </a:lnTo>
                <a:lnTo>
                  <a:pt x="71616" y="25103"/>
                </a:lnTo>
                <a:lnTo>
                  <a:pt x="59678" y="60790"/>
                </a:lnTo>
                <a:lnTo>
                  <a:pt x="61159" y="67140"/>
                </a:lnTo>
                <a:lnTo>
                  <a:pt x="87829" y="89662"/>
                </a:lnTo>
                <a:lnTo>
                  <a:pt x="100953" y="89662"/>
                </a:lnTo>
                <a:lnTo>
                  <a:pt x="106964" y="88180"/>
                </a:lnTo>
                <a:lnTo>
                  <a:pt x="117801" y="82253"/>
                </a:lnTo>
                <a:lnTo>
                  <a:pt x="120609" y="79501"/>
                </a:lnTo>
                <a:lnTo>
                  <a:pt x="90200" y="79501"/>
                </a:lnTo>
                <a:lnTo>
                  <a:pt x="86390" y="78570"/>
                </a:lnTo>
                <a:lnTo>
                  <a:pt x="71489" y="59266"/>
                </a:lnTo>
                <a:lnTo>
                  <a:pt x="71489" y="48005"/>
                </a:lnTo>
                <a:lnTo>
                  <a:pt x="72547" y="43264"/>
                </a:lnTo>
                <a:lnTo>
                  <a:pt x="76780" y="35475"/>
                </a:lnTo>
                <a:lnTo>
                  <a:pt x="79574" y="32596"/>
                </a:lnTo>
                <a:lnTo>
                  <a:pt x="83046" y="30733"/>
                </a:lnTo>
                <a:lnTo>
                  <a:pt x="86602" y="28786"/>
                </a:lnTo>
                <a:lnTo>
                  <a:pt x="90496" y="27812"/>
                </a:lnTo>
                <a:lnTo>
                  <a:pt x="120835" y="27812"/>
                </a:lnTo>
                <a:lnTo>
                  <a:pt x="118098" y="25103"/>
                </a:lnTo>
                <a:lnTo>
                  <a:pt x="112764" y="22224"/>
                </a:lnTo>
                <a:lnTo>
                  <a:pt x="107430" y="19261"/>
                </a:lnTo>
                <a:lnTo>
                  <a:pt x="101461" y="17779"/>
                </a:lnTo>
                <a:close/>
              </a:path>
              <a:path w="389889" h="90170">
                <a:moveTo>
                  <a:pt x="120835" y="27812"/>
                </a:moveTo>
                <a:lnTo>
                  <a:pt x="98878" y="27812"/>
                </a:lnTo>
                <a:lnTo>
                  <a:pt x="102731" y="28786"/>
                </a:lnTo>
                <a:lnTo>
                  <a:pt x="106287" y="30733"/>
                </a:lnTo>
                <a:lnTo>
                  <a:pt x="109843" y="32596"/>
                </a:lnTo>
                <a:lnTo>
                  <a:pt x="112721" y="35475"/>
                </a:lnTo>
                <a:lnTo>
                  <a:pt x="117124" y="43264"/>
                </a:lnTo>
                <a:lnTo>
                  <a:pt x="118225" y="48005"/>
                </a:lnTo>
                <a:lnTo>
                  <a:pt x="118204" y="59266"/>
                </a:lnTo>
                <a:lnTo>
                  <a:pt x="117082" y="63923"/>
                </a:lnTo>
                <a:lnTo>
                  <a:pt x="114724" y="67945"/>
                </a:lnTo>
                <a:lnTo>
                  <a:pt x="112594" y="71712"/>
                </a:lnTo>
                <a:lnTo>
                  <a:pt x="109673" y="74633"/>
                </a:lnTo>
                <a:lnTo>
                  <a:pt x="102392" y="78528"/>
                </a:lnTo>
                <a:lnTo>
                  <a:pt x="98497" y="79501"/>
                </a:lnTo>
                <a:lnTo>
                  <a:pt x="120609" y="79501"/>
                </a:lnTo>
                <a:lnTo>
                  <a:pt x="122077" y="78062"/>
                </a:lnTo>
                <a:lnTo>
                  <a:pt x="128427" y="67140"/>
                </a:lnTo>
                <a:lnTo>
                  <a:pt x="130036" y="60790"/>
                </a:lnTo>
                <a:lnTo>
                  <a:pt x="130036" y="46397"/>
                </a:lnTo>
                <a:lnTo>
                  <a:pt x="128469" y="40089"/>
                </a:lnTo>
                <a:lnTo>
                  <a:pt x="125337" y="34670"/>
                </a:lnTo>
                <a:lnTo>
                  <a:pt x="122289" y="29252"/>
                </a:lnTo>
                <a:lnTo>
                  <a:pt x="120835" y="27812"/>
                </a:lnTo>
                <a:close/>
              </a:path>
              <a:path w="389889" h="90170">
                <a:moveTo>
                  <a:pt x="156788" y="18922"/>
                </a:moveTo>
                <a:lnTo>
                  <a:pt x="145231" y="18922"/>
                </a:lnTo>
                <a:lnTo>
                  <a:pt x="145231" y="88518"/>
                </a:lnTo>
                <a:lnTo>
                  <a:pt x="156788" y="88518"/>
                </a:lnTo>
                <a:lnTo>
                  <a:pt x="156788" y="50672"/>
                </a:lnTo>
                <a:lnTo>
                  <a:pt x="158002" y="41449"/>
                </a:lnTo>
                <a:lnTo>
                  <a:pt x="161646" y="34861"/>
                </a:lnTo>
                <a:lnTo>
                  <a:pt x="167718" y="30908"/>
                </a:lnTo>
                <a:lnTo>
                  <a:pt x="172122" y="30225"/>
                </a:lnTo>
                <a:lnTo>
                  <a:pt x="156788" y="30225"/>
                </a:lnTo>
                <a:lnTo>
                  <a:pt x="156788" y="18922"/>
                </a:lnTo>
                <a:close/>
              </a:path>
              <a:path w="389889" h="90170">
                <a:moveTo>
                  <a:pt x="179267" y="17652"/>
                </a:moveTo>
                <a:lnTo>
                  <a:pt x="173848" y="17652"/>
                </a:lnTo>
                <a:lnTo>
                  <a:pt x="169234" y="18753"/>
                </a:lnTo>
                <a:lnTo>
                  <a:pt x="165424" y="20954"/>
                </a:lnTo>
                <a:lnTo>
                  <a:pt x="161699" y="23156"/>
                </a:lnTo>
                <a:lnTo>
                  <a:pt x="158820" y="26246"/>
                </a:lnTo>
                <a:lnTo>
                  <a:pt x="156788" y="30225"/>
                </a:lnTo>
                <a:lnTo>
                  <a:pt x="172122" y="30225"/>
                </a:lnTo>
                <a:lnTo>
                  <a:pt x="176219" y="29590"/>
                </a:lnTo>
                <a:lnTo>
                  <a:pt x="179267" y="29590"/>
                </a:lnTo>
                <a:lnTo>
                  <a:pt x="179267" y="17652"/>
                </a:lnTo>
                <a:close/>
              </a:path>
              <a:path w="389889" h="90170">
                <a:moveTo>
                  <a:pt x="204165" y="18922"/>
                </a:moveTo>
                <a:lnTo>
                  <a:pt x="192608" y="18922"/>
                </a:lnTo>
                <a:lnTo>
                  <a:pt x="192608" y="88518"/>
                </a:lnTo>
                <a:lnTo>
                  <a:pt x="204165" y="88518"/>
                </a:lnTo>
                <a:lnTo>
                  <a:pt x="204165" y="42883"/>
                </a:lnTo>
                <a:lnTo>
                  <a:pt x="205943" y="37337"/>
                </a:lnTo>
                <a:lnTo>
                  <a:pt x="209847" y="33146"/>
                </a:lnTo>
                <a:lnTo>
                  <a:pt x="213055" y="29633"/>
                </a:lnTo>
                <a:lnTo>
                  <a:pt x="214719" y="28955"/>
                </a:lnTo>
                <a:lnTo>
                  <a:pt x="204165" y="28955"/>
                </a:lnTo>
                <a:lnTo>
                  <a:pt x="204165" y="18922"/>
                </a:lnTo>
                <a:close/>
              </a:path>
              <a:path w="389889" h="90170">
                <a:moveTo>
                  <a:pt x="249131" y="27685"/>
                </a:moveTo>
                <a:lnTo>
                  <a:pt x="229692" y="27685"/>
                </a:lnTo>
                <a:lnTo>
                  <a:pt x="234306" y="29548"/>
                </a:lnTo>
                <a:lnTo>
                  <a:pt x="237693" y="33273"/>
                </a:lnTo>
                <a:lnTo>
                  <a:pt x="241164" y="36914"/>
                </a:lnTo>
                <a:lnTo>
                  <a:pt x="242900" y="42206"/>
                </a:lnTo>
                <a:lnTo>
                  <a:pt x="242900" y="88518"/>
                </a:lnTo>
                <a:lnTo>
                  <a:pt x="254330" y="88518"/>
                </a:lnTo>
                <a:lnTo>
                  <a:pt x="254330" y="42883"/>
                </a:lnTo>
                <a:lnTo>
                  <a:pt x="256108" y="37337"/>
                </a:lnTo>
                <a:lnTo>
                  <a:pt x="260012" y="33146"/>
                </a:lnTo>
                <a:lnTo>
                  <a:pt x="251663" y="33146"/>
                </a:lnTo>
                <a:lnTo>
                  <a:pt x="249462" y="28066"/>
                </a:lnTo>
                <a:lnTo>
                  <a:pt x="249131" y="27685"/>
                </a:lnTo>
                <a:close/>
              </a:path>
              <a:path w="389889" h="90170">
                <a:moveTo>
                  <a:pt x="298936" y="27685"/>
                </a:moveTo>
                <a:lnTo>
                  <a:pt x="279857" y="27685"/>
                </a:lnTo>
                <a:lnTo>
                  <a:pt x="284471" y="29548"/>
                </a:lnTo>
                <a:lnTo>
                  <a:pt x="287858" y="33273"/>
                </a:lnTo>
                <a:lnTo>
                  <a:pt x="291329" y="36914"/>
                </a:lnTo>
                <a:lnTo>
                  <a:pt x="293065" y="42206"/>
                </a:lnTo>
                <a:lnTo>
                  <a:pt x="293065" y="88518"/>
                </a:lnTo>
                <a:lnTo>
                  <a:pt x="304495" y="88518"/>
                </a:lnTo>
                <a:lnTo>
                  <a:pt x="304495" y="41063"/>
                </a:lnTo>
                <a:lnTo>
                  <a:pt x="303267" y="35602"/>
                </a:lnTo>
                <a:lnTo>
                  <a:pt x="298936" y="27685"/>
                </a:lnTo>
                <a:close/>
              </a:path>
              <a:path w="389889" h="90170">
                <a:moveTo>
                  <a:pt x="281720" y="17652"/>
                </a:moveTo>
                <a:lnTo>
                  <a:pt x="270798" y="17652"/>
                </a:lnTo>
                <a:lnTo>
                  <a:pt x="265802" y="19007"/>
                </a:lnTo>
                <a:lnTo>
                  <a:pt x="256828" y="24426"/>
                </a:lnTo>
                <a:lnTo>
                  <a:pt x="253610" y="28236"/>
                </a:lnTo>
                <a:lnTo>
                  <a:pt x="251663" y="33146"/>
                </a:lnTo>
                <a:lnTo>
                  <a:pt x="260012" y="33146"/>
                </a:lnTo>
                <a:lnTo>
                  <a:pt x="263220" y="29633"/>
                </a:lnTo>
                <a:lnTo>
                  <a:pt x="268004" y="27685"/>
                </a:lnTo>
                <a:lnTo>
                  <a:pt x="298936" y="27685"/>
                </a:lnTo>
                <a:lnTo>
                  <a:pt x="298357" y="26627"/>
                </a:lnTo>
                <a:lnTo>
                  <a:pt x="295012" y="23283"/>
                </a:lnTo>
                <a:lnTo>
                  <a:pt x="290779" y="21081"/>
                </a:lnTo>
                <a:lnTo>
                  <a:pt x="286546" y="18795"/>
                </a:lnTo>
                <a:lnTo>
                  <a:pt x="281720" y="17652"/>
                </a:lnTo>
                <a:close/>
              </a:path>
              <a:path w="389889" h="90170">
                <a:moveTo>
                  <a:pt x="231978" y="17652"/>
                </a:moveTo>
                <a:lnTo>
                  <a:pt x="221479" y="17652"/>
                </a:lnTo>
                <a:lnTo>
                  <a:pt x="217204" y="18626"/>
                </a:lnTo>
                <a:lnTo>
                  <a:pt x="213309" y="20573"/>
                </a:lnTo>
                <a:lnTo>
                  <a:pt x="209499" y="22521"/>
                </a:lnTo>
                <a:lnTo>
                  <a:pt x="206451" y="25315"/>
                </a:lnTo>
                <a:lnTo>
                  <a:pt x="204165" y="28955"/>
                </a:lnTo>
                <a:lnTo>
                  <a:pt x="214719" y="28955"/>
                </a:lnTo>
                <a:lnTo>
                  <a:pt x="217839" y="27685"/>
                </a:lnTo>
                <a:lnTo>
                  <a:pt x="249131" y="27685"/>
                </a:lnTo>
                <a:lnTo>
                  <a:pt x="246117" y="24214"/>
                </a:lnTo>
                <a:lnTo>
                  <a:pt x="237143" y="18965"/>
                </a:lnTo>
                <a:lnTo>
                  <a:pt x="231978" y="17652"/>
                </a:lnTo>
                <a:close/>
              </a:path>
              <a:path w="389889" h="90170">
                <a:moveTo>
                  <a:pt x="358251" y="17779"/>
                </a:moveTo>
                <a:lnTo>
                  <a:pt x="345974" y="17779"/>
                </a:lnTo>
                <a:lnTo>
                  <a:pt x="340344" y="19261"/>
                </a:lnTo>
                <a:lnTo>
                  <a:pt x="330268" y="25188"/>
                </a:lnTo>
                <a:lnTo>
                  <a:pt x="326331" y="29379"/>
                </a:lnTo>
                <a:lnTo>
                  <a:pt x="322813" y="35983"/>
                </a:lnTo>
                <a:lnTo>
                  <a:pt x="320574" y="40131"/>
                </a:lnTo>
                <a:lnTo>
                  <a:pt x="319135" y="46354"/>
                </a:lnTo>
                <a:lnTo>
                  <a:pt x="319135" y="60494"/>
                </a:lnTo>
                <a:lnTo>
                  <a:pt x="345847" y="89662"/>
                </a:lnTo>
                <a:lnTo>
                  <a:pt x="358039" y="89662"/>
                </a:lnTo>
                <a:lnTo>
                  <a:pt x="363288" y="88349"/>
                </a:lnTo>
                <a:lnTo>
                  <a:pt x="372348" y="83015"/>
                </a:lnTo>
                <a:lnTo>
                  <a:pt x="375777" y="79629"/>
                </a:lnTo>
                <a:lnTo>
                  <a:pt x="375848" y="79501"/>
                </a:lnTo>
                <a:lnTo>
                  <a:pt x="350123" y="79501"/>
                </a:lnTo>
                <a:lnTo>
                  <a:pt x="346186" y="78485"/>
                </a:lnTo>
                <a:lnTo>
                  <a:pt x="330946" y="48217"/>
                </a:lnTo>
                <a:lnTo>
                  <a:pt x="332004" y="43645"/>
                </a:lnTo>
                <a:lnTo>
                  <a:pt x="336237" y="35856"/>
                </a:lnTo>
                <a:lnTo>
                  <a:pt x="339074" y="32892"/>
                </a:lnTo>
                <a:lnTo>
                  <a:pt x="346186" y="28828"/>
                </a:lnTo>
                <a:lnTo>
                  <a:pt x="350123" y="27812"/>
                </a:lnTo>
                <a:lnTo>
                  <a:pt x="375955" y="27812"/>
                </a:lnTo>
                <a:lnTo>
                  <a:pt x="375861" y="27643"/>
                </a:lnTo>
                <a:lnTo>
                  <a:pt x="372517" y="24341"/>
                </a:lnTo>
                <a:lnTo>
                  <a:pt x="363542" y="19092"/>
                </a:lnTo>
                <a:lnTo>
                  <a:pt x="358251" y="17779"/>
                </a:lnTo>
                <a:close/>
              </a:path>
              <a:path w="389889" h="90170">
                <a:moveTo>
                  <a:pt x="389747" y="75564"/>
                </a:moveTo>
                <a:lnTo>
                  <a:pt x="378063" y="75564"/>
                </a:lnTo>
                <a:lnTo>
                  <a:pt x="378063" y="88518"/>
                </a:lnTo>
                <a:lnTo>
                  <a:pt x="389747" y="88518"/>
                </a:lnTo>
                <a:lnTo>
                  <a:pt x="389747" y="75564"/>
                </a:lnTo>
                <a:close/>
              </a:path>
              <a:path w="389889" h="90170">
                <a:moveTo>
                  <a:pt x="375955" y="27812"/>
                </a:moveTo>
                <a:lnTo>
                  <a:pt x="358759" y="27812"/>
                </a:lnTo>
                <a:lnTo>
                  <a:pt x="362696" y="28871"/>
                </a:lnTo>
                <a:lnTo>
                  <a:pt x="366252" y="30987"/>
                </a:lnTo>
                <a:lnTo>
                  <a:pt x="378063" y="58843"/>
                </a:lnTo>
                <a:lnTo>
                  <a:pt x="377004" y="63457"/>
                </a:lnTo>
                <a:lnTo>
                  <a:pt x="358759" y="79501"/>
                </a:lnTo>
                <a:lnTo>
                  <a:pt x="375848" y="79501"/>
                </a:lnTo>
                <a:lnTo>
                  <a:pt x="378063" y="75564"/>
                </a:lnTo>
                <a:lnTo>
                  <a:pt x="389747" y="75564"/>
                </a:lnTo>
                <a:lnTo>
                  <a:pt x="389747" y="31622"/>
                </a:lnTo>
                <a:lnTo>
                  <a:pt x="378063" y="31622"/>
                </a:lnTo>
                <a:lnTo>
                  <a:pt x="375955" y="27812"/>
                </a:lnTo>
                <a:close/>
              </a:path>
              <a:path w="389889" h="90170">
                <a:moveTo>
                  <a:pt x="389747" y="18922"/>
                </a:moveTo>
                <a:lnTo>
                  <a:pt x="378063" y="18922"/>
                </a:lnTo>
                <a:lnTo>
                  <a:pt x="378063" y="31622"/>
                </a:lnTo>
                <a:lnTo>
                  <a:pt x="389747" y="31622"/>
                </a:lnTo>
                <a:lnTo>
                  <a:pt x="389747" y="18922"/>
                </a:lnTo>
                <a:close/>
              </a:path>
            </a:pathLst>
          </a:custGeom>
          <a:solidFill>
            <a:srgbClr val="686868"/>
          </a:solidFill>
        </p:spPr>
        <p:txBody>
          <a:bodyPr wrap="square" lIns="0" tIns="0" rIns="0" bIns="0" rtlCol="0"/>
          <a:lstStyle/>
          <a:p>
            <a:endParaRPr sz="1154"/>
          </a:p>
        </p:txBody>
      </p:sp>
      <p:sp>
        <p:nvSpPr>
          <p:cNvPr id="50" name="object 50"/>
          <p:cNvSpPr/>
          <p:nvPr/>
        </p:nvSpPr>
        <p:spPr>
          <a:xfrm>
            <a:off x="6401434" y="410095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1" name="object 51"/>
          <p:cNvPicPr/>
          <p:nvPr/>
        </p:nvPicPr>
        <p:blipFill>
          <a:blip r:embed="rId7" cstate="print"/>
          <a:stretch>
            <a:fillRect/>
          </a:stretch>
        </p:blipFill>
        <p:spPr>
          <a:xfrm>
            <a:off x="6489154" y="4091913"/>
            <a:ext cx="308732" cy="83159"/>
          </a:xfrm>
          <a:prstGeom prst="rect">
            <a:avLst/>
          </a:prstGeom>
        </p:spPr>
      </p:pic>
      <p:sp>
        <p:nvSpPr>
          <p:cNvPr id="3" name="Título 2">
            <a:extLst>
              <a:ext uri="{FF2B5EF4-FFF2-40B4-BE49-F238E27FC236}">
                <a16:creationId xmlns:a16="http://schemas.microsoft.com/office/drawing/2014/main" id="{559085FD-E095-D996-1051-49F928327EB8}"/>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5DF22AB-8B69-0AA3-7D41-AB1012EBD48E}"/>
              </a:ext>
            </a:extLst>
          </p:cNvPr>
          <p:cNvSpPr>
            <a:spLocks noGrp="1"/>
          </p:cNvSpPr>
          <p:nvPr>
            <p:ph idx="1"/>
          </p:nvPr>
        </p:nvSpPr>
        <p:spPr/>
        <p:txBody>
          <a:bodyPr/>
          <a:lstStyle/>
          <a:p>
            <a:endParaRPr lang="pt-B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95649" y="6720807"/>
            <a:ext cx="107988" cy="72522"/>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1937313"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FF0000"/>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46" name="object 46"/>
          <p:cNvSpPr/>
          <p:nvPr/>
        </p:nvSpPr>
        <p:spPr>
          <a:xfrm>
            <a:off x="6401434" y="377515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7" name="object 47"/>
          <p:cNvSpPr/>
          <p:nvPr/>
        </p:nvSpPr>
        <p:spPr>
          <a:xfrm>
            <a:off x="6485651" y="3767827"/>
            <a:ext cx="388511" cy="61087"/>
          </a:xfrm>
          <a:custGeom>
            <a:avLst/>
            <a:gdLst/>
            <a:ahLst/>
            <a:cxnLst/>
            <a:rect l="l" t="t" r="r" b="b"/>
            <a:pathLst>
              <a:path w="605789" h="95250">
                <a:moveTo>
                  <a:pt x="35814" y="14858"/>
                </a:moveTo>
                <a:lnTo>
                  <a:pt x="24257" y="14858"/>
                </a:lnTo>
                <a:lnTo>
                  <a:pt x="24257" y="93979"/>
                </a:lnTo>
                <a:lnTo>
                  <a:pt x="35814" y="93979"/>
                </a:lnTo>
                <a:lnTo>
                  <a:pt x="35814" y="14858"/>
                </a:lnTo>
                <a:close/>
              </a:path>
              <a:path w="605789" h="95250">
                <a:moveTo>
                  <a:pt x="59944" y="5460"/>
                </a:moveTo>
                <a:lnTo>
                  <a:pt x="0" y="5460"/>
                </a:lnTo>
                <a:lnTo>
                  <a:pt x="0" y="14858"/>
                </a:lnTo>
                <a:lnTo>
                  <a:pt x="59944" y="14858"/>
                </a:lnTo>
                <a:lnTo>
                  <a:pt x="59944" y="5460"/>
                </a:lnTo>
                <a:close/>
              </a:path>
              <a:path w="605789" h="95250">
                <a:moveTo>
                  <a:pt x="108967" y="23240"/>
                </a:moveTo>
                <a:lnTo>
                  <a:pt x="96691" y="23240"/>
                </a:lnTo>
                <a:lnTo>
                  <a:pt x="91060" y="24722"/>
                </a:lnTo>
                <a:lnTo>
                  <a:pt x="80985" y="30649"/>
                </a:lnTo>
                <a:lnTo>
                  <a:pt x="77048" y="34840"/>
                </a:lnTo>
                <a:lnTo>
                  <a:pt x="73530" y="41444"/>
                </a:lnTo>
                <a:lnTo>
                  <a:pt x="71291" y="45592"/>
                </a:lnTo>
                <a:lnTo>
                  <a:pt x="69851" y="51815"/>
                </a:lnTo>
                <a:lnTo>
                  <a:pt x="69851" y="65955"/>
                </a:lnTo>
                <a:lnTo>
                  <a:pt x="96564" y="95122"/>
                </a:lnTo>
                <a:lnTo>
                  <a:pt x="108756" y="95122"/>
                </a:lnTo>
                <a:lnTo>
                  <a:pt x="114005" y="93810"/>
                </a:lnTo>
                <a:lnTo>
                  <a:pt x="123064" y="88476"/>
                </a:lnTo>
                <a:lnTo>
                  <a:pt x="126493" y="85090"/>
                </a:lnTo>
                <a:lnTo>
                  <a:pt x="126565" y="84962"/>
                </a:lnTo>
                <a:lnTo>
                  <a:pt x="100839" y="84962"/>
                </a:lnTo>
                <a:lnTo>
                  <a:pt x="96902" y="83946"/>
                </a:lnTo>
                <a:lnTo>
                  <a:pt x="81662" y="53678"/>
                </a:lnTo>
                <a:lnTo>
                  <a:pt x="82721" y="49106"/>
                </a:lnTo>
                <a:lnTo>
                  <a:pt x="86954" y="41317"/>
                </a:lnTo>
                <a:lnTo>
                  <a:pt x="89790" y="38353"/>
                </a:lnTo>
                <a:lnTo>
                  <a:pt x="96902" y="34289"/>
                </a:lnTo>
                <a:lnTo>
                  <a:pt x="100839" y="33273"/>
                </a:lnTo>
                <a:lnTo>
                  <a:pt x="126672" y="33273"/>
                </a:lnTo>
                <a:lnTo>
                  <a:pt x="126578" y="33104"/>
                </a:lnTo>
                <a:lnTo>
                  <a:pt x="123234" y="29802"/>
                </a:lnTo>
                <a:lnTo>
                  <a:pt x="114259" y="24553"/>
                </a:lnTo>
                <a:lnTo>
                  <a:pt x="108967" y="23240"/>
                </a:lnTo>
                <a:close/>
              </a:path>
              <a:path w="605789" h="95250">
                <a:moveTo>
                  <a:pt x="140463" y="81025"/>
                </a:moveTo>
                <a:lnTo>
                  <a:pt x="128779" y="81025"/>
                </a:lnTo>
                <a:lnTo>
                  <a:pt x="128779" y="93979"/>
                </a:lnTo>
                <a:lnTo>
                  <a:pt x="140463" y="93979"/>
                </a:lnTo>
                <a:lnTo>
                  <a:pt x="140463" y="81025"/>
                </a:lnTo>
                <a:close/>
              </a:path>
              <a:path w="605789" h="95250">
                <a:moveTo>
                  <a:pt x="126672" y="33273"/>
                </a:moveTo>
                <a:lnTo>
                  <a:pt x="109475" y="33273"/>
                </a:lnTo>
                <a:lnTo>
                  <a:pt x="113412" y="34332"/>
                </a:lnTo>
                <a:lnTo>
                  <a:pt x="116968" y="36448"/>
                </a:lnTo>
                <a:lnTo>
                  <a:pt x="128779" y="64304"/>
                </a:lnTo>
                <a:lnTo>
                  <a:pt x="127721" y="68918"/>
                </a:lnTo>
                <a:lnTo>
                  <a:pt x="109475" y="84962"/>
                </a:lnTo>
                <a:lnTo>
                  <a:pt x="126565" y="84962"/>
                </a:lnTo>
                <a:lnTo>
                  <a:pt x="128779" y="81025"/>
                </a:lnTo>
                <a:lnTo>
                  <a:pt x="140463" y="81025"/>
                </a:lnTo>
                <a:lnTo>
                  <a:pt x="140463" y="37083"/>
                </a:lnTo>
                <a:lnTo>
                  <a:pt x="128779" y="37083"/>
                </a:lnTo>
                <a:lnTo>
                  <a:pt x="126672" y="33273"/>
                </a:lnTo>
                <a:close/>
              </a:path>
              <a:path w="605789" h="95250">
                <a:moveTo>
                  <a:pt x="140463" y="24383"/>
                </a:moveTo>
                <a:lnTo>
                  <a:pt x="128779" y="24383"/>
                </a:lnTo>
                <a:lnTo>
                  <a:pt x="128779" y="37083"/>
                </a:lnTo>
                <a:lnTo>
                  <a:pt x="140463" y="37083"/>
                </a:lnTo>
                <a:lnTo>
                  <a:pt x="140463" y="24383"/>
                </a:lnTo>
                <a:close/>
              </a:path>
              <a:path w="605789" h="95250">
                <a:moveTo>
                  <a:pt x="171551" y="24383"/>
                </a:moveTo>
                <a:lnTo>
                  <a:pt x="159994" y="24383"/>
                </a:lnTo>
                <a:lnTo>
                  <a:pt x="159994" y="93979"/>
                </a:lnTo>
                <a:lnTo>
                  <a:pt x="171551" y="93979"/>
                </a:lnTo>
                <a:lnTo>
                  <a:pt x="171551" y="48344"/>
                </a:lnTo>
                <a:lnTo>
                  <a:pt x="173329" y="42798"/>
                </a:lnTo>
                <a:lnTo>
                  <a:pt x="177233" y="38607"/>
                </a:lnTo>
                <a:lnTo>
                  <a:pt x="180441" y="35094"/>
                </a:lnTo>
                <a:lnTo>
                  <a:pt x="182105" y="34416"/>
                </a:lnTo>
                <a:lnTo>
                  <a:pt x="171551" y="34416"/>
                </a:lnTo>
                <a:lnTo>
                  <a:pt x="171551" y="24383"/>
                </a:lnTo>
                <a:close/>
              </a:path>
              <a:path w="605789" h="95250">
                <a:moveTo>
                  <a:pt x="216517" y="33146"/>
                </a:moveTo>
                <a:lnTo>
                  <a:pt x="197078" y="33146"/>
                </a:lnTo>
                <a:lnTo>
                  <a:pt x="201692" y="35009"/>
                </a:lnTo>
                <a:lnTo>
                  <a:pt x="205079" y="38734"/>
                </a:lnTo>
                <a:lnTo>
                  <a:pt x="208550" y="42375"/>
                </a:lnTo>
                <a:lnTo>
                  <a:pt x="210286" y="47667"/>
                </a:lnTo>
                <a:lnTo>
                  <a:pt x="210286" y="93979"/>
                </a:lnTo>
                <a:lnTo>
                  <a:pt x="221716" y="93979"/>
                </a:lnTo>
                <a:lnTo>
                  <a:pt x="221716" y="48344"/>
                </a:lnTo>
                <a:lnTo>
                  <a:pt x="223494" y="42798"/>
                </a:lnTo>
                <a:lnTo>
                  <a:pt x="227398" y="38607"/>
                </a:lnTo>
                <a:lnTo>
                  <a:pt x="219049" y="38607"/>
                </a:lnTo>
                <a:lnTo>
                  <a:pt x="216847" y="33527"/>
                </a:lnTo>
                <a:lnTo>
                  <a:pt x="216517" y="33146"/>
                </a:lnTo>
                <a:close/>
              </a:path>
              <a:path w="605789" h="95250">
                <a:moveTo>
                  <a:pt x="266321" y="33146"/>
                </a:moveTo>
                <a:lnTo>
                  <a:pt x="247243" y="33146"/>
                </a:lnTo>
                <a:lnTo>
                  <a:pt x="251857" y="35009"/>
                </a:lnTo>
                <a:lnTo>
                  <a:pt x="255244" y="38734"/>
                </a:lnTo>
                <a:lnTo>
                  <a:pt x="258715" y="42375"/>
                </a:lnTo>
                <a:lnTo>
                  <a:pt x="260451" y="47667"/>
                </a:lnTo>
                <a:lnTo>
                  <a:pt x="260451" y="93979"/>
                </a:lnTo>
                <a:lnTo>
                  <a:pt x="271881" y="93979"/>
                </a:lnTo>
                <a:lnTo>
                  <a:pt x="271881" y="46524"/>
                </a:lnTo>
                <a:lnTo>
                  <a:pt x="270653" y="41063"/>
                </a:lnTo>
                <a:lnTo>
                  <a:pt x="266321" y="33146"/>
                </a:lnTo>
                <a:close/>
              </a:path>
              <a:path w="605789" h="95250">
                <a:moveTo>
                  <a:pt x="249105" y="23113"/>
                </a:moveTo>
                <a:lnTo>
                  <a:pt x="238183" y="23113"/>
                </a:lnTo>
                <a:lnTo>
                  <a:pt x="233188" y="24468"/>
                </a:lnTo>
                <a:lnTo>
                  <a:pt x="224213" y="29887"/>
                </a:lnTo>
                <a:lnTo>
                  <a:pt x="220996" y="33697"/>
                </a:lnTo>
                <a:lnTo>
                  <a:pt x="219049" y="38607"/>
                </a:lnTo>
                <a:lnTo>
                  <a:pt x="227398" y="38607"/>
                </a:lnTo>
                <a:lnTo>
                  <a:pt x="230606" y="35094"/>
                </a:lnTo>
                <a:lnTo>
                  <a:pt x="235389" y="33146"/>
                </a:lnTo>
                <a:lnTo>
                  <a:pt x="266321" y="33146"/>
                </a:lnTo>
                <a:lnTo>
                  <a:pt x="265742" y="32088"/>
                </a:lnTo>
                <a:lnTo>
                  <a:pt x="262398" y="28744"/>
                </a:lnTo>
                <a:lnTo>
                  <a:pt x="258165" y="26542"/>
                </a:lnTo>
                <a:lnTo>
                  <a:pt x="253931" y="24256"/>
                </a:lnTo>
                <a:lnTo>
                  <a:pt x="249105" y="23113"/>
                </a:lnTo>
                <a:close/>
              </a:path>
              <a:path w="605789" h="95250">
                <a:moveTo>
                  <a:pt x="199364" y="23113"/>
                </a:moveTo>
                <a:lnTo>
                  <a:pt x="188865" y="23113"/>
                </a:lnTo>
                <a:lnTo>
                  <a:pt x="184589" y="24087"/>
                </a:lnTo>
                <a:lnTo>
                  <a:pt x="180695" y="26034"/>
                </a:lnTo>
                <a:lnTo>
                  <a:pt x="176885" y="27982"/>
                </a:lnTo>
                <a:lnTo>
                  <a:pt x="173837" y="30776"/>
                </a:lnTo>
                <a:lnTo>
                  <a:pt x="171551" y="34416"/>
                </a:lnTo>
                <a:lnTo>
                  <a:pt x="182105" y="34416"/>
                </a:lnTo>
                <a:lnTo>
                  <a:pt x="185224" y="33146"/>
                </a:lnTo>
                <a:lnTo>
                  <a:pt x="216517" y="33146"/>
                </a:lnTo>
                <a:lnTo>
                  <a:pt x="213503" y="29675"/>
                </a:lnTo>
                <a:lnTo>
                  <a:pt x="204528" y="24426"/>
                </a:lnTo>
                <a:lnTo>
                  <a:pt x="199364" y="23113"/>
                </a:lnTo>
                <a:close/>
              </a:path>
              <a:path w="605789" h="95250">
                <a:moveTo>
                  <a:pt x="325636" y="23240"/>
                </a:moveTo>
                <a:lnTo>
                  <a:pt x="313360" y="23240"/>
                </a:lnTo>
                <a:lnTo>
                  <a:pt x="307729" y="24722"/>
                </a:lnTo>
                <a:lnTo>
                  <a:pt x="297654" y="30649"/>
                </a:lnTo>
                <a:lnTo>
                  <a:pt x="293717" y="34840"/>
                </a:lnTo>
                <a:lnTo>
                  <a:pt x="290199" y="41444"/>
                </a:lnTo>
                <a:lnTo>
                  <a:pt x="287960" y="45592"/>
                </a:lnTo>
                <a:lnTo>
                  <a:pt x="286520" y="51815"/>
                </a:lnTo>
                <a:lnTo>
                  <a:pt x="286520" y="65955"/>
                </a:lnTo>
                <a:lnTo>
                  <a:pt x="313233" y="95122"/>
                </a:lnTo>
                <a:lnTo>
                  <a:pt x="325425" y="95122"/>
                </a:lnTo>
                <a:lnTo>
                  <a:pt x="330674" y="93810"/>
                </a:lnTo>
                <a:lnTo>
                  <a:pt x="339733" y="88476"/>
                </a:lnTo>
                <a:lnTo>
                  <a:pt x="343162" y="85090"/>
                </a:lnTo>
                <a:lnTo>
                  <a:pt x="343234" y="84962"/>
                </a:lnTo>
                <a:lnTo>
                  <a:pt x="317508" y="84962"/>
                </a:lnTo>
                <a:lnTo>
                  <a:pt x="313571" y="83946"/>
                </a:lnTo>
                <a:lnTo>
                  <a:pt x="298331" y="53678"/>
                </a:lnTo>
                <a:lnTo>
                  <a:pt x="299390" y="49106"/>
                </a:lnTo>
                <a:lnTo>
                  <a:pt x="303623" y="41317"/>
                </a:lnTo>
                <a:lnTo>
                  <a:pt x="306459" y="38353"/>
                </a:lnTo>
                <a:lnTo>
                  <a:pt x="313571" y="34289"/>
                </a:lnTo>
                <a:lnTo>
                  <a:pt x="317508" y="33273"/>
                </a:lnTo>
                <a:lnTo>
                  <a:pt x="343341" y="33273"/>
                </a:lnTo>
                <a:lnTo>
                  <a:pt x="343247" y="33104"/>
                </a:lnTo>
                <a:lnTo>
                  <a:pt x="339903" y="29802"/>
                </a:lnTo>
                <a:lnTo>
                  <a:pt x="330928" y="24553"/>
                </a:lnTo>
                <a:lnTo>
                  <a:pt x="325636" y="23240"/>
                </a:lnTo>
                <a:close/>
              </a:path>
              <a:path w="605789" h="95250">
                <a:moveTo>
                  <a:pt x="357132" y="81025"/>
                </a:moveTo>
                <a:lnTo>
                  <a:pt x="345448" y="81025"/>
                </a:lnTo>
                <a:lnTo>
                  <a:pt x="345448" y="93979"/>
                </a:lnTo>
                <a:lnTo>
                  <a:pt x="357132" y="93979"/>
                </a:lnTo>
                <a:lnTo>
                  <a:pt x="357132" y="81025"/>
                </a:lnTo>
                <a:close/>
              </a:path>
              <a:path w="605789" h="95250">
                <a:moveTo>
                  <a:pt x="343341" y="33273"/>
                </a:moveTo>
                <a:lnTo>
                  <a:pt x="326144" y="33273"/>
                </a:lnTo>
                <a:lnTo>
                  <a:pt x="330081" y="34332"/>
                </a:lnTo>
                <a:lnTo>
                  <a:pt x="333637" y="36448"/>
                </a:lnTo>
                <a:lnTo>
                  <a:pt x="345448" y="64304"/>
                </a:lnTo>
                <a:lnTo>
                  <a:pt x="344390" y="68918"/>
                </a:lnTo>
                <a:lnTo>
                  <a:pt x="326144" y="84962"/>
                </a:lnTo>
                <a:lnTo>
                  <a:pt x="343234" y="84962"/>
                </a:lnTo>
                <a:lnTo>
                  <a:pt x="345448" y="81025"/>
                </a:lnTo>
                <a:lnTo>
                  <a:pt x="357132" y="81025"/>
                </a:lnTo>
                <a:lnTo>
                  <a:pt x="357132" y="37083"/>
                </a:lnTo>
                <a:lnTo>
                  <a:pt x="345448" y="37083"/>
                </a:lnTo>
                <a:lnTo>
                  <a:pt x="343341" y="33273"/>
                </a:lnTo>
                <a:close/>
              </a:path>
              <a:path w="605789" h="95250">
                <a:moveTo>
                  <a:pt x="357132" y="24383"/>
                </a:moveTo>
                <a:lnTo>
                  <a:pt x="345448" y="24383"/>
                </a:lnTo>
                <a:lnTo>
                  <a:pt x="345448" y="37083"/>
                </a:lnTo>
                <a:lnTo>
                  <a:pt x="357132" y="37083"/>
                </a:lnTo>
                <a:lnTo>
                  <a:pt x="357132" y="24383"/>
                </a:lnTo>
                <a:close/>
              </a:path>
              <a:path w="605789" h="95250">
                <a:moveTo>
                  <a:pt x="388220" y="24383"/>
                </a:moveTo>
                <a:lnTo>
                  <a:pt x="376663" y="24383"/>
                </a:lnTo>
                <a:lnTo>
                  <a:pt x="376663" y="93979"/>
                </a:lnTo>
                <a:lnTo>
                  <a:pt x="388220" y="93979"/>
                </a:lnTo>
                <a:lnTo>
                  <a:pt x="388220" y="48217"/>
                </a:lnTo>
                <a:lnTo>
                  <a:pt x="389998" y="42671"/>
                </a:lnTo>
                <a:lnTo>
                  <a:pt x="393675" y="38734"/>
                </a:lnTo>
                <a:lnTo>
                  <a:pt x="397194" y="35051"/>
                </a:lnTo>
                <a:lnTo>
                  <a:pt x="399142" y="34289"/>
                </a:lnTo>
                <a:lnTo>
                  <a:pt x="388220" y="34289"/>
                </a:lnTo>
                <a:lnTo>
                  <a:pt x="388220" y="24383"/>
                </a:lnTo>
                <a:close/>
              </a:path>
              <a:path w="605789" h="95250">
                <a:moveTo>
                  <a:pt x="433508" y="33146"/>
                </a:moveTo>
                <a:lnTo>
                  <a:pt x="414170" y="33146"/>
                </a:lnTo>
                <a:lnTo>
                  <a:pt x="418911" y="35009"/>
                </a:lnTo>
                <a:lnTo>
                  <a:pt x="422504" y="38861"/>
                </a:lnTo>
                <a:lnTo>
                  <a:pt x="425854" y="42375"/>
                </a:lnTo>
                <a:lnTo>
                  <a:pt x="427590" y="47667"/>
                </a:lnTo>
                <a:lnTo>
                  <a:pt x="427590" y="93979"/>
                </a:lnTo>
                <a:lnTo>
                  <a:pt x="439020" y="93979"/>
                </a:lnTo>
                <a:lnTo>
                  <a:pt x="439020" y="43307"/>
                </a:lnTo>
                <a:lnTo>
                  <a:pt x="436395" y="35940"/>
                </a:lnTo>
                <a:lnTo>
                  <a:pt x="433508" y="33146"/>
                </a:lnTo>
                <a:close/>
              </a:path>
              <a:path w="605789" h="95250">
                <a:moveTo>
                  <a:pt x="419038" y="23113"/>
                </a:moveTo>
                <a:lnTo>
                  <a:pt x="405830" y="23113"/>
                </a:lnTo>
                <a:lnTo>
                  <a:pt x="401470" y="24087"/>
                </a:lnTo>
                <a:lnTo>
                  <a:pt x="397491" y="26034"/>
                </a:lnTo>
                <a:lnTo>
                  <a:pt x="393596" y="27982"/>
                </a:lnTo>
                <a:lnTo>
                  <a:pt x="390506" y="30733"/>
                </a:lnTo>
                <a:lnTo>
                  <a:pt x="388220" y="34289"/>
                </a:lnTo>
                <a:lnTo>
                  <a:pt x="399142" y="34289"/>
                </a:lnTo>
                <a:lnTo>
                  <a:pt x="402063" y="33146"/>
                </a:lnTo>
                <a:lnTo>
                  <a:pt x="433508" y="33146"/>
                </a:lnTo>
                <a:lnTo>
                  <a:pt x="431146" y="30860"/>
                </a:lnTo>
                <a:lnTo>
                  <a:pt x="425896" y="25696"/>
                </a:lnTo>
                <a:lnTo>
                  <a:pt x="419038" y="23113"/>
                </a:lnTo>
                <a:close/>
              </a:path>
              <a:path w="605789" h="95250">
                <a:moveTo>
                  <a:pt x="469455" y="0"/>
                </a:moveTo>
                <a:lnTo>
                  <a:pt x="457898" y="0"/>
                </a:lnTo>
                <a:lnTo>
                  <a:pt x="457898" y="93979"/>
                </a:lnTo>
                <a:lnTo>
                  <a:pt x="469455" y="93979"/>
                </a:lnTo>
                <a:lnTo>
                  <a:pt x="469455" y="48217"/>
                </a:lnTo>
                <a:lnTo>
                  <a:pt x="471233" y="42671"/>
                </a:lnTo>
                <a:lnTo>
                  <a:pt x="474910" y="38734"/>
                </a:lnTo>
                <a:lnTo>
                  <a:pt x="478430" y="35051"/>
                </a:lnTo>
                <a:lnTo>
                  <a:pt x="480377" y="34289"/>
                </a:lnTo>
                <a:lnTo>
                  <a:pt x="469455" y="34289"/>
                </a:lnTo>
                <a:lnTo>
                  <a:pt x="469455" y="0"/>
                </a:lnTo>
                <a:close/>
              </a:path>
              <a:path w="605789" h="95250">
                <a:moveTo>
                  <a:pt x="514760" y="33146"/>
                </a:moveTo>
                <a:lnTo>
                  <a:pt x="495405" y="33146"/>
                </a:lnTo>
                <a:lnTo>
                  <a:pt x="500147" y="35009"/>
                </a:lnTo>
                <a:lnTo>
                  <a:pt x="503739" y="38861"/>
                </a:lnTo>
                <a:lnTo>
                  <a:pt x="507089" y="42375"/>
                </a:lnTo>
                <a:lnTo>
                  <a:pt x="508825" y="47667"/>
                </a:lnTo>
                <a:lnTo>
                  <a:pt x="508825" y="93979"/>
                </a:lnTo>
                <a:lnTo>
                  <a:pt x="520255" y="93979"/>
                </a:lnTo>
                <a:lnTo>
                  <a:pt x="520255" y="46524"/>
                </a:lnTo>
                <a:lnTo>
                  <a:pt x="519027" y="41063"/>
                </a:lnTo>
                <a:lnTo>
                  <a:pt x="516572" y="36575"/>
                </a:lnTo>
                <a:lnTo>
                  <a:pt x="514760" y="33146"/>
                </a:lnTo>
                <a:close/>
              </a:path>
              <a:path w="605789" h="95250">
                <a:moveTo>
                  <a:pt x="497691" y="23113"/>
                </a:moveTo>
                <a:lnTo>
                  <a:pt x="487447" y="23113"/>
                </a:lnTo>
                <a:lnTo>
                  <a:pt x="482917" y="24087"/>
                </a:lnTo>
                <a:lnTo>
                  <a:pt x="478853" y="26034"/>
                </a:lnTo>
                <a:lnTo>
                  <a:pt x="474874" y="27982"/>
                </a:lnTo>
                <a:lnTo>
                  <a:pt x="471741" y="30733"/>
                </a:lnTo>
                <a:lnTo>
                  <a:pt x="469455" y="34289"/>
                </a:lnTo>
                <a:lnTo>
                  <a:pt x="480377" y="34289"/>
                </a:lnTo>
                <a:lnTo>
                  <a:pt x="483298" y="33146"/>
                </a:lnTo>
                <a:lnTo>
                  <a:pt x="514760" y="33146"/>
                </a:lnTo>
                <a:lnTo>
                  <a:pt x="514201" y="32088"/>
                </a:lnTo>
                <a:lnTo>
                  <a:pt x="510899" y="28744"/>
                </a:lnTo>
                <a:lnTo>
                  <a:pt x="506666" y="26542"/>
                </a:lnTo>
                <a:lnTo>
                  <a:pt x="502433" y="24256"/>
                </a:lnTo>
                <a:lnTo>
                  <a:pt x="497691" y="23113"/>
                </a:lnTo>
                <a:close/>
              </a:path>
              <a:path w="605789" h="95250">
                <a:moveTo>
                  <a:pt x="576598" y="23240"/>
                </a:moveTo>
                <a:lnTo>
                  <a:pt x="563390" y="23240"/>
                </a:lnTo>
                <a:lnTo>
                  <a:pt x="557421" y="24722"/>
                </a:lnTo>
                <a:lnTo>
                  <a:pt x="552087" y="27685"/>
                </a:lnTo>
                <a:lnTo>
                  <a:pt x="546753" y="30564"/>
                </a:lnTo>
                <a:lnTo>
                  <a:pt x="534815" y="66251"/>
                </a:lnTo>
                <a:lnTo>
                  <a:pt x="536297" y="72601"/>
                </a:lnTo>
                <a:lnTo>
                  <a:pt x="562967" y="95122"/>
                </a:lnTo>
                <a:lnTo>
                  <a:pt x="576090" y="95122"/>
                </a:lnTo>
                <a:lnTo>
                  <a:pt x="582102" y="93641"/>
                </a:lnTo>
                <a:lnTo>
                  <a:pt x="592939" y="87714"/>
                </a:lnTo>
                <a:lnTo>
                  <a:pt x="595746" y="84962"/>
                </a:lnTo>
                <a:lnTo>
                  <a:pt x="565338" y="84962"/>
                </a:lnTo>
                <a:lnTo>
                  <a:pt x="561528" y="84031"/>
                </a:lnTo>
                <a:lnTo>
                  <a:pt x="546626" y="64727"/>
                </a:lnTo>
                <a:lnTo>
                  <a:pt x="546626" y="53466"/>
                </a:lnTo>
                <a:lnTo>
                  <a:pt x="547685" y="48725"/>
                </a:lnTo>
                <a:lnTo>
                  <a:pt x="551918" y="40936"/>
                </a:lnTo>
                <a:lnTo>
                  <a:pt x="554712" y="38057"/>
                </a:lnTo>
                <a:lnTo>
                  <a:pt x="558183" y="36194"/>
                </a:lnTo>
                <a:lnTo>
                  <a:pt x="561739" y="34247"/>
                </a:lnTo>
                <a:lnTo>
                  <a:pt x="565634" y="33273"/>
                </a:lnTo>
                <a:lnTo>
                  <a:pt x="595972" y="33273"/>
                </a:lnTo>
                <a:lnTo>
                  <a:pt x="593235" y="30564"/>
                </a:lnTo>
                <a:lnTo>
                  <a:pt x="587901" y="27685"/>
                </a:lnTo>
                <a:lnTo>
                  <a:pt x="582567" y="24722"/>
                </a:lnTo>
                <a:lnTo>
                  <a:pt x="576598" y="23240"/>
                </a:lnTo>
                <a:close/>
              </a:path>
              <a:path w="605789" h="95250">
                <a:moveTo>
                  <a:pt x="595972" y="33273"/>
                </a:moveTo>
                <a:lnTo>
                  <a:pt x="574016" y="33273"/>
                </a:lnTo>
                <a:lnTo>
                  <a:pt x="577868" y="34247"/>
                </a:lnTo>
                <a:lnTo>
                  <a:pt x="581424" y="36194"/>
                </a:lnTo>
                <a:lnTo>
                  <a:pt x="584980" y="38057"/>
                </a:lnTo>
                <a:lnTo>
                  <a:pt x="587859" y="40936"/>
                </a:lnTo>
                <a:lnTo>
                  <a:pt x="592262" y="48725"/>
                </a:lnTo>
                <a:lnTo>
                  <a:pt x="593362" y="53466"/>
                </a:lnTo>
                <a:lnTo>
                  <a:pt x="593342" y="64727"/>
                </a:lnTo>
                <a:lnTo>
                  <a:pt x="592219" y="69384"/>
                </a:lnTo>
                <a:lnTo>
                  <a:pt x="589862" y="73405"/>
                </a:lnTo>
                <a:lnTo>
                  <a:pt x="587732" y="77173"/>
                </a:lnTo>
                <a:lnTo>
                  <a:pt x="584811" y="80094"/>
                </a:lnTo>
                <a:lnTo>
                  <a:pt x="577530" y="83989"/>
                </a:lnTo>
                <a:lnTo>
                  <a:pt x="573635" y="84962"/>
                </a:lnTo>
                <a:lnTo>
                  <a:pt x="595746" y="84962"/>
                </a:lnTo>
                <a:lnTo>
                  <a:pt x="597215" y="83523"/>
                </a:lnTo>
                <a:lnTo>
                  <a:pt x="603565" y="72601"/>
                </a:lnTo>
                <a:lnTo>
                  <a:pt x="605173" y="66251"/>
                </a:lnTo>
                <a:lnTo>
                  <a:pt x="605173" y="51858"/>
                </a:lnTo>
                <a:lnTo>
                  <a:pt x="603607" y="45550"/>
                </a:lnTo>
                <a:lnTo>
                  <a:pt x="600474" y="40131"/>
                </a:lnTo>
                <a:lnTo>
                  <a:pt x="597426" y="34713"/>
                </a:lnTo>
                <a:lnTo>
                  <a:pt x="595972" y="33273"/>
                </a:lnTo>
                <a:close/>
              </a:path>
            </a:pathLst>
          </a:custGeom>
          <a:solidFill>
            <a:srgbClr val="FF0000"/>
          </a:solidFill>
        </p:spPr>
        <p:txBody>
          <a:bodyPr wrap="square" lIns="0" tIns="0" rIns="0" bIns="0" rtlCol="0"/>
          <a:lstStyle/>
          <a:p>
            <a:endParaRPr sz="1154"/>
          </a:p>
        </p:txBody>
      </p:sp>
      <p:sp>
        <p:nvSpPr>
          <p:cNvPr id="48" name="object 48"/>
          <p:cNvSpPr/>
          <p:nvPr/>
        </p:nvSpPr>
        <p:spPr>
          <a:xfrm>
            <a:off x="6401434" y="393805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9" name="object 49"/>
          <p:cNvSpPr/>
          <p:nvPr/>
        </p:nvSpPr>
        <p:spPr>
          <a:xfrm>
            <a:off x="6489153" y="3934227"/>
            <a:ext cx="250048" cy="57829"/>
          </a:xfrm>
          <a:custGeom>
            <a:avLst/>
            <a:gdLst/>
            <a:ahLst/>
            <a:cxnLst/>
            <a:rect l="l" t="t" r="r" b="b"/>
            <a:pathLst>
              <a:path w="389889" h="90170">
                <a:moveTo>
                  <a:pt x="50038" y="0"/>
                </a:moveTo>
                <a:lnTo>
                  <a:pt x="0" y="0"/>
                </a:lnTo>
                <a:lnTo>
                  <a:pt x="0" y="88518"/>
                </a:lnTo>
                <a:lnTo>
                  <a:pt x="11557" y="88518"/>
                </a:lnTo>
                <a:lnTo>
                  <a:pt x="11557" y="48640"/>
                </a:lnTo>
                <a:lnTo>
                  <a:pt x="42799" y="48640"/>
                </a:lnTo>
                <a:lnTo>
                  <a:pt x="42799" y="39242"/>
                </a:lnTo>
                <a:lnTo>
                  <a:pt x="11557" y="39242"/>
                </a:lnTo>
                <a:lnTo>
                  <a:pt x="11557" y="9397"/>
                </a:lnTo>
                <a:lnTo>
                  <a:pt x="50038" y="9397"/>
                </a:lnTo>
                <a:lnTo>
                  <a:pt x="50038" y="0"/>
                </a:lnTo>
                <a:close/>
              </a:path>
              <a:path w="389889" h="90170">
                <a:moveTo>
                  <a:pt x="101461" y="17779"/>
                </a:moveTo>
                <a:lnTo>
                  <a:pt x="88253" y="17779"/>
                </a:lnTo>
                <a:lnTo>
                  <a:pt x="82284" y="19261"/>
                </a:lnTo>
                <a:lnTo>
                  <a:pt x="76950" y="22224"/>
                </a:lnTo>
                <a:lnTo>
                  <a:pt x="71616" y="25103"/>
                </a:lnTo>
                <a:lnTo>
                  <a:pt x="59678" y="60790"/>
                </a:lnTo>
                <a:lnTo>
                  <a:pt x="61159" y="67140"/>
                </a:lnTo>
                <a:lnTo>
                  <a:pt x="87829" y="89662"/>
                </a:lnTo>
                <a:lnTo>
                  <a:pt x="100953" y="89662"/>
                </a:lnTo>
                <a:lnTo>
                  <a:pt x="106964" y="88180"/>
                </a:lnTo>
                <a:lnTo>
                  <a:pt x="117801" y="82253"/>
                </a:lnTo>
                <a:lnTo>
                  <a:pt x="120609" y="79501"/>
                </a:lnTo>
                <a:lnTo>
                  <a:pt x="90200" y="79501"/>
                </a:lnTo>
                <a:lnTo>
                  <a:pt x="86390" y="78570"/>
                </a:lnTo>
                <a:lnTo>
                  <a:pt x="71489" y="59266"/>
                </a:lnTo>
                <a:lnTo>
                  <a:pt x="71489" y="48005"/>
                </a:lnTo>
                <a:lnTo>
                  <a:pt x="72547" y="43264"/>
                </a:lnTo>
                <a:lnTo>
                  <a:pt x="76780" y="35475"/>
                </a:lnTo>
                <a:lnTo>
                  <a:pt x="79574" y="32596"/>
                </a:lnTo>
                <a:lnTo>
                  <a:pt x="83046" y="30733"/>
                </a:lnTo>
                <a:lnTo>
                  <a:pt x="86602" y="28786"/>
                </a:lnTo>
                <a:lnTo>
                  <a:pt x="90496" y="27812"/>
                </a:lnTo>
                <a:lnTo>
                  <a:pt x="120835" y="27812"/>
                </a:lnTo>
                <a:lnTo>
                  <a:pt x="118098" y="25103"/>
                </a:lnTo>
                <a:lnTo>
                  <a:pt x="112764" y="22224"/>
                </a:lnTo>
                <a:lnTo>
                  <a:pt x="107430" y="19261"/>
                </a:lnTo>
                <a:lnTo>
                  <a:pt x="101461" y="17779"/>
                </a:lnTo>
                <a:close/>
              </a:path>
              <a:path w="389889" h="90170">
                <a:moveTo>
                  <a:pt x="120835" y="27812"/>
                </a:moveTo>
                <a:lnTo>
                  <a:pt x="98878" y="27812"/>
                </a:lnTo>
                <a:lnTo>
                  <a:pt x="102731" y="28786"/>
                </a:lnTo>
                <a:lnTo>
                  <a:pt x="106287" y="30733"/>
                </a:lnTo>
                <a:lnTo>
                  <a:pt x="109843" y="32596"/>
                </a:lnTo>
                <a:lnTo>
                  <a:pt x="112721" y="35475"/>
                </a:lnTo>
                <a:lnTo>
                  <a:pt x="117124" y="43264"/>
                </a:lnTo>
                <a:lnTo>
                  <a:pt x="118225" y="48005"/>
                </a:lnTo>
                <a:lnTo>
                  <a:pt x="118204" y="59266"/>
                </a:lnTo>
                <a:lnTo>
                  <a:pt x="117082" y="63923"/>
                </a:lnTo>
                <a:lnTo>
                  <a:pt x="114724" y="67945"/>
                </a:lnTo>
                <a:lnTo>
                  <a:pt x="112594" y="71712"/>
                </a:lnTo>
                <a:lnTo>
                  <a:pt x="109673" y="74633"/>
                </a:lnTo>
                <a:lnTo>
                  <a:pt x="102392" y="78528"/>
                </a:lnTo>
                <a:lnTo>
                  <a:pt x="98497" y="79501"/>
                </a:lnTo>
                <a:lnTo>
                  <a:pt x="120609" y="79501"/>
                </a:lnTo>
                <a:lnTo>
                  <a:pt x="122077" y="78062"/>
                </a:lnTo>
                <a:lnTo>
                  <a:pt x="128427" y="67140"/>
                </a:lnTo>
                <a:lnTo>
                  <a:pt x="130036" y="60790"/>
                </a:lnTo>
                <a:lnTo>
                  <a:pt x="130036" y="46397"/>
                </a:lnTo>
                <a:lnTo>
                  <a:pt x="128469" y="40089"/>
                </a:lnTo>
                <a:lnTo>
                  <a:pt x="125337" y="34670"/>
                </a:lnTo>
                <a:lnTo>
                  <a:pt x="122289" y="29252"/>
                </a:lnTo>
                <a:lnTo>
                  <a:pt x="120835" y="27812"/>
                </a:lnTo>
                <a:close/>
              </a:path>
              <a:path w="389889" h="90170">
                <a:moveTo>
                  <a:pt x="156788" y="18922"/>
                </a:moveTo>
                <a:lnTo>
                  <a:pt x="145231" y="18922"/>
                </a:lnTo>
                <a:lnTo>
                  <a:pt x="145231" y="88518"/>
                </a:lnTo>
                <a:lnTo>
                  <a:pt x="156788" y="88518"/>
                </a:lnTo>
                <a:lnTo>
                  <a:pt x="156788" y="50672"/>
                </a:lnTo>
                <a:lnTo>
                  <a:pt x="158002" y="41449"/>
                </a:lnTo>
                <a:lnTo>
                  <a:pt x="161646" y="34861"/>
                </a:lnTo>
                <a:lnTo>
                  <a:pt x="167718" y="30908"/>
                </a:lnTo>
                <a:lnTo>
                  <a:pt x="172122" y="30225"/>
                </a:lnTo>
                <a:lnTo>
                  <a:pt x="156788" y="30225"/>
                </a:lnTo>
                <a:lnTo>
                  <a:pt x="156788" y="18922"/>
                </a:lnTo>
                <a:close/>
              </a:path>
              <a:path w="389889" h="90170">
                <a:moveTo>
                  <a:pt x="179267" y="17652"/>
                </a:moveTo>
                <a:lnTo>
                  <a:pt x="173848" y="17652"/>
                </a:lnTo>
                <a:lnTo>
                  <a:pt x="169234" y="18753"/>
                </a:lnTo>
                <a:lnTo>
                  <a:pt x="165424" y="20954"/>
                </a:lnTo>
                <a:lnTo>
                  <a:pt x="161699" y="23156"/>
                </a:lnTo>
                <a:lnTo>
                  <a:pt x="158820" y="26246"/>
                </a:lnTo>
                <a:lnTo>
                  <a:pt x="156788" y="30225"/>
                </a:lnTo>
                <a:lnTo>
                  <a:pt x="172122" y="30225"/>
                </a:lnTo>
                <a:lnTo>
                  <a:pt x="176219" y="29590"/>
                </a:lnTo>
                <a:lnTo>
                  <a:pt x="179267" y="29590"/>
                </a:lnTo>
                <a:lnTo>
                  <a:pt x="179267" y="17652"/>
                </a:lnTo>
                <a:close/>
              </a:path>
              <a:path w="389889" h="90170">
                <a:moveTo>
                  <a:pt x="204165" y="18922"/>
                </a:moveTo>
                <a:lnTo>
                  <a:pt x="192608" y="18922"/>
                </a:lnTo>
                <a:lnTo>
                  <a:pt x="192608" y="88518"/>
                </a:lnTo>
                <a:lnTo>
                  <a:pt x="204165" y="88518"/>
                </a:lnTo>
                <a:lnTo>
                  <a:pt x="204165" y="42883"/>
                </a:lnTo>
                <a:lnTo>
                  <a:pt x="205943" y="37337"/>
                </a:lnTo>
                <a:lnTo>
                  <a:pt x="209847" y="33146"/>
                </a:lnTo>
                <a:lnTo>
                  <a:pt x="213055" y="29633"/>
                </a:lnTo>
                <a:lnTo>
                  <a:pt x="214719" y="28955"/>
                </a:lnTo>
                <a:lnTo>
                  <a:pt x="204165" y="28955"/>
                </a:lnTo>
                <a:lnTo>
                  <a:pt x="204165" y="18922"/>
                </a:lnTo>
                <a:close/>
              </a:path>
              <a:path w="389889" h="90170">
                <a:moveTo>
                  <a:pt x="249131" y="27685"/>
                </a:moveTo>
                <a:lnTo>
                  <a:pt x="229692" y="27685"/>
                </a:lnTo>
                <a:lnTo>
                  <a:pt x="234306" y="29548"/>
                </a:lnTo>
                <a:lnTo>
                  <a:pt x="237693" y="33273"/>
                </a:lnTo>
                <a:lnTo>
                  <a:pt x="241164" y="36914"/>
                </a:lnTo>
                <a:lnTo>
                  <a:pt x="242900" y="42206"/>
                </a:lnTo>
                <a:lnTo>
                  <a:pt x="242900" y="88518"/>
                </a:lnTo>
                <a:lnTo>
                  <a:pt x="254330" y="88518"/>
                </a:lnTo>
                <a:lnTo>
                  <a:pt x="254330" y="42883"/>
                </a:lnTo>
                <a:lnTo>
                  <a:pt x="256108" y="37337"/>
                </a:lnTo>
                <a:lnTo>
                  <a:pt x="260012" y="33146"/>
                </a:lnTo>
                <a:lnTo>
                  <a:pt x="251663" y="33146"/>
                </a:lnTo>
                <a:lnTo>
                  <a:pt x="249462" y="28066"/>
                </a:lnTo>
                <a:lnTo>
                  <a:pt x="249131" y="27685"/>
                </a:lnTo>
                <a:close/>
              </a:path>
              <a:path w="389889" h="90170">
                <a:moveTo>
                  <a:pt x="298936" y="27685"/>
                </a:moveTo>
                <a:lnTo>
                  <a:pt x="279857" y="27685"/>
                </a:lnTo>
                <a:lnTo>
                  <a:pt x="284471" y="29548"/>
                </a:lnTo>
                <a:lnTo>
                  <a:pt x="287858" y="33273"/>
                </a:lnTo>
                <a:lnTo>
                  <a:pt x="291329" y="36914"/>
                </a:lnTo>
                <a:lnTo>
                  <a:pt x="293065" y="42206"/>
                </a:lnTo>
                <a:lnTo>
                  <a:pt x="293065" y="88518"/>
                </a:lnTo>
                <a:lnTo>
                  <a:pt x="304495" y="88518"/>
                </a:lnTo>
                <a:lnTo>
                  <a:pt x="304495" y="41063"/>
                </a:lnTo>
                <a:lnTo>
                  <a:pt x="303267" y="35602"/>
                </a:lnTo>
                <a:lnTo>
                  <a:pt x="298936" y="27685"/>
                </a:lnTo>
                <a:close/>
              </a:path>
              <a:path w="389889" h="90170">
                <a:moveTo>
                  <a:pt x="281720" y="17652"/>
                </a:moveTo>
                <a:lnTo>
                  <a:pt x="270798" y="17652"/>
                </a:lnTo>
                <a:lnTo>
                  <a:pt x="265802" y="19007"/>
                </a:lnTo>
                <a:lnTo>
                  <a:pt x="256828" y="24426"/>
                </a:lnTo>
                <a:lnTo>
                  <a:pt x="253610" y="28236"/>
                </a:lnTo>
                <a:lnTo>
                  <a:pt x="251663" y="33146"/>
                </a:lnTo>
                <a:lnTo>
                  <a:pt x="260012" y="33146"/>
                </a:lnTo>
                <a:lnTo>
                  <a:pt x="263220" y="29633"/>
                </a:lnTo>
                <a:lnTo>
                  <a:pt x="268004" y="27685"/>
                </a:lnTo>
                <a:lnTo>
                  <a:pt x="298936" y="27685"/>
                </a:lnTo>
                <a:lnTo>
                  <a:pt x="298357" y="26627"/>
                </a:lnTo>
                <a:lnTo>
                  <a:pt x="295012" y="23283"/>
                </a:lnTo>
                <a:lnTo>
                  <a:pt x="290779" y="21081"/>
                </a:lnTo>
                <a:lnTo>
                  <a:pt x="286546" y="18795"/>
                </a:lnTo>
                <a:lnTo>
                  <a:pt x="281720" y="17652"/>
                </a:lnTo>
                <a:close/>
              </a:path>
              <a:path w="389889" h="90170">
                <a:moveTo>
                  <a:pt x="231978" y="17652"/>
                </a:moveTo>
                <a:lnTo>
                  <a:pt x="221479" y="17652"/>
                </a:lnTo>
                <a:lnTo>
                  <a:pt x="217204" y="18626"/>
                </a:lnTo>
                <a:lnTo>
                  <a:pt x="213309" y="20573"/>
                </a:lnTo>
                <a:lnTo>
                  <a:pt x="209499" y="22521"/>
                </a:lnTo>
                <a:lnTo>
                  <a:pt x="206451" y="25315"/>
                </a:lnTo>
                <a:lnTo>
                  <a:pt x="204165" y="28955"/>
                </a:lnTo>
                <a:lnTo>
                  <a:pt x="214719" y="28955"/>
                </a:lnTo>
                <a:lnTo>
                  <a:pt x="217839" y="27685"/>
                </a:lnTo>
                <a:lnTo>
                  <a:pt x="249131" y="27685"/>
                </a:lnTo>
                <a:lnTo>
                  <a:pt x="246117" y="24214"/>
                </a:lnTo>
                <a:lnTo>
                  <a:pt x="237143" y="18965"/>
                </a:lnTo>
                <a:lnTo>
                  <a:pt x="231978" y="17652"/>
                </a:lnTo>
                <a:close/>
              </a:path>
              <a:path w="389889" h="90170">
                <a:moveTo>
                  <a:pt x="358251" y="17779"/>
                </a:moveTo>
                <a:lnTo>
                  <a:pt x="345974" y="17779"/>
                </a:lnTo>
                <a:lnTo>
                  <a:pt x="340344" y="19261"/>
                </a:lnTo>
                <a:lnTo>
                  <a:pt x="330268" y="25188"/>
                </a:lnTo>
                <a:lnTo>
                  <a:pt x="326331" y="29379"/>
                </a:lnTo>
                <a:lnTo>
                  <a:pt x="322813" y="35983"/>
                </a:lnTo>
                <a:lnTo>
                  <a:pt x="320574" y="40131"/>
                </a:lnTo>
                <a:lnTo>
                  <a:pt x="319135" y="46354"/>
                </a:lnTo>
                <a:lnTo>
                  <a:pt x="319135" y="60494"/>
                </a:lnTo>
                <a:lnTo>
                  <a:pt x="345847" y="89662"/>
                </a:lnTo>
                <a:lnTo>
                  <a:pt x="358039" y="89662"/>
                </a:lnTo>
                <a:lnTo>
                  <a:pt x="363288" y="88349"/>
                </a:lnTo>
                <a:lnTo>
                  <a:pt x="372348" y="83015"/>
                </a:lnTo>
                <a:lnTo>
                  <a:pt x="375777" y="79629"/>
                </a:lnTo>
                <a:lnTo>
                  <a:pt x="375848" y="79501"/>
                </a:lnTo>
                <a:lnTo>
                  <a:pt x="350123" y="79501"/>
                </a:lnTo>
                <a:lnTo>
                  <a:pt x="346186" y="78485"/>
                </a:lnTo>
                <a:lnTo>
                  <a:pt x="330946" y="48217"/>
                </a:lnTo>
                <a:lnTo>
                  <a:pt x="332004" y="43645"/>
                </a:lnTo>
                <a:lnTo>
                  <a:pt x="336237" y="35856"/>
                </a:lnTo>
                <a:lnTo>
                  <a:pt x="339074" y="32892"/>
                </a:lnTo>
                <a:lnTo>
                  <a:pt x="346186" y="28828"/>
                </a:lnTo>
                <a:lnTo>
                  <a:pt x="350123" y="27812"/>
                </a:lnTo>
                <a:lnTo>
                  <a:pt x="375955" y="27812"/>
                </a:lnTo>
                <a:lnTo>
                  <a:pt x="375861" y="27643"/>
                </a:lnTo>
                <a:lnTo>
                  <a:pt x="372517" y="24341"/>
                </a:lnTo>
                <a:lnTo>
                  <a:pt x="363542" y="19092"/>
                </a:lnTo>
                <a:lnTo>
                  <a:pt x="358251" y="17779"/>
                </a:lnTo>
                <a:close/>
              </a:path>
              <a:path w="389889" h="90170">
                <a:moveTo>
                  <a:pt x="389747" y="75564"/>
                </a:moveTo>
                <a:lnTo>
                  <a:pt x="378063" y="75564"/>
                </a:lnTo>
                <a:lnTo>
                  <a:pt x="378063" y="88518"/>
                </a:lnTo>
                <a:lnTo>
                  <a:pt x="389747" y="88518"/>
                </a:lnTo>
                <a:lnTo>
                  <a:pt x="389747" y="75564"/>
                </a:lnTo>
                <a:close/>
              </a:path>
              <a:path w="389889" h="90170">
                <a:moveTo>
                  <a:pt x="375955" y="27812"/>
                </a:moveTo>
                <a:lnTo>
                  <a:pt x="358759" y="27812"/>
                </a:lnTo>
                <a:lnTo>
                  <a:pt x="362696" y="28871"/>
                </a:lnTo>
                <a:lnTo>
                  <a:pt x="366252" y="30987"/>
                </a:lnTo>
                <a:lnTo>
                  <a:pt x="378063" y="58843"/>
                </a:lnTo>
                <a:lnTo>
                  <a:pt x="377004" y="63457"/>
                </a:lnTo>
                <a:lnTo>
                  <a:pt x="358759" y="79501"/>
                </a:lnTo>
                <a:lnTo>
                  <a:pt x="375848" y="79501"/>
                </a:lnTo>
                <a:lnTo>
                  <a:pt x="378063" y="75564"/>
                </a:lnTo>
                <a:lnTo>
                  <a:pt x="389747" y="75564"/>
                </a:lnTo>
                <a:lnTo>
                  <a:pt x="389747" y="31622"/>
                </a:lnTo>
                <a:lnTo>
                  <a:pt x="378063" y="31622"/>
                </a:lnTo>
                <a:lnTo>
                  <a:pt x="375955" y="27812"/>
                </a:lnTo>
                <a:close/>
              </a:path>
              <a:path w="389889" h="90170">
                <a:moveTo>
                  <a:pt x="389747" y="18922"/>
                </a:moveTo>
                <a:lnTo>
                  <a:pt x="378063" y="18922"/>
                </a:lnTo>
                <a:lnTo>
                  <a:pt x="378063" y="31622"/>
                </a:lnTo>
                <a:lnTo>
                  <a:pt x="389747" y="31622"/>
                </a:lnTo>
                <a:lnTo>
                  <a:pt x="389747" y="18922"/>
                </a:lnTo>
                <a:close/>
              </a:path>
            </a:pathLst>
          </a:custGeom>
          <a:solidFill>
            <a:srgbClr val="686868"/>
          </a:solidFill>
        </p:spPr>
        <p:txBody>
          <a:bodyPr wrap="square" lIns="0" tIns="0" rIns="0" bIns="0" rtlCol="0"/>
          <a:lstStyle/>
          <a:p>
            <a:endParaRPr sz="1154"/>
          </a:p>
        </p:txBody>
      </p:sp>
      <p:sp>
        <p:nvSpPr>
          <p:cNvPr id="50" name="object 50"/>
          <p:cNvSpPr/>
          <p:nvPr/>
        </p:nvSpPr>
        <p:spPr>
          <a:xfrm>
            <a:off x="6401434" y="410095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1" name="object 51"/>
          <p:cNvPicPr/>
          <p:nvPr/>
        </p:nvPicPr>
        <p:blipFill>
          <a:blip r:embed="rId7" cstate="print"/>
          <a:stretch>
            <a:fillRect/>
          </a:stretch>
        </p:blipFill>
        <p:spPr>
          <a:xfrm>
            <a:off x="6489154" y="4091913"/>
            <a:ext cx="308732" cy="83159"/>
          </a:xfrm>
          <a:prstGeom prst="rect">
            <a:avLst/>
          </a:prstGeom>
        </p:spPr>
      </p:pic>
      <p:sp>
        <p:nvSpPr>
          <p:cNvPr id="3" name="Título 2">
            <a:extLst>
              <a:ext uri="{FF2B5EF4-FFF2-40B4-BE49-F238E27FC236}">
                <a16:creationId xmlns:a16="http://schemas.microsoft.com/office/drawing/2014/main" id="{43F24613-B6B3-54AC-7CA7-16C8C2D3F298}"/>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08ACEBFF-2139-AF12-281E-747B8A776F75}"/>
              </a:ext>
            </a:extLst>
          </p:cNvPr>
          <p:cNvSpPr>
            <a:spLocks noGrp="1"/>
          </p:cNvSpPr>
          <p:nvPr>
            <p:ph idx="1"/>
          </p:nvPr>
        </p:nvSpPr>
        <p:spPr/>
        <p:txBody>
          <a:bodyPr/>
          <a:lstStyle/>
          <a:p>
            <a:endParaRPr lang="pt-B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8EAA89C-51FD-BD79-2777-40383AC43752}"/>
              </a:ext>
            </a:extLst>
          </p:cNvPr>
          <p:cNvSpPr>
            <a:spLocks noGrp="1"/>
          </p:cNvSpPr>
          <p:nvPr>
            <p:ph idx="1"/>
          </p:nvPr>
        </p:nvSpPr>
        <p:spPr>
          <a:xfrm>
            <a:off x="838200" y="914400"/>
            <a:ext cx="10515600" cy="5262563"/>
          </a:xfrm>
        </p:spPr>
        <p:txBody>
          <a:bodyPr>
            <a:normAutofit/>
          </a:bodyPr>
          <a:lstStyle/>
          <a:p>
            <a:pPr algn="just"/>
            <a:r>
              <a:rPr lang="pt-BR"/>
              <a:t>Indicador de avaliação na área educacional é uma ferramenta utilizada para medir e avaliar a </a:t>
            </a:r>
            <a:r>
              <a:rPr lang="pt-BR" b="1"/>
              <a:t>qualidade e a efetividade do processo de ensino e aprendizagem </a:t>
            </a:r>
            <a:r>
              <a:rPr lang="pt-BR"/>
              <a:t>de uma instituição de ensino. Esses indicadores podem ser quantitativos ou qualitativos e são utilizados para avaliar diversos aspectos do processo educacional, como a qualidade do ensino, a eficiência da gestão, a satisfação dos alunos, a empregabilidade dos formados, entre outros.</a:t>
            </a:r>
          </a:p>
          <a:p>
            <a:pPr algn="just"/>
            <a:endParaRPr lang="pt-BR"/>
          </a:p>
          <a:p>
            <a:pPr algn="just"/>
            <a:r>
              <a:rPr lang="pt-BR"/>
              <a:t>No Senac São Paulo a avaliação e dada pelo </a:t>
            </a:r>
            <a:r>
              <a:rPr lang="pt-BR" b="1" u="sng">
                <a:effectLst>
                  <a:outerShdw blurRad="38100" dist="38100" dir="2700000" algn="tl">
                    <a:srgbClr val="000000">
                      <a:alpha val="43137"/>
                    </a:srgbClr>
                  </a:outerShdw>
                </a:effectLst>
              </a:rPr>
              <a:t>reconhecimento de indicadores de avaliação que comprovam a aprendizagem efetiva do estudante</a:t>
            </a:r>
            <a:r>
              <a:rPr lang="pt-BR"/>
              <a:t>, baseada no perfil profissional e as marcas formativas institucionais</a:t>
            </a:r>
          </a:p>
        </p:txBody>
      </p:sp>
    </p:spTree>
    <p:extLst>
      <p:ext uri="{BB962C8B-B14F-4D97-AF65-F5344CB8AC3E}">
        <p14:creationId xmlns:p14="http://schemas.microsoft.com/office/powerpoint/2010/main" val="271214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3668" y="6720807"/>
            <a:ext cx="74855" cy="72522"/>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1748793"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FF0000"/>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46" name="object 46"/>
          <p:cNvSpPr/>
          <p:nvPr/>
        </p:nvSpPr>
        <p:spPr>
          <a:xfrm>
            <a:off x="6401434" y="377515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7" name="object 47"/>
          <p:cNvSpPr/>
          <p:nvPr/>
        </p:nvSpPr>
        <p:spPr>
          <a:xfrm>
            <a:off x="6485651" y="3767827"/>
            <a:ext cx="388511" cy="61087"/>
          </a:xfrm>
          <a:custGeom>
            <a:avLst/>
            <a:gdLst/>
            <a:ahLst/>
            <a:cxnLst/>
            <a:rect l="l" t="t" r="r" b="b"/>
            <a:pathLst>
              <a:path w="605789" h="95250">
                <a:moveTo>
                  <a:pt x="35814" y="14858"/>
                </a:moveTo>
                <a:lnTo>
                  <a:pt x="24257" y="14858"/>
                </a:lnTo>
                <a:lnTo>
                  <a:pt x="24257" y="93979"/>
                </a:lnTo>
                <a:lnTo>
                  <a:pt x="35814" y="93979"/>
                </a:lnTo>
                <a:lnTo>
                  <a:pt x="35814" y="14858"/>
                </a:lnTo>
                <a:close/>
              </a:path>
              <a:path w="605789" h="95250">
                <a:moveTo>
                  <a:pt x="59944" y="5460"/>
                </a:moveTo>
                <a:lnTo>
                  <a:pt x="0" y="5460"/>
                </a:lnTo>
                <a:lnTo>
                  <a:pt x="0" y="14858"/>
                </a:lnTo>
                <a:lnTo>
                  <a:pt x="59944" y="14858"/>
                </a:lnTo>
                <a:lnTo>
                  <a:pt x="59944" y="5460"/>
                </a:lnTo>
                <a:close/>
              </a:path>
              <a:path w="605789" h="95250">
                <a:moveTo>
                  <a:pt x="108967" y="23240"/>
                </a:moveTo>
                <a:lnTo>
                  <a:pt x="96691" y="23240"/>
                </a:lnTo>
                <a:lnTo>
                  <a:pt x="91060" y="24722"/>
                </a:lnTo>
                <a:lnTo>
                  <a:pt x="80985" y="30649"/>
                </a:lnTo>
                <a:lnTo>
                  <a:pt x="77048" y="34840"/>
                </a:lnTo>
                <a:lnTo>
                  <a:pt x="73530" y="41444"/>
                </a:lnTo>
                <a:lnTo>
                  <a:pt x="71291" y="45592"/>
                </a:lnTo>
                <a:lnTo>
                  <a:pt x="69851" y="51815"/>
                </a:lnTo>
                <a:lnTo>
                  <a:pt x="69851" y="65955"/>
                </a:lnTo>
                <a:lnTo>
                  <a:pt x="96564" y="95122"/>
                </a:lnTo>
                <a:lnTo>
                  <a:pt x="108756" y="95122"/>
                </a:lnTo>
                <a:lnTo>
                  <a:pt x="114005" y="93810"/>
                </a:lnTo>
                <a:lnTo>
                  <a:pt x="123064" y="88476"/>
                </a:lnTo>
                <a:lnTo>
                  <a:pt x="126493" y="85090"/>
                </a:lnTo>
                <a:lnTo>
                  <a:pt x="126565" y="84962"/>
                </a:lnTo>
                <a:lnTo>
                  <a:pt x="100839" y="84962"/>
                </a:lnTo>
                <a:lnTo>
                  <a:pt x="96902" y="83946"/>
                </a:lnTo>
                <a:lnTo>
                  <a:pt x="81662" y="53678"/>
                </a:lnTo>
                <a:lnTo>
                  <a:pt x="82721" y="49106"/>
                </a:lnTo>
                <a:lnTo>
                  <a:pt x="86954" y="41317"/>
                </a:lnTo>
                <a:lnTo>
                  <a:pt x="89790" y="38353"/>
                </a:lnTo>
                <a:lnTo>
                  <a:pt x="96902" y="34289"/>
                </a:lnTo>
                <a:lnTo>
                  <a:pt x="100839" y="33273"/>
                </a:lnTo>
                <a:lnTo>
                  <a:pt x="126672" y="33273"/>
                </a:lnTo>
                <a:lnTo>
                  <a:pt x="126578" y="33104"/>
                </a:lnTo>
                <a:lnTo>
                  <a:pt x="123234" y="29802"/>
                </a:lnTo>
                <a:lnTo>
                  <a:pt x="114259" y="24553"/>
                </a:lnTo>
                <a:lnTo>
                  <a:pt x="108967" y="23240"/>
                </a:lnTo>
                <a:close/>
              </a:path>
              <a:path w="605789" h="95250">
                <a:moveTo>
                  <a:pt x="140463" y="81025"/>
                </a:moveTo>
                <a:lnTo>
                  <a:pt x="128779" y="81025"/>
                </a:lnTo>
                <a:lnTo>
                  <a:pt x="128779" y="93979"/>
                </a:lnTo>
                <a:lnTo>
                  <a:pt x="140463" y="93979"/>
                </a:lnTo>
                <a:lnTo>
                  <a:pt x="140463" y="81025"/>
                </a:lnTo>
                <a:close/>
              </a:path>
              <a:path w="605789" h="95250">
                <a:moveTo>
                  <a:pt x="126672" y="33273"/>
                </a:moveTo>
                <a:lnTo>
                  <a:pt x="109475" y="33273"/>
                </a:lnTo>
                <a:lnTo>
                  <a:pt x="113412" y="34332"/>
                </a:lnTo>
                <a:lnTo>
                  <a:pt x="116968" y="36448"/>
                </a:lnTo>
                <a:lnTo>
                  <a:pt x="128779" y="64304"/>
                </a:lnTo>
                <a:lnTo>
                  <a:pt x="127721" y="68918"/>
                </a:lnTo>
                <a:lnTo>
                  <a:pt x="109475" y="84962"/>
                </a:lnTo>
                <a:lnTo>
                  <a:pt x="126565" y="84962"/>
                </a:lnTo>
                <a:lnTo>
                  <a:pt x="128779" y="81025"/>
                </a:lnTo>
                <a:lnTo>
                  <a:pt x="140463" y="81025"/>
                </a:lnTo>
                <a:lnTo>
                  <a:pt x="140463" y="37083"/>
                </a:lnTo>
                <a:lnTo>
                  <a:pt x="128779" y="37083"/>
                </a:lnTo>
                <a:lnTo>
                  <a:pt x="126672" y="33273"/>
                </a:lnTo>
                <a:close/>
              </a:path>
              <a:path w="605789" h="95250">
                <a:moveTo>
                  <a:pt x="140463" y="24383"/>
                </a:moveTo>
                <a:lnTo>
                  <a:pt x="128779" y="24383"/>
                </a:lnTo>
                <a:lnTo>
                  <a:pt x="128779" y="37083"/>
                </a:lnTo>
                <a:lnTo>
                  <a:pt x="140463" y="37083"/>
                </a:lnTo>
                <a:lnTo>
                  <a:pt x="140463" y="24383"/>
                </a:lnTo>
                <a:close/>
              </a:path>
              <a:path w="605789" h="95250">
                <a:moveTo>
                  <a:pt x="171551" y="24383"/>
                </a:moveTo>
                <a:lnTo>
                  <a:pt x="159994" y="24383"/>
                </a:lnTo>
                <a:lnTo>
                  <a:pt x="159994" y="93979"/>
                </a:lnTo>
                <a:lnTo>
                  <a:pt x="171551" y="93979"/>
                </a:lnTo>
                <a:lnTo>
                  <a:pt x="171551" y="48344"/>
                </a:lnTo>
                <a:lnTo>
                  <a:pt x="173329" y="42798"/>
                </a:lnTo>
                <a:lnTo>
                  <a:pt x="177233" y="38607"/>
                </a:lnTo>
                <a:lnTo>
                  <a:pt x="180441" y="35094"/>
                </a:lnTo>
                <a:lnTo>
                  <a:pt x="182105" y="34416"/>
                </a:lnTo>
                <a:lnTo>
                  <a:pt x="171551" y="34416"/>
                </a:lnTo>
                <a:lnTo>
                  <a:pt x="171551" y="24383"/>
                </a:lnTo>
                <a:close/>
              </a:path>
              <a:path w="605789" h="95250">
                <a:moveTo>
                  <a:pt x="216517" y="33146"/>
                </a:moveTo>
                <a:lnTo>
                  <a:pt x="197078" y="33146"/>
                </a:lnTo>
                <a:lnTo>
                  <a:pt x="201692" y="35009"/>
                </a:lnTo>
                <a:lnTo>
                  <a:pt x="205079" y="38734"/>
                </a:lnTo>
                <a:lnTo>
                  <a:pt x="208550" y="42375"/>
                </a:lnTo>
                <a:lnTo>
                  <a:pt x="210286" y="47667"/>
                </a:lnTo>
                <a:lnTo>
                  <a:pt x="210286" y="93979"/>
                </a:lnTo>
                <a:lnTo>
                  <a:pt x="221716" y="93979"/>
                </a:lnTo>
                <a:lnTo>
                  <a:pt x="221716" y="48344"/>
                </a:lnTo>
                <a:lnTo>
                  <a:pt x="223494" y="42798"/>
                </a:lnTo>
                <a:lnTo>
                  <a:pt x="227398" y="38607"/>
                </a:lnTo>
                <a:lnTo>
                  <a:pt x="219049" y="38607"/>
                </a:lnTo>
                <a:lnTo>
                  <a:pt x="216847" y="33527"/>
                </a:lnTo>
                <a:lnTo>
                  <a:pt x="216517" y="33146"/>
                </a:lnTo>
                <a:close/>
              </a:path>
              <a:path w="605789" h="95250">
                <a:moveTo>
                  <a:pt x="266321" y="33146"/>
                </a:moveTo>
                <a:lnTo>
                  <a:pt x="247243" y="33146"/>
                </a:lnTo>
                <a:lnTo>
                  <a:pt x="251857" y="35009"/>
                </a:lnTo>
                <a:lnTo>
                  <a:pt x="255244" y="38734"/>
                </a:lnTo>
                <a:lnTo>
                  <a:pt x="258715" y="42375"/>
                </a:lnTo>
                <a:lnTo>
                  <a:pt x="260451" y="47667"/>
                </a:lnTo>
                <a:lnTo>
                  <a:pt x="260451" y="93979"/>
                </a:lnTo>
                <a:lnTo>
                  <a:pt x="271881" y="93979"/>
                </a:lnTo>
                <a:lnTo>
                  <a:pt x="271881" y="46524"/>
                </a:lnTo>
                <a:lnTo>
                  <a:pt x="270653" y="41063"/>
                </a:lnTo>
                <a:lnTo>
                  <a:pt x="266321" y="33146"/>
                </a:lnTo>
                <a:close/>
              </a:path>
              <a:path w="605789" h="95250">
                <a:moveTo>
                  <a:pt x="249105" y="23113"/>
                </a:moveTo>
                <a:lnTo>
                  <a:pt x="238183" y="23113"/>
                </a:lnTo>
                <a:lnTo>
                  <a:pt x="233188" y="24468"/>
                </a:lnTo>
                <a:lnTo>
                  <a:pt x="224213" y="29887"/>
                </a:lnTo>
                <a:lnTo>
                  <a:pt x="220996" y="33697"/>
                </a:lnTo>
                <a:lnTo>
                  <a:pt x="219049" y="38607"/>
                </a:lnTo>
                <a:lnTo>
                  <a:pt x="227398" y="38607"/>
                </a:lnTo>
                <a:lnTo>
                  <a:pt x="230606" y="35094"/>
                </a:lnTo>
                <a:lnTo>
                  <a:pt x="235389" y="33146"/>
                </a:lnTo>
                <a:lnTo>
                  <a:pt x="266321" y="33146"/>
                </a:lnTo>
                <a:lnTo>
                  <a:pt x="265742" y="32088"/>
                </a:lnTo>
                <a:lnTo>
                  <a:pt x="262398" y="28744"/>
                </a:lnTo>
                <a:lnTo>
                  <a:pt x="258165" y="26542"/>
                </a:lnTo>
                <a:lnTo>
                  <a:pt x="253931" y="24256"/>
                </a:lnTo>
                <a:lnTo>
                  <a:pt x="249105" y="23113"/>
                </a:lnTo>
                <a:close/>
              </a:path>
              <a:path w="605789" h="95250">
                <a:moveTo>
                  <a:pt x="199364" y="23113"/>
                </a:moveTo>
                <a:lnTo>
                  <a:pt x="188865" y="23113"/>
                </a:lnTo>
                <a:lnTo>
                  <a:pt x="184589" y="24087"/>
                </a:lnTo>
                <a:lnTo>
                  <a:pt x="180695" y="26034"/>
                </a:lnTo>
                <a:lnTo>
                  <a:pt x="176885" y="27982"/>
                </a:lnTo>
                <a:lnTo>
                  <a:pt x="173837" y="30776"/>
                </a:lnTo>
                <a:lnTo>
                  <a:pt x="171551" y="34416"/>
                </a:lnTo>
                <a:lnTo>
                  <a:pt x="182105" y="34416"/>
                </a:lnTo>
                <a:lnTo>
                  <a:pt x="185224" y="33146"/>
                </a:lnTo>
                <a:lnTo>
                  <a:pt x="216517" y="33146"/>
                </a:lnTo>
                <a:lnTo>
                  <a:pt x="213503" y="29675"/>
                </a:lnTo>
                <a:lnTo>
                  <a:pt x="204528" y="24426"/>
                </a:lnTo>
                <a:lnTo>
                  <a:pt x="199364" y="23113"/>
                </a:lnTo>
                <a:close/>
              </a:path>
              <a:path w="605789" h="95250">
                <a:moveTo>
                  <a:pt x="325636" y="23240"/>
                </a:moveTo>
                <a:lnTo>
                  <a:pt x="313360" y="23240"/>
                </a:lnTo>
                <a:lnTo>
                  <a:pt x="307729" y="24722"/>
                </a:lnTo>
                <a:lnTo>
                  <a:pt x="297654" y="30649"/>
                </a:lnTo>
                <a:lnTo>
                  <a:pt x="293717" y="34840"/>
                </a:lnTo>
                <a:lnTo>
                  <a:pt x="290199" y="41444"/>
                </a:lnTo>
                <a:lnTo>
                  <a:pt x="287960" y="45592"/>
                </a:lnTo>
                <a:lnTo>
                  <a:pt x="286520" y="51815"/>
                </a:lnTo>
                <a:lnTo>
                  <a:pt x="286520" y="65955"/>
                </a:lnTo>
                <a:lnTo>
                  <a:pt x="313233" y="95122"/>
                </a:lnTo>
                <a:lnTo>
                  <a:pt x="325425" y="95122"/>
                </a:lnTo>
                <a:lnTo>
                  <a:pt x="330674" y="93810"/>
                </a:lnTo>
                <a:lnTo>
                  <a:pt x="339733" y="88476"/>
                </a:lnTo>
                <a:lnTo>
                  <a:pt x="343162" y="85090"/>
                </a:lnTo>
                <a:lnTo>
                  <a:pt x="343234" y="84962"/>
                </a:lnTo>
                <a:lnTo>
                  <a:pt x="317508" y="84962"/>
                </a:lnTo>
                <a:lnTo>
                  <a:pt x="313571" y="83946"/>
                </a:lnTo>
                <a:lnTo>
                  <a:pt x="298331" y="53678"/>
                </a:lnTo>
                <a:lnTo>
                  <a:pt x="299390" y="49106"/>
                </a:lnTo>
                <a:lnTo>
                  <a:pt x="303623" y="41317"/>
                </a:lnTo>
                <a:lnTo>
                  <a:pt x="306459" y="38353"/>
                </a:lnTo>
                <a:lnTo>
                  <a:pt x="313571" y="34289"/>
                </a:lnTo>
                <a:lnTo>
                  <a:pt x="317508" y="33273"/>
                </a:lnTo>
                <a:lnTo>
                  <a:pt x="343341" y="33273"/>
                </a:lnTo>
                <a:lnTo>
                  <a:pt x="343247" y="33104"/>
                </a:lnTo>
                <a:lnTo>
                  <a:pt x="339903" y="29802"/>
                </a:lnTo>
                <a:lnTo>
                  <a:pt x="330928" y="24553"/>
                </a:lnTo>
                <a:lnTo>
                  <a:pt x="325636" y="23240"/>
                </a:lnTo>
                <a:close/>
              </a:path>
              <a:path w="605789" h="95250">
                <a:moveTo>
                  <a:pt x="357132" y="81025"/>
                </a:moveTo>
                <a:lnTo>
                  <a:pt x="345448" y="81025"/>
                </a:lnTo>
                <a:lnTo>
                  <a:pt x="345448" y="93979"/>
                </a:lnTo>
                <a:lnTo>
                  <a:pt x="357132" y="93979"/>
                </a:lnTo>
                <a:lnTo>
                  <a:pt x="357132" y="81025"/>
                </a:lnTo>
                <a:close/>
              </a:path>
              <a:path w="605789" h="95250">
                <a:moveTo>
                  <a:pt x="343341" y="33273"/>
                </a:moveTo>
                <a:lnTo>
                  <a:pt x="326144" y="33273"/>
                </a:lnTo>
                <a:lnTo>
                  <a:pt x="330081" y="34332"/>
                </a:lnTo>
                <a:lnTo>
                  <a:pt x="333637" y="36448"/>
                </a:lnTo>
                <a:lnTo>
                  <a:pt x="345448" y="64304"/>
                </a:lnTo>
                <a:lnTo>
                  <a:pt x="344390" y="68918"/>
                </a:lnTo>
                <a:lnTo>
                  <a:pt x="326144" y="84962"/>
                </a:lnTo>
                <a:lnTo>
                  <a:pt x="343234" y="84962"/>
                </a:lnTo>
                <a:lnTo>
                  <a:pt x="345448" y="81025"/>
                </a:lnTo>
                <a:lnTo>
                  <a:pt x="357132" y="81025"/>
                </a:lnTo>
                <a:lnTo>
                  <a:pt x="357132" y="37083"/>
                </a:lnTo>
                <a:lnTo>
                  <a:pt x="345448" y="37083"/>
                </a:lnTo>
                <a:lnTo>
                  <a:pt x="343341" y="33273"/>
                </a:lnTo>
                <a:close/>
              </a:path>
              <a:path w="605789" h="95250">
                <a:moveTo>
                  <a:pt x="357132" y="24383"/>
                </a:moveTo>
                <a:lnTo>
                  <a:pt x="345448" y="24383"/>
                </a:lnTo>
                <a:lnTo>
                  <a:pt x="345448" y="37083"/>
                </a:lnTo>
                <a:lnTo>
                  <a:pt x="357132" y="37083"/>
                </a:lnTo>
                <a:lnTo>
                  <a:pt x="357132" y="24383"/>
                </a:lnTo>
                <a:close/>
              </a:path>
              <a:path w="605789" h="95250">
                <a:moveTo>
                  <a:pt x="388220" y="24383"/>
                </a:moveTo>
                <a:lnTo>
                  <a:pt x="376663" y="24383"/>
                </a:lnTo>
                <a:lnTo>
                  <a:pt x="376663" y="93979"/>
                </a:lnTo>
                <a:lnTo>
                  <a:pt x="388220" y="93979"/>
                </a:lnTo>
                <a:lnTo>
                  <a:pt x="388220" y="48217"/>
                </a:lnTo>
                <a:lnTo>
                  <a:pt x="389998" y="42671"/>
                </a:lnTo>
                <a:lnTo>
                  <a:pt x="393675" y="38734"/>
                </a:lnTo>
                <a:lnTo>
                  <a:pt x="397194" y="35051"/>
                </a:lnTo>
                <a:lnTo>
                  <a:pt x="399142" y="34289"/>
                </a:lnTo>
                <a:lnTo>
                  <a:pt x="388220" y="34289"/>
                </a:lnTo>
                <a:lnTo>
                  <a:pt x="388220" y="24383"/>
                </a:lnTo>
                <a:close/>
              </a:path>
              <a:path w="605789" h="95250">
                <a:moveTo>
                  <a:pt x="433508" y="33146"/>
                </a:moveTo>
                <a:lnTo>
                  <a:pt x="414170" y="33146"/>
                </a:lnTo>
                <a:lnTo>
                  <a:pt x="418911" y="35009"/>
                </a:lnTo>
                <a:lnTo>
                  <a:pt x="422504" y="38861"/>
                </a:lnTo>
                <a:lnTo>
                  <a:pt x="425854" y="42375"/>
                </a:lnTo>
                <a:lnTo>
                  <a:pt x="427590" y="47667"/>
                </a:lnTo>
                <a:lnTo>
                  <a:pt x="427590" y="93979"/>
                </a:lnTo>
                <a:lnTo>
                  <a:pt x="439020" y="93979"/>
                </a:lnTo>
                <a:lnTo>
                  <a:pt x="439020" y="43307"/>
                </a:lnTo>
                <a:lnTo>
                  <a:pt x="436395" y="35940"/>
                </a:lnTo>
                <a:lnTo>
                  <a:pt x="433508" y="33146"/>
                </a:lnTo>
                <a:close/>
              </a:path>
              <a:path w="605789" h="95250">
                <a:moveTo>
                  <a:pt x="419038" y="23113"/>
                </a:moveTo>
                <a:lnTo>
                  <a:pt x="405830" y="23113"/>
                </a:lnTo>
                <a:lnTo>
                  <a:pt x="401470" y="24087"/>
                </a:lnTo>
                <a:lnTo>
                  <a:pt x="397491" y="26034"/>
                </a:lnTo>
                <a:lnTo>
                  <a:pt x="393596" y="27982"/>
                </a:lnTo>
                <a:lnTo>
                  <a:pt x="390506" y="30733"/>
                </a:lnTo>
                <a:lnTo>
                  <a:pt x="388220" y="34289"/>
                </a:lnTo>
                <a:lnTo>
                  <a:pt x="399142" y="34289"/>
                </a:lnTo>
                <a:lnTo>
                  <a:pt x="402063" y="33146"/>
                </a:lnTo>
                <a:lnTo>
                  <a:pt x="433508" y="33146"/>
                </a:lnTo>
                <a:lnTo>
                  <a:pt x="431146" y="30860"/>
                </a:lnTo>
                <a:lnTo>
                  <a:pt x="425896" y="25696"/>
                </a:lnTo>
                <a:lnTo>
                  <a:pt x="419038" y="23113"/>
                </a:lnTo>
                <a:close/>
              </a:path>
              <a:path w="605789" h="95250">
                <a:moveTo>
                  <a:pt x="469455" y="0"/>
                </a:moveTo>
                <a:lnTo>
                  <a:pt x="457898" y="0"/>
                </a:lnTo>
                <a:lnTo>
                  <a:pt x="457898" y="93979"/>
                </a:lnTo>
                <a:lnTo>
                  <a:pt x="469455" y="93979"/>
                </a:lnTo>
                <a:lnTo>
                  <a:pt x="469455" y="48217"/>
                </a:lnTo>
                <a:lnTo>
                  <a:pt x="471233" y="42671"/>
                </a:lnTo>
                <a:lnTo>
                  <a:pt x="474910" y="38734"/>
                </a:lnTo>
                <a:lnTo>
                  <a:pt x="478430" y="35051"/>
                </a:lnTo>
                <a:lnTo>
                  <a:pt x="480377" y="34289"/>
                </a:lnTo>
                <a:lnTo>
                  <a:pt x="469455" y="34289"/>
                </a:lnTo>
                <a:lnTo>
                  <a:pt x="469455" y="0"/>
                </a:lnTo>
                <a:close/>
              </a:path>
              <a:path w="605789" h="95250">
                <a:moveTo>
                  <a:pt x="514760" y="33146"/>
                </a:moveTo>
                <a:lnTo>
                  <a:pt x="495405" y="33146"/>
                </a:lnTo>
                <a:lnTo>
                  <a:pt x="500147" y="35009"/>
                </a:lnTo>
                <a:lnTo>
                  <a:pt x="503739" y="38861"/>
                </a:lnTo>
                <a:lnTo>
                  <a:pt x="507089" y="42375"/>
                </a:lnTo>
                <a:lnTo>
                  <a:pt x="508825" y="47667"/>
                </a:lnTo>
                <a:lnTo>
                  <a:pt x="508825" y="93979"/>
                </a:lnTo>
                <a:lnTo>
                  <a:pt x="520255" y="93979"/>
                </a:lnTo>
                <a:lnTo>
                  <a:pt x="520255" y="46524"/>
                </a:lnTo>
                <a:lnTo>
                  <a:pt x="519027" y="41063"/>
                </a:lnTo>
                <a:lnTo>
                  <a:pt x="516572" y="36575"/>
                </a:lnTo>
                <a:lnTo>
                  <a:pt x="514760" y="33146"/>
                </a:lnTo>
                <a:close/>
              </a:path>
              <a:path w="605789" h="95250">
                <a:moveTo>
                  <a:pt x="497691" y="23113"/>
                </a:moveTo>
                <a:lnTo>
                  <a:pt x="487447" y="23113"/>
                </a:lnTo>
                <a:lnTo>
                  <a:pt x="482917" y="24087"/>
                </a:lnTo>
                <a:lnTo>
                  <a:pt x="478853" y="26034"/>
                </a:lnTo>
                <a:lnTo>
                  <a:pt x="474874" y="27982"/>
                </a:lnTo>
                <a:lnTo>
                  <a:pt x="471741" y="30733"/>
                </a:lnTo>
                <a:lnTo>
                  <a:pt x="469455" y="34289"/>
                </a:lnTo>
                <a:lnTo>
                  <a:pt x="480377" y="34289"/>
                </a:lnTo>
                <a:lnTo>
                  <a:pt x="483298" y="33146"/>
                </a:lnTo>
                <a:lnTo>
                  <a:pt x="514760" y="33146"/>
                </a:lnTo>
                <a:lnTo>
                  <a:pt x="514201" y="32088"/>
                </a:lnTo>
                <a:lnTo>
                  <a:pt x="510899" y="28744"/>
                </a:lnTo>
                <a:lnTo>
                  <a:pt x="506666" y="26542"/>
                </a:lnTo>
                <a:lnTo>
                  <a:pt x="502433" y="24256"/>
                </a:lnTo>
                <a:lnTo>
                  <a:pt x="497691" y="23113"/>
                </a:lnTo>
                <a:close/>
              </a:path>
              <a:path w="605789" h="95250">
                <a:moveTo>
                  <a:pt x="576598" y="23240"/>
                </a:moveTo>
                <a:lnTo>
                  <a:pt x="563390" y="23240"/>
                </a:lnTo>
                <a:lnTo>
                  <a:pt x="557421" y="24722"/>
                </a:lnTo>
                <a:lnTo>
                  <a:pt x="552087" y="27685"/>
                </a:lnTo>
                <a:lnTo>
                  <a:pt x="546753" y="30564"/>
                </a:lnTo>
                <a:lnTo>
                  <a:pt x="534815" y="66251"/>
                </a:lnTo>
                <a:lnTo>
                  <a:pt x="536297" y="72601"/>
                </a:lnTo>
                <a:lnTo>
                  <a:pt x="562967" y="95122"/>
                </a:lnTo>
                <a:lnTo>
                  <a:pt x="576090" y="95122"/>
                </a:lnTo>
                <a:lnTo>
                  <a:pt x="582102" y="93641"/>
                </a:lnTo>
                <a:lnTo>
                  <a:pt x="592939" y="87714"/>
                </a:lnTo>
                <a:lnTo>
                  <a:pt x="595746" y="84962"/>
                </a:lnTo>
                <a:lnTo>
                  <a:pt x="565338" y="84962"/>
                </a:lnTo>
                <a:lnTo>
                  <a:pt x="561528" y="84031"/>
                </a:lnTo>
                <a:lnTo>
                  <a:pt x="546626" y="64727"/>
                </a:lnTo>
                <a:lnTo>
                  <a:pt x="546626" y="53466"/>
                </a:lnTo>
                <a:lnTo>
                  <a:pt x="547685" y="48725"/>
                </a:lnTo>
                <a:lnTo>
                  <a:pt x="551918" y="40936"/>
                </a:lnTo>
                <a:lnTo>
                  <a:pt x="554712" y="38057"/>
                </a:lnTo>
                <a:lnTo>
                  <a:pt x="558183" y="36194"/>
                </a:lnTo>
                <a:lnTo>
                  <a:pt x="561739" y="34247"/>
                </a:lnTo>
                <a:lnTo>
                  <a:pt x="565634" y="33273"/>
                </a:lnTo>
                <a:lnTo>
                  <a:pt x="595972" y="33273"/>
                </a:lnTo>
                <a:lnTo>
                  <a:pt x="593235" y="30564"/>
                </a:lnTo>
                <a:lnTo>
                  <a:pt x="587901" y="27685"/>
                </a:lnTo>
                <a:lnTo>
                  <a:pt x="582567" y="24722"/>
                </a:lnTo>
                <a:lnTo>
                  <a:pt x="576598" y="23240"/>
                </a:lnTo>
                <a:close/>
              </a:path>
              <a:path w="605789" h="95250">
                <a:moveTo>
                  <a:pt x="595972" y="33273"/>
                </a:moveTo>
                <a:lnTo>
                  <a:pt x="574016" y="33273"/>
                </a:lnTo>
                <a:lnTo>
                  <a:pt x="577868" y="34247"/>
                </a:lnTo>
                <a:lnTo>
                  <a:pt x="581424" y="36194"/>
                </a:lnTo>
                <a:lnTo>
                  <a:pt x="584980" y="38057"/>
                </a:lnTo>
                <a:lnTo>
                  <a:pt x="587859" y="40936"/>
                </a:lnTo>
                <a:lnTo>
                  <a:pt x="592262" y="48725"/>
                </a:lnTo>
                <a:lnTo>
                  <a:pt x="593362" y="53466"/>
                </a:lnTo>
                <a:lnTo>
                  <a:pt x="593342" y="64727"/>
                </a:lnTo>
                <a:lnTo>
                  <a:pt x="592219" y="69384"/>
                </a:lnTo>
                <a:lnTo>
                  <a:pt x="589862" y="73405"/>
                </a:lnTo>
                <a:lnTo>
                  <a:pt x="587732" y="77173"/>
                </a:lnTo>
                <a:lnTo>
                  <a:pt x="584811" y="80094"/>
                </a:lnTo>
                <a:lnTo>
                  <a:pt x="577530" y="83989"/>
                </a:lnTo>
                <a:lnTo>
                  <a:pt x="573635" y="84962"/>
                </a:lnTo>
                <a:lnTo>
                  <a:pt x="595746" y="84962"/>
                </a:lnTo>
                <a:lnTo>
                  <a:pt x="597215" y="83523"/>
                </a:lnTo>
                <a:lnTo>
                  <a:pt x="603565" y="72601"/>
                </a:lnTo>
                <a:lnTo>
                  <a:pt x="605173" y="66251"/>
                </a:lnTo>
                <a:lnTo>
                  <a:pt x="605173" y="51858"/>
                </a:lnTo>
                <a:lnTo>
                  <a:pt x="603607" y="45550"/>
                </a:lnTo>
                <a:lnTo>
                  <a:pt x="600474" y="40131"/>
                </a:lnTo>
                <a:lnTo>
                  <a:pt x="597426" y="34713"/>
                </a:lnTo>
                <a:lnTo>
                  <a:pt x="595972" y="33273"/>
                </a:lnTo>
                <a:close/>
              </a:path>
            </a:pathLst>
          </a:custGeom>
          <a:solidFill>
            <a:srgbClr val="686868"/>
          </a:solidFill>
        </p:spPr>
        <p:txBody>
          <a:bodyPr wrap="square" lIns="0" tIns="0" rIns="0" bIns="0" rtlCol="0"/>
          <a:lstStyle/>
          <a:p>
            <a:endParaRPr sz="1154"/>
          </a:p>
        </p:txBody>
      </p:sp>
      <p:sp>
        <p:nvSpPr>
          <p:cNvPr id="48" name="object 48"/>
          <p:cNvSpPr/>
          <p:nvPr/>
        </p:nvSpPr>
        <p:spPr>
          <a:xfrm>
            <a:off x="6401434" y="393805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9" name="object 49"/>
          <p:cNvSpPr/>
          <p:nvPr/>
        </p:nvSpPr>
        <p:spPr>
          <a:xfrm>
            <a:off x="6489153" y="3934227"/>
            <a:ext cx="250048" cy="57829"/>
          </a:xfrm>
          <a:custGeom>
            <a:avLst/>
            <a:gdLst/>
            <a:ahLst/>
            <a:cxnLst/>
            <a:rect l="l" t="t" r="r" b="b"/>
            <a:pathLst>
              <a:path w="389889" h="90170">
                <a:moveTo>
                  <a:pt x="50038" y="0"/>
                </a:moveTo>
                <a:lnTo>
                  <a:pt x="0" y="0"/>
                </a:lnTo>
                <a:lnTo>
                  <a:pt x="0" y="88518"/>
                </a:lnTo>
                <a:lnTo>
                  <a:pt x="11557" y="88518"/>
                </a:lnTo>
                <a:lnTo>
                  <a:pt x="11557" y="48640"/>
                </a:lnTo>
                <a:lnTo>
                  <a:pt x="42799" y="48640"/>
                </a:lnTo>
                <a:lnTo>
                  <a:pt x="42799" y="39242"/>
                </a:lnTo>
                <a:lnTo>
                  <a:pt x="11557" y="39242"/>
                </a:lnTo>
                <a:lnTo>
                  <a:pt x="11557" y="9397"/>
                </a:lnTo>
                <a:lnTo>
                  <a:pt x="50038" y="9397"/>
                </a:lnTo>
                <a:lnTo>
                  <a:pt x="50038" y="0"/>
                </a:lnTo>
                <a:close/>
              </a:path>
              <a:path w="389889" h="90170">
                <a:moveTo>
                  <a:pt x="101461" y="17779"/>
                </a:moveTo>
                <a:lnTo>
                  <a:pt x="88253" y="17779"/>
                </a:lnTo>
                <a:lnTo>
                  <a:pt x="82284" y="19261"/>
                </a:lnTo>
                <a:lnTo>
                  <a:pt x="76950" y="22224"/>
                </a:lnTo>
                <a:lnTo>
                  <a:pt x="71616" y="25103"/>
                </a:lnTo>
                <a:lnTo>
                  <a:pt x="59678" y="60790"/>
                </a:lnTo>
                <a:lnTo>
                  <a:pt x="61159" y="67140"/>
                </a:lnTo>
                <a:lnTo>
                  <a:pt x="87829" y="89662"/>
                </a:lnTo>
                <a:lnTo>
                  <a:pt x="100953" y="89662"/>
                </a:lnTo>
                <a:lnTo>
                  <a:pt x="106964" y="88180"/>
                </a:lnTo>
                <a:lnTo>
                  <a:pt x="117801" y="82253"/>
                </a:lnTo>
                <a:lnTo>
                  <a:pt x="120609" y="79501"/>
                </a:lnTo>
                <a:lnTo>
                  <a:pt x="90200" y="79501"/>
                </a:lnTo>
                <a:lnTo>
                  <a:pt x="86390" y="78570"/>
                </a:lnTo>
                <a:lnTo>
                  <a:pt x="71489" y="59266"/>
                </a:lnTo>
                <a:lnTo>
                  <a:pt x="71489" y="48005"/>
                </a:lnTo>
                <a:lnTo>
                  <a:pt x="72547" y="43264"/>
                </a:lnTo>
                <a:lnTo>
                  <a:pt x="76780" y="35475"/>
                </a:lnTo>
                <a:lnTo>
                  <a:pt x="79574" y="32596"/>
                </a:lnTo>
                <a:lnTo>
                  <a:pt x="83046" y="30733"/>
                </a:lnTo>
                <a:lnTo>
                  <a:pt x="86602" y="28786"/>
                </a:lnTo>
                <a:lnTo>
                  <a:pt x="90496" y="27812"/>
                </a:lnTo>
                <a:lnTo>
                  <a:pt x="120835" y="27812"/>
                </a:lnTo>
                <a:lnTo>
                  <a:pt x="118098" y="25103"/>
                </a:lnTo>
                <a:lnTo>
                  <a:pt x="112764" y="22224"/>
                </a:lnTo>
                <a:lnTo>
                  <a:pt x="107430" y="19261"/>
                </a:lnTo>
                <a:lnTo>
                  <a:pt x="101461" y="17779"/>
                </a:lnTo>
                <a:close/>
              </a:path>
              <a:path w="389889" h="90170">
                <a:moveTo>
                  <a:pt x="120835" y="27812"/>
                </a:moveTo>
                <a:lnTo>
                  <a:pt x="98878" y="27812"/>
                </a:lnTo>
                <a:lnTo>
                  <a:pt x="102731" y="28786"/>
                </a:lnTo>
                <a:lnTo>
                  <a:pt x="106287" y="30733"/>
                </a:lnTo>
                <a:lnTo>
                  <a:pt x="109843" y="32596"/>
                </a:lnTo>
                <a:lnTo>
                  <a:pt x="112721" y="35475"/>
                </a:lnTo>
                <a:lnTo>
                  <a:pt x="117124" y="43264"/>
                </a:lnTo>
                <a:lnTo>
                  <a:pt x="118225" y="48005"/>
                </a:lnTo>
                <a:lnTo>
                  <a:pt x="118204" y="59266"/>
                </a:lnTo>
                <a:lnTo>
                  <a:pt x="117082" y="63923"/>
                </a:lnTo>
                <a:lnTo>
                  <a:pt x="114724" y="67945"/>
                </a:lnTo>
                <a:lnTo>
                  <a:pt x="112594" y="71712"/>
                </a:lnTo>
                <a:lnTo>
                  <a:pt x="109673" y="74633"/>
                </a:lnTo>
                <a:lnTo>
                  <a:pt x="102392" y="78528"/>
                </a:lnTo>
                <a:lnTo>
                  <a:pt x="98497" y="79501"/>
                </a:lnTo>
                <a:lnTo>
                  <a:pt x="120609" y="79501"/>
                </a:lnTo>
                <a:lnTo>
                  <a:pt x="122077" y="78062"/>
                </a:lnTo>
                <a:lnTo>
                  <a:pt x="128427" y="67140"/>
                </a:lnTo>
                <a:lnTo>
                  <a:pt x="130036" y="60790"/>
                </a:lnTo>
                <a:lnTo>
                  <a:pt x="130036" y="46397"/>
                </a:lnTo>
                <a:lnTo>
                  <a:pt x="128469" y="40089"/>
                </a:lnTo>
                <a:lnTo>
                  <a:pt x="125337" y="34670"/>
                </a:lnTo>
                <a:lnTo>
                  <a:pt x="122289" y="29252"/>
                </a:lnTo>
                <a:lnTo>
                  <a:pt x="120835" y="27812"/>
                </a:lnTo>
                <a:close/>
              </a:path>
              <a:path w="389889" h="90170">
                <a:moveTo>
                  <a:pt x="156788" y="18922"/>
                </a:moveTo>
                <a:lnTo>
                  <a:pt x="145231" y="18922"/>
                </a:lnTo>
                <a:lnTo>
                  <a:pt x="145231" y="88518"/>
                </a:lnTo>
                <a:lnTo>
                  <a:pt x="156788" y="88518"/>
                </a:lnTo>
                <a:lnTo>
                  <a:pt x="156788" y="50672"/>
                </a:lnTo>
                <a:lnTo>
                  <a:pt x="158002" y="41449"/>
                </a:lnTo>
                <a:lnTo>
                  <a:pt x="161646" y="34861"/>
                </a:lnTo>
                <a:lnTo>
                  <a:pt x="167718" y="30908"/>
                </a:lnTo>
                <a:lnTo>
                  <a:pt x="172122" y="30225"/>
                </a:lnTo>
                <a:lnTo>
                  <a:pt x="156788" y="30225"/>
                </a:lnTo>
                <a:lnTo>
                  <a:pt x="156788" y="18922"/>
                </a:lnTo>
                <a:close/>
              </a:path>
              <a:path w="389889" h="90170">
                <a:moveTo>
                  <a:pt x="179267" y="17652"/>
                </a:moveTo>
                <a:lnTo>
                  <a:pt x="173848" y="17652"/>
                </a:lnTo>
                <a:lnTo>
                  <a:pt x="169234" y="18753"/>
                </a:lnTo>
                <a:lnTo>
                  <a:pt x="165424" y="20954"/>
                </a:lnTo>
                <a:lnTo>
                  <a:pt x="161699" y="23156"/>
                </a:lnTo>
                <a:lnTo>
                  <a:pt x="158820" y="26246"/>
                </a:lnTo>
                <a:lnTo>
                  <a:pt x="156788" y="30225"/>
                </a:lnTo>
                <a:lnTo>
                  <a:pt x="172122" y="30225"/>
                </a:lnTo>
                <a:lnTo>
                  <a:pt x="176219" y="29590"/>
                </a:lnTo>
                <a:lnTo>
                  <a:pt x="179267" y="29590"/>
                </a:lnTo>
                <a:lnTo>
                  <a:pt x="179267" y="17652"/>
                </a:lnTo>
                <a:close/>
              </a:path>
              <a:path w="389889" h="90170">
                <a:moveTo>
                  <a:pt x="204165" y="18922"/>
                </a:moveTo>
                <a:lnTo>
                  <a:pt x="192608" y="18922"/>
                </a:lnTo>
                <a:lnTo>
                  <a:pt x="192608" y="88518"/>
                </a:lnTo>
                <a:lnTo>
                  <a:pt x="204165" y="88518"/>
                </a:lnTo>
                <a:lnTo>
                  <a:pt x="204165" y="42883"/>
                </a:lnTo>
                <a:lnTo>
                  <a:pt x="205943" y="37337"/>
                </a:lnTo>
                <a:lnTo>
                  <a:pt x="209847" y="33146"/>
                </a:lnTo>
                <a:lnTo>
                  <a:pt x="213055" y="29633"/>
                </a:lnTo>
                <a:lnTo>
                  <a:pt x="214719" y="28955"/>
                </a:lnTo>
                <a:lnTo>
                  <a:pt x="204165" y="28955"/>
                </a:lnTo>
                <a:lnTo>
                  <a:pt x="204165" y="18922"/>
                </a:lnTo>
                <a:close/>
              </a:path>
              <a:path w="389889" h="90170">
                <a:moveTo>
                  <a:pt x="249131" y="27685"/>
                </a:moveTo>
                <a:lnTo>
                  <a:pt x="229692" y="27685"/>
                </a:lnTo>
                <a:lnTo>
                  <a:pt x="234306" y="29548"/>
                </a:lnTo>
                <a:lnTo>
                  <a:pt x="237693" y="33273"/>
                </a:lnTo>
                <a:lnTo>
                  <a:pt x="241164" y="36914"/>
                </a:lnTo>
                <a:lnTo>
                  <a:pt x="242900" y="42206"/>
                </a:lnTo>
                <a:lnTo>
                  <a:pt x="242900" y="88518"/>
                </a:lnTo>
                <a:lnTo>
                  <a:pt x="254330" y="88518"/>
                </a:lnTo>
                <a:lnTo>
                  <a:pt x="254330" y="42883"/>
                </a:lnTo>
                <a:lnTo>
                  <a:pt x="256108" y="37337"/>
                </a:lnTo>
                <a:lnTo>
                  <a:pt x="260012" y="33146"/>
                </a:lnTo>
                <a:lnTo>
                  <a:pt x="251663" y="33146"/>
                </a:lnTo>
                <a:lnTo>
                  <a:pt x="249462" y="28066"/>
                </a:lnTo>
                <a:lnTo>
                  <a:pt x="249131" y="27685"/>
                </a:lnTo>
                <a:close/>
              </a:path>
              <a:path w="389889" h="90170">
                <a:moveTo>
                  <a:pt x="298936" y="27685"/>
                </a:moveTo>
                <a:lnTo>
                  <a:pt x="279857" y="27685"/>
                </a:lnTo>
                <a:lnTo>
                  <a:pt x="284471" y="29548"/>
                </a:lnTo>
                <a:lnTo>
                  <a:pt x="287858" y="33273"/>
                </a:lnTo>
                <a:lnTo>
                  <a:pt x="291329" y="36914"/>
                </a:lnTo>
                <a:lnTo>
                  <a:pt x="293065" y="42206"/>
                </a:lnTo>
                <a:lnTo>
                  <a:pt x="293065" y="88518"/>
                </a:lnTo>
                <a:lnTo>
                  <a:pt x="304495" y="88518"/>
                </a:lnTo>
                <a:lnTo>
                  <a:pt x="304495" y="41063"/>
                </a:lnTo>
                <a:lnTo>
                  <a:pt x="303267" y="35602"/>
                </a:lnTo>
                <a:lnTo>
                  <a:pt x="298936" y="27685"/>
                </a:lnTo>
                <a:close/>
              </a:path>
              <a:path w="389889" h="90170">
                <a:moveTo>
                  <a:pt x="281720" y="17652"/>
                </a:moveTo>
                <a:lnTo>
                  <a:pt x="270798" y="17652"/>
                </a:lnTo>
                <a:lnTo>
                  <a:pt x="265802" y="19007"/>
                </a:lnTo>
                <a:lnTo>
                  <a:pt x="256828" y="24426"/>
                </a:lnTo>
                <a:lnTo>
                  <a:pt x="253610" y="28236"/>
                </a:lnTo>
                <a:lnTo>
                  <a:pt x="251663" y="33146"/>
                </a:lnTo>
                <a:lnTo>
                  <a:pt x="260012" y="33146"/>
                </a:lnTo>
                <a:lnTo>
                  <a:pt x="263220" y="29633"/>
                </a:lnTo>
                <a:lnTo>
                  <a:pt x="268004" y="27685"/>
                </a:lnTo>
                <a:lnTo>
                  <a:pt x="298936" y="27685"/>
                </a:lnTo>
                <a:lnTo>
                  <a:pt x="298357" y="26627"/>
                </a:lnTo>
                <a:lnTo>
                  <a:pt x="295012" y="23283"/>
                </a:lnTo>
                <a:lnTo>
                  <a:pt x="290779" y="21081"/>
                </a:lnTo>
                <a:lnTo>
                  <a:pt x="286546" y="18795"/>
                </a:lnTo>
                <a:lnTo>
                  <a:pt x="281720" y="17652"/>
                </a:lnTo>
                <a:close/>
              </a:path>
              <a:path w="389889" h="90170">
                <a:moveTo>
                  <a:pt x="231978" y="17652"/>
                </a:moveTo>
                <a:lnTo>
                  <a:pt x="221479" y="17652"/>
                </a:lnTo>
                <a:lnTo>
                  <a:pt x="217204" y="18626"/>
                </a:lnTo>
                <a:lnTo>
                  <a:pt x="213309" y="20573"/>
                </a:lnTo>
                <a:lnTo>
                  <a:pt x="209499" y="22521"/>
                </a:lnTo>
                <a:lnTo>
                  <a:pt x="206451" y="25315"/>
                </a:lnTo>
                <a:lnTo>
                  <a:pt x="204165" y="28955"/>
                </a:lnTo>
                <a:lnTo>
                  <a:pt x="214719" y="28955"/>
                </a:lnTo>
                <a:lnTo>
                  <a:pt x="217839" y="27685"/>
                </a:lnTo>
                <a:lnTo>
                  <a:pt x="249131" y="27685"/>
                </a:lnTo>
                <a:lnTo>
                  <a:pt x="246117" y="24214"/>
                </a:lnTo>
                <a:lnTo>
                  <a:pt x="237143" y="18965"/>
                </a:lnTo>
                <a:lnTo>
                  <a:pt x="231978" y="17652"/>
                </a:lnTo>
                <a:close/>
              </a:path>
              <a:path w="389889" h="90170">
                <a:moveTo>
                  <a:pt x="358251" y="17779"/>
                </a:moveTo>
                <a:lnTo>
                  <a:pt x="345974" y="17779"/>
                </a:lnTo>
                <a:lnTo>
                  <a:pt x="340344" y="19261"/>
                </a:lnTo>
                <a:lnTo>
                  <a:pt x="330268" y="25188"/>
                </a:lnTo>
                <a:lnTo>
                  <a:pt x="326331" y="29379"/>
                </a:lnTo>
                <a:lnTo>
                  <a:pt x="322813" y="35983"/>
                </a:lnTo>
                <a:lnTo>
                  <a:pt x="320574" y="40131"/>
                </a:lnTo>
                <a:lnTo>
                  <a:pt x="319135" y="46354"/>
                </a:lnTo>
                <a:lnTo>
                  <a:pt x="319135" y="60494"/>
                </a:lnTo>
                <a:lnTo>
                  <a:pt x="345847" y="89662"/>
                </a:lnTo>
                <a:lnTo>
                  <a:pt x="358039" y="89662"/>
                </a:lnTo>
                <a:lnTo>
                  <a:pt x="363288" y="88349"/>
                </a:lnTo>
                <a:lnTo>
                  <a:pt x="372348" y="83015"/>
                </a:lnTo>
                <a:lnTo>
                  <a:pt x="375777" y="79629"/>
                </a:lnTo>
                <a:lnTo>
                  <a:pt x="375848" y="79501"/>
                </a:lnTo>
                <a:lnTo>
                  <a:pt x="350123" y="79501"/>
                </a:lnTo>
                <a:lnTo>
                  <a:pt x="346186" y="78485"/>
                </a:lnTo>
                <a:lnTo>
                  <a:pt x="330946" y="48217"/>
                </a:lnTo>
                <a:lnTo>
                  <a:pt x="332004" y="43645"/>
                </a:lnTo>
                <a:lnTo>
                  <a:pt x="336237" y="35856"/>
                </a:lnTo>
                <a:lnTo>
                  <a:pt x="339074" y="32892"/>
                </a:lnTo>
                <a:lnTo>
                  <a:pt x="346186" y="28828"/>
                </a:lnTo>
                <a:lnTo>
                  <a:pt x="350123" y="27812"/>
                </a:lnTo>
                <a:lnTo>
                  <a:pt x="375955" y="27812"/>
                </a:lnTo>
                <a:lnTo>
                  <a:pt x="375861" y="27643"/>
                </a:lnTo>
                <a:lnTo>
                  <a:pt x="372517" y="24341"/>
                </a:lnTo>
                <a:lnTo>
                  <a:pt x="363542" y="19092"/>
                </a:lnTo>
                <a:lnTo>
                  <a:pt x="358251" y="17779"/>
                </a:lnTo>
                <a:close/>
              </a:path>
              <a:path w="389889" h="90170">
                <a:moveTo>
                  <a:pt x="389747" y="75564"/>
                </a:moveTo>
                <a:lnTo>
                  <a:pt x="378063" y="75564"/>
                </a:lnTo>
                <a:lnTo>
                  <a:pt x="378063" y="88518"/>
                </a:lnTo>
                <a:lnTo>
                  <a:pt x="389747" y="88518"/>
                </a:lnTo>
                <a:lnTo>
                  <a:pt x="389747" y="75564"/>
                </a:lnTo>
                <a:close/>
              </a:path>
              <a:path w="389889" h="90170">
                <a:moveTo>
                  <a:pt x="375955" y="27812"/>
                </a:moveTo>
                <a:lnTo>
                  <a:pt x="358759" y="27812"/>
                </a:lnTo>
                <a:lnTo>
                  <a:pt x="362696" y="28871"/>
                </a:lnTo>
                <a:lnTo>
                  <a:pt x="366252" y="30987"/>
                </a:lnTo>
                <a:lnTo>
                  <a:pt x="378063" y="58843"/>
                </a:lnTo>
                <a:lnTo>
                  <a:pt x="377004" y="63457"/>
                </a:lnTo>
                <a:lnTo>
                  <a:pt x="358759" y="79501"/>
                </a:lnTo>
                <a:lnTo>
                  <a:pt x="375848" y="79501"/>
                </a:lnTo>
                <a:lnTo>
                  <a:pt x="378063" y="75564"/>
                </a:lnTo>
                <a:lnTo>
                  <a:pt x="389747" y="75564"/>
                </a:lnTo>
                <a:lnTo>
                  <a:pt x="389747" y="31622"/>
                </a:lnTo>
                <a:lnTo>
                  <a:pt x="378063" y="31622"/>
                </a:lnTo>
                <a:lnTo>
                  <a:pt x="375955" y="27812"/>
                </a:lnTo>
                <a:close/>
              </a:path>
              <a:path w="389889" h="90170">
                <a:moveTo>
                  <a:pt x="389747" y="18922"/>
                </a:moveTo>
                <a:lnTo>
                  <a:pt x="378063" y="18922"/>
                </a:lnTo>
                <a:lnTo>
                  <a:pt x="378063" y="31622"/>
                </a:lnTo>
                <a:lnTo>
                  <a:pt x="389747" y="31622"/>
                </a:lnTo>
                <a:lnTo>
                  <a:pt x="389747" y="18922"/>
                </a:lnTo>
                <a:close/>
              </a:path>
            </a:pathLst>
          </a:custGeom>
          <a:solidFill>
            <a:srgbClr val="FF0000"/>
          </a:solidFill>
        </p:spPr>
        <p:txBody>
          <a:bodyPr wrap="square" lIns="0" tIns="0" rIns="0" bIns="0" rtlCol="0"/>
          <a:lstStyle/>
          <a:p>
            <a:endParaRPr sz="1154"/>
          </a:p>
        </p:txBody>
      </p:sp>
      <p:sp>
        <p:nvSpPr>
          <p:cNvPr id="50" name="object 50"/>
          <p:cNvSpPr/>
          <p:nvPr/>
        </p:nvSpPr>
        <p:spPr>
          <a:xfrm>
            <a:off x="6401434" y="410095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1" name="object 51"/>
          <p:cNvPicPr/>
          <p:nvPr/>
        </p:nvPicPr>
        <p:blipFill>
          <a:blip r:embed="rId7" cstate="print"/>
          <a:stretch>
            <a:fillRect/>
          </a:stretch>
        </p:blipFill>
        <p:spPr>
          <a:xfrm>
            <a:off x="6489154" y="4091913"/>
            <a:ext cx="308732" cy="83159"/>
          </a:xfrm>
          <a:prstGeom prst="rect">
            <a:avLst/>
          </a:prstGeom>
        </p:spPr>
      </p:pic>
      <p:sp>
        <p:nvSpPr>
          <p:cNvPr id="3" name="Título 2">
            <a:extLst>
              <a:ext uri="{FF2B5EF4-FFF2-40B4-BE49-F238E27FC236}">
                <a16:creationId xmlns:a16="http://schemas.microsoft.com/office/drawing/2014/main" id="{D24105B9-D9A4-6531-4846-4B3B47DE915B}"/>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139A8434-A1A2-2504-D3EF-9C2738D78C2A}"/>
              </a:ext>
            </a:extLst>
          </p:cNvPr>
          <p:cNvSpPr>
            <a:spLocks noGrp="1"/>
          </p:cNvSpPr>
          <p:nvPr>
            <p:ph idx="1"/>
          </p:nvPr>
        </p:nvSpPr>
        <p:spPr/>
        <p:txBody>
          <a:bodyPr/>
          <a:lstStyle/>
          <a:p>
            <a:endParaRPr lang="pt-B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1212" y="6720807"/>
            <a:ext cx="104763" cy="72522"/>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1831079"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FF0000"/>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686868"/>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46" name="object 46"/>
          <p:cNvSpPr/>
          <p:nvPr/>
        </p:nvSpPr>
        <p:spPr>
          <a:xfrm>
            <a:off x="6401434" y="377515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7" name="object 47"/>
          <p:cNvSpPr/>
          <p:nvPr/>
        </p:nvSpPr>
        <p:spPr>
          <a:xfrm>
            <a:off x="6485651" y="3767827"/>
            <a:ext cx="388511" cy="61087"/>
          </a:xfrm>
          <a:custGeom>
            <a:avLst/>
            <a:gdLst/>
            <a:ahLst/>
            <a:cxnLst/>
            <a:rect l="l" t="t" r="r" b="b"/>
            <a:pathLst>
              <a:path w="605789" h="95250">
                <a:moveTo>
                  <a:pt x="35814" y="14858"/>
                </a:moveTo>
                <a:lnTo>
                  <a:pt x="24257" y="14858"/>
                </a:lnTo>
                <a:lnTo>
                  <a:pt x="24257" y="93979"/>
                </a:lnTo>
                <a:lnTo>
                  <a:pt x="35814" y="93979"/>
                </a:lnTo>
                <a:lnTo>
                  <a:pt x="35814" y="14858"/>
                </a:lnTo>
                <a:close/>
              </a:path>
              <a:path w="605789" h="95250">
                <a:moveTo>
                  <a:pt x="59944" y="5460"/>
                </a:moveTo>
                <a:lnTo>
                  <a:pt x="0" y="5460"/>
                </a:lnTo>
                <a:lnTo>
                  <a:pt x="0" y="14858"/>
                </a:lnTo>
                <a:lnTo>
                  <a:pt x="59944" y="14858"/>
                </a:lnTo>
                <a:lnTo>
                  <a:pt x="59944" y="5460"/>
                </a:lnTo>
                <a:close/>
              </a:path>
              <a:path w="605789" h="95250">
                <a:moveTo>
                  <a:pt x="108967" y="23240"/>
                </a:moveTo>
                <a:lnTo>
                  <a:pt x="96691" y="23240"/>
                </a:lnTo>
                <a:lnTo>
                  <a:pt x="91060" y="24722"/>
                </a:lnTo>
                <a:lnTo>
                  <a:pt x="80985" y="30649"/>
                </a:lnTo>
                <a:lnTo>
                  <a:pt x="77048" y="34840"/>
                </a:lnTo>
                <a:lnTo>
                  <a:pt x="73530" y="41444"/>
                </a:lnTo>
                <a:lnTo>
                  <a:pt x="71291" y="45592"/>
                </a:lnTo>
                <a:lnTo>
                  <a:pt x="69851" y="51815"/>
                </a:lnTo>
                <a:lnTo>
                  <a:pt x="69851" y="65955"/>
                </a:lnTo>
                <a:lnTo>
                  <a:pt x="96564" y="95122"/>
                </a:lnTo>
                <a:lnTo>
                  <a:pt x="108756" y="95122"/>
                </a:lnTo>
                <a:lnTo>
                  <a:pt x="114005" y="93810"/>
                </a:lnTo>
                <a:lnTo>
                  <a:pt x="123064" y="88476"/>
                </a:lnTo>
                <a:lnTo>
                  <a:pt x="126493" y="85090"/>
                </a:lnTo>
                <a:lnTo>
                  <a:pt x="126565" y="84962"/>
                </a:lnTo>
                <a:lnTo>
                  <a:pt x="100839" y="84962"/>
                </a:lnTo>
                <a:lnTo>
                  <a:pt x="96902" y="83946"/>
                </a:lnTo>
                <a:lnTo>
                  <a:pt x="81662" y="53678"/>
                </a:lnTo>
                <a:lnTo>
                  <a:pt x="82721" y="49106"/>
                </a:lnTo>
                <a:lnTo>
                  <a:pt x="86954" y="41317"/>
                </a:lnTo>
                <a:lnTo>
                  <a:pt x="89790" y="38353"/>
                </a:lnTo>
                <a:lnTo>
                  <a:pt x="96902" y="34289"/>
                </a:lnTo>
                <a:lnTo>
                  <a:pt x="100839" y="33273"/>
                </a:lnTo>
                <a:lnTo>
                  <a:pt x="126672" y="33273"/>
                </a:lnTo>
                <a:lnTo>
                  <a:pt x="126578" y="33104"/>
                </a:lnTo>
                <a:lnTo>
                  <a:pt x="123234" y="29802"/>
                </a:lnTo>
                <a:lnTo>
                  <a:pt x="114259" y="24553"/>
                </a:lnTo>
                <a:lnTo>
                  <a:pt x="108967" y="23240"/>
                </a:lnTo>
                <a:close/>
              </a:path>
              <a:path w="605789" h="95250">
                <a:moveTo>
                  <a:pt x="140463" y="81025"/>
                </a:moveTo>
                <a:lnTo>
                  <a:pt x="128779" y="81025"/>
                </a:lnTo>
                <a:lnTo>
                  <a:pt x="128779" y="93979"/>
                </a:lnTo>
                <a:lnTo>
                  <a:pt x="140463" y="93979"/>
                </a:lnTo>
                <a:lnTo>
                  <a:pt x="140463" y="81025"/>
                </a:lnTo>
                <a:close/>
              </a:path>
              <a:path w="605789" h="95250">
                <a:moveTo>
                  <a:pt x="126672" y="33273"/>
                </a:moveTo>
                <a:lnTo>
                  <a:pt x="109475" y="33273"/>
                </a:lnTo>
                <a:lnTo>
                  <a:pt x="113412" y="34332"/>
                </a:lnTo>
                <a:lnTo>
                  <a:pt x="116968" y="36448"/>
                </a:lnTo>
                <a:lnTo>
                  <a:pt x="128779" y="64304"/>
                </a:lnTo>
                <a:lnTo>
                  <a:pt x="127721" y="68918"/>
                </a:lnTo>
                <a:lnTo>
                  <a:pt x="109475" y="84962"/>
                </a:lnTo>
                <a:lnTo>
                  <a:pt x="126565" y="84962"/>
                </a:lnTo>
                <a:lnTo>
                  <a:pt x="128779" y="81025"/>
                </a:lnTo>
                <a:lnTo>
                  <a:pt x="140463" y="81025"/>
                </a:lnTo>
                <a:lnTo>
                  <a:pt x="140463" y="37083"/>
                </a:lnTo>
                <a:lnTo>
                  <a:pt x="128779" y="37083"/>
                </a:lnTo>
                <a:lnTo>
                  <a:pt x="126672" y="33273"/>
                </a:lnTo>
                <a:close/>
              </a:path>
              <a:path w="605789" h="95250">
                <a:moveTo>
                  <a:pt x="140463" y="24383"/>
                </a:moveTo>
                <a:lnTo>
                  <a:pt x="128779" y="24383"/>
                </a:lnTo>
                <a:lnTo>
                  <a:pt x="128779" y="37083"/>
                </a:lnTo>
                <a:lnTo>
                  <a:pt x="140463" y="37083"/>
                </a:lnTo>
                <a:lnTo>
                  <a:pt x="140463" y="24383"/>
                </a:lnTo>
                <a:close/>
              </a:path>
              <a:path w="605789" h="95250">
                <a:moveTo>
                  <a:pt x="171551" y="24383"/>
                </a:moveTo>
                <a:lnTo>
                  <a:pt x="159994" y="24383"/>
                </a:lnTo>
                <a:lnTo>
                  <a:pt x="159994" y="93979"/>
                </a:lnTo>
                <a:lnTo>
                  <a:pt x="171551" y="93979"/>
                </a:lnTo>
                <a:lnTo>
                  <a:pt x="171551" y="48344"/>
                </a:lnTo>
                <a:lnTo>
                  <a:pt x="173329" y="42798"/>
                </a:lnTo>
                <a:lnTo>
                  <a:pt x="177233" y="38607"/>
                </a:lnTo>
                <a:lnTo>
                  <a:pt x="180441" y="35094"/>
                </a:lnTo>
                <a:lnTo>
                  <a:pt x="182105" y="34416"/>
                </a:lnTo>
                <a:lnTo>
                  <a:pt x="171551" y="34416"/>
                </a:lnTo>
                <a:lnTo>
                  <a:pt x="171551" y="24383"/>
                </a:lnTo>
                <a:close/>
              </a:path>
              <a:path w="605789" h="95250">
                <a:moveTo>
                  <a:pt x="216517" y="33146"/>
                </a:moveTo>
                <a:lnTo>
                  <a:pt x="197078" y="33146"/>
                </a:lnTo>
                <a:lnTo>
                  <a:pt x="201692" y="35009"/>
                </a:lnTo>
                <a:lnTo>
                  <a:pt x="205079" y="38734"/>
                </a:lnTo>
                <a:lnTo>
                  <a:pt x="208550" y="42375"/>
                </a:lnTo>
                <a:lnTo>
                  <a:pt x="210286" y="47667"/>
                </a:lnTo>
                <a:lnTo>
                  <a:pt x="210286" y="93979"/>
                </a:lnTo>
                <a:lnTo>
                  <a:pt x="221716" y="93979"/>
                </a:lnTo>
                <a:lnTo>
                  <a:pt x="221716" y="48344"/>
                </a:lnTo>
                <a:lnTo>
                  <a:pt x="223494" y="42798"/>
                </a:lnTo>
                <a:lnTo>
                  <a:pt x="227398" y="38607"/>
                </a:lnTo>
                <a:lnTo>
                  <a:pt x="219049" y="38607"/>
                </a:lnTo>
                <a:lnTo>
                  <a:pt x="216847" y="33527"/>
                </a:lnTo>
                <a:lnTo>
                  <a:pt x="216517" y="33146"/>
                </a:lnTo>
                <a:close/>
              </a:path>
              <a:path w="605789" h="95250">
                <a:moveTo>
                  <a:pt x="266321" y="33146"/>
                </a:moveTo>
                <a:lnTo>
                  <a:pt x="247243" y="33146"/>
                </a:lnTo>
                <a:lnTo>
                  <a:pt x="251857" y="35009"/>
                </a:lnTo>
                <a:lnTo>
                  <a:pt x="255244" y="38734"/>
                </a:lnTo>
                <a:lnTo>
                  <a:pt x="258715" y="42375"/>
                </a:lnTo>
                <a:lnTo>
                  <a:pt x="260451" y="47667"/>
                </a:lnTo>
                <a:lnTo>
                  <a:pt x="260451" y="93979"/>
                </a:lnTo>
                <a:lnTo>
                  <a:pt x="271881" y="93979"/>
                </a:lnTo>
                <a:lnTo>
                  <a:pt x="271881" y="46524"/>
                </a:lnTo>
                <a:lnTo>
                  <a:pt x="270653" y="41063"/>
                </a:lnTo>
                <a:lnTo>
                  <a:pt x="266321" y="33146"/>
                </a:lnTo>
                <a:close/>
              </a:path>
              <a:path w="605789" h="95250">
                <a:moveTo>
                  <a:pt x="249105" y="23113"/>
                </a:moveTo>
                <a:lnTo>
                  <a:pt x="238183" y="23113"/>
                </a:lnTo>
                <a:lnTo>
                  <a:pt x="233188" y="24468"/>
                </a:lnTo>
                <a:lnTo>
                  <a:pt x="224213" y="29887"/>
                </a:lnTo>
                <a:lnTo>
                  <a:pt x="220996" y="33697"/>
                </a:lnTo>
                <a:lnTo>
                  <a:pt x="219049" y="38607"/>
                </a:lnTo>
                <a:lnTo>
                  <a:pt x="227398" y="38607"/>
                </a:lnTo>
                <a:lnTo>
                  <a:pt x="230606" y="35094"/>
                </a:lnTo>
                <a:lnTo>
                  <a:pt x="235389" y="33146"/>
                </a:lnTo>
                <a:lnTo>
                  <a:pt x="266321" y="33146"/>
                </a:lnTo>
                <a:lnTo>
                  <a:pt x="265742" y="32088"/>
                </a:lnTo>
                <a:lnTo>
                  <a:pt x="262398" y="28744"/>
                </a:lnTo>
                <a:lnTo>
                  <a:pt x="258165" y="26542"/>
                </a:lnTo>
                <a:lnTo>
                  <a:pt x="253931" y="24256"/>
                </a:lnTo>
                <a:lnTo>
                  <a:pt x="249105" y="23113"/>
                </a:lnTo>
                <a:close/>
              </a:path>
              <a:path w="605789" h="95250">
                <a:moveTo>
                  <a:pt x="199364" y="23113"/>
                </a:moveTo>
                <a:lnTo>
                  <a:pt x="188865" y="23113"/>
                </a:lnTo>
                <a:lnTo>
                  <a:pt x="184589" y="24087"/>
                </a:lnTo>
                <a:lnTo>
                  <a:pt x="180695" y="26034"/>
                </a:lnTo>
                <a:lnTo>
                  <a:pt x="176885" y="27982"/>
                </a:lnTo>
                <a:lnTo>
                  <a:pt x="173837" y="30776"/>
                </a:lnTo>
                <a:lnTo>
                  <a:pt x="171551" y="34416"/>
                </a:lnTo>
                <a:lnTo>
                  <a:pt x="182105" y="34416"/>
                </a:lnTo>
                <a:lnTo>
                  <a:pt x="185224" y="33146"/>
                </a:lnTo>
                <a:lnTo>
                  <a:pt x="216517" y="33146"/>
                </a:lnTo>
                <a:lnTo>
                  <a:pt x="213503" y="29675"/>
                </a:lnTo>
                <a:lnTo>
                  <a:pt x="204528" y="24426"/>
                </a:lnTo>
                <a:lnTo>
                  <a:pt x="199364" y="23113"/>
                </a:lnTo>
                <a:close/>
              </a:path>
              <a:path w="605789" h="95250">
                <a:moveTo>
                  <a:pt x="325636" y="23240"/>
                </a:moveTo>
                <a:lnTo>
                  <a:pt x="313360" y="23240"/>
                </a:lnTo>
                <a:lnTo>
                  <a:pt x="307729" y="24722"/>
                </a:lnTo>
                <a:lnTo>
                  <a:pt x="297654" y="30649"/>
                </a:lnTo>
                <a:lnTo>
                  <a:pt x="293717" y="34840"/>
                </a:lnTo>
                <a:lnTo>
                  <a:pt x="290199" y="41444"/>
                </a:lnTo>
                <a:lnTo>
                  <a:pt x="287960" y="45592"/>
                </a:lnTo>
                <a:lnTo>
                  <a:pt x="286520" y="51815"/>
                </a:lnTo>
                <a:lnTo>
                  <a:pt x="286520" y="65955"/>
                </a:lnTo>
                <a:lnTo>
                  <a:pt x="313233" y="95122"/>
                </a:lnTo>
                <a:lnTo>
                  <a:pt x="325425" y="95122"/>
                </a:lnTo>
                <a:lnTo>
                  <a:pt x="330674" y="93810"/>
                </a:lnTo>
                <a:lnTo>
                  <a:pt x="339733" y="88476"/>
                </a:lnTo>
                <a:lnTo>
                  <a:pt x="343162" y="85090"/>
                </a:lnTo>
                <a:lnTo>
                  <a:pt x="343234" y="84962"/>
                </a:lnTo>
                <a:lnTo>
                  <a:pt x="317508" y="84962"/>
                </a:lnTo>
                <a:lnTo>
                  <a:pt x="313571" y="83946"/>
                </a:lnTo>
                <a:lnTo>
                  <a:pt x="298331" y="53678"/>
                </a:lnTo>
                <a:lnTo>
                  <a:pt x="299390" y="49106"/>
                </a:lnTo>
                <a:lnTo>
                  <a:pt x="303623" y="41317"/>
                </a:lnTo>
                <a:lnTo>
                  <a:pt x="306459" y="38353"/>
                </a:lnTo>
                <a:lnTo>
                  <a:pt x="313571" y="34289"/>
                </a:lnTo>
                <a:lnTo>
                  <a:pt x="317508" y="33273"/>
                </a:lnTo>
                <a:lnTo>
                  <a:pt x="343341" y="33273"/>
                </a:lnTo>
                <a:lnTo>
                  <a:pt x="343247" y="33104"/>
                </a:lnTo>
                <a:lnTo>
                  <a:pt x="339903" y="29802"/>
                </a:lnTo>
                <a:lnTo>
                  <a:pt x="330928" y="24553"/>
                </a:lnTo>
                <a:lnTo>
                  <a:pt x="325636" y="23240"/>
                </a:lnTo>
                <a:close/>
              </a:path>
              <a:path w="605789" h="95250">
                <a:moveTo>
                  <a:pt x="357132" y="81025"/>
                </a:moveTo>
                <a:lnTo>
                  <a:pt x="345448" y="81025"/>
                </a:lnTo>
                <a:lnTo>
                  <a:pt x="345448" y="93979"/>
                </a:lnTo>
                <a:lnTo>
                  <a:pt x="357132" y="93979"/>
                </a:lnTo>
                <a:lnTo>
                  <a:pt x="357132" y="81025"/>
                </a:lnTo>
                <a:close/>
              </a:path>
              <a:path w="605789" h="95250">
                <a:moveTo>
                  <a:pt x="343341" y="33273"/>
                </a:moveTo>
                <a:lnTo>
                  <a:pt x="326144" y="33273"/>
                </a:lnTo>
                <a:lnTo>
                  <a:pt x="330081" y="34332"/>
                </a:lnTo>
                <a:lnTo>
                  <a:pt x="333637" y="36448"/>
                </a:lnTo>
                <a:lnTo>
                  <a:pt x="345448" y="64304"/>
                </a:lnTo>
                <a:lnTo>
                  <a:pt x="344390" y="68918"/>
                </a:lnTo>
                <a:lnTo>
                  <a:pt x="326144" y="84962"/>
                </a:lnTo>
                <a:lnTo>
                  <a:pt x="343234" y="84962"/>
                </a:lnTo>
                <a:lnTo>
                  <a:pt x="345448" y="81025"/>
                </a:lnTo>
                <a:lnTo>
                  <a:pt x="357132" y="81025"/>
                </a:lnTo>
                <a:lnTo>
                  <a:pt x="357132" y="37083"/>
                </a:lnTo>
                <a:lnTo>
                  <a:pt x="345448" y="37083"/>
                </a:lnTo>
                <a:lnTo>
                  <a:pt x="343341" y="33273"/>
                </a:lnTo>
                <a:close/>
              </a:path>
              <a:path w="605789" h="95250">
                <a:moveTo>
                  <a:pt x="357132" y="24383"/>
                </a:moveTo>
                <a:lnTo>
                  <a:pt x="345448" y="24383"/>
                </a:lnTo>
                <a:lnTo>
                  <a:pt x="345448" y="37083"/>
                </a:lnTo>
                <a:lnTo>
                  <a:pt x="357132" y="37083"/>
                </a:lnTo>
                <a:lnTo>
                  <a:pt x="357132" y="24383"/>
                </a:lnTo>
                <a:close/>
              </a:path>
              <a:path w="605789" h="95250">
                <a:moveTo>
                  <a:pt x="388220" y="24383"/>
                </a:moveTo>
                <a:lnTo>
                  <a:pt x="376663" y="24383"/>
                </a:lnTo>
                <a:lnTo>
                  <a:pt x="376663" y="93979"/>
                </a:lnTo>
                <a:lnTo>
                  <a:pt x="388220" y="93979"/>
                </a:lnTo>
                <a:lnTo>
                  <a:pt x="388220" y="48217"/>
                </a:lnTo>
                <a:lnTo>
                  <a:pt x="389998" y="42671"/>
                </a:lnTo>
                <a:lnTo>
                  <a:pt x="393675" y="38734"/>
                </a:lnTo>
                <a:lnTo>
                  <a:pt x="397194" y="35051"/>
                </a:lnTo>
                <a:lnTo>
                  <a:pt x="399142" y="34289"/>
                </a:lnTo>
                <a:lnTo>
                  <a:pt x="388220" y="34289"/>
                </a:lnTo>
                <a:lnTo>
                  <a:pt x="388220" y="24383"/>
                </a:lnTo>
                <a:close/>
              </a:path>
              <a:path w="605789" h="95250">
                <a:moveTo>
                  <a:pt x="433508" y="33146"/>
                </a:moveTo>
                <a:lnTo>
                  <a:pt x="414170" y="33146"/>
                </a:lnTo>
                <a:lnTo>
                  <a:pt x="418911" y="35009"/>
                </a:lnTo>
                <a:lnTo>
                  <a:pt x="422504" y="38861"/>
                </a:lnTo>
                <a:lnTo>
                  <a:pt x="425854" y="42375"/>
                </a:lnTo>
                <a:lnTo>
                  <a:pt x="427590" y="47667"/>
                </a:lnTo>
                <a:lnTo>
                  <a:pt x="427590" y="93979"/>
                </a:lnTo>
                <a:lnTo>
                  <a:pt x="439020" y="93979"/>
                </a:lnTo>
                <a:lnTo>
                  <a:pt x="439020" y="43307"/>
                </a:lnTo>
                <a:lnTo>
                  <a:pt x="436395" y="35940"/>
                </a:lnTo>
                <a:lnTo>
                  <a:pt x="433508" y="33146"/>
                </a:lnTo>
                <a:close/>
              </a:path>
              <a:path w="605789" h="95250">
                <a:moveTo>
                  <a:pt x="419038" y="23113"/>
                </a:moveTo>
                <a:lnTo>
                  <a:pt x="405830" y="23113"/>
                </a:lnTo>
                <a:lnTo>
                  <a:pt x="401470" y="24087"/>
                </a:lnTo>
                <a:lnTo>
                  <a:pt x="397491" y="26034"/>
                </a:lnTo>
                <a:lnTo>
                  <a:pt x="393596" y="27982"/>
                </a:lnTo>
                <a:lnTo>
                  <a:pt x="390506" y="30733"/>
                </a:lnTo>
                <a:lnTo>
                  <a:pt x="388220" y="34289"/>
                </a:lnTo>
                <a:lnTo>
                  <a:pt x="399142" y="34289"/>
                </a:lnTo>
                <a:lnTo>
                  <a:pt x="402063" y="33146"/>
                </a:lnTo>
                <a:lnTo>
                  <a:pt x="433508" y="33146"/>
                </a:lnTo>
                <a:lnTo>
                  <a:pt x="431146" y="30860"/>
                </a:lnTo>
                <a:lnTo>
                  <a:pt x="425896" y="25696"/>
                </a:lnTo>
                <a:lnTo>
                  <a:pt x="419038" y="23113"/>
                </a:lnTo>
                <a:close/>
              </a:path>
              <a:path w="605789" h="95250">
                <a:moveTo>
                  <a:pt x="469455" y="0"/>
                </a:moveTo>
                <a:lnTo>
                  <a:pt x="457898" y="0"/>
                </a:lnTo>
                <a:lnTo>
                  <a:pt x="457898" y="93979"/>
                </a:lnTo>
                <a:lnTo>
                  <a:pt x="469455" y="93979"/>
                </a:lnTo>
                <a:lnTo>
                  <a:pt x="469455" y="48217"/>
                </a:lnTo>
                <a:lnTo>
                  <a:pt x="471233" y="42671"/>
                </a:lnTo>
                <a:lnTo>
                  <a:pt x="474910" y="38734"/>
                </a:lnTo>
                <a:lnTo>
                  <a:pt x="478430" y="35051"/>
                </a:lnTo>
                <a:lnTo>
                  <a:pt x="480377" y="34289"/>
                </a:lnTo>
                <a:lnTo>
                  <a:pt x="469455" y="34289"/>
                </a:lnTo>
                <a:lnTo>
                  <a:pt x="469455" y="0"/>
                </a:lnTo>
                <a:close/>
              </a:path>
              <a:path w="605789" h="95250">
                <a:moveTo>
                  <a:pt x="514760" y="33146"/>
                </a:moveTo>
                <a:lnTo>
                  <a:pt x="495405" y="33146"/>
                </a:lnTo>
                <a:lnTo>
                  <a:pt x="500147" y="35009"/>
                </a:lnTo>
                <a:lnTo>
                  <a:pt x="503739" y="38861"/>
                </a:lnTo>
                <a:lnTo>
                  <a:pt x="507089" y="42375"/>
                </a:lnTo>
                <a:lnTo>
                  <a:pt x="508825" y="47667"/>
                </a:lnTo>
                <a:lnTo>
                  <a:pt x="508825" y="93979"/>
                </a:lnTo>
                <a:lnTo>
                  <a:pt x="520255" y="93979"/>
                </a:lnTo>
                <a:lnTo>
                  <a:pt x="520255" y="46524"/>
                </a:lnTo>
                <a:lnTo>
                  <a:pt x="519027" y="41063"/>
                </a:lnTo>
                <a:lnTo>
                  <a:pt x="516572" y="36575"/>
                </a:lnTo>
                <a:lnTo>
                  <a:pt x="514760" y="33146"/>
                </a:lnTo>
                <a:close/>
              </a:path>
              <a:path w="605789" h="95250">
                <a:moveTo>
                  <a:pt x="497691" y="23113"/>
                </a:moveTo>
                <a:lnTo>
                  <a:pt x="487447" y="23113"/>
                </a:lnTo>
                <a:lnTo>
                  <a:pt x="482917" y="24087"/>
                </a:lnTo>
                <a:lnTo>
                  <a:pt x="478853" y="26034"/>
                </a:lnTo>
                <a:lnTo>
                  <a:pt x="474874" y="27982"/>
                </a:lnTo>
                <a:lnTo>
                  <a:pt x="471741" y="30733"/>
                </a:lnTo>
                <a:lnTo>
                  <a:pt x="469455" y="34289"/>
                </a:lnTo>
                <a:lnTo>
                  <a:pt x="480377" y="34289"/>
                </a:lnTo>
                <a:lnTo>
                  <a:pt x="483298" y="33146"/>
                </a:lnTo>
                <a:lnTo>
                  <a:pt x="514760" y="33146"/>
                </a:lnTo>
                <a:lnTo>
                  <a:pt x="514201" y="32088"/>
                </a:lnTo>
                <a:lnTo>
                  <a:pt x="510899" y="28744"/>
                </a:lnTo>
                <a:lnTo>
                  <a:pt x="506666" y="26542"/>
                </a:lnTo>
                <a:lnTo>
                  <a:pt x="502433" y="24256"/>
                </a:lnTo>
                <a:lnTo>
                  <a:pt x="497691" y="23113"/>
                </a:lnTo>
                <a:close/>
              </a:path>
              <a:path w="605789" h="95250">
                <a:moveTo>
                  <a:pt x="576598" y="23240"/>
                </a:moveTo>
                <a:lnTo>
                  <a:pt x="563390" y="23240"/>
                </a:lnTo>
                <a:lnTo>
                  <a:pt x="557421" y="24722"/>
                </a:lnTo>
                <a:lnTo>
                  <a:pt x="552087" y="27685"/>
                </a:lnTo>
                <a:lnTo>
                  <a:pt x="546753" y="30564"/>
                </a:lnTo>
                <a:lnTo>
                  <a:pt x="534815" y="66251"/>
                </a:lnTo>
                <a:lnTo>
                  <a:pt x="536297" y="72601"/>
                </a:lnTo>
                <a:lnTo>
                  <a:pt x="562967" y="95122"/>
                </a:lnTo>
                <a:lnTo>
                  <a:pt x="576090" y="95122"/>
                </a:lnTo>
                <a:lnTo>
                  <a:pt x="582102" y="93641"/>
                </a:lnTo>
                <a:lnTo>
                  <a:pt x="592939" y="87714"/>
                </a:lnTo>
                <a:lnTo>
                  <a:pt x="595746" y="84962"/>
                </a:lnTo>
                <a:lnTo>
                  <a:pt x="565338" y="84962"/>
                </a:lnTo>
                <a:lnTo>
                  <a:pt x="561528" y="84031"/>
                </a:lnTo>
                <a:lnTo>
                  <a:pt x="546626" y="64727"/>
                </a:lnTo>
                <a:lnTo>
                  <a:pt x="546626" y="53466"/>
                </a:lnTo>
                <a:lnTo>
                  <a:pt x="547685" y="48725"/>
                </a:lnTo>
                <a:lnTo>
                  <a:pt x="551918" y="40936"/>
                </a:lnTo>
                <a:lnTo>
                  <a:pt x="554712" y="38057"/>
                </a:lnTo>
                <a:lnTo>
                  <a:pt x="558183" y="36194"/>
                </a:lnTo>
                <a:lnTo>
                  <a:pt x="561739" y="34247"/>
                </a:lnTo>
                <a:lnTo>
                  <a:pt x="565634" y="33273"/>
                </a:lnTo>
                <a:lnTo>
                  <a:pt x="595972" y="33273"/>
                </a:lnTo>
                <a:lnTo>
                  <a:pt x="593235" y="30564"/>
                </a:lnTo>
                <a:lnTo>
                  <a:pt x="587901" y="27685"/>
                </a:lnTo>
                <a:lnTo>
                  <a:pt x="582567" y="24722"/>
                </a:lnTo>
                <a:lnTo>
                  <a:pt x="576598" y="23240"/>
                </a:lnTo>
                <a:close/>
              </a:path>
              <a:path w="605789" h="95250">
                <a:moveTo>
                  <a:pt x="595972" y="33273"/>
                </a:moveTo>
                <a:lnTo>
                  <a:pt x="574016" y="33273"/>
                </a:lnTo>
                <a:lnTo>
                  <a:pt x="577868" y="34247"/>
                </a:lnTo>
                <a:lnTo>
                  <a:pt x="581424" y="36194"/>
                </a:lnTo>
                <a:lnTo>
                  <a:pt x="584980" y="38057"/>
                </a:lnTo>
                <a:lnTo>
                  <a:pt x="587859" y="40936"/>
                </a:lnTo>
                <a:lnTo>
                  <a:pt x="592262" y="48725"/>
                </a:lnTo>
                <a:lnTo>
                  <a:pt x="593362" y="53466"/>
                </a:lnTo>
                <a:lnTo>
                  <a:pt x="593342" y="64727"/>
                </a:lnTo>
                <a:lnTo>
                  <a:pt x="592219" y="69384"/>
                </a:lnTo>
                <a:lnTo>
                  <a:pt x="589862" y="73405"/>
                </a:lnTo>
                <a:lnTo>
                  <a:pt x="587732" y="77173"/>
                </a:lnTo>
                <a:lnTo>
                  <a:pt x="584811" y="80094"/>
                </a:lnTo>
                <a:lnTo>
                  <a:pt x="577530" y="83989"/>
                </a:lnTo>
                <a:lnTo>
                  <a:pt x="573635" y="84962"/>
                </a:lnTo>
                <a:lnTo>
                  <a:pt x="595746" y="84962"/>
                </a:lnTo>
                <a:lnTo>
                  <a:pt x="597215" y="83523"/>
                </a:lnTo>
                <a:lnTo>
                  <a:pt x="603565" y="72601"/>
                </a:lnTo>
                <a:lnTo>
                  <a:pt x="605173" y="66251"/>
                </a:lnTo>
                <a:lnTo>
                  <a:pt x="605173" y="51858"/>
                </a:lnTo>
                <a:lnTo>
                  <a:pt x="603607" y="45550"/>
                </a:lnTo>
                <a:lnTo>
                  <a:pt x="600474" y="40131"/>
                </a:lnTo>
                <a:lnTo>
                  <a:pt x="597426" y="34713"/>
                </a:lnTo>
                <a:lnTo>
                  <a:pt x="595972" y="33273"/>
                </a:lnTo>
                <a:close/>
              </a:path>
            </a:pathLst>
          </a:custGeom>
          <a:solidFill>
            <a:srgbClr val="686868"/>
          </a:solidFill>
        </p:spPr>
        <p:txBody>
          <a:bodyPr wrap="square" lIns="0" tIns="0" rIns="0" bIns="0" rtlCol="0"/>
          <a:lstStyle/>
          <a:p>
            <a:endParaRPr sz="1154"/>
          </a:p>
        </p:txBody>
      </p:sp>
      <p:sp>
        <p:nvSpPr>
          <p:cNvPr id="48" name="object 48"/>
          <p:cNvSpPr/>
          <p:nvPr/>
        </p:nvSpPr>
        <p:spPr>
          <a:xfrm>
            <a:off x="6401434" y="393805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9" name="object 49"/>
          <p:cNvSpPr/>
          <p:nvPr/>
        </p:nvSpPr>
        <p:spPr>
          <a:xfrm>
            <a:off x="6489153" y="3934227"/>
            <a:ext cx="250048" cy="57829"/>
          </a:xfrm>
          <a:custGeom>
            <a:avLst/>
            <a:gdLst/>
            <a:ahLst/>
            <a:cxnLst/>
            <a:rect l="l" t="t" r="r" b="b"/>
            <a:pathLst>
              <a:path w="389889" h="90170">
                <a:moveTo>
                  <a:pt x="50038" y="0"/>
                </a:moveTo>
                <a:lnTo>
                  <a:pt x="0" y="0"/>
                </a:lnTo>
                <a:lnTo>
                  <a:pt x="0" y="88518"/>
                </a:lnTo>
                <a:lnTo>
                  <a:pt x="11557" y="88518"/>
                </a:lnTo>
                <a:lnTo>
                  <a:pt x="11557" y="48640"/>
                </a:lnTo>
                <a:lnTo>
                  <a:pt x="42799" y="48640"/>
                </a:lnTo>
                <a:lnTo>
                  <a:pt x="42799" y="39242"/>
                </a:lnTo>
                <a:lnTo>
                  <a:pt x="11557" y="39242"/>
                </a:lnTo>
                <a:lnTo>
                  <a:pt x="11557" y="9397"/>
                </a:lnTo>
                <a:lnTo>
                  <a:pt x="50038" y="9397"/>
                </a:lnTo>
                <a:lnTo>
                  <a:pt x="50038" y="0"/>
                </a:lnTo>
                <a:close/>
              </a:path>
              <a:path w="389889" h="90170">
                <a:moveTo>
                  <a:pt x="101461" y="17779"/>
                </a:moveTo>
                <a:lnTo>
                  <a:pt x="88253" y="17779"/>
                </a:lnTo>
                <a:lnTo>
                  <a:pt x="82284" y="19261"/>
                </a:lnTo>
                <a:lnTo>
                  <a:pt x="76950" y="22224"/>
                </a:lnTo>
                <a:lnTo>
                  <a:pt x="71616" y="25103"/>
                </a:lnTo>
                <a:lnTo>
                  <a:pt x="59678" y="60790"/>
                </a:lnTo>
                <a:lnTo>
                  <a:pt x="61159" y="67140"/>
                </a:lnTo>
                <a:lnTo>
                  <a:pt x="87829" y="89662"/>
                </a:lnTo>
                <a:lnTo>
                  <a:pt x="100953" y="89662"/>
                </a:lnTo>
                <a:lnTo>
                  <a:pt x="106964" y="88180"/>
                </a:lnTo>
                <a:lnTo>
                  <a:pt x="117801" y="82253"/>
                </a:lnTo>
                <a:lnTo>
                  <a:pt x="120609" y="79501"/>
                </a:lnTo>
                <a:lnTo>
                  <a:pt x="90200" y="79501"/>
                </a:lnTo>
                <a:lnTo>
                  <a:pt x="86390" y="78570"/>
                </a:lnTo>
                <a:lnTo>
                  <a:pt x="71489" y="59266"/>
                </a:lnTo>
                <a:lnTo>
                  <a:pt x="71489" y="48005"/>
                </a:lnTo>
                <a:lnTo>
                  <a:pt x="72547" y="43264"/>
                </a:lnTo>
                <a:lnTo>
                  <a:pt x="76780" y="35475"/>
                </a:lnTo>
                <a:lnTo>
                  <a:pt x="79574" y="32596"/>
                </a:lnTo>
                <a:lnTo>
                  <a:pt x="83046" y="30733"/>
                </a:lnTo>
                <a:lnTo>
                  <a:pt x="86602" y="28786"/>
                </a:lnTo>
                <a:lnTo>
                  <a:pt x="90496" y="27812"/>
                </a:lnTo>
                <a:lnTo>
                  <a:pt x="120835" y="27812"/>
                </a:lnTo>
                <a:lnTo>
                  <a:pt x="118098" y="25103"/>
                </a:lnTo>
                <a:lnTo>
                  <a:pt x="112764" y="22224"/>
                </a:lnTo>
                <a:lnTo>
                  <a:pt x="107430" y="19261"/>
                </a:lnTo>
                <a:lnTo>
                  <a:pt x="101461" y="17779"/>
                </a:lnTo>
                <a:close/>
              </a:path>
              <a:path w="389889" h="90170">
                <a:moveTo>
                  <a:pt x="120835" y="27812"/>
                </a:moveTo>
                <a:lnTo>
                  <a:pt x="98878" y="27812"/>
                </a:lnTo>
                <a:lnTo>
                  <a:pt x="102731" y="28786"/>
                </a:lnTo>
                <a:lnTo>
                  <a:pt x="106287" y="30733"/>
                </a:lnTo>
                <a:lnTo>
                  <a:pt x="109843" y="32596"/>
                </a:lnTo>
                <a:lnTo>
                  <a:pt x="112721" y="35475"/>
                </a:lnTo>
                <a:lnTo>
                  <a:pt x="117124" y="43264"/>
                </a:lnTo>
                <a:lnTo>
                  <a:pt x="118225" y="48005"/>
                </a:lnTo>
                <a:lnTo>
                  <a:pt x="118204" y="59266"/>
                </a:lnTo>
                <a:lnTo>
                  <a:pt x="117082" y="63923"/>
                </a:lnTo>
                <a:lnTo>
                  <a:pt x="114724" y="67945"/>
                </a:lnTo>
                <a:lnTo>
                  <a:pt x="112594" y="71712"/>
                </a:lnTo>
                <a:lnTo>
                  <a:pt x="109673" y="74633"/>
                </a:lnTo>
                <a:lnTo>
                  <a:pt x="102392" y="78528"/>
                </a:lnTo>
                <a:lnTo>
                  <a:pt x="98497" y="79501"/>
                </a:lnTo>
                <a:lnTo>
                  <a:pt x="120609" y="79501"/>
                </a:lnTo>
                <a:lnTo>
                  <a:pt x="122077" y="78062"/>
                </a:lnTo>
                <a:lnTo>
                  <a:pt x="128427" y="67140"/>
                </a:lnTo>
                <a:lnTo>
                  <a:pt x="130036" y="60790"/>
                </a:lnTo>
                <a:lnTo>
                  <a:pt x="130036" y="46397"/>
                </a:lnTo>
                <a:lnTo>
                  <a:pt x="128469" y="40089"/>
                </a:lnTo>
                <a:lnTo>
                  <a:pt x="125337" y="34670"/>
                </a:lnTo>
                <a:lnTo>
                  <a:pt x="122289" y="29252"/>
                </a:lnTo>
                <a:lnTo>
                  <a:pt x="120835" y="27812"/>
                </a:lnTo>
                <a:close/>
              </a:path>
              <a:path w="389889" h="90170">
                <a:moveTo>
                  <a:pt x="156788" y="18922"/>
                </a:moveTo>
                <a:lnTo>
                  <a:pt x="145231" y="18922"/>
                </a:lnTo>
                <a:lnTo>
                  <a:pt x="145231" y="88518"/>
                </a:lnTo>
                <a:lnTo>
                  <a:pt x="156788" y="88518"/>
                </a:lnTo>
                <a:lnTo>
                  <a:pt x="156788" y="50672"/>
                </a:lnTo>
                <a:lnTo>
                  <a:pt x="158002" y="41449"/>
                </a:lnTo>
                <a:lnTo>
                  <a:pt x="161646" y="34861"/>
                </a:lnTo>
                <a:lnTo>
                  <a:pt x="167718" y="30908"/>
                </a:lnTo>
                <a:lnTo>
                  <a:pt x="172122" y="30225"/>
                </a:lnTo>
                <a:lnTo>
                  <a:pt x="156788" y="30225"/>
                </a:lnTo>
                <a:lnTo>
                  <a:pt x="156788" y="18922"/>
                </a:lnTo>
                <a:close/>
              </a:path>
              <a:path w="389889" h="90170">
                <a:moveTo>
                  <a:pt x="179267" y="17652"/>
                </a:moveTo>
                <a:lnTo>
                  <a:pt x="173848" y="17652"/>
                </a:lnTo>
                <a:lnTo>
                  <a:pt x="169234" y="18753"/>
                </a:lnTo>
                <a:lnTo>
                  <a:pt x="165424" y="20954"/>
                </a:lnTo>
                <a:lnTo>
                  <a:pt x="161699" y="23156"/>
                </a:lnTo>
                <a:lnTo>
                  <a:pt x="158820" y="26246"/>
                </a:lnTo>
                <a:lnTo>
                  <a:pt x="156788" y="30225"/>
                </a:lnTo>
                <a:lnTo>
                  <a:pt x="172122" y="30225"/>
                </a:lnTo>
                <a:lnTo>
                  <a:pt x="176219" y="29590"/>
                </a:lnTo>
                <a:lnTo>
                  <a:pt x="179267" y="29590"/>
                </a:lnTo>
                <a:lnTo>
                  <a:pt x="179267" y="17652"/>
                </a:lnTo>
                <a:close/>
              </a:path>
              <a:path w="389889" h="90170">
                <a:moveTo>
                  <a:pt x="204165" y="18922"/>
                </a:moveTo>
                <a:lnTo>
                  <a:pt x="192608" y="18922"/>
                </a:lnTo>
                <a:lnTo>
                  <a:pt x="192608" y="88518"/>
                </a:lnTo>
                <a:lnTo>
                  <a:pt x="204165" y="88518"/>
                </a:lnTo>
                <a:lnTo>
                  <a:pt x="204165" y="42883"/>
                </a:lnTo>
                <a:lnTo>
                  <a:pt x="205943" y="37337"/>
                </a:lnTo>
                <a:lnTo>
                  <a:pt x="209847" y="33146"/>
                </a:lnTo>
                <a:lnTo>
                  <a:pt x="213055" y="29633"/>
                </a:lnTo>
                <a:lnTo>
                  <a:pt x="214719" y="28955"/>
                </a:lnTo>
                <a:lnTo>
                  <a:pt x="204165" y="28955"/>
                </a:lnTo>
                <a:lnTo>
                  <a:pt x="204165" y="18922"/>
                </a:lnTo>
                <a:close/>
              </a:path>
              <a:path w="389889" h="90170">
                <a:moveTo>
                  <a:pt x="249131" y="27685"/>
                </a:moveTo>
                <a:lnTo>
                  <a:pt x="229692" y="27685"/>
                </a:lnTo>
                <a:lnTo>
                  <a:pt x="234306" y="29548"/>
                </a:lnTo>
                <a:lnTo>
                  <a:pt x="237693" y="33273"/>
                </a:lnTo>
                <a:lnTo>
                  <a:pt x="241164" y="36914"/>
                </a:lnTo>
                <a:lnTo>
                  <a:pt x="242900" y="42206"/>
                </a:lnTo>
                <a:lnTo>
                  <a:pt x="242900" y="88518"/>
                </a:lnTo>
                <a:lnTo>
                  <a:pt x="254330" y="88518"/>
                </a:lnTo>
                <a:lnTo>
                  <a:pt x="254330" y="42883"/>
                </a:lnTo>
                <a:lnTo>
                  <a:pt x="256108" y="37337"/>
                </a:lnTo>
                <a:lnTo>
                  <a:pt x="260012" y="33146"/>
                </a:lnTo>
                <a:lnTo>
                  <a:pt x="251663" y="33146"/>
                </a:lnTo>
                <a:lnTo>
                  <a:pt x="249462" y="28066"/>
                </a:lnTo>
                <a:lnTo>
                  <a:pt x="249131" y="27685"/>
                </a:lnTo>
                <a:close/>
              </a:path>
              <a:path w="389889" h="90170">
                <a:moveTo>
                  <a:pt x="298936" y="27685"/>
                </a:moveTo>
                <a:lnTo>
                  <a:pt x="279857" y="27685"/>
                </a:lnTo>
                <a:lnTo>
                  <a:pt x="284471" y="29548"/>
                </a:lnTo>
                <a:lnTo>
                  <a:pt x="287858" y="33273"/>
                </a:lnTo>
                <a:lnTo>
                  <a:pt x="291329" y="36914"/>
                </a:lnTo>
                <a:lnTo>
                  <a:pt x="293065" y="42206"/>
                </a:lnTo>
                <a:lnTo>
                  <a:pt x="293065" y="88518"/>
                </a:lnTo>
                <a:lnTo>
                  <a:pt x="304495" y="88518"/>
                </a:lnTo>
                <a:lnTo>
                  <a:pt x="304495" y="41063"/>
                </a:lnTo>
                <a:lnTo>
                  <a:pt x="303267" y="35602"/>
                </a:lnTo>
                <a:lnTo>
                  <a:pt x="298936" y="27685"/>
                </a:lnTo>
                <a:close/>
              </a:path>
              <a:path w="389889" h="90170">
                <a:moveTo>
                  <a:pt x="281720" y="17652"/>
                </a:moveTo>
                <a:lnTo>
                  <a:pt x="270798" y="17652"/>
                </a:lnTo>
                <a:lnTo>
                  <a:pt x="265802" y="19007"/>
                </a:lnTo>
                <a:lnTo>
                  <a:pt x="256828" y="24426"/>
                </a:lnTo>
                <a:lnTo>
                  <a:pt x="253610" y="28236"/>
                </a:lnTo>
                <a:lnTo>
                  <a:pt x="251663" y="33146"/>
                </a:lnTo>
                <a:lnTo>
                  <a:pt x="260012" y="33146"/>
                </a:lnTo>
                <a:lnTo>
                  <a:pt x="263220" y="29633"/>
                </a:lnTo>
                <a:lnTo>
                  <a:pt x="268004" y="27685"/>
                </a:lnTo>
                <a:lnTo>
                  <a:pt x="298936" y="27685"/>
                </a:lnTo>
                <a:lnTo>
                  <a:pt x="298357" y="26627"/>
                </a:lnTo>
                <a:lnTo>
                  <a:pt x="295012" y="23283"/>
                </a:lnTo>
                <a:lnTo>
                  <a:pt x="290779" y="21081"/>
                </a:lnTo>
                <a:lnTo>
                  <a:pt x="286546" y="18795"/>
                </a:lnTo>
                <a:lnTo>
                  <a:pt x="281720" y="17652"/>
                </a:lnTo>
                <a:close/>
              </a:path>
              <a:path w="389889" h="90170">
                <a:moveTo>
                  <a:pt x="231978" y="17652"/>
                </a:moveTo>
                <a:lnTo>
                  <a:pt x="221479" y="17652"/>
                </a:lnTo>
                <a:lnTo>
                  <a:pt x="217204" y="18626"/>
                </a:lnTo>
                <a:lnTo>
                  <a:pt x="213309" y="20573"/>
                </a:lnTo>
                <a:lnTo>
                  <a:pt x="209499" y="22521"/>
                </a:lnTo>
                <a:lnTo>
                  <a:pt x="206451" y="25315"/>
                </a:lnTo>
                <a:lnTo>
                  <a:pt x="204165" y="28955"/>
                </a:lnTo>
                <a:lnTo>
                  <a:pt x="214719" y="28955"/>
                </a:lnTo>
                <a:lnTo>
                  <a:pt x="217839" y="27685"/>
                </a:lnTo>
                <a:lnTo>
                  <a:pt x="249131" y="27685"/>
                </a:lnTo>
                <a:lnTo>
                  <a:pt x="246117" y="24214"/>
                </a:lnTo>
                <a:lnTo>
                  <a:pt x="237143" y="18965"/>
                </a:lnTo>
                <a:lnTo>
                  <a:pt x="231978" y="17652"/>
                </a:lnTo>
                <a:close/>
              </a:path>
              <a:path w="389889" h="90170">
                <a:moveTo>
                  <a:pt x="358251" y="17779"/>
                </a:moveTo>
                <a:lnTo>
                  <a:pt x="345974" y="17779"/>
                </a:lnTo>
                <a:lnTo>
                  <a:pt x="340344" y="19261"/>
                </a:lnTo>
                <a:lnTo>
                  <a:pt x="330268" y="25188"/>
                </a:lnTo>
                <a:lnTo>
                  <a:pt x="326331" y="29379"/>
                </a:lnTo>
                <a:lnTo>
                  <a:pt x="322813" y="35983"/>
                </a:lnTo>
                <a:lnTo>
                  <a:pt x="320574" y="40131"/>
                </a:lnTo>
                <a:lnTo>
                  <a:pt x="319135" y="46354"/>
                </a:lnTo>
                <a:lnTo>
                  <a:pt x="319135" y="60494"/>
                </a:lnTo>
                <a:lnTo>
                  <a:pt x="345847" y="89662"/>
                </a:lnTo>
                <a:lnTo>
                  <a:pt x="358039" y="89662"/>
                </a:lnTo>
                <a:lnTo>
                  <a:pt x="363288" y="88349"/>
                </a:lnTo>
                <a:lnTo>
                  <a:pt x="372348" y="83015"/>
                </a:lnTo>
                <a:lnTo>
                  <a:pt x="375777" y="79629"/>
                </a:lnTo>
                <a:lnTo>
                  <a:pt x="375848" y="79501"/>
                </a:lnTo>
                <a:lnTo>
                  <a:pt x="350123" y="79501"/>
                </a:lnTo>
                <a:lnTo>
                  <a:pt x="346186" y="78485"/>
                </a:lnTo>
                <a:lnTo>
                  <a:pt x="330946" y="48217"/>
                </a:lnTo>
                <a:lnTo>
                  <a:pt x="332004" y="43645"/>
                </a:lnTo>
                <a:lnTo>
                  <a:pt x="336237" y="35856"/>
                </a:lnTo>
                <a:lnTo>
                  <a:pt x="339074" y="32892"/>
                </a:lnTo>
                <a:lnTo>
                  <a:pt x="346186" y="28828"/>
                </a:lnTo>
                <a:lnTo>
                  <a:pt x="350123" y="27812"/>
                </a:lnTo>
                <a:lnTo>
                  <a:pt x="375955" y="27812"/>
                </a:lnTo>
                <a:lnTo>
                  <a:pt x="375861" y="27643"/>
                </a:lnTo>
                <a:lnTo>
                  <a:pt x="372517" y="24341"/>
                </a:lnTo>
                <a:lnTo>
                  <a:pt x="363542" y="19092"/>
                </a:lnTo>
                <a:lnTo>
                  <a:pt x="358251" y="17779"/>
                </a:lnTo>
                <a:close/>
              </a:path>
              <a:path w="389889" h="90170">
                <a:moveTo>
                  <a:pt x="389747" y="75564"/>
                </a:moveTo>
                <a:lnTo>
                  <a:pt x="378063" y="75564"/>
                </a:lnTo>
                <a:lnTo>
                  <a:pt x="378063" y="88518"/>
                </a:lnTo>
                <a:lnTo>
                  <a:pt x="389747" y="88518"/>
                </a:lnTo>
                <a:lnTo>
                  <a:pt x="389747" y="75564"/>
                </a:lnTo>
                <a:close/>
              </a:path>
              <a:path w="389889" h="90170">
                <a:moveTo>
                  <a:pt x="375955" y="27812"/>
                </a:moveTo>
                <a:lnTo>
                  <a:pt x="358759" y="27812"/>
                </a:lnTo>
                <a:lnTo>
                  <a:pt x="362696" y="28871"/>
                </a:lnTo>
                <a:lnTo>
                  <a:pt x="366252" y="30987"/>
                </a:lnTo>
                <a:lnTo>
                  <a:pt x="378063" y="58843"/>
                </a:lnTo>
                <a:lnTo>
                  <a:pt x="377004" y="63457"/>
                </a:lnTo>
                <a:lnTo>
                  <a:pt x="358759" y="79501"/>
                </a:lnTo>
                <a:lnTo>
                  <a:pt x="375848" y="79501"/>
                </a:lnTo>
                <a:lnTo>
                  <a:pt x="378063" y="75564"/>
                </a:lnTo>
                <a:lnTo>
                  <a:pt x="389747" y="75564"/>
                </a:lnTo>
                <a:lnTo>
                  <a:pt x="389747" y="31622"/>
                </a:lnTo>
                <a:lnTo>
                  <a:pt x="378063" y="31622"/>
                </a:lnTo>
                <a:lnTo>
                  <a:pt x="375955" y="27812"/>
                </a:lnTo>
                <a:close/>
              </a:path>
              <a:path w="389889" h="90170">
                <a:moveTo>
                  <a:pt x="389747" y="18922"/>
                </a:moveTo>
                <a:lnTo>
                  <a:pt x="378063" y="18922"/>
                </a:lnTo>
                <a:lnTo>
                  <a:pt x="378063" y="31622"/>
                </a:lnTo>
                <a:lnTo>
                  <a:pt x="389747" y="31622"/>
                </a:lnTo>
                <a:lnTo>
                  <a:pt x="389747" y="18922"/>
                </a:lnTo>
                <a:close/>
              </a:path>
            </a:pathLst>
          </a:custGeom>
          <a:solidFill>
            <a:srgbClr val="686868"/>
          </a:solidFill>
        </p:spPr>
        <p:txBody>
          <a:bodyPr wrap="square" lIns="0" tIns="0" rIns="0" bIns="0" rtlCol="0"/>
          <a:lstStyle/>
          <a:p>
            <a:endParaRPr sz="1154"/>
          </a:p>
        </p:txBody>
      </p:sp>
      <p:sp>
        <p:nvSpPr>
          <p:cNvPr id="50" name="object 50"/>
          <p:cNvSpPr/>
          <p:nvPr/>
        </p:nvSpPr>
        <p:spPr>
          <a:xfrm>
            <a:off x="6401434" y="410095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1" name="object 51"/>
          <p:cNvPicPr/>
          <p:nvPr/>
        </p:nvPicPr>
        <p:blipFill>
          <a:blip r:embed="rId7" cstate="print"/>
          <a:stretch>
            <a:fillRect/>
          </a:stretch>
        </p:blipFill>
        <p:spPr>
          <a:xfrm>
            <a:off x="6489154" y="4091913"/>
            <a:ext cx="308732" cy="83159"/>
          </a:xfrm>
          <a:prstGeom prst="rect">
            <a:avLst/>
          </a:prstGeom>
        </p:spPr>
      </p:pic>
      <p:sp>
        <p:nvSpPr>
          <p:cNvPr id="3" name="Título 2">
            <a:extLst>
              <a:ext uri="{FF2B5EF4-FFF2-40B4-BE49-F238E27FC236}">
                <a16:creationId xmlns:a16="http://schemas.microsoft.com/office/drawing/2014/main" id="{A987D3D5-C0A5-6D5B-8FB9-F502129DF0A9}"/>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FF1C5270-446A-F660-42D7-D531D5273CA5}"/>
              </a:ext>
            </a:extLst>
          </p:cNvPr>
          <p:cNvSpPr>
            <a:spLocks noGrp="1"/>
          </p:cNvSpPr>
          <p:nvPr>
            <p:ph idx="1"/>
          </p:nvPr>
        </p:nvSpPr>
        <p:spPr/>
        <p:txBody>
          <a:bodyPr/>
          <a:lstStyle/>
          <a:p>
            <a:endParaRPr lang="pt-B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0544" y="6720807"/>
            <a:ext cx="104371" cy="72522"/>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9" name="object 9"/>
          <p:cNvPicPr/>
          <p:nvPr/>
        </p:nvPicPr>
        <p:blipFill>
          <a:blip r:embed="rId4" cstate="print"/>
          <a:stretch>
            <a:fillRect/>
          </a:stretch>
        </p:blipFill>
        <p:spPr>
          <a:xfrm>
            <a:off x="4259962" y="724276"/>
            <a:ext cx="1639101"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FF0000"/>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46" name="object 46"/>
          <p:cNvSpPr/>
          <p:nvPr/>
        </p:nvSpPr>
        <p:spPr>
          <a:xfrm>
            <a:off x="6401434" y="377515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7" name="object 47"/>
          <p:cNvSpPr/>
          <p:nvPr/>
        </p:nvSpPr>
        <p:spPr>
          <a:xfrm>
            <a:off x="6485651" y="3767827"/>
            <a:ext cx="388511" cy="61087"/>
          </a:xfrm>
          <a:custGeom>
            <a:avLst/>
            <a:gdLst/>
            <a:ahLst/>
            <a:cxnLst/>
            <a:rect l="l" t="t" r="r" b="b"/>
            <a:pathLst>
              <a:path w="605789" h="95250">
                <a:moveTo>
                  <a:pt x="35814" y="14858"/>
                </a:moveTo>
                <a:lnTo>
                  <a:pt x="24257" y="14858"/>
                </a:lnTo>
                <a:lnTo>
                  <a:pt x="24257" y="93979"/>
                </a:lnTo>
                <a:lnTo>
                  <a:pt x="35814" y="93979"/>
                </a:lnTo>
                <a:lnTo>
                  <a:pt x="35814" y="14858"/>
                </a:lnTo>
                <a:close/>
              </a:path>
              <a:path w="605789" h="95250">
                <a:moveTo>
                  <a:pt x="59944" y="5460"/>
                </a:moveTo>
                <a:lnTo>
                  <a:pt x="0" y="5460"/>
                </a:lnTo>
                <a:lnTo>
                  <a:pt x="0" y="14858"/>
                </a:lnTo>
                <a:lnTo>
                  <a:pt x="59944" y="14858"/>
                </a:lnTo>
                <a:lnTo>
                  <a:pt x="59944" y="5460"/>
                </a:lnTo>
                <a:close/>
              </a:path>
              <a:path w="605789" h="95250">
                <a:moveTo>
                  <a:pt x="108967" y="23240"/>
                </a:moveTo>
                <a:lnTo>
                  <a:pt x="96691" y="23240"/>
                </a:lnTo>
                <a:lnTo>
                  <a:pt x="91060" y="24722"/>
                </a:lnTo>
                <a:lnTo>
                  <a:pt x="80985" y="30649"/>
                </a:lnTo>
                <a:lnTo>
                  <a:pt x="77048" y="34840"/>
                </a:lnTo>
                <a:lnTo>
                  <a:pt x="73530" y="41444"/>
                </a:lnTo>
                <a:lnTo>
                  <a:pt x="71291" y="45592"/>
                </a:lnTo>
                <a:lnTo>
                  <a:pt x="69851" y="51815"/>
                </a:lnTo>
                <a:lnTo>
                  <a:pt x="69851" y="65955"/>
                </a:lnTo>
                <a:lnTo>
                  <a:pt x="96564" y="95122"/>
                </a:lnTo>
                <a:lnTo>
                  <a:pt x="108756" y="95122"/>
                </a:lnTo>
                <a:lnTo>
                  <a:pt x="114005" y="93810"/>
                </a:lnTo>
                <a:lnTo>
                  <a:pt x="123064" y="88476"/>
                </a:lnTo>
                <a:lnTo>
                  <a:pt x="126493" y="85090"/>
                </a:lnTo>
                <a:lnTo>
                  <a:pt x="126565" y="84962"/>
                </a:lnTo>
                <a:lnTo>
                  <a:pt x="100839" y="84962"/>
                </a:lnTo>
                <a:lnTo>
                  <a:pt x="96902" y="83946"/>
                </a:lnTo>
                <a:lnTo>
                  <a:pt x="81662" y="53678"/>
                </a:lnTo>
                <a:lnTo>
                  <a:pt x="82721" y="49106"/>
                </a:lnTo>
                <a:lnTo>
                  <a:pt x="86954" y="41317"/>
                </a:lnTo>
                <a:lnTo>
                  <a:pt x="89790" y="38353"/>
                </a:lnTo>
                <a:lnTo>
                  <a:pt x="96902" y="34289"/>
                </a:lnTo>
                <a:lnTo>
                  <a:pt x="100839" y="33273"/>
                </a:lnTo>
                <a:lnTo>
                  <a:pt x="126672" y="33273"/>
                </a:lnTo>
                <a:lnTo>
                  <a:pt x="126578" y="33104"/>
                </a:lnTo>
                <a:lnTo>
                  <a:pt x="123234" y="29802"/>
                </a:lnTo>
                <a:lnTo>
                  <a:pt x="114259" y="24553"/>
                </a:lnTo>
                <a:lnTo>
                  <a:pt x="108967" y="23240"/>
                </a:lnTo>
                <a:close/>
              </a:path>
              <a:path w="605789" h="95250">
                <a:moveTo>
                  <a:pt x="140463" y="81025"/>
                </a:moveTo>
                <a:lnTo>
                  <a:pt x="128779" y="81025"/>
                </a:lnTo>
                <a:lnTo>
                  <a:pt x="128779" y="93979"/>
                </a:lnTo>
                <a:lnTo>
                  <a:pt x="140463" y="93979"/>
                </a:lnTo>
                <a:lnTo>
                  <a:pt x="140463" y="81025"/>
                </a:lnTo>
                <a:close/>
              </a:path>
              <a:path w="605789" h="95250">
                <a:moveTo>
                  <a:pt x="126672" y="33273"/>
                </a:moveTo>
                <a:lnTo>
                  <a:pt x="109475" y="33273"/>
                </a:lnTo>
                <a:lnTo>
                  <a:pt x="113412" y="34332"/>
                </a:lnTo>
                <a:lnTo>
                  <a:pt x="116968" y="36448"/>
                </a:lnTo>
                <a:lnTo>
                  <a:pt x="128779" y="64304"/>
                </a:lnTo>
                <a:lnTo>
                  <a:pt x="127721" y="68918"/>
                </a:lnTo>
                <a:lnTo>
                  <a:pt x="109475" y="84962"/>
                </a:lnTo>
                <a:lnTo>
                  <a:pt x="126565" y="84962"/>
                </a:lnTo>
                <a:lnTo>
                  <a:pt x="128779" y="81025"/>
                </a:lnTo>
                <a:lnTo>
                  <a:pt x="140463" y="81025"/>
                </a:lnTo>
                <a:lnTo>
                  <a:pt x="140463" y="37083"/>
                </a:lnTo>
                <a:lnTo>
                  <a:pt x="128779" y="37083"/>
                </a:lnTo>
                <a:lnTo>
                  <a:pt x="126672" y="33273"/>
                </a:lnTo>
                <a:close/>
              </a:path>
              <a:path w="605789" h="95250">
                <a:moveTo>
                  <a:pt x="140463" y="24383"/>
                </a:moveTo>
                <a:lnTo>
                  <a:pt x="128779" y="24383"/>
                </a:lnTo>
                <a:lnTo>
                  <a:pt x="128779" y="37083"/>
                </a:lnTo>
                <a:lnTo>
                  <a:pt x="140463" y="37083"/>
                </a:lnTo>
                <a:lnTo>
                  <a:pt x="140463" y="24383"/>
                </a:lnTo>
                <a:close/>
              </a:path>
              <a:path w="605789" h="95250">
                <a:moveTo>
                  <a:pt x="171551" y="24383"/>
                </a:moveTo>
                <a:lnTo>
                  <a:pt x="159994" y="24383"/>
                </a:lnTo>
                <a:lnTo>
                  <a:pt x="159994" y="93979"/>
                </a:lnTo>
                <a:lnTo>
                  <a:pt x="171551" y="93979"/>
                </a:lnTo>
                <a:lnTo>
                  <a:pt x="171551" y="48344"/>
                </a:lnTo>
                <a:lnTo>
                  <a:pt x="173329" y="42798"/>
                </a:lnTo>
                <a:lnTo>
                  <a:pt x="177233" y="38607"/>
                </a:lnTo>
                <a:lnTo>
                  <a:pt x="180441" y="35094"/>
                </a:lnTo>
                <a:lnTo>
                  <a:pt x="182105" y="34416"/>
                </a:lnTo>
                <a:lnTo>
                  <a:pt x="171551" y="34416"/>
                </a:lnTo>
                <a:lnTo>
                  <a:pt x="171551" y="24383"/>
                </a:lnTo>
                <a:close/>
              </a:path>
              <a:path w="605789" h="95250">
                <a:moveTo>
                  <a:pt x="216517" y="33146"/>
                </a:moveTo>
                <a:lnTo>
                  <a:pt x="197078" y="33146"/>
                </a:lnTo>
                <a:lnTo>
                  <a:pt x="201692" y="35009"/>
                </a:lnTo>
                <a:lnTo>
                  <a:pt x="205079" y="38734"/>
                </a:lnTo>
                <a:lnTo>
                  <a:pt x="208550" y="42375"/>
                </a:lnTo>
                <a:lnTo>
                  <a:pt x="210286" y="47667"/>
                </a:lnTo>
                <a:lnTo>
                  <a:pt x="210286" y="93979"/>
                </a:lnTo>
                <a:lnTo>
                  <a:pt x="221716" y="93979"/>
                </a:lnTo>
                <a:lnTo>
                  <a:pt x="221716" y="48344"/>
                </a:lnTo>
                <a:lnTo>
                  <a:pt x="223494" y="42798"/>
                </a:lnTo>
                <a:lnTo>
                  <a:pt x="227398" y="38607"/>
                </a:lnTo>
                <a:lnTo>
                  <a:pt x="219049" y="38607"/>
                </a:lnTo>
                <a:lnTo>
                  <a:pt x="216847" y="33527"/>
                </a:lnTo>
                <a:lnTo>
                  <a:pt x="216517" y="33146"/>
                </a:lnTo>
                <a:close/>
              </a:path>
              <a:path w="605789" h="95250">
                <a:moveTo>
                  <a:pt x="266321" y="33146"/>
                </a:moveTo>
                <a:lnTo>
                  <a:pt x="247243" y="33146"/>
                </a:lnTo>
                <a:lnTo>
                  <a:pt x="251857" y="35009"/>
                </a:lnTo>
                <a:lnTo>
                  <a:pt x="255244" y="38734"/>
                </a:lnTo>
                <a:lnTo>
                  <a:pt x="258715" y="42375"/>
                </a:lnTo>
                <a:lnTo>
                  <a:pt x="260451" y="47667"/>
                </a:lnTo>
                <a:lnTo>
                  <a:pt x="260451" y="93979"/>
                </a:lnTo>
                <a:lnTo>
                  <a:pt x="271881" y="93979"/>
                </a:lnTo>
                <a:lnTo>
                  <a:pt x="271881" y="46524"/>
                </a:lnTo>
                <a:lnTo>
                  <a:pt x="270653" y="41063"/>
                </a:lnTo>
                <a:lnTo>
                  <a:pt x="266321" y="33146"/>
                </a:lnTo>
                <a:close/>
              </a:path>
              <a:path w="605789" h="95250">
                <a:moveTo>
                  <a:pt x="249105" y="23113"/>
                </a:moveTo>
                <a:lnTo>
                  <a:pt x="238183" y="23113"/>
                </a:lnTo>
                <a:lnTo>
                  <a:pt x="233188" y="24468"/>
                </a:lnTo>
                <a:lnTo>
                  <a:pt x="224213" y="29887"/>
                </a:lnTo>
                <a:lnTo>
                  <a:pt x="220996" y="33697"/>
                </a:lnTo>
                <a:lnTo>
                  <a:pt x="219049" y="38607"/>
                </a:lnTo>
                <a:lnTo>
                  <a:pt x="227398" y="38607"/>
                </a:lnTo>
                <a:lnTo>
                  <a:pt x="230606" y="35094"/>
                </a:lnTo>
                <a:lnTo>
                  <a:pt x="235389" y="33146"/>
                </a:lnTo>
                <a:lnTo>
                  <a:pt x="266321" y="33146"/>
                </a:lnTo>
                <a:lnTo>
                  <a:pt x="265742" y="32088"/>
                </a:lnTo>
                <a:lnTo>
                  <a:pt x="262398" y="28744"/>
                </a:lnTo>
                <a:lnTo>
                  <a:pt x="258165" y="26542"/>
                </a:lnTo>
                <a:lnTo>
                  <a:pt x="253931" y="24256"/>
                </a:lnTo>
                <a:lnTo>
                  <a:pt x="249105" y="23113"/>
                </a:lnTo>
                <a:close/>
              </a:path>
              <a:path w="605789" h="95250">
                <a:moveTo>
                  <a:pt x="199364" y="23113"/>
                </a:moveTo>
                <a:lnTo>
                  <a:pt x="188865" y="23113"/>
                </a:lnTo>
                <a:lnTo>
                  <a:pt x="184589" y="24087"/>
                </a:lnTo>
                <a:lnTo>
                  <a:pt x="180695" y="26034"/>
                </a:lnTo>
                <a:lnTo>
                  <a:pt x="176885" y="27982"/>
                </a:lnTo>
                <a:lnTo>
                  <a:pt x="173837" y="30776"/>
                </a:lnTo>
                <a:lnTo>
                  <a:pt x="171551" y="34416"/>
                </a:lnTo>
                <a:lnTo>
                  <a:pt x="182105" y="34416"/>
                </a:lnTo>
                <a:lnTo>
                  <a:pt x="185224" y="33146"/>
                </a:lnTo>
                <a:lnTo>
                  <a:pt x="216517" y="33146"/>
                </a:lnTo>
                <a:lnTo>
                  <a:pt x="213503" y="29675"/>
                </a:lnTo>
                <a:lnTo>
                  <a:pt x="204528" y="24426"/>
                </a:lnTo>
                <a:lnTo>
                  <a:pt x="199364" y="23113"/>
                </a:lnTo>
                <a:close/>
              </a:path>
              <a:path w="605789" h="95250">
                <a:moveTo>
                  <a:pt x="325636" y="23240"/>
                </a:moveTo>
                <a:lnTo>
                  <a:pt x="313360" y="23240"/>
                </a:lnTo>
                <a:lnTo>
                  <a:pt x="307729" y="24722"/>
                </a:lnTo>
                <a:lnTo>
                  <a:pt x="297654" y="30649"/>
                </a:lnTo>
                <a:lnTo>
                  <a:pt x="293717" y="34840"/>
                </a:lnTo>
                <a:lnTo>
                  <a:pt x="290199" y="41444"/>
                </a:lnTo>
                <a:lnTo>
                  <a:pt x="287960" y="45592"/>
                </a:lnTo>
                <a:lnTo>
                  <a:pt x="286520" y="51815"/>
                </a:lnTo>
                <a:lnTo>
                  <a:pt x="286520" y="65955"/>
                </a:lnTo>
                <a:lnTo>
                  <a:pt x="313233" y="95122"/>
                </a:lnTo>
                <a:lnTo>
                  <a:pt x="325425" y="95122"/>
                </a:lnTo>
                <a:lnTo>
                  <a:pt x="330674" y="93810"/>
                </a:lnTo>
                <a:lnTo>
                  <a:pt x="339733" y="88476"/>
                </a:lnTo>
                <a:lnTo>
                  <a:pt x="343162" y="85090"/>
                </a:lnTo>
                <a:lnTo>
                  <a:pt x="343234" y="84962"/>
                </a:lnTo>
                <a:lnTo>
                  <a:pt x="317508" y="84962"/>
                </a:lnTo>
                <a:lnTo>
                  <a:pt x="313571" y="83946"/>
                </a:lnTo>
                <a:lnTo>
                  <a:pt x="298331" y="53678"/>
                </a:lnTo>
                <a:lnTo>
                  <a:pt x="299390" y="49106"/>
                </a:lnTo>
                <a:lnTo>
                  <a:pt x="303623" y="41317"/>
                </a:lnTo>
                <a:lnTo>
                  <a:pt x="306459" y="38353"/>
                </a:lnTo>
                <a:lnTo>
                  <a:pt x="313571" y="34289"/>
                </a:lnTo>
                <a:lnTo>
                  <a:pt x="317508" y="33273"/>
                </a:lnTo>
                <a:lnTo>
                  <a:pt x="343341" y="33273"/>
                </a:lnTo>
                <a:lnTo>
                  <a:pt x="343247" y="33104"/>
                </a:lnTo>
                <a:lnTo>
                  <a:pt x="339903" y="29802"/>
                </a:lnTo>
                <a:lnTo>
                  <a:pt x="330928" y="24553"/>
                </a:lnTo>
                <a:lnTo>
                  <a:pt x="325636" y="23240"/>
                </a:lnTo>
                <a:close/>
              </a:path>
              <a:path w="605789" h="95250">
                <a:moveTo>
                  <a:pt x="357132" y="81025"/>
                </a:moveTo>
                <a:lnTo>
                  <a:pt x="345448" y="81025"/>
                </a:lnTo>
                <a:lnTo>
                  <a:pt x="345448" y="93979"/>
                </a:lnTo>
                <a:lnTo>
                  <a:pt x="357132" y="93979"/>
                </a:lnTo>
                <a:lnTo>
                  <a:pt x="357132" y="81025"/>
                </a:lnTo>
                <a:close/>
              </a:path>
              <a:path w="605789" h="95250">
                <a:moveTo>
                  <a:pt x="343341" y="33273"/>
                </a:moveTo>
                <a:lnTo>
                  <a:pt x="326144" y="33273"/>
                </a:lnTo>
                <a:lnTo>
                  <a:pt x="330081" y="34332"/>
                </a:lnTo>
                <a:lnTo>
                  <a:pt x="333637" y="36448"/>
                </a:lnTo>
                <a:lnTo>
                  <a:pt x="345448" y="64304"/>
                </a:lnTo>
                <a:lnTo>
                  <a:pt x="344390" y="68918"/>
                </a:lnTo>
                <a:lnTo>
                  <a:pt x="326144" y="84962"/>
                </a:lnTo>
                <a:lnTo>
                  <a:pt x="343234" y="84962"/>
                </a:lnTo>
                <a:lnTo>
                  <a:pt x="345448" y="81025"/>
                </a:lnTo>
                <a:lnTo>
                  <a:pt x="357132" y="81025"/>
                </a:lnTo>
                <a:lnTo>
                  <a:pt x="357132" y="37083"/>
                </a:lnTo>
                <a:lnTo>
                  <a:pt x="345448" y="37083"/>
                </a:lnTo>
                <a:lnTo>
                  <a:pt x="343341" y="33273"/>
                </a:lnTo>
                <a:close/>
              </a:path>
              <a:path w="605789" h="95250">
                <a:moveTo>
                  <a:pt x="357132" y="24383"/>
                </a:moveTo>
                <a:lnTo>
                  <a:pt x="345448" y="24383"/>
                </a:lnTo>
                <a:lnTo>
                  <a:pt x="345448" y="37083"/>
                </a:lnTo>
                <a:lnTo>
                  <a:pt x="357132" y="37083"/>
                </a:lnTo>
                <a:lnTo>
                  <a:pt x="357132" y="24383"/>
                </a:lnTo>
                <a:close/>
              </a:path>
              <a:path w="605789" h="95250">
                <a:moveTo>
                  <a:pt x="388220" y="24383"/>
                </a:moveTo>
                <a:lnTo>
                  <a:pt x="376663" y="24383"/>
                </a:lnTo>
                <a:lnTo>
                  <a:pt x="376663" y="93979"/>
                </a:lnTo>
                <a:lnTo>
                  <a:pt x="388220" y="93979"/>
                </a:lnTo>
                <a:lnTo>
                  <a:pt x="388220" y="48217"/>
                </a:lnTo>
                <a:lnTo>
                  <a:pt x="389998" y="42671"/>
                </a:lnTo>
                <a:lnTo>
                  <a:pt x="393675" y="38734"/>
                </a:lnTo>
                <a:lnTo>
                  <a:pt x="397194" y="35051"/>
                </a:lnTo>
                <a:lnTo>
                  <a:pt x="399142" y="34289"/>
                </a:lnTo>
                <a:lnTo>
                  <a:pt x="388220" y="34289"/>
                </a:lnTo>
                <a:lnTo>
                  <a:pt x="388220" y="24383"/>
                </a:lnTo>
                <a:close/>
              </a:path>
              <a:path w="605789" h="95250">
                <a:moveTo>
                  <a:pt x="433508" y="33146"/>
                </a:moveTo>
                <a:lnTo>
                  <a:pt x="414170" y="33146"/>
                </a:lnTo>
                <a:lnTo>
                  <a:pt x="418911" y="35009"/>
                </a:lnTo>
                <a:lnTo>
                  <a:pt x="422504" y="38861"/>
                </a:lnTo>
                <a:lnTo>
                  <a:pt x="425854" y="42375"/>
                </a:lnTo>
                <a:lnTo>
                  <a:pt x="427590" y="47667"/>
                </a:lnTo>
                <a:lnTo>
                  <a:pt x="427590" y="93979"/>
                </a:lnTo>
                <a:lnTo>
                  <a:pt x="439020" y="93979"/>
                </a:lnTo>
                <a:lnTo>
                  <a:pt x="439020" y="43307"/>
                </a:lnTo>
                <a:lnTo>
                  <a:pt x="436395" y="35940"/>
                </a:lnTo>
                <a:lnTo>
                  <a:pt x="433508" y="33146"/>
                </a:lnTo>
                <a:close/>
              </a:path>
              <a:path w="605789" h="95250">
                <a:moveTo>
                  <a:pt x="419038" y="23113"/>
                </a:moveTo>
                <a:lnTo>
                  <a:pt x="405830" y="23113"/>
                </a:lnTo>
                <a:lnTo>
                  <a:pt x="401470" y="24087"/>
                </a:lnTo>
                <a:lnTo>
                  <a:pt x="397491" y="26034"/>
                </a:lnTo>
                <a:lnTo>
                  <a:pt x="393596" y="27982"/>
                </a:lnTo>
                <a:lnTo>
                  <a:pt x="390506" y="30733"/>
                </a:lnTo>
                <a:lnTo>
                  <a:pt x="388220" y="34289"/>
                </a:lnTo>
                <a:lnTo>
                  <a:pt x="399142" y="34289"/>
                </a:lnTo>
                <a:lnTo>
                  <a:pt x="402063" y="33146"/>
                </a:lnTo>
                <a:lnTo>
                  <a:pt x="433508" y="33146"/>
                </a:lnTo>
                <a:lnTo>
                  <a:pt x="431146" y="30860"/>
                </a:lnTo>
                <a:lnTo>
                  <a:pt x="425896" y="25696"/>
                </a:lnTo>
                <a:lnTo>
                  <a:pt x="419038" y="23113"/>
                </a:lnTo>
                <a:close/>
              </a:path>
              <a:path w="605789" h="95250">
                <a:moveTo>
                  <a:pt x="469455" y="0"/>
                </a:moveTo>
                <a:lnTo>
                  <a:pt x="457898" y="0"/>
                </a:lnTo>
                <a:lnTo>
                  <a:pt x="457898" y="93979"/>
                </a:lnTo>
                <a:lnTo>
                  <a:pt x="469455" y="93979"/>
                </a:lnTo>
                <a:lnTo>
                  <a:pt x="469455" y="48217"/>
                </a:lnTo>
                <a:lnTo>
                  <a:pt x="471233" y="42671"/>
                </a:lnTo>
                <a:lnTo>
                  <a:pt x="474910" y="38734"/>
                </a:lnTo>
                <a:lnTo>
                  <a:pt x="478430" y="35051"/>
                </a:lnTo>
                <a:lnTo>
                  <a:pt x="480377" y="34289"/>
                </a:lnTo>
                <a:lnTo>
                  <a:pt x="469455" y="34289"/>
                </a:lnTo>
                <a:lnTo>
                  <a:pt x="469455" y="0"/>
                </a:lnTo>
                <a:close/>
              </a:path>
              <a:path w="605789" h="95250">
                <a:moveTo>
                  <a:pt x="514760" y="33146"/>
                </a:moveTo>
                <a:lnTo>
                  <a:pt x="495405" y="33146"/>
                </a:lnTo>
                <a:lnTo>
                  <a:pt x="500147" y="35009"/>
                </a:lnTo>
                <a:lnTo>
                  <a:pt x="503739" y="38861"/>
                </a:lnTo>
                <a:lnTo>
                  <a:pt x="507089" y="42375"/>
                </a:lnTo>
                <a:lnTo>
                  <a:pt x="508825" y="47667"/>
                </a:lnTo>
                <a:lnTo>
                  <a:pt x="508825" y="93979"/>
                </a:lnTo>
                <a:lnTo>
                  <a:pt x="520255" y="93979"/>
                </a:lnTo>
                <a:lnTo>
                  <a:pt x="520255" y="46524"/>
                </a:lnTo>
                <a:lnTo>
                  <a:pt x="519027" y="41063"/>
                </a:lnTo>
                <a:lnTo>
                  <a:pt x="516572" y="36575"/>
                </a:lnTo>
                <a:lnTo>
                  <a:pt x="514760" y="33146"/>
                </a:lnTo>
                <a:close/>
              </a:path>
              <a:path w="605789" h="95250">
                <a:moveTo>
                  <a:pt x="497691" y="23113"/>
                </a:moveTo>
                <a:lnTo>
                  <a:pt x="487447" y="23113"/>
                </a:lnTo>
                <a:lnTo>
                  <a:pt x="482917" y="24087"/>
                </a:lnTo>
                <a:lnTo>
                  <a:pt x="478853" y="26034"/>
                </a:lnTo>
                <a:lnTo>
                  <a:pt x="474874" y="27982"/>
                </a:lnTo>
                <a:lnTo>
                  <a:pt x="471741" y="30733"/>
                </a:lnTo>
                <a:lnTo>
                  <a:pt x="469455" y="34289"/>
                </a:lnTo>
                <a:lnTo>
                  <a:pt x="480377" y="34289"/>
                </a:lnTo>
                <a:lnTo>
                  <a:pt x="483298" y="33146"/>
                </a:lnTo>
                <a:lnTo>
                  <a:pt x="514760" y="33146"/>
                </a:lnTo>
                <a:lnTo>
                  <a:pt x="514201" y="32088"/>
                </a:lnTo>
                <a:lnTo>
                  <a:pt x="510899" y="28744"/>
                </a:lnTo>
                <a:lnTo>
                  <a:pt x="506666" y="26542"/>
                </a:lnTo>
                <a:lnTo>
                  <a:pt x="502433" y="24256"/>
                </a:lnTo>
                <a:lnTo>
                  <a:pt x="497691" y="23113"/>
                </a:lnTo>
                <a:close/>
              </a:path>
              <a:path w="605789" h="95250">
                <a:moveTo>
                  <a:pt x="576598" y="23240"/>
                </a:moveTo>
                <a:lnTo>
                  <a:pt x="563390" y="23240"/>
                </a:lnTo>
                <a:lnTo>
                  <a:pt x="557421" y="24722"/>
                </a:lnTo>
                <a:lnTo>
                  <a:pt x="552087" y="27685"/>
                </a:lnTo>
                <a:lnTo>
                  <a:pt x="546753" y="30564"/>
                </a:lnTo>
                <a:lnTo>
                  <a:pt x="534815" y="66251"/>
                </a:lnTo>
                <a:lnTo>
                  <a:pt x="536297" y="72601"/>
                </a:lnTo>
                <a:lnTo>
                  <a:pt x="562967" y="95122"/>
                </a:lnTo>
                <a:lnTo>
                  <a:pt x="576090" y="95122"/>
                </a:lnTo>
                <a:lnTo>
                  <a:pt x="582102" y="93641"/>
                </a:lnTo>
                <a:lnTo>
                  <a:pt x="592939" y="87714"/>
                </a:lnTo>
                <a:lnTo>
                  <a:pt x="595746" y="84962"/>
                </a:lnTo>
                <a:lnTo>
                  <a:pt x="565338" y="84962"/>
                </a:lnTo>
                <a:lnTo>
                  <a:pt x="561528" y="84031"/>
                </a:lnTo>
                <a:lnTo>
                  <a:pt x="546626" y="64727"/>
                </a:lnTo>
                <a:lnTo>
                  <a:pt x="546626" y="53466"/>
                </a:lnTo>
                <a:lnTo>
                  <a:pt x="547685" y="48725"/>
                </a:lnTo>
                <a:lnTo>
                  <a:pt x="551918" y="40936"/>
                </a:lnTo>
                <a:lnTo>
                  <a:pt x="554712" y="38057"/>
                </a:lnTo>
                <a:lnTo>
                  <a:pt x="558183" y="36194"/>
                </a:lnTo>
                <a:lnTo>
                  <a:pt x="561739" y="34247"/>
                </a:lnTo>
                <a:lnTo>
                  <a:pt x="565634" y="33273"/>
                </a:lnTo>
                <a:lnTo>
                  <a:pt x="595972" y="33273"/>
                </a:lnTo>
                <a:lnTo>
                  <a:pt x="593235" y="30564"/>
                </a:lnTo>
                <a:lnTo>
                  <a:pt x="587901" y="27685"/>
                </a:lnTo>
                <a:lnTo>
                  <a:pt x="582567" y="24722"/>
                </a:lnTo>
                <a:lnTo>
                  <a:pt x="576598" y="23240"/>
                </a:lnTo>
                <a:close/>
              </a:path>
              <a:path w="605789" h="95250">
                <a:moveTo>
                  <a:pt x="595972" y="33273"/>
                </a:moveTo>
                <a:lnTo>
                  <a:pt x="574016" y="33273"/>
                </a:lnTo>
                <a:lnTo>
                  <a:pt x="577868" y="34247"/>
                </a:lnTo>
                <a:lnTo>
                  <a:pt x="581424" y="36194"/>
                </a:lnTo>
                <a:lnTo>
                  <a:pt x="584980" y="38057"/>
                </a:lnTo>
                <a:lnTo>
                  <a:pt x="587859" y="40936"/>
                </a:lnTo>
                <a:lnTo>
                  <a:pt x="592262" y="48725"/>
                </a:lnTo>
                <a:lnTo>
                  <a:pt x="593362" y="53466"/>
                </a:lnTo>
                <a:lnTo>
                  <a:pt x="593342" y="64727"/>
                </a:lnTo>
                <a:lnTo>
                  <a:pt x="592219" y="69384"/>
                </a:lnTo>
                <a:lnTo>
                  <a:pt x="589862" y="73405"/>
                </a:lnTo>
                <a:lnTo>
                  <a:pt x="587732" y="77173"/>
                </a:lnTo>
                <a:lnTo>
                  <a:pt x="584811" y="80094"/>
                </a:lnTo>
                <a:lnTo>
                  <a:pt x="577530" y="83989"/>
                </a:lnTo>
                <a:lnTo>
                  <a:pt x="573635" y="84962"/>
                </a:lnTo>
                <a:lnTo>
                  <a:pt x="595746" y="84962"/>
                </a:lnTo>
                <a:lnTo>
                  <a:pt x="597215" y="83523"/>
                </a:lnTo>
                <a:lnTo>
                  <a:pt x="603565" y="72601"/>
                </a:lnTo>
                <a:lnTo>
                  <a:pt x="605173" y="66251"/>
                </a:lnTo>
                <a:lnTo>
                  <a:pt x="605173" y="51858"/>
                </a:lnTo>
                <a:lnTo>
                  <a:pt x="603607" y="45550"/>
                </a:lnTo>
                <a:lnTo>
                  <a:pt x="600474" y="40131"/>
                </a:lnTo>
                <a:lnTo>
                  <a:pt x="597426" y="34713"/>
                </a:lnTo>
                <a:lnTo>
                  <a:pt x="595972" y="33273"/>
                </a:lnTo>
                <a:close/>
              </a:path>
            </a:pathLst>
          </a:custGeom>
          <a:solidFill>
            <a:srgbClr val="686868"/>
          </a:solidFill>
        </p:spPr>
        <p:txBody>
          <a:bodyPr wrap="square" lIns="0" tIns="0" rIns="0" bIns="0" rtlCol="0"/>
          <a:lstStyle/>
          <a:p>
            <a:endParaRPr sz="1154"/>
          </a:p>
        </p:txBody>
      </p:sp>
      <p:sp>
        <p:nvSpPr>
          <p:cNvPr id="48" name="object 48"/>
          <p:cNvSpPr/>
          <p:nvPr/>
        </p:nvSpPr>
        <p:spPr>
          <a:xfrm>
            <a:off x="6401434" y="393805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9" name="object 49"/>
          <p:cNvSpPr/>
          <p:nvPr/>
        </p:nvSpPr>
        <p:spPr>
          <a:xfrm>
            <a:off x="6489153" y="3934227"/>
            <a:ext cx="250048" cy="57829"/>
          </a:xfrm>
          <a:custGeom>
            <a:avLst/>
            <a:gdLst/>
            <a:ahLst/>
            <a:cxnLst/>
            <a:rect l="l" t="t" r="r" b="b"/>
            <a:pathLst>
              <a:path w="389889" h="90170">
                <a:moveTo>
                  <a:pt x="50038" y="0"/>
                </a:moveTo>
                <a:lnTo>
                  <a:pt x="0" y="0"/>
                </a:lnTo>
                <a:lnTo>
                  <a:pt x="0" y="88518"/>
                </a:lnTo>
                <a:lnTo>
                  <a:pt x="11557" y="88518"/>
                </a:lnTo>
                <a:lnTo>
                  <a:pt x="11557" y="48640"/>
                </a:lnTo>
                <a:lnTo>
                  <a:pt x="42799" y="48640"/>
                </a:lnTo>
                <a:lnTo>
                  <a:pt x="42799" y="39242"/>
                </a:lnTo>
                <a:lnTo>
                  <a:pt x="11557" y="39242"/>
                </a:lnTo>
                <a:lnTo>
                  <a:pt x="11557" y="9397"/>
                </a:lnTo>
                <a:lnTo>
                  <a:pt x="50038" y="9397"/>
                </a:lnTo>
                <a:lnTo>
                  <a:pt x="50038" y="0"/>
                </a:lnTo>
                <a:close/>
              </a:path>
              <a:path w="389889" h="90170">
                <a:moveTo>
                  <a:pt x="101461" y="17779"/>
                </a:moveTo>
                <a:lnTo>
                  <a:pt x="88253" y="17779"/>
                </a:lnTo>
                <a:lnTo>
                  <a:pt x="82284" y="19261"/>
                </a:lnTo>
                <a:lnTo>
                  <a:pt x="76950" y="22224"/>
                </a:lnTo>
                <a:lnTo>
                  <a:pt x="71616" y="25103"/>
                </a:lnTo>
                <a:lnTo>
                  <a:pt x="59678" y="60790"/>
                </a:lnTo>
                <a:lnTo>
                  <a:pt x="61159" y="67140"/>
                </a:lnTo>
                <a:lnTo>
                  <a:pt x="87829" y="89662"/>
                </a:lnTo>
                <a:lnTo>
                  <a:pt x="100953" y="89662"/>
                </a:lnTo>
                <a:lnTo>
                  <a:pt x="106964" y="88180"/>
                </a:lnTo>
                <a:lnTo>
                  <a:pt x="117801" y="82253"/>
                </a:lnTo>
                <a:lnTo>
                  <a:pt x="120609" y="79501"/>
                </a:lnTo>
                <a:lnTo>
                  <a:pt x="90200" y="79501"/>
                </a:lnTo>
                <a:lnTo>
                  <a:pt x="86390" y="78570"/>
                </a:lnTo>
                <a:lnTo>
                  <a:pt x="71489" y="59266"/>
                </a:lnTo>
                <a:lnTo>
                  <a:pt x="71489" y="48005"/>
                </a:lnTo>
                <a:lnTo>
                  <a:pt x="72547" y="43264"/>
                </a:lnTo>
                <a:lnTo>
                  <a:pt x="76780" y="35475"/>
                </a:lnTo>
                <a:lnTo>
                  <a:pt x="79574" y="32596"/>
                </a:lnTo>
                <a:lnTo>
                  <a:pt x="83046" y="30733"/>
                </a:lnTo>
                <a:lnTo>
                  <a:pt x="86602" y="28786"/>
                </a:lnTo>
                <a:lnTo>
                  <a:pt x="90496" y="27812"/>
                </a:lnTo>
                <a:lnTo>
                  <a:pt x="120835" y="27812"/>
                </a:lnTo>
                <a:lnTo>
                  <a:pt x="118098" y="25103"/>
                </a:lnTo>
                <a:lnTo>
                  <a:pt x="112764" y="22224"/>
                </a:lnTo>
                <a:lnTo>
                  <a:pt x="107430" y="19261"/>
                </a:lnTo>
                <a:lnTo>
                  <a:pt x="101461" y="17779"/>
                </a:lnTo>
                <a:close/>
              </a:path>
              <a:path w="389889" h="90170">
                <a:moveTo>
                  <a:pt x="120835" y="27812"/>
                </a:moveTo>
                <a:lnTo>
                  <a:pt x="98878" y="27812"/>
                </a:lnTo>
                <a:lnTo>
                  <a:pt x="102731" y="28786"/>
                </a:lnTo>
                <a:lnTo>
                  <a:pt x="106287" y="30733"/>
                </a:lnTo>
                <a:lnTo>
                  <a:pt x="109843" y="32596"/>
                </a:lnTo>
                <a:lnTo>
                  <a:pt x="112721" y="35475"/>
                </a:lnTo>
                <a:lnTo>
                  <a:pt x="117124" y="43264"/>
                </a:lnTo>
                <a:lnTo>
                  <a:pt x="118225" y="48005"/>
                </a:lnTo>
                <a:lnTo>
                  <a:pt x="118204" y="59266"/>
                </a:lnTo>
                <a:lnTo>
                  <a:pt x="117082" y="63923"/>
                </a:lnTo>
                <a:lnTo>
                  <a:pt x="114724" y="67945"/>
                </a:lnTo>
                <a:lnTo>
                  <a:pt x="112594" y="71712"/>
                </a:lnTo>
                <a:lnTo>
                  <a:pt x="109673" y="74633"/>
                </a:lnTo>
                <a:lnTo>
                  <a:pt x="102392" y="78528"/>
                </a:lnTo>
                <a:lnTo>
                  <a:pt x="98497" y="79501"/>
                </a:lnTo>
                <a:lnTo>
                  <a:pt x="120609" y="79501"/>
                </a:lnTo>
                <a:lnTo>
                  <a:pt x="122077" y="78062"/>
                </a:lnTo>
                <a:lnTo>
                  <a:pt x="128427" y="67140"/>
                </a:lnTo>
                <a:lnTo>
                  <a:pt x="130036" y="60790"/>
                </a:lnTo>
                <a:lnTo>
                  <a:pt x="130036" y="46397"/>
                </a:lnTo>
                <a:lnTo>
                  <a:pt x="128469" y="40089"/>
                </a:lnTo>
                <a:lnTo>
                  <a:pt x="125337" y="34670"/>
                </a:lnTo>
                <a:lnTo>
                  <a:pt x="122289" y="29252"/>
                </a:lnTo>
                <a:lnTo>
                  <a:pt x="120835" y="27812"/>
                </a:lnTo>
                <a:close/>
              </a:path>
              <a:path w="389889" h="90170">
                <a:moveTo>
                  <a:pt x="156788" y="18922"/>
                </a:moveTo>
                <a:lnTo>
                  <a:pt x="145231" y="18922"/>
                </a:lnTo>
                <a:lnTo>
                  <a:pt x="145231" y="88518"/>
                </a:lnTo>
                <a:lnTo>
                  <a:pt x="156788" y="88518"/>
                </a:lnTo>
                <a:lnTo>
                  <a:pt x="156788" y="50672"/>
                </a:lnTo>
                <a:lnTo>
                  <a:pt x="158002" y="41449"/>
                </a:lnTo>
                <a:lnTo>
                  <a:pt x="161646" y="34861"/>
                </a:lnTo>
                <a:lnTo>
                  <a:pt x="167718" y="30908"/>
                </a:lnTo>
                <a:lnTo>
                  <a:pt x="172122" y="30225"/>
                </a:lnTo>
                <a:lnTo>
                  <a:pt x="156788" y="30225"/>
                </a:lnTo>
                <a:lnTo>
                  <a:pt x="156788" y="18922"/>
                </a:lnTo>
                <a:close/>
              </a:path>
              <a:path w="389889" h="90170">
                <a:moveTo>
                  <a:pt x="179267" y="17652"/>
                </a:moveTo>
                <a:lnTo>
                  <a:pt x="173848" y="17652"/>
                </a:lnTo>
                <a:lnTo>
                  <a:pt x="169234" y="18753"/>
                </a:lnTo>
                <a:lnTo>
                  <a:pt x="165424" y="20954"/>
                </a:lnTo>
                <a:lnTo>
                  <a:pt x="161699" y="23156"/>
                </a:lnTo>
                <a:lnTo>
                  <a:pt x="158820" y="26246"/>
                </a:lnTo>
                <a:lnTo>
                  <a:pt x="156788" y="30225"/>
                </a:lnTo>
                <a:lnTo>
                  <a:pt x="172122" y="30225"/>
                </a:lnTo>
                <a:lnTo>
                  <a:pt x="176219" y="29590"/>
                </a:lnTo>
                <a:lnTo>
                  <a:pt x="179267" y="29590"/>
                </a:lnTo>
                <a:lnTo>
                  <a:pt x="179267" y="17652"/>
                </a:lnTo>
                <a:close/>
              </a:path>
              <a:path w="389889" h="90170">
                <a:moveTo>
                  <a:pt x="204165" y="18922"/>
                </a:moveTo>
                <a:lnTo>
                  <a:pt x="192608" y="18922"/>
                </a:lnTo>
                <a:lnTo>
                  <a:pt x="192608" y="88518"/>
                </a:lnTo>
                <a:lnTo>
                  <a:pt x="204165" y="88518"/>
                </a:lnTo>
                <a:lnTo>
                  <a:pt x="204165" y="42883"/>
                </a:lnTo>
                <a:lnTo>
                  <a:pt x="205943" y="37337"/>
                </a:lnTo>
                <a:lnTo>
                  <a:pt x="209847" y="33146"/>
                </a:lnTo>
                <a:lnTo>
                  <a:pt x="213055" y="29633"/>
                </a:lnTo>
                <a:lnTo>
                  <a:pt x="214719" y="28955"/>
                </a:lnTo>
                <a:lnTo>
                  <a:pt x="204165" y="28955"/>
                </a:lnTo>
                <a:lnTo>
                  <a:pt x="204165" y="18922"/>
                </a:lnTo>
                <a:close/>
              </a:path>
              <a:path w="389889" h="90170">
                <a:moveTo>
                  <a:pt x="249131" y="27685"/>
                </a:moveTo>
                <a:lnTo>
                  <a:pt x="229692" y="27685"/>
                </a:lnTo>
                <a:lnTo>
                  <a:pt x="234306" y="29548"/>
                </a:lnTo>
                <a:lnTo>
                  <a:pt x="237693" y="33273"/>
                </a:lnTo>
                <a:lnTo>
                  <a:pt x="241164" y="36914"/>
                </a:lnTo>
                <a:lnTo>
                  <a:pt x="242900" y="42206"/>
                </a:lnTo>
                <a:lnTo>
                  <a:pt x="242900" y="88518"/>
                </a:lnTo>
                <a:lnTo>
                  <a:pt x="254330" y="88518"/>
                </a:lnTo>
                <a:lnTo>
                  <a:pt x="254330" y="42883"/>
                </a:lnTo>
                <a:lnTo>
                  <a:pt x="256108" y="37337"/>
                </a:lnTo>
                <a:lnTo>
                  <a:pt x="260012" y="33146"/>
                </a:lnTo>
                <a:lnTo>
                  <a:pt x="251663" y="33146"/>
                </a:lnTo>
                <a:lnTo>
                  <a:pt x="249462" y="28066"/>
                </a:lnTo>
                <a:lnTo>
                  <a:pt x="249131" y="27685"/>
                </a:lnTo>
                <a:close/>
              </a:path>
              <a:path w="389889" h="90170">
                <a:moveTo>
                  <a:pt x="298936" y="27685"/>
                </a:moveTo>
                <a:lnTo>
                  <a:pt x="279857" y="27685"/>
                </a:lnTo>
                <a:lnTo>
                  <a:pt x="284471" y="29548"/>
                </a:lnTo>
                <a:lnTo>
                  <a:pt x="287858" y="33273"/>
                </a:lnTo>
                <a:lnTo>
                  <a:pt x="291329" y="36914"/>
                </a:lnTo>
                <a:lnTo>
                  <a:pt x="293065" y="42206"/>
                </a:lnTo>
                <a:lnTo>
                  <a:pt x="293065" y="88518"/>
                </a:lnTo>
                <a:lnTo>
                  <a:pt x="304495" y="88518"/>
                </a:lnTo>
                <a:lnTo>
                  <a:pt x="304495" y="41063"/>
                </a:lnTo>
                <a:lnTo>
                  <a:pt x="303267" y="35602"/>
                </a:lnTo>
                <a:lnTo>
                  <a:pt x="298936" y="27685"/>
                </a:lnTo>
                <a:close/>
              </a:path>
              <a:path w="389889" h="90170">
                <a:moveTo>
                  <a:pt x="281720" y="17652"/>
                </a:moveTo>
                <a:lnTo>
                  <a:pt x="270798" y="17652"/>
                </a:lnTo>
                <a:lnTo>
                  <a:pt x="265802" y="19007"/>
                </a:lnTo>
                <a:lnTo>
                  <a:pt x="256828" y="24426"/>
                </a:lnTo>
                <a:lnTo>
                  <a:pt x="253610" y="28236"/>
                </a:lnTo>
                <a:lnTo>
                  <a:pt x="251663" y="33146"/>
                </a:lnTo>
                <a:lnTo>
                  <a:pt x="260012" y="33146"/>
                </a:lnTo>
                <a:lnTo>
                  <a:pt x="263220" y="29633"/>
                </a:lnTo>
                <a:lnTo>
                  <a:pt x="268004" y="27685"/>
                </a:lnTo>
                <a:lnTo>
                  <a:pt x="298936" y="27685"/>
                </a:lnTo>
                <a:lnTo>
                  <a:pt x="298357" y="26627"/>
                </a:lnTo>
                <a:lnTo>
                  <a:pt x="295012" y="23283"/>
                </a:lnTo>
                <a:lnTo>
                  <a:pt x="290779" y="21081"/>
                </a:lnTo>
                <a:lnTo>
                  <a:pt x="286546" y="18795"/>
                </a:lnTo>
                <a:lnTo>
                  <a:pt x="281720" y="17652"/>
                </a:lnTo>
                <a:close/>
              </a:path>
              <a:path w="389889" h="90170">
                <a:moveTo>
                  <a:pt x="231978" y="17652"/>
                </a:moveTo>
                <a:lnTo>
                  <a:pt x="221479" y="17652"/>
                </a:lnTo>
                <a:lnTo>
                  <a:pt x="217204" y="18626"/>
                </a:lnTo>
                <a:lnTo>
                  <a:pt x="213309" y="20573"/>
                </a:lnTo>
                <a:lnTo>
                  <a:pt x="209499" y="22521"/>
                </a:lnTo>
                <a:lnTo>
                  <a:pt x="206451" y="25315"/>
                </a:lnTo>
                <a:lnTo>
                  <a:pt x="204165" y="28955"/>
                </a:lnTo>
                <a:lnTo>
                  <a:pt x="214719" y="28955"/>
                </a:lnTo>
                <a:lnTo>
                  <a:pt x="217839" y="27685"/>
                </a:lnTo>
                <a:lnTo>
                  <a:pt x="249131" y="27685"/>
                </a:lnTo>
                <a:lnTo>
                  <a:pt x="246117" y="24214"/>
                </a:lnTo>
                <a:lnTo>
                  <a:pt x="237143" y="18965"/>
                </a:lnTo>
                <a:lnTo>
                  <a:pt x="231978" y="17652"/>
                </a:lnTo>
                <a:close/>
              </a:path>
              <a:path w="389889" h="90170">
                <a:moveTo>
                  <a:pt x="358251" y="17779"/>
                </a:moveTo>
                <a:lnTo>
                  <a:pt x="345974" y="17779"/>
                </a:lnTo>
                <a:lnTo>
                  <a:pt x="340344" y="19261"/>
                </a:lnTo>
                <a:lnTo>
                  <a:pt x="330268" y="25188"/>
                </a:lnTo>
                <a:lnTo>
                  <a:pt x="326331" y="29379"/>
                </a:lnTo>
                <a:lnTo>
                  <a:pt x="322813" y="35983"/>
                </a:lnTo>
                <a:lnTo>
                  <a:pt x="320574" y="40131"/>
                </a:lnTo>
                <a:lnTo>
                  <a:pt x="319135" y="46354"/>
                </a:lnTo>
                <a:lnTo>
                  <a:pt x="319135" y="60494"/>
                </a:lnTo>
                <a:lnTo>
                  <a:pt x="345847" y="89662"/>
                </a:lnTo>
                <a:lnTo>
                  <a:pt x="358039" y="89662"/>
                </a:lnTo>
                <a:lnTo>
                  <a:pt x="363288" y="88349"/>
                </a:lnTo>
                <a:lnTo>
                  <a:pt x="372348" y="83015"/>
                </a:lnTo>
                <a:lnTo>
                  <a:pt x="375777" y="79629"/>
                </a:lnTo>
                <a:lnTo>
                  <a:pt x="375848" y="79501"/>
                </a:lnTo>
                <a:lnTo>
                  <a:pt x="350123" y="79501"/>
                </a:lnTo>
                <a:lnTo>
                  <a:pt x="346186" y="78485"/>
                </a:lnTo>
                <a:lnTo>
                  <a:pt x="330946" y="48217"/>
                </a:lnTo>
                <a:lnTo>
                  <a:pt x="332004" y="43645"/>
                </a:lnTo>
                <a:lnTo>
                  <a:pt x="336237" y="35856"/>
                </a:lnTo>
                <a:lnTo>
                  <a:pt x="339074" y="32892"/>
                </a:lnTo>
                <a:lnTo>
                  <a:pt x="346186" y="28828"/>
                </a:lnTo>
                <a:lnTo>
                  <a:pt x="350123" y="27812"/>
                </a:lnTo>
                <a:lnTo>
                  <a:pt x="375955" y="27812"/>
                </a:lnTo>
                <a:lnTo>
                  <a:pt x="375861" y="27643"/>
                </a:lnTo>
                <a:lnTo>
                  <a:pt x="372517" y="24341"/>
                </a:lnTo>
                <a:lnTo>
                  <a:pt x="363542" y="19092"/>
                </a:lnTo>
                <a:lnTo>
                  <a:pt x="358251" y="17779"/>
                </a:lnTo>
                <a:close/>
              </a:path>
              <a:path w="389889" h="90170">
                <a:moveTo>
                  <a:pt x="389747" y="75564"/>
                </a:moveTo>
                <a:lnTo>
                  <a:pt x="378063" y="75564"/>
                </a:lnTo>
                <a:lnTo>
                  <a:pt x="378063" y="88518"/>
                </a:lnTo>
                <a:lnTo>
                  <a:pt x="389747" y="88518"/>
                </a:lnTo>
                <a:lnTo>
                  <a:pt x="389747" y="75564"/>
                </a:lnTo>
                <a:close/>
              </a:path>
              <a:path w="389889" h="90170">
                <a:moveTo>
                  <a:pt x="375955" y="27812"/>
                </a:moveTo>
                <a:lnTo>
                  <a:pt x="358759" y="27812"/>
                </a:lnTo>
                <a:lnTo>
                  <a:pt x="362696" y="28871"/>
                </a:lnTo>
                <a:lnTo>
                  <a:pt x="366252" y="30987"/>
                </a:lnTo>
                <a:lnTo>
                  <a:pt x="378063" y="58843"/>
                </a:lnTo>
                <a:lnTo>
                  <a:pt x="377004" y="63457"/>
                </a:lnTo>
                <a:lnTo>
                  <a:pt x="358759" y="79501"/>
                </a:lnTo>
                <a:lnTo>
                  <a:pt x="375848" y="79501"/>
                </a:lnTo>
                <a:lnTo>
                  <a:pt x="378063" y="75564"/>
                </a:lnTo>
                <a:lnTo>
                  <a:pt x="389747" y="75564"/>
                </a:lnTo>
                <a:lnTo>
                  <a:pt x="389747" y="31622"/>
                </a:lnTo>
                <a:lnTo>
                  <a:pt x="378063" y="31622"/>
                </a:lnTo>
                <a:lnTo>
                  <a:pt x="375955" y="27812"/>
                </a:lnTo>
                <a:close/>
              </a:path>
              <a:path w="389889" h="90170">
                <a:moveTo>
                  <a:pt x="389747" y="18922"/>
                </a:moveTo>
                <a:lnTo>
                  <a:pt x="378063" y="18922"/>
                </a:lnTo>
                <a:lnTo>
                  <a:pt x="378063" y="31622"/>
                </a:lnTo>
                <a:lnTo>
                  <a:pt x="389747" y="31622"/>
                </a:lnTo>
                <a:lnTo>
                  <a:pt x="389747" y="18922"/>
                </a:lnTo>
                <a:close/>
              </a:path>
            </a:pathLst>
          </a:custGeom>
          <a:solidFill>
            <a:srgbClr val="686868"/>
          </a:solidFill>
        </p:spPr>
        <p:txBody>
          <a:bodyPr wrap="square" lIns="0" tIns="0" rIns="0" bIns="0" rtlCol="0"/>
          <a:lstStyle/>
          <a:p>
            <a:endParaRPr sz="1154"/>
          </a:p>
        </p:txBody>
      </p:sp>
      <p:sp>
        <p:nvSpPr>
          <p:cNvPr id="50" name="object 50"/>
          <p:cNvSpPr/>
          <p:nvPr/>
        </p:nvSpPr>
        <p:spPr>
          <a:xfrm>
            <a:off x="6401434" y="410095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1" name="object 51"/>
          <p:cNvPicPr/>
          <p:nvPr/>
        </p:nvPicPr>
        <p:blipFill>
          <a:blip r:embed="rId7" cstate="print"/>
          <a:stretch>
            <a:fillRect/>
          </a:stretch>
        </p:blipFill>
        <p:spPr>
          <a:xfrm>
            <a:off x="6489154" y="4091913"/>
            <a:ext cx="308732" cy="83159"/>
          </a:xfrm>
          <a:prstGeom prst="rect">
            <a:avLst/>
          </a:prstGeom>
        </p:spPr>
      </p:pic>
      <p:sp>
        <p:nvSpPr>
          <p:cNvPr id="52" name="object 52"/>
          <p:cNvSpPr/>
          <p:nvPr/>
        </p:nvSpPr>
        <p:spPr>
          <a:xfrm>
            <a:off x="6401434" y="500503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53" name="object 53"/>
          <p:cNvSpPr/>
          <p:nvPr/>
        </p:nvSpPr>
        <p:spPr>
          <a:xfrm>
            <a:off x="6489153" y="4997706"/>
            <a:ext cx="285071" cy="61087"/>
          </a:xfrm>
          <a:custGeom>
            <a:avLst/>
            <a:gdLst/>
            <a:ahLst/>
            <a:cxnLst/>
            <a:rect l="l" t="t" r="r" b="b"/>
            <a:pathLst>
              <a:path w="444500" h="95250">
                <a:moveTo>
                  <a:pt x="38565" y="5460"/>
                </a:moveTo>
                <a:lnTo>
                  <a:pt x="0" y="5460"/>
                </a:lnTo>
                <a:lnTo>
                  <a:pt x="0" y="93979"/>
                </a:lnTo>
                <a:lnTo>
                  <a:pt x="11557" y="93979"/>
                </a:lnTo>
                <a:lnTo>
                  <a:pt x="11557" y="57022"/>
                </a:lnTo>
                <a:lnTo>
                  <a:pt x="38904" y="57022"/>
                </a:lnTo>
                <a:lnTo>
                  <a:pt x="46566" y="54609"/>
                </a:lnTo>
                <a:lnTo>
                  <a:pt x="53926" y="47497"/>
                </a:lnTo>
                <a:lnTo>
                  <a:pt x="11557" y="47497"/>
                </a:lnTo>
                <a:lnTo>
                  <a:pt x="11557" y="14985"/>
                </a:lnTo>
                <a:lnTo>
                  <a:pt x="53794" y="14985"/>
                </a:lnTo>
                <a:lnTo>
                  <a:pt x="51308" y="12699"/>
                </a:lnTo>
                <a:lnTo>
                  <a:pt x="46143" y="7873"/>
                </a:lnTo>
                <a:lnTo>
                  <a:pt x="38565" y="5460"/>
                </a:lnTo>
                <a:close/>
              </a:path>
              <a:path w="444500" h="95250">
                <a:moveTo>
                  <a:pt x="53794" y="14985"/>
                </a:moveTo>
                <a:lnTo>
                  <a:pt x="41105" y="14985"/>
                </a:lnTo>
                <a:lnTo>
                  <a:pt x="47371" y="20446"/>
                </a:lnTo>
                <a:lnTo>
                  <a:pt x="47371" y="36533"/>
                </a:lnTo>
                <a:lnTo>
                  <a:pt x="45847" y="40512"/>
                </a:lnTo>
                <a:lnTo>
                  <a:pt x="39751" y="46100"/>
                </a:lnTo>
                <a:lnTo>
                  <a:pt x="35009" y="47497"/>
                </a:lnTo>
                <a:lnTo>
                  <a:pt x="53926" y="47497"/>
                </a:lnTo>
                <a:lnTo>
                  <a:pt x="56642" y="44873"/>
                </a:lnTo>
                <a:lnTo>
                  <a:pt x="59182" y="38734"/>
                </a:lnTo>
                <a:lnTo>
                  <a:pt x="59182" y="23748"/>
                </a:lnTo>
                <a:lnTo>
                  <a:pt x="56557" y="17525"/>
                </a:lnTo>
                <a:lnTo>
                  <a:pt x="53794" y="14985"/>
                </a:lnTo>
                <a:close/>
              </a:path>
              <a:path w="444500" h="95250">
                <a:moveTo>
                  <a:pt x="108343" y="23240"/>
                </a:moveTo>
                <a:lnTo>
                  <a:pt x="96067" y="23240"/>
                </a:lnTo>
                <a:lnTo>
                  <a:pt x="90436" y="24722"/>
                </a:lnTo>
                <a:lnTo>
                  <a:pt x="80361" y="30649"/>
                </a:lnTo>
                <a:lnTo>
                  <a:pt x="76424" y="34840"/>
                </a:lnTo>
                <a:lnTo>
                  <a:pt x="72906" y="41444"/>
                </a:lnTo>
                <a:lnTo>
                  <a:pt x="70667" y="45592"/>
                </a:lnTo>
                <a:lnTo>
                  <a:pt x="69227" y="51815"/>
                </a:lnTo>
                <a:lnTo>
                  <a:pt x="69227" y="65955"/>
                </a:lnTo>
                <a:lnTo>
                  <a:pt x="95940" y="95122"/>
                </a:lnTo>
                <a:lnTo>
                  <a:pt x="108132" y="95122"/>
                </a:lnTo>
                <a:lnTo>
                  <a:pt x="113381" y="93810"/>
                </a:lnTo>
                <a:lnTo>
                  <a:pt x="122440" y="88476"/>
                </a:lnTo>
                <a:lnTo>
                  <a:pt x="125869" y="85089"/>
                </a:lnTo>
                <a:lnTo>
                  <a:pt x="100215" y="84962"/>
                </a:lnTo>
                <a:lnTo>
                  <a:pt x="96278" y="83946"/>
                </a:lnTo>
                <a:lnTo>
                  <a:pt x="81038" y="53678"/>
                </a:lnTo>
                <a:lnTo>
                  <a:pt x="82097" y="49106"/>
                </a:lnTo>
                <a:lnTo>
                  <a:pt x="86330" y="41317"/>
                </a:lnTo>
                <a:lnTo>
                  <a:pt x="89166" y="38353"/>
                </a:lnTo>
                <a:lnTo>
                  <a:pt x="96278" y="34289"/>
                </a:lnTo>
                <a:lnTo>
                  <a:pt x="100215" y="33273"/>
                </a:lnTo>
                <a:lnTo>
                  <a:pt x="126048" y="33273"/>
                </a:lnTo>
                <a:lnTo>
                  <a:pt x="125954" y="33104"/>
                </a:lnTo>
                <a:lnTo>
                  <a:pt x="122610" y="29802"/>
                </a:lnTo>
                <a:lnTo>
                  <a:pt x="113635" y="24553"/>
                </a:lnTo>
                <a:lnTo>
                  <a:pt x="108343" y="23240"/>
                </a:lnTo>
                <a:close/>
              </a:path>
              <a:path w="444500" h="95250">
                <a:moveTo>
                  <a:pt x="139839" y="81025"/>
                </a:moveTo>
                <a:lnTo>
                  <a:pt x="128155" y="81025"/>
                </a:lnTo>
                <a:lnTo>
                  <a:pt x="128155" y="93979"/>
                </a:lnTo>
                <a:lnTo>
                  <a:pt x="139839" y="93979"/>
                </a:lnTo>
                <a:lnTo>
                  <a:pt x="139839" y="81025"/>
                </a:lnTo>
                <a:close/>
              </a:path>
              <a:path w="444500" h="95250">
                <a:moveTo>
                  <a:pt x="126048" y="33273"/>
                </a:moveTo>
                <a:lnTo>
                  <a:pt x="108851" y="33273"/>
                </a:lnTo>
                <a:lnTo>
                  <a:pt x="112788" y="34332"/>
                </a:lnTo>
                <a:lnTo>
                  <a:pt x="116344" y="36448"/>
                </a:lnTo>
                <a:lnTo>
                  <a:pt x="128155" y="64304"/>
                </a:lnTo>
                <a:lnTo>
                  <a:pt x="127097" y="68918"/>
                </a:lnTo>
                <a:lnTo>
                  <a:pt x="108851" y="84962"/>
                </a:lnTo>
                <a:lnTo>
                  <a:pt x="125941" y="84962"/>
                </a:lnTo>
                <a:lnTo>
                  <a:pt x="128155" y="81025"/>
                </a:lnTo>
                <a:lnTo>
                  <a:pt x="139839" y="81025"/>
                </a:lnTo>
                <a:lnTo>
                  <a:pt x="139839" y="37083"/>
                </a:lnTo>
                <a:lnTo>
                  <a:pt x="128155" y="37083"/>
                </a:lnTo>
                <a:lnTo>
                  <a:pt x="126048" y="33273"/>
                </a:lnTo>
                <a:close/>
              </a:path>
              <a:path w="444500" h="95250">
                <a:moveTo>
                  <a:pt x="139839" y="24383"/>
                </a:moveTo>
                <a:lnTo>
                  <a:pt x="128155" y="24383"/>
                </a:lnTo>
                <a:lnTo>
                  <a:pt x="128155" y="37083"/>
                </a:lnTo>
                <a:lnTo>
                  <a:pt x="139839" y="37083"/>
                </a:lnTo>
                <a:lnTo>
                  <a:pt x="139839" y="24383"/>
                </a:lnTo>
                <a:close/>
              </a:path>
              <a:path w="444500" h="95250">
                <a:moveTo>
                  <a:pt x="193617" y="23240"/>
                </a:moveTo>
                <a:lnTo>
                  <a:pt x="181933" y="23240"/>
                </a:lnTo>
                <a:lnTo>
                  <a:pt x="176261" y="24722"/>
                </a:lnTo>
                <a:lnTo>
                  <a:pt x="166185" y="30649"/>
                </a:lnTo>
                <a:lnTo>
                  <a:pt x="162248" y="34840"/>
                </a:lnTo>
                <a:lnTo>
                  <a:pt x="158730" y="41444"/>
                </a:lnTo>
                <a:lnTo>
                  <a:pt x="156491" y="45592"/>
                </a:lnTo>
                <a:lnTo>
                  <a:pt x="155052" y="51815"/>
                </a:lnTo>
                <a:lnTo>
                  <a:pt x="155052" y="65955"/>
                </a:lnTo>
                <a:lnTo>
                  <a:pt x="181891" y="95122"/>
                </a:lnTo>
                <a:lnTo>
                  <a:pt x="194083" y="95122"/>
                </a:lnTo>
                <a:lnTo>
                  <a:pt x="211740" y="84962"/>
                </a:lnTo>
                <a:lnTo>
                  <a:pt x="186040" y="84962"/>
                </a:lnTo>
                <a:lnTo>
                  <a:pt x="182103" y="83946"/>
                </a:lnTo>
                <a:lnTo>
                  <a:pt x="166863" y="53678"/>
                </a:lnTo>
                <a:lnTo>
                  <a:pt x="167921" y="49106"/>
                </a:lnTo>
                <a:lnTo>
                  <a:pt x="172154" y="41317"/>
                </a:lnTo>
                <a:lnTo>
                  <a:pt x="174991" y="38353"/>
                </a:lnTo>
                <a:lnTo>
                  <a:pt x="182103" y="34289"/>
                </a:lnTo>
                <a:lnTo>
                  <a:pt x="186040" y="33273"/>
                </a:lnTo>
                <a:lnTo>
                  <a:pt x="211831" y="33273"/>
                </a:lnTo>
                <a:lnTo>
                  <a:pt x="211524" y="32765"/>
                </a:lnTo>
                <a:lnTo>
                  <a:pt x="207968" y="29506"/>
                </a:lnTo>
                <a:lnTo>
                  <a:pt x="203312" y="27050"/>
                </a:lnTo>
                <a:lnTo>
                  <a:pt x="198655" y="24510"/>
                </a:lnTo>
                <a:lnTo>
                  <a:pt x="193617" y="23240"/>
                </a:lnTo>
                <a:close/>
              </a:path>
              <a:path w="444500" h="95250">
                <a:moveTo>
                  <a:pt x="225664" y="80898"/>
                </a:moveTo>
                <a:lnTo>
                  <a:pt x="213980" y="80898"/>
                </a:lnTo>
                <a:lnTo>
                  <a:pt x="213980" y="93979"/>
                </a:lnTo>
                <a:lnTo>
                  <a:pt x="225664" y="93979"/>
                </a:lnTo>
                <a:lnTo>
                  <a:pt x="225664" y="80898"/>
                </a:lnTo>
                <a:close/>
              </a:path>
              <a:path w="444500" h="95250">
                <a:moveTo>
                  <a:pt x="211831" y="33273"/>
                </a:moveTo>
                <a:lnTo>
                  <a:pt x="194676" y="33273"/>
                </a:lnTo>
                <a:lnTo>
                  <a:pt x="198613" y="34332"/>
                </a:lnTo>
                <a:lnTo>
                  <a:pt x="202169" y="36448"/>
                </a:lnTo>
                <a:lnTo>
                  <a:pt x="213980" y="64304"/>
                </a:lnTo>
                <a:lnTo>
                  <a:pt x="212921" y="68918"/>
                </a:lnTo>
                <a:lnTo>
                  <a:pt x="194676" y="84962"/>
                </a:lnTo>
                <a:lnTo>
                  <a:pt x="211740" y="84962"/>
                </a:lnTo>
                <a:lnTo>
                  <a:pt x="213980" y="80898"/>
                </a:lnTo>
                <a:lnTo>
                  <a:pt x="225664" y="80898"/>
                </a:lnTo>
                <a:lnTo>
                  <a:pt x="225664" y="36829"/>
                </a:lnTo>
                <a:lnTo>
                  <a:pt x="213980" y="36829"/>
                </a:lnTo>
                <a:lnTo>
                  <a:pt x="211831" y="33273"/>
                </a:lnTo>
                <a:close/>
              </a:path>
              <a:path w="444500" h="95250">
                <a:moveTo>
                  <a:pt x="225664" y="0"/>
                </a:moveTo>
                <a:lnTo>
                  <a:pt x="213980" y="0"/>
                </a:lnTo>
                <a:lnTo>
                  <a:pt x="213980" y="36829"/>
                </a:lnTo>
                <a:lnTo>
                  <a:pt x="225664" y="36829"/>
                </a:lnTo>
                <a:lnTo>
                  <a:pt x="225664" y="0"/>
                </a:lnTo>
                <a:close/>
              </a:path>
              <a:path w="444500" h="95250">
                <a:moveTo>
                  <a:pt x="256751" y="24383"/>
                </a:moveTo>
                <a:lnTo>
                  <a:pt x="245194" y="24383"/>
                </a:lnTo>
                <a:lnTo>
                  <a:pt x="245194" y="93979"/>
                </a:lnTo>
                <a:lnTo>
                  <a:pt x="256751" y="93979"/>
                </a:lnTo>
                <a:lnTo>
                  <a:pt x="256751" y="56133"/>
                </a:lnTo>
                <a:lnTo>
                  <a:pt x="257965" y="46910"/>
                </a:lnTo>
                <a:lnTo>
                  <a:pt x="261609" y="40322"/>
                </a:lnTo>
                <a:lnTo>
                  <a:pt x="267681" y="36369"/>
                </a:lnTo>
                <a:lnTo>
                  <a:pt x="272085" y="35686"/>
                </a:lnTo>
                <a:lnTo>
                  <a:pt x="256751" y="35686"/>
                </a:lnTo>
                <a:lnTo>
                  <a:pt x="256751" y="24383"/>
                </a:lnTo>
                <a:close/>
              </a:path>
              <a:path w="444500" h="95250">
                <a:moveTo>
                  <a:pt x="279230" y="23113"/>
                </a:moveTo>
                <a:lnTo>
                  <a:pt x="273811" y="23113"/>
                </a:lnTo>
                <a:lnTo>
                  <a:pt x="269197" y="24214"/>
                </a:lnTo>
                <a:lnTo>
                  <a:pt x="265387" y="26415"/>
                </a:lnTo>
                <a:lnTo>
                  <a:pt x="261662" y="28617"/>
                </a:lnTo>
                <a:lnTo>
                  <a:pt x="258783" y="31707"/>
                </a:lnTo>
                <a:lnTo>
                  <a:pt x="256751" y="35686"/>
                </a:lnTo>
                <a:lnTo>
                  <a:pt x="272085" y="35686"/>
                </a:lnTo>
                <a:lnTo>
                  <a:pt x="276182" y="35051"/>
                </a:lnTo>
                <a:lnTo>
                  <a:pt x="279230" y="35051"/>
                </a:lnTo>
                <a:lnTo>
                  <a:pt x="279230" y="23113"/>
                </a:lnTo>
                <a:close/>
              </a:path>
              <a:path w="444500" h="95250">
                <a:moveTo>
                  <a:pt x="327369" y="23240"/>
                </a:moveTo>
                <a:lnTo>
                  <a:pt x="315092" y="23240"/>
                </a:lnTo>
                <a:lnTo>
                  <a:pt x="309462" y="24722"/>
                </a:lnTo>
                <a:lnTo>
                  <a:pt x="299386" y="30649"/>
                </a:lnTo>
                <a:lnTo>
                  <a:pt x="295449" y="34840"/>
                </a:lnTo>
                <a:lnTo>
                  <a:pt x="291931" y="41444"/>
                </a:lnTo>
                <a:lnTo>
                  <a:pt x="289692" y="45592"/>
                </a:lnTo>
                <a:lnTo>
                  <a:pt x="288253" y="51815"/>
                </a:lnTo>
                <a:lnTo>
                  <a:pt x="288253" y="65955"/>
                </a:lnTo>
                <a:lnTo>
                  <a:pt x="314965" y="95122"/>
                </a:lnTo>
                <a:lnTo>
                  <a:pt x="327157" y="95122"/>
                </a:lnTo>
                <a:lnTo>
                  <a:pt x="332406" y="93810"/>
                </a:lnTo>
                <a:lnTo>
                  <a:pt x="341466" y="88476"/>
                </a:lnTo>
                <a:lnTo>
                  <a:pt x="344895" y="85089"/>
                </a:lnTo>
                <a:lnTo>
                  <a:pt x="319241" y="84962"/>
                </a:lnTo>
                <a:lnTo>
                  <a:pt x="315304" y="83946"/>
                </a:lnTo>
                <a:lnTo>
                  <a:pt x="300064" y="53678"/>
                </a:lnTo>
                <a:lnTo>
                  <a:pt x="301122" y="49106"/>
                </a:lnTo>
                <a:lnTo>
                  <a:pt x="305355" y="41317"/>
                </a:lnTo>
                <a:lnTo>
                  <a:pt x="308192" y="38353"/>
                </a:lnTo>
                <a:lnTo>
                  <a:pt x="315304" y="34289"/>
                </a:lnTo>
                <a:lnTo>
                  <a:pt x="319241" y="33273"/>
                </a:lnTo>
                <a:lnTo>
                  <a:pt x="345073" y="33273"/>
                </a:lnTo>
                <a:lnTo>
                  <a:pt x="344979" y="33104"/>
                </a:lnTo>
                <a:lnTo>
                  <a:pt x="341635" y="29802"/>
                </a:lnTo>
                <a:lnTo>
                  <a:pt x="332660" y="24553"/>
                </a:lnTo>
                <a:lnTo>
                  <a:pt x="327369" y="23240"/>
                </a:lnTo>
                <a:close/>
              </a:path>
              <a:path w="444500" h="95250">
                <a:moveTo>
                  <a:pt x="358865" y="81025"/>
                </a:moveTo>
                <a:lnTo>
                  <a:pt x="347181" y="81025"/>
                </a:lnTo>
                <a:lnTo>
                  <a:pt x="347181" y="93979"/>
                </a:lnTo>
                <a:lnTo>
                  <a:pt x="358865" y="93979"/>
                </a:lnTo>
                <a:lnTo>
                  <a:pt x="358865" y="81025"/>
                </a:lnTo>
                <a:close/>
              </a:path>
              <a:path w="444500" h="95250">
                <a:moveTo>
                  <a:pt x="345073" y="33273"/>
                </a:moveTo>
                <a:lnTo>
                  <a:pt x="327877" y="33273"/>
                </a:lnTo>
                <a:lnTo>
                  <a:pt x="331814" y="34332"/>
                </a:lnTo>
                <a:lnTo>
                  <a:pt x="335370" y="36448"/>
                </a:lnTo>
                <a:lnTo>
                  <a:pt x="347181" y="64304"/>
                </a:lnTo>
                <a:lnTo>
                  <a:pt x="346122" y="68918"/>
                </a:lnTo>
                <a:lnTo>
                  <a:pt x="327877" y="84962"/>
                </a:lnTo>
                <a:lnTo>
                  <a:pt x="344966" y="84962"/>
                </a:lnTo>
                <a:lnTo>
                  <a:pt x="347181" y="81025"/>
                </a:lnTo>
                <a:lnTo>
                  <a:pt x="358865" y="81025"/>
                </a:lnTo>
                <a:lnTo>
                  <a:pt x="358865" y="37083"/>
                </a:lnTo>
                <a:lnTo>
                  <a:pt x="347181" y="37083"/>
                </a:lnTo>
                <a:lnTo>
                  <a:pt x="345073" y="33273"/>
                </a:lnTo>
                <a:close/>
              </a:path>
              <a:path w="444500" h="95250">
                <a:moveTo>
                  <a:pt x="358865" y="24383"/>
                </a:moveTo>
                <a:lnTo>
                  <a:pt x="347181" y="24383"/>
                </a:lnTo>
                <a:lnTo>
                  <a:pt x="347181" y="37083"/>
                </a:lnTo>
                <a:lnTo>
                  <a:pt x="358865" y="37083"/>
                </a:lnTo>
                <a:lnTo>
                  <a:pt x="358865" y="24383"/>
                </a:lnTo>
                <a:close/>
              </a:path>
              <a:path w="444500" h="95250">
                <a:moveTo>
                  <a:pt x="344695" y="11302"/>
                </a:moveTo>
                <a:lnTo>
                  <a:pt x="320468" y="11302"/>
                </a:lnTo>
                <a:lnTo>
                  <a:pt x="321400" y="11514"/>
                </a:lnTo>
                <a:lnTo>
                  <a:pt x="322162" y="11937"/>
                </a:lnTo>
                <a:lnTo>
                  <a:pt x="323008" y="12361"/>
                </a:lnTo>
                <a:lnTo>
                  <a:pt x="324109" y="12996"/>
                </a:lnTo>
                <a:lnTo>
                  <a:pt x="325464" y="13842"/>
                </a:lnTo>
                <a:lnTo>
                  <a:pt x="326988" y="14943"/>
                </a:lnTo>
                <a:lnTo>
                  <a:pt x="328342" y="15790"/>
                </a:lnTo>
                <a:lnTo>
                  <a:pt x="329528" y="16382"/>
                </a:lnTo>
                <a:lnTo>
                  <a:pt x="330798" y="16890"/>
                </a:lnTo>
                <a:lnTo>
                  <a:pt x="332237" y="17144"/>
                </a:lnTo>
                <a:lnTo>
                  <a:pt x="337232" y="17144"/>
                </a:lnTo>
                <a:lnTo>
                  <a:pt x="340069" y="16001"/>
                </a:lnTo>
                <a:lnTo>
                  <a:pt x="344641" y="11429"/>
                </a:lnTo>
                <a:close/>
              </a:path>
              <a:path w="444500" h="95250">
                <a:moveTo>
                  <a:pt x="321484" y="3555"/>
                </a:moveTo>
                <a:lnTo>
                  <a:pt x="316489" y="3555"/>
                </a:lnTo>
                <a:lnTo>
                  <a:pt x="313653" y="4698"/>
                </a:lnTo>
                <a:lnTo>
                  <a:pt x="311285" y="7069"/>
                </a:lnTo>
                <a:lnTo>
                  <a:pt x="309165" y="9270"/>
                </a:lnTo>
                <a:lnTo>
                  <a:pt x="307768" y="12572"/>
                </a:lnTo>
                <a:lnTo>
                  <a:pt x="307176" y="16890"/>
                </a:lnTo>
                <a:lnTo>
                  <a:pt x="313907" y="16890"/>
                </a:lnTo>
                <a:lnTo>
                  <a:pt x="314161" y="15028"/>
                </a:lnTo>
                <a:lnTo>
                  <a:pt x="314753" y="13631"/>
                </a:lnTo>
                <a:lnTo>
                  <a:pt x="315685" y="12699"/>
                </a:lnTo>
                <a:lnTo>
                  <a:pt x="316701" y="11768"/>
                </a:lnTo>
                <a:lnTo>
                  <a:pt x="317928" y="11302"/>
                </a:lnTo>
                <a:lnTo>
                  <a:pt x="344695" y="11302"/>
                </a:lnTo>
                <a:lnTo>
                  <a:pt x="345512" y="9397"/>
                </a:lnTo>
                <a:lnTo>
                  <a:pt x="333253" y="9397"/>
                </a:lnTo>
                <a:lnTo>
                  <a:pt x="332237" y="9186"/>
                </a:lnTo>
                <a:lnTo>
                  <a:pt x="331306" y="8762"/>
                </a:lnTo>
                <a:lnTo>
                  <a:pt x="330374" y="8254"/>
                </a:lnTo>
                <a:lnTo>
                  <a:pt x="329316" y="7577"/>
                </a:lnTo>
                <a:lnTo>
                  <a:pt x="328131" y="6730"/>
                </a:lnTo>
                <a:lnTo>
                  <a:pt x="326522" y="5714"/>
                </a:lnTo>
                <a:lnTo>
                  <a:pt x="325125" y="4952"/>
                </a:lnTo>
                <a:lnTo>
                  <a:pt x="323940" y="4444"/>
                </a:lnTo>
                <a:lnTo>
                  <a:pt x="322839" y="3852"/>
                </a:lnTo>
                <a:lnTo>
                  <a:pt x="321484" y="3555"/>
                </a:lnTo>
                <a:close/>
              </a:path>
              <a:path w="444500" h="95250">
                <a:moveTo>
                  <a:pt x="346546" y="3936"/>
                </a:moveTo>
                <a:lnTo>
                  <a:pt x="339942" y="3936"/>
                </a:lnTo>
                <a:lnTo>
                  <a:pt x="339688" y="5714"/>
                </a:lnTo>
                <a:lnTo>
                  <a:pt x="339053" y="7069"/>
                </a:lnTo>
                <a:lnTo>
                  <a:pt x="337021" y="8932"/>
                </a:lnTo>
                <a:lnTo>
                  <a:pt x="335793" y="9397"/>
                </a:lnTo>
                <a:lnTo>
                  <a:pt x="345512" y="9397"/>
                </a:lnTo>
                <a:lnTo>
                  <a:pt x="346002" y="8254"/>
                </a:lnTo>
                <a:lnTo>
                  <a:pt x="346109" y="7577"/>
                </a:lnTo>
                <a:lnTo>
                  <a:pt x="346546" y="3936"/>
                </a:lnTo>
                <a:close/>
              </a:path>
              <a:path w="444500" h="95250">
                <a:moveTo>
                  <a:pt x="415860" y="23240"/>
                </a:moveTo>
                <a:lnTo>
                  <a:pt x="402652" y="23240"/>
                </a:lnTo>
                <a:lnTo>
                  <a:pt x="396683" y="24722"/>
                </a:lnTo>
                <a:lnTo>
                  <a:pt x="391349" y="27685"/>
                </a:lnTo>
                <a:lnTo>
                  <a:pt x="386015" y="30564"/>
                </a:lnTo>
                <a:lnTo>
                  <a:pt x="374077" y="66251"/>
                </a:lnTo>
                <a:lnTo>
                  <a:pt x="375559" y="72601"/>
                </a:lnTo>
                <a:lnTo>
                  <a:pt x="402229" y="95122"/>
                </a:lnTo>
                <a:lnTo>
                  <a:pt x="415352" y="95122"/>
                </a:lnTo>
                <a:lnTo>
                  <a:pt x="421363" y="93641"/>
                </a:lnTo>
                <a:lnTo>
                  <a:pt x="432201" y="87714"/>
                </a:lnTo>
                <a:lnTo>
                  <a:pt x="435008" y="84962"/>
                </a:lnTo>
                <a:lnTo>
                  <a:pt x="404599" y="84962"/>
                </a:lnTo>
                <a:lnTo>
                  <a:pt x="400789" y="84031"/>
                </a:lnTo>
                <a:lnTo>
                  <a:pt x="385888" y="64727"/>
                </a:lnTo>
                <a:lnTo>
                  <a:pt x="385888" y="53466"/>
                </a:lnTo>
                <a:lnTo>
                  <a:pt x="386946" y="48725"/>
                </a:lnTo>
                <a:lnTo>
                  <a:pt x="391180" y="40936"/>
                </a:lnTo>
                <a:lnTo>
                  <a:pt x="393974" y="38057"/>
                </a:lnTo>
                <a:lnTo>
                  <a:pt x="397445" y="36194"/>
                </a:lnTo>
                <a:lnTo>
                  <a:pt x="401001" y="34247"/>
                </a:lnTo>
                <a:lnTo>
                  <a:pt x="404896" y="33273"/>
                </a:lnTo>
                <a:lnTo>
                  <a:pt x="435234" y="33273"/>
                </a:lnTo>
                <a:lnTo>
                  <a:pt x="432497" y="30564"/>
                </a:lnTo>
                <a:lnTo>
                  <a:pt x="427163" y="27685"/>
                </a:lnTo>
                <a:lnTo>
                  <a:pt x="421829" y="24722"/>
                </a:lnTo>
                <a:lnTo>
                  <a:pt x="415860" y="23240"/>
                </a:lnTo>
                <a:close/>
              </a:path>
              <a:path w="444500" h="95250">
                <a:moveTo>
                  <a:pt x="435234" y="33273"/>
                </a:moveTo>
                <a:lnTo>
                  <a:pt x="413278" y="33273"/>
                </a:lnTo>
                <a:lnTo>
                  <a:pt x="417130" y="34247"/>
                </a:lnTo>
                <a:lnTo>
                  <a:pt x="420686" y="36194"/>
                </a:lnTo>
                <a:lnTo>
                  <a:pt x="424242" y="38057"/>
                </a:lnTo>
                <a:lnTo>
                  <a:pt x="427121" y="40936"/>
                </a:lnTo>
                <a:lnTo>
                  <a:pt x="431523" y="48725"/>
                </a:lnTo>
                <a:lnTo>
                  <a:pt x="432624" y="53466"/>
                </a:lnTo>
                <a:lnTo>
                  <a:pt x="432604" y="64727"/>
                </a:lnTo>
                <a:lnTo>
                  <a:pt x="431481" y="69384"/>
                </a:lnTo>
                <a:lnTo>
                  <a:pt x="429123" y="73405"/>
                </a:lnTo>
                <a:lnTo>
                  <a:pt x="426994" y="77173"/>
                </a:lnTo>
                <a:lnTo>
                  <a:pt x="424073" y="80094"/>
                </a:lnTo>
                <a:lnTo>
                  <a:pt x="416791" y="83989"/>
                </a:lnTo>
                <a:lnTo>
                  <a:pt x="412897" y="84962"/>
                </a:lnTo>
                <a:lnTo>
                  <a:pt x="435008" y="84962"/>
                </a:lnTo>
                <a:lnTo>
                  <a:pt x="436476" y="83523"/>
                </a:lnTo>
                <a:lnTo>
                  <a:pt x="442826" y="72601"/>
                </a:lnTo>
                <a:lnTo>
                  <a:pt x="444435" y="66251"/>
                </a:lnTo>
                <a:lnTo>
                  <a:pt x="444435" y="51858"/>
                </a:lnTo>
                <a:lnTo>
                  <a:pt x="442869" y="45550"/>
                </a:lnTo>
                <a:lnTo>
                  <a:pt x="439736" y="40131"/>
                </a:lnTo>
                <a:lnTo>
                  <a:pt x="436688" y="34713"/>
                </a:lnTo>
                <a:lnTo>
                  <a:pt x="435234" y="33273"/>
                </a:lnTo>
                <a:close/>
              </a:path>
            </a:pathLst>
          </a:custGeom>
          <a:solidFill>
            <a:srgbClr val="686868"/>
          </a:solidFill>
        </p:spPr>
        <p:txBody>
          <a:bodyPr wrap="square" lIns="0" tIns="0" rIns="0" bIns="0" rtlCol="0"/>
          <a:lstStyle/>
          <a:p>
            <a:endParaRPr sz="1154"/>
          </a:p>
        </p:txBody>
      </p:sp>
      <p:sp>
        <p:nvSpPr>
          <p:cNvPr id="54" name="object 54"/>
          <p:cNvSpPr/>
          <p:nvPr/>
        </p:nvSpPr>
        <p:spPr>
          <a:xfrm>
            <a:off x="6401434" y="516793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55" name="object 55"/>
          <p:cNvSpPr/>
          <p:nvPr/>
        </p:nvSpPr>
        <p:spPr>
          <a:xfrm>
            <a:off x="6486384" y="5160604"/>
            <a:ext cx="342493" cy="71268"/>
          </a:xfrm>
          <a:custGeom>
            <a:avLst/>
            <a:gdLst/>
            <a:ahLst/>
            <a:cxnLst/>
            <a:rect l="l" t="t" r="r" b="b"/>
            <a:pathLst>
              <a:path w="534035" h="111125">
                <a:moveTo>
                  <a:pt x="72543" y="93090"/>
                </a:moveTo>
                <a:lnTo>
                  <a:pt x="57657" y="93090"/>
                </a:lnTo>
                <a:lnTo>
                  <a:pt x="75311" y="110743"/>
                </a:lnTo>
                <a:lnTo>
                  <a:pt x="90296" y="110743"/>
                </a:lnTo>
                <a:lnTo>
                  <a:pt x="72543" y="93090"/>
                </a:lnTo>
                <a:close/>
              </a:path>
              <a:path w="534035" h="111125">
                <a:moveTo>
                  <a:pt x="52747" y="4444"/>
                </a:moveTo>
                <a:lnTo>
                  <a:pt x="36237" y="4444"/>
                </a:lnTo>
                <a:lnTo>
                  <a:pt x="28744" y="6392"/>
                </a:lnTo>
                <a:lnTo>
                  <a:pt x="21970" y="10286"/>
                </a:lnTo>
                <a:lnTo>
                  <a:pt x="15197" y="14096"/>
                </a:lnTo>
                <a:lnTo>
                  <a:pt x="0" y="58292"/>
                </a:lnTo>
                <a:lnTo>
                  <a:pt x="1947" y="66082"/>
                </a:lnTo>
                <a:lnTo>
                  <a:pt x="36237" y="94868"/>
                </a:lnTo>
                <a:lnTo>
                  <a:pt x="48937" y="94868"/>
                </a:lnTo>
                <a:lnTo>
                  <a:pt x="53339" y="94276"/>
                </a:lnTo>
                <a:lnTo>
                  <a:pt x="57657" y="93090"/>
                </a:lnTo>
                <a:lnTo>
                  <a:pt x="72543" y="93090"/>
                </a:lnTo>
                <a:lnTo>
                  <a:pt x="67944" y="88518"/>
                </a:lnTo>
                <a:lnTo>
                  <a:pt x="74110" y="84835"/>
                </a:lnTo>
                <a:lnTo>
                  <a:pt x="38269" y="84835"/>
                </a:lnTo>
                <a:lnTo>
                  <a:pt x="11810" y="56684"/>
                </a:lnTo>
                <a:lnTo>
                  <a:pt x="11810" y="42544"/>
                </a:lnTo>
                <a:lnTo>
                  <a:pt x="38184" y="14477"/>
                </a:lnTo>
                <a:lnTo>
                  <a:pt x="74210" y="14477"/>
                </a:lnTo>
                <a:lnTo>
                  <a:pt x="73829" y="14096"/>
                </a:lnTo>
                <a:lnTo>
                  <a:pt x="67056" y="10286"/>
                </a:lnTo>
                <a:lnTo>
                  <a:pt x="60282" y="6392"/>
                </a:lnTo>
                <a:lnTo>
                  <a:pt x="52747" y="4444"/>
                </a:lnTo>
                <a:close/>
              </a:path>
              <a:path w="534035" h="111125">
                <a:moveTo>
                  <a:pt x="74210" y="14477"/>
                </a:moveTo>
                <a:lnTo>
                  <a:pt x="50715" y="14477"/>
                </a:lnTo>
                <a:lnTo>
                  <a:pt x="56303" y="15917"/>
                </a:lnTo>
                <a:lnTo>
                  <a:pt x="66124" y="21674"/>
                </a:lnTo>
                <a:lnTo>
                  <a:pt x="69976" y="25780"/>
                </a:lnTo>
                <a:lnTo>
                  <a:pt x="72771" y="31114"/>
                </a:lnTo>
                <a:lnTo>
                  <a:pt x="75649" y="36364"/>
                </a:lnTo>
                <a:lnTo>
                  <a:pt x="77088" y="42544"/>
                </a:lnTo>
                <a:lnTo>
                  <a:pt x="77088" y="56684"/>
                </a:lnTo>
                <a:lnTo>
                  <a:pt x="75649" y="62864"/>
                </a:lnTo>
                <a:lnTo>
                  <a:pt x="72771" y="68198"/>
                </a:lnTo>
                <a:lnTo>
                  <a:pt x="69976" y="73532"/>
                </a:lnTo>
                <a:lnTo>
                  <a:pt x="66082" y="77639"/>
                </a:lnTo>
                <a:lnTo>
                  <a:pt x="56176" y="83396"/>
                </a:lnTo>
                <a:lnTo>
                  <a:pt x="50630" y="84835"/>
                </a:lnTo>
                <a:lnTo>
                  <a:pt x="74110" y="84835"/>
                </a:lnTo>
                <a:lnTo>
                  <a:pt x="88899" y="40936"/>
                </a:lnTo>
                <a:lnTo>
                  <a:pt x="86952" y="33146"/>
                </a:lnTo>
                <a:lnTo>
                  <a:pt x="79163" y="19430"/>
                </a:lnTo>
                <a:lnTo>
                  <a:pt x="74210" y="14477"/>
                </a:lnTo>
                <a:close/>
              </a:path>
              <a:path w="534035" h="111125">
                <a:moveTo>
                  <a:pt x="115199" y="24383"/>
                </a:moveTo>
                <a:lnTo>
                  <a:pt x="103769" y="24383"/>
                </a:lnTo>
                <a:lnTo>
                  <a:pt x="103769" y="71585"/>
                </a:lnTo>
                <a:lnTo>
                  <a:pt x="126926" y="94995"/>
                </a:lnTo>
                <a:lnTo>
                  <a:pt x="137086" y="94995"/>
                </a:lnTo>
                <a:lnTo>
                  <a:pt x="153783" y="84962"/>
                </a:lnTo>
                <a:lnTo>
                  <a:pt x="128619" y="84962"/>
                </a:lnTo>
                <a:lnTo>
                  <a:pt x="123878" y="83142"/>
                </a:lnTo>
                <a:lnTo>
                  <a:pt x="120406" y="79501"/>
                </a:lnTo>
                <a:lnTo>
                  <a:pt x="116935" y="75776"/>
                </a:lnTo>
                <a:lnTo>
                  <a:pt x="115199" y="70484"/>
                </a:lnTo>
                <a:lnTo>
                  <a:pt x="115199" y="24383"/>
                </a:lnTo>
                <a:close/>
              </a:path>
              <a:path w="534035" h="111125">
                <a:moveTo>
                  <a:pt x="166126" y="83692"/>
                </a:moveTo>
                <a:lnTo>
                  <a:pt x="154569" y="83692"/>
                </a:lnTo>
                <a:lnTo>
                  <a:pt x="154569" y="93979"/>
                </a:lnTo>
                <a:lnTo>
                  <a:pt x="166126" y="93979"/>
                </a:lnTo>
                <a:lnTo>
                  <a:pt x="166126" y="83692"/>
                </a:lnTo>
                <a:close/>
              </a:path>
              <a:path w="534035" h="111125">
                <a:moveTo>
                  <a:pt x="166126" y="24383"/>
                </a:moveTo>
                <a:lnTo>
                  <a:pt x="154569" y="24383"/>
                </a:lnTo>
                <a:lnTo>
                  <a:pt x="154569" y="69892"/>
                </a:lnTo>
                <a:lnTo>
                  <a:pt x="152791" y="75437"/>
                </a:lnTo>
                <a:lnTo>
                  <a:pt x="145679" y="83057"/>
                </a:lnTo>
                <a:lnTo>
                  <a:pt x="140811" y="84962"/>
                </a:lnTo>
                <a:lnTo>
                  <a:pt x="153783" y="84962"/>
                </a:lnTo>
                <a:lnTo>
                  <a:pt x="154569" y="83692"/>
                </a:lnTo>
                <a:lnTo>
                  <a:pt x="166126" y="83692"/>
                </a:lnTo>
                <a:lnTo>
                  <a:pt x="166126" y="24383"/>
                </a:lnTo>
                <a:close/>
              </a:path>
              <a:path w="534035" h="111125">
                <a:moveTo>
                  <a:pt x="222343" y="23240"/>
                </a:moveTo>
                <a:lnTo>
                  <a:pt x="208965" y="23240"/>
                </a:lnTo>
                <a:lnTo>
                  <a:pt x="202954" y="24722"/>
                </a:lnTo>
                <a:lnTo>
                  <a:pt x="192540" y="30564"/>
                </a:lnTo>
                <a:lnTo>
                  <a:pt x="188518" y="34713"/>
                </a:lnTo>
                <a:lnTo>
                  <a:pt x="182761" y="45550"/>
                </a:lnTo>
                <a:lnTo>
                  <a:pt x="181322" y="51858"/>
                </a:lnTo>
                <a:lnTo>
                  <a:pt x="181322" y="66251"/>
                </a:lnTo>
                <a:lnTo>
                  <a:pt x="209135" y="95122"/>
                </a:lnTo>
                <a:lnTo>
                  <a:pt x="224036" y="95122"/>
                </a:lnTo>
                <a:lnTo>
                  <a:pt x="230979" y="93048"/>
                </a:lnTo>
                <a:lnTo>
                  <a:pt x="236567" y="88899"/>
                </a:lnTo>
                <a:lnTo>
                  <a:pt x="241261" y="85343"/>
                </a:lnTo>
                <a:lnTo>
                  <a:pt x="209643" y="85343"/>
                </a:lnTo>
                <a:lnTo>
                  <a:pt x="204436" y="83438"/>
                </a:lnTo>
                <a:lnTo>
                  <a:pt x="200026" y="79544"/>
                </a:lnTo>
                <a:lnTo>
                  <a:pt x="195884" y="75734"/>
                </a:lnTo>
                <a:lnTo>
                  <a:pt x="193556" y="70357"/>
                </a:lnTo>
                <a:lnTo>
                  <a:pt x="193133" y="63499"/>
                </a:lnTo>
                <a:lnTo>
                  <a:pt x="248759" y="63499"/>
                </a:lnTo>
                <a:lnTo>
                  <a:pt x="249013" y="61044"/>
                </a:lnTo>
                <a:lnTo>
                  <a:pt x="249140" y="54101"/>
                </a:lnTo>
                <a:lnTo>
                  <a:pt x="193260" y="54101"/>
                </a:lnTo>
                <a:lnTo>
                  <a:pt x="193852" y="47497"/>
                </a:lnTo>
                <a:lnTo>
                  <a:pt x="196181" y="42333"/>
                </a:lnTo>
                <a:lnTo>
                  <a:pt x="200245" y="38607"/>
                </a:lnTo>
                <a:lnTo>
                  <a:pt x="204393" y="34882"/>
                </a:lnTo>
                <a:lnTo>
                  <a:pt x="209389" y="33019"/>
                </a:lnTo>
                <a:lnTo>
                  <a:pt x="240872" y="33019"/>
                </a:lnTo>
                <a:lnTo>
                  <a:pt x="238345" y="30437"/>
                </a:lnTo>
                <a:lnTo>
                  <a:pt x="228185" y="24680"/>
                </a:lnTo>
                <a:lnTo>
                  <a:pt x="222343" y="23240"/>
                </a:lnTo>
                <a:close/>
              </a:path>
              <a:path w="534035" h="111125">
                <a:moveTo>
                  <a:pt x="247743" y="72516"/>
                </a:moveTo>
                <a:lnTo>
                  <a:pt x="235297" y="72516"/>
                </a:lnTo>
                <a:lnTo>
                  <a:pt x="233942" y="76411"/>
                </a:lnTo>
                <a:lnTo>
                  <a:pt x="231571" y="79544"/>
                </a:lnTo>
                <a:lnTo>
                  <a:pt x="224883" y="84200"/>
                </a:lnTo>
                <a:lnTo>
                  <a:pt x="220734" y="85343"/>
                </a:lnTo>
                <a:lnTo>
                  <a:pt x="241261" y="85343"/>
                </a:lnTo>
                <a:lnTo>
                  <a:pt x="242155" y="84666"/>
                </a:lnTo>
                <a:lnTo>
                  <a:pt x="245880" y="79205"/>
                </a:lnTo>
                <a:lnTo>
                  <a:pt x="247743" y="72516"/>
                </a:lnTo>
                <a:close/>
              </a:path>
              <a:path w="534035" h="111125">
                <a:moveTo>
                  <a:pt x="240872" y="33019"/>
                </a:moveTo>
                <a:lnTo>
                  <a:pt x="219295" y="33019"/>
                </a:lnTo>
                <a:lnTo>
                  <a:pt x="222978" y="33866"/>
                </a:lnTo>
                <a:lnTo>
                  <a:pt x="226280" y="35559"/>
                </a:lnTo>
                <a:lnTo>
                  <a:pt x="229666" y="37168"/>
                </a:lnTo>
                <a:lnTo>
                  <a:pt x="232333" y="39581"/>
                </a:lnTo>
                <a:lnTo>
                  <a:pt x="234281" y="42798"/>
                </a:lnTo>
                <a:lnTo>
                  <a:pt x="236228" y="45931"/>
                </a:lnTo>
                <a:lnTo>
                  <a:pt x="237202" y="49699"/>
                </a:lnTo>
                <a:lnTo>
                  <a:pt x="237202" y="54101"/>
                </a:lnTo>
                <a:lnTo>
                  <a:pt x="249140" y="54101"/>
                </a:lnTo>
                <a:lnTo>
                  <a:pt x="249025" y="49699"/>
                </a:lnTo>
                <a:lnTo>
                  <a:pt x="247743" y="44492"/>
                </a:lnTo>
                <a:lnTo>
                  <a:pt x="244949" y="39496"/>
                </a:lnTo>
                <a:lnTo>
                  <a:pt x="242239" y="34416"/>
                </a:lnTo>
                <a:lnTo>
                  <a:pt x="240872" y="33019"/>
                </a:lnTo>
                <a:close/>
              </a:path>
              <a:path w="534035" h="111125">
                <a:moveTo>
                  <a:pt x="286482" y="81152"/>
                </a:moveTo>
                <a:lnTo>
                  <a:pt x="275952" y="81152"/>
                </a:lnTo>
                <a:lnTo>
                  <a:pt x="278238" y="85216"/>
                </a:lnTo>
                <a:lnTo>
                  <a:pt x="281624" y="88561"/>
                </a:lnTo>
                <a:lnTo>
                  <a:pt x="286112" y="91185"/>
                </a:lnTo>
                <a:lnTo>
                  <a:pt x="290684" y="93810"/>
                </a:lnTo>
                <a:lnTo>
                  <a:pt x="295975" y="95122"/>
                </a:lnTo>
                <a:lnTo>
                  <a:pt x="308167" y="95122"/>
                </a:lnTo>
                <a:lnTo>
                  <a:pt x="313755" y="93598"/>
                </a:lnTo>
                <a:lnTo>
                  <a:pt x="318751" y="90550"/>
                </a:lnTo>
                <a:lnTo>
                  <a:pt x="323831" y="87502"/>
                </a:lnTo>
                <a:lnTo>
                  <a:pt x="326195" y="84962"/>
                </a:lnTo>
                <a:lnTo>
                  <a:pt x="295340" y="84962"/>
                </a:lnTo>
                <a:lnTo>
                  <a:pt x="291403" y="83946"/>
                </a:lnTo>
                <a:lnTo>
                  <a:pt x="287763" y="81914"/>
                </a:lnTo>
                <a:lnTo>
                  <a:pt x="286482" y="81152"/>
                </a:lnTo>
                <a:close/>
              </a:path>
              <a:path w="534035" h="111125">
                <a:moveTo>
                  <a:pt x="275952" y="0"/>
                </a:moveTo>
                <a:lnTo>
                  <a:pt x="264395" y="0"/>
                </a:lnTo>
                <a:lnTo>
                  <a:pt x="264395" y="93979"/>
                </a:lnTo>
                <a:lnTo>
                  <a:pt x="275952" y="93979"/>
                </a:lnTo>
                <a:lnTo>
                  <a:pt x="275952" y="81152"/>
                </a:lnTo>
                <a:lnTo>
                  <a:pt x="286482" y="81152"/>
                </a:lnTo>
                <a:lnTo>
                  <a:pt x="275952" y="64304"/>
                </a:lnTo>
                <a:lnTo>
                  <a:pt x="276001" y="53678"/>
                </a:lnTo>
                <a:lnTo>
                  <a:pt x="286207" y="37337"/>
                </a:lnTo>
                <a:lnTo>
                  <a:pt x="275952" y="37337"/>
                </a:lnTo>
                <a:lnTo>
                  <a:pt x="275952" y="0"/>
                </a:lnTo>
                <a:close/>
              </a:path>
              <a:path w="534035" h="111125">
                <a:moveTo>
                  <a:pt x="326339" y="33273"/>
                </a:moveTo>
                <a:lnTo>
                  <a:pt x="303892" y="33273"/>
                </a:lnTo>
                <a:lnTo>
                  <a:pt x="307829" y="34289"/>
                </a:lnTo>
                <a:lnTo>
                  <a:pt x="311385" y="36321"/>
                </a:lnTo>
                <a:lnTo>
                  <a:pt x="315025" y="38353"/>
                </a:lnTo>
                <a:lnTo>
                  <a:pt x="317904" y="41317"/>
                </a:lnTo>
                <a:lnTo>
                  <a:pt x="322137" y="49106"/>
                </a:lnTo>
                <a:lnTo>
                  <a:pt x="323196" y="53678"/>
                </a:lnTo>
                <a:lnTo>
                  <a:pt x="323186" y="64304"/>
                </a:lnTo>
                <a:lnTo>
                  <a:pt x="303892" y="84962"/>
                </a:lnTo>
                <a:lnTo>
                  <a:pt x="326195" y="84962"/>
                </a:lnTo>
                <a:lnTo>
                  <a:pt x="327810" y="83227"/>
                </a:lnTo>
                <a:lnTo>
                  <a:pt x="333567" y="72220"/>
                </a:lnTo>
                <a:lnTo>
                  <a:pt x="335007" y="65955"/>
                </a:lnTo>
                <a:lnTo>
                  <a:pt x="335007" y="51815"/>
                </a:lnTo>
                <a:lnTo>
                  <a:pt x="333567" y="45592"/>
                </a:lnTo>
                <a:lnTo>
                  <a:pt x="327810" y="34840"/>
                </a:lnTo>
                <a:lnTo>
                  <a:pt x="326339" y="33273"/>
                </a:lnTo>
                <a:close/>
              </a:path>
              <a:path w="534035" h="111125">
                <a:moveTo>
                  <a:pt x="308252" y="23240"/>
                </a:moveTo>
                <a:lnTo>
                  <a:pt x="296145" y="23240"/>
                </a:lnTo>
                <a:lnTo>
                  <a:pt x="290938" y="24553"/>
                </a:lnTo>
                <a:lnTo>
                  <a:pt x="281794" y="29802"/>
                </a:lnTo>
                <a:lnTo>
                  <a:pt x="278322" y="33189"/>
                </a:lnTo>
                <a:lnTo>
                  <a:pt x="275952" y="37337"/>
                </a:lnTo>
                <a:lnTo>
                  <a:pt x="286207" y="37337"/>
                </a:lnTo>
                <a:lnTo>
                  <a:pt x="291403" y="34332"/>
                </a:lnTo>
                <a:lnTo>
                  <a:pt x="295340" y="33273"/>
                </a:lnTo>
                <a:lnTo>
                  <a:pt x="326339" y="33273"/>
                </a:lnTo>
                <a:lnTo>
                  <a:pt x="323873" y="30649"/>
                </a:lnTo>
                <a:lnTo>
                  <a:pt x="313882" y="24722"/>
                </a:lnTo>
                <a:lnTo>
                  <a:pt x="308252" y="23240"/>
                </a:lnTo>
                <a:close/>
              </a:path>
              <a:path w="534035" h="111125">
                <a:moveTo>
                  <a:pt x="361776" y="24383"/>
                </a:moveTo>
                <a:lnTo>
                  <a:pt x="350219" y="24383"/>
                </a:lnTo>
                <a:lnTo>
                  <a:pt x="350219" y="93979"/>
                </a:lnTo>
                <a:lnTo>
                  <a:pt x="361776" y="93979"/>
                </a:lnTo>
                <a:lnTo>
                  <a:pt x="361776" y="56133"/>
                </a:lnTo>
                <a:lnTo>
                  <a:pt x="362990" y="46910"/>
                </a:lnTo>
                <a:lnTo>
                  <a:pt x="366634" y="40322"/>
                </a:lnTo>
                <a:lnTo>
                  <a:pt x="372706" y="36369"/>
                </a:lnTo>
                <a:lnTo>
                  <a:pt x="377110" y="35686"/>
                </a:lnTo>
                <a:lnTo>
                  <a:pt x="361776" y="35686"/>
                </a:lnTo>
                <a:lnTo>
                  <a:pt x="361776" y="24383"/>
                </a:lnTo>
                <a:close/>
              </a:path>
              <a:path w="534035" h="111125">
                <a:moveTo>
                  <a:pt x="384255" y="23113"/>
                </a:moveTo>
                <a:lnTo>
                  <a:pt x="378836" y="23113"/>
                </a:lnTo>
                <a:lnTo>
                  <a:pt x="374222" y="24214"/>
                </a:lnTo>
                <a:lnTo>
                  <a:pt x="370412" y="26415"/>
                </a:lnTo>
                <a:lnTo>
                  <a:pt x="366687" y="28617"/>
                </a:lnTo>
                <a:lnTo>
                  <a:pt x="363808" y="31707"/>
                </a:lnTo>
                <a:lnTo>
                  <a:pt x="361776" y="35686"/>
                </a:lnTo>
                <a:lnTo>
                  <a:pt x="377110" y="35686"/>
                </a:lnTo>
                <a:lnTo>
                  <a:pt x="381207" y="35051"/>
                </a:lnTo>
                <a:lnTo>
                  <a:pt x="384255" y="35051"/>
                </a:lnTo>
                <a:lnTo>
                  <a:pt x="384255" y="23113"/>
                </a:lnTo>
                <a:close/>
              </a:path>
              <a:path w="534035" h="111125">
                <a:moveTo>
                  <a:pt x="432394" y="23240"/>
                </a:moveTo>
                <a:lnTo>
                  <a:pt x="420117" y="23240"/>
                </a:lnTo>
                <a:lnTo>
                  <a:pt x="414487" y="24722"/>
                </a:lnTo>
                <a:lnTo>
                  <a:pt x="404411" y="30649"/>
                </a:lnTo>
                <a:lnTo>
                  <a:pt x="400475" y="34840"/>
                </a:lnTo>
                <a:lnTo>
                  <a:pt x="396956" y="41444"/>
                </a:lnTo>
                <a:lnTo>
                  <a:pt x="394717" y="45592"/>
                </a:lnTo>
                <a:lnTo>
                  <a:pt x="393278" y="51815"/>
                </a:lnTo>
                <a:lnTo>
                  <a:pt x="393278" y="65955"/>
                </a:lnTo>
                <a:lnTo>
                  <a:pt x="419990" y="95122"/>
                </a:lnTo>
                <a:lnTo>
                  <a:pt x="432182" y="95122"/>
                </a:lnTo>
                <a:lnTo>
                  <a:pt x="437431" y="93810"/>
                </a:lnTo>
                <a:lnTo>
                  <a:pt x="446491" y="88476"/>
                </a:lnTo>
                <a:lnTo>
                  <a:pt x="449920" y="85089"/>
                </a:lnTo>
                <a:lnTo>
                  <a:pt x="424266" y="84962"/>
                </a:lnTo>
                <a:lnTo>
                  <a:pt x="420329" y="83946"/>
                </a:lnTo>
                <a:lnTo>
                  <a:pt x="405089" y="53678"/>
                </a:lnTo>
                <a:lnTo>
                  <a:pt x="406147" y="49106"/>
                </a:lnTo>
                <a:lnTo>
                  <a:pt x="410381" y="41317"/>
                </a:lnTo>
                <a:lnTo>
                  <a:pt x="413217" y="38353"/>
                </a:lnTo>
                <a:lnTo>
                  <a:pt x="420329" y="34289"/>
                </a:lnTo>
                <a:lnTo>
                  <a:pt x="424266" y="33273"/>
                </a:lnTo>
                <a:lnTo>
                  <a:pt x="450098" y="33273"/>
                </a:lnTo>
                <a:lnTo>
                  <a:pt x="450004" y="33104"/>
                </a:lnTo>
                <a:lnTo>
                  <a:pt x="446660" y="29802"/>
                </a:lnTo>
                <a:lnTo>
                  <a:pt x="437685" y="24553"/>
                </a:lnTo>
                <a:lnTo>
                  <a:pt x="432394" y="23240"/>
                </a:lnTo>
                <a:close/>
              </a:path>
              <a:path w="534035" h="111125">
                <a:moveTo>
                  <a:pt x="463890" y="81025"/>
                </a:moveTo>
                <a:lnTo>
                  <a:pt x="452206" y="81025"/>
                </a:lnTo>
                <a:lnTo>
                  <a:pt x="452206" y="93979"/>
                </a:lnTo>
                <a:lnTo>
                  <a:pt x="463890" y="93979"/>
                </a:lnTo>
                <a:lnTo>
                  <a:pt x="463890" y="81025"/>
                </a:lnTo>
                <a:close/>
              </a:path>
              <a:path w="534035" h="111125">
                <a:moveTo>
                  <a:pt x="450098" y="33273"/>
                </a:moveTo>
                <a:lnTo>
                  <a:pt x="432902" y="33273"/>
                </a:lnTo>
                <a:lnTo>
                  <a:pt x="436839" y="34332"/>
                </a:lnTo>
                <a:lnTo>
                  <a:pt x="440395" y="36448"/>
                </a:lnTo>
                <a:lnTo>
                  <a:pt x="452206" y="64304"/>
                </a:lnTo>
                <a:lnTo>
                  <a:pt x="451148" y="68918"/>
                </a:lnTo>
                <a:lnTo>
                  <a:pt x="432902" y="84962"/>
                </a:lnTo>
                <a:lnTo>
                  <a:pt x="449991" y="84962"/>
                </a:lnTo>
                <a:lnTo>
                  <a:pt x="452206" y="81025"/>
                </a:lnTo>
                <a:lnTo>
                  <a:pt x="463890" y="81025"/>
                </a:lnTo>
                <a:lnTo>
                  <a:pt x="463890" y="37083"/>
                </a:lnTo>
                <a:lnTo>
                  <a:pt x="452206" y="37083"/>
                </a:lnTo>
                <a:lnTo>
                  <a:pt x="450098" y="33273"/>
                </a:lnTo>
                <a:close/>
              </a:path>
              <a:path w="534035" h="111125">
                <a:moveTo>
                  <a:pt x="463890" y="24383"/>
                </a:moveTo>
                <a:lnTo>
                  <a:pt x="452206" y="24383"/>
                </a:lnTo>
                <a:lnTo>
                  <a:pt x="452206" y="37083"/>
                </a:lnTo>
                <a:lnTo>
                  <a:pt x="463890" y="37083"/>
                </a:lnTo>
                <a:lnTo>
                  <a:pt x="463890" y="24383"/>
                </a:lnTo>
                <a:close/>
              </a:path>
              <a:path w="534035" h="111125">
                <a:moveTo>
                  <a:pt x="491548" y="73532"/>
                </a:moveTo>
                <a:lnTo>
                  <a:pt x="479610" y="73532"/>
                </a:lnTo>
                <a:lnTo>
                  <a:pt x="479864" y="77766"/>
                </a:lnTo>
                <a:lnTo>
                  <a:pt x="502724" y="95122"/>
                </a:lnTo>
                <a:lnTo>
                  <a:pt x="513053" y="95122"/>
                </a:lnTo>
                <a:lnTo>
                  <a:pt x="530283" y="85343"/>
                </a:lnTo>
                <a:lnTo>
                  <a:pt x="503190" y="85343"/>
                </a:lnTo>
                <a:lnTo>
                  <a:pt x="499337" y="84243"/>
                </a:lnTo>
                <a:lnTo>
                  <a:pt x="496374" y="82041"/>
                </a:lnTo>
                <a:lnTo>
                  <a:pt x="493495" y="79840"/>
                </a:lnTo>
                <a:lnTo>
                  <a:pt x="491887" y="77004"/>
                </a:lnTo>
                <a:lnTo>
                  <a:pt x="491548" y="73532"/>
                </a:lnTo>
                <a:close/>
              </a:path>
              <a:path w="534035" h="111125">
                <a:moveTo>
                  <a:pt x="514239" y="23240"/>
                </a:moveTo>
                <a:lnTo>
                  <a:pt x="501539" y="23240"/>
                </a:lnTo>
                <a:lnTo>
                  <a:pt x="497094" y="24129"/>
                </a:lnTo>
                <a:lnTo>
                  <a:pt x="493199" y="25907"/>
                </a:lnTo>
                <a:lnTo>
                  <a:pt x="489304" y="27601"/>
                </a:lnTo>
                <a:lnTo>
                  <a:pt x="486299" y="29929"/>
                </a:lnTo>
                <a:lnTo>
                  <a:pt x="482065" y="35856"/>
                </a:lnTo>
                <a:lnTo>
                  <a:pt x="481007" y="39115"/>
                </a:lnTo>
                <a:lnTo>
                  <a:pt x="481007" y="47159"/>
                </a:lnTo>
                <a:lnTo>
                  <a:pt x="511191" y="65320"/>
                </a:lnTo>
                <a:lnTo>
                  <a:pt x="515382" y="66801"/>
                </a:lnTo>
                <a:lnTo>
                  <a:pt x="518091" y="68325"/>
                </a:lnTo>
                <a:lnTo>
                  <a:pt x="520800" y="69765"/>
                </a:lnTo>
                <a:lnTo>
                  <a:pt x="522155" y="72008"/>
                </a:lnTo>
                <a:lnTo>
                  <a:pt x="522155" y="78020"/>
                </a:lnTo>
                <a:lnTo>
                  <a:pt x="520885" y="80475"/>
                </a:lnTo>
                <a:lnTo>
                  <a:pt x="515805" y="84370"/>
                </a:lnTo>
                <a:lnTo>
                  <a:pt x="512334" y="85343"/>
                </a:lnTo>
                <a:lnTo>
                  <a:pt x="530283" y="85343"/>
                </a:lnTo>
                <a:lnTo>
                  <a:pt x="532400" y="82295"/>
                </a:lnTo>
                <a:lnTo>
                  <a:pt x="533458" y="78866"/>
                </a:lnTo>
                <a:lnTo>
                  <a:pt x="533373" y="70823"/>
                </a:lnTo>
                <a:lnTo>
                  <a:pt x="532188" y="67394"/>
                </a:lnTo>
                <a:lnTo>
                  <a:pt x="529902" y="64769"/>
                </a:lnTo>
                <a:lnTo>
                  <a:pt x="527701" y="62145"/>
                </a:lnTo>
                <a:lnTo>
                  <a:pt x="525034" y="60197"/>
                </a:lnTo>
                <a:lnTo>
                  <a:pt x="521901" y="58927"/>
                </a:lnTo>
                <a:lnTo>
                  <a:pt x="518768" y="57573"/>
                </a:lnTo>
                <a:lnTo>
                  <a:pt x="514704" y="56218"/>
                </a:lnTo>
                <a:lnTo>
                  <a:pt x="505730" y="53763"/>
                </a:lnTo>
                <a:lnTo>
                  <a:pt x="502597" y="52789"/>
                </a:lnTo>
                <a:lnTo>
                  <a:pt x="492564" y="39793"/>
                </a:lnTo>
                <a:lnTo>
                  <a:pt x="493792" y="37464"/>
                </a:lnTo>
                <a:lnTo>
                  <a:pt x="498702" y="33908"/>
                </a:lnTo>
                <a:lnTo>
                  <a:pt x="502004" y="33019"/>
                </a:lnTo>
                <a:lnTo>
                  <a:pt x="529965" y="33019"/>
                </a:lnTo>
                <a:lnTo>
                  <a:pt x="520462" y="25188"/>
                </a:lnTo>
                <a:lnTo>
                  <a:pt x="514239" y="23240"/>
                </a:lnTo>
                <a:close/>
              </a:path>
              <a:path w="534035" h="111125">
                <a:moveTo>
                  <a:pt x="529965" y="33019"/>
                </a:moveTo>
                <a:lnTo>
                  <a:pt x="510640" y="33019"/>
                </a:lnTo>
                <a:lnTo>
                  <a:pt x="514196" y="34120"/>
                </a:lnTo>
                <a:lnTo>
                  <a:pt x="516821" y="36321"/>
                </a:lnTo>
                <a:lnTo>
                  <a:pt x="519530" y="38523"/>
                </a:lnTo>
                <a:lnTo>
                  <a:pt x="521012" y="41444"/>
                </a:lnTo>
                <a:lnTo>
                  <a:pt x="521266" y="45084"/>
                </a:lnTo>
                <a:lnTo>
                  <a:pt x="532823" y="45084"/>
                </a:lnTo>
                <a:lnTo>
                  <a:pt x="532484" y="38311"/>
                </a:lnTo>
                <a:lnTo>
                  <a:pt x="529965" y="33019"/>
                </a:lnTo>
                <a:close/>
              </a:path>
            </a:pathLst>
          </a:custGeom>
          <a:solidFill>
            <a:srgbClr val="686868"/>
          </a:solidFill>
        </p:spPr>
        <p:txBody>
          <a:bodyPr wrap="square" lIns="0" tIns="0" rIns="0" bIns="0" rtlCol="0"/>
          <a:lstStyle/>
          <a:p>
            <a:endParaRPr sz="1154"/>
          </a:p>
        </p:txBody>
      </p:sp>
      <p:sp>
        <p:nvSpPr>
          <p:cNvPr id="3" name="Título 2">
            <a:extLst>
              <a:ext uri="{FF2B5EF4-FFF2-40B4-BE49-F238E27FC236}">
                <a16:creationId xmlns:a16="http://schemas.microsoft.com/office/drawing/2014/main" id="{D9AC660A-D93D-8052-AD76-3BCD24E5696B}"/>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C20927D-CC4D-70FB-8164-9229CC65E29C}"/>
              </a:ext>
            </a:extLst>
          </p:cNvPr>
          <p:cNvSpPr>
            <a:spLocks noGrp="1"/>
          </p:cNvSpPr>
          <p:nvPr>
            <p:ph idx="1"/>
          </p:nvPr>
        </p:nvSpPr>
        <p:spPr/>
        <p:txBody>
          <a:bodyPr/>
          <a:lstStyle/>
          <a:p>
            <a:endParaRPr lang="pt-B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587" y="6720807"/>
            <a:ext cx="111409" cy="72522"/>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1" y="724276"/>
            <a:ext cx="1424519" cy="135922"/>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FF0000"/>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46" name="object 46"/>
          <p:cNvSpPr/>
          <p:nvPr/>
        </p:nvSpPr>
        <p:spPr>
          <a:xfrm>
            <a:off x="6401434" y="377515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7" name="object 47"/>
          <p:cNvSpPr/>
          <p:nvPr/>
        </p:nvSpPr>
        <p:spPr>
          <a:xfrm>
            <a:off x="6485651" y="3767827"/>
            <a:ext cx="388511" cy="61087"/>
          </a:xfrm>
          <a:custGeom>
            <a:avLst/>
            <a:gdLst/>
            <a:ahLst/>
            <a:cxnLst/>
            <a:rect l="l" t="t" r="r" b="b"/>
            <a:pathLst>
              <a:path w="605789" h="95250">
                <a:moveTo>
                  <a:pt x="35814" y="14858"/>
                </a:moveTo>
                <a:lnTo>
                  <a:pt x="24257" y="14858"/>
                </a:lnTo>
                <a:lnTo>
                  <a:pt x="24257" y="93979"/>
                </a:lnTo>
                <a:lnTo>
                  <a:pt x="35814" y="93979"/>
                </a:lnTo>
                <a:lnTo>
                  <a:pt x="35814" y="14858"/>
                </a:lnTo>
                <a:close/>
              </a:path>
              <a:path w="605789" h="95250">
                <a:moveTo>
                  <a:pt x="59944" y="5460"/>
                </a:moveTo>
                <a:lnTo>
                  <a:pt x="0" y="5460"/>
                </a:lnTo>
                <a:lnTo>
                  <a:pt x="0" y="14858"/>
                </a:lnTo>
                <a:lnTo>
                  <a:pt x="59944" y="14858"/>
                </a:lnTo>
                <a:lnTo>
                  <a:pt x="59944" y="5460"/>
                </a:lnTo>
                <a:close/>
              </a:path>
              <a:path w="605789" h="95250">
                <a:moveTo>
                  <a:pt x="108967" y="23240"/>
                </a:moveTo>
                <a:lnTo>
                  <a:pt x="96691" y="23240"/>
                </a:lnTo>
                <a:lnTo>
                  <a:pt x="91060" y="24722"/>
                </a:lnTo>
                <a:lnTo>
                  <a:pt x="80985" y="30649"/>
                </a:lnTo>
                <a:lnTo>
                  <a:pt x="77048" y="34840"/>
                </a:lnTo>
                <a:lnTo>
                  <a:pt x="73530" y="41444"/>
                </a:lnTo>
                <a:lnTo>
                  <a:pt x="71291" y="45592"/>
                </a:lnTo>
                <a:lnTo>
                  <a:pt x="69851" y="51815"/>
                </a:lnTo>
                <a:lnTo>
                  <a:pt x="69851" y="65955"/>
                </a:lnTo>
                <a:lnTo>
                  <a:pt x="96564" y="95122"/>
                </a:lnTo>
                <a:lnTo>
                  <a:pt x="108756" y="95122"/>
                </a:lnTo>
                <a:lnTo>
                  <a:pt x="114005" y="93810"/>
                </a:lnTo>
                <a:lnTo>
                  <a:pt x="123064" y="88476"/>
                </a:lnTo>
                <a:lnTo>
                  <a:pt x="126493" y="85090"/>
                </a:lnTo>
                <a:lnTo>
                  <a:pt x="126565" y="84962"/>
                </a:lnTo>
                <a:lnTo>
                  <a:pt x="100839" y="84962"/>
                </a:lnTo>
                <a:lnTo>
                  <a:pt x="96902" y="83946"/>
                </a:lnTo>
                <a:lnTo>
                  <a:pt x="81662" y="53678"/>
                </a:lnTo>
                <a:lnTo>
                  <a:pt x="82721" y="49106"/>
                </a:lnTo>
                <a:lnTo>
                  <a:pt x="86954" y="41317"/>
                </a:lnTo>
                <a:lnTo>
                  <a:pt x="89790" y="38353"/>
                </a:lnTo>
                <a:lnTo>
                  <a:pt x="96902" y="34289"/>
                </a:lnTo>
                <a:lnTo>
                  <a:pt x="100839" y="33273"/>
                </a:lnTo>
                <a:lnTo>
                  <a:pt x="126672" y="33273"/>
                </a:lnTo>
                <a:lnTo>
                  <a:pt x="126578" y="33104"/>
                </a:lnTo>
                <a:lnTo>
                  <a:pt x="123234" y="29802"/>
                </a:lnTo>
                <a:lnTo>
                  <a:pt x="114259" y="24553"/>
                </a:lnTo>
                <a:lnTo>
                  <a:pt x="108967" y="23240"/>
                </a:lnTo>
                <a:close/>
              </a:path>
              <a:path w="605789" h="95250">
                <a:moveTo>
                  <a:pt x="140463" y="81025"/>
                </a:moveTo>
                <a:lnTo>
                  <a:pt x="128779" y="81025"/>
                </a:lnTo>
                <a:lnTo>
                  <a:pt x="128779" y="93979"/>
                </a:lnTo>
                <a:lnTo>
                  <a:pt x="140463" y="93979"/>
                </a:lnTo>
                <a:lnTo>
                  <a:pt x="140463" y="81025"/>
                </a:lnTo>
                <a:close/>
              </a:path>
              <a:path w="605789" h="95250">
                <a:moveTo>
                  <a:pt x="126672" y="33273"/>
                </a:moveTo>
                <a:lnTo>
                  <a:pt x="109475" y="33273"/>
                </a:lnTo>
                <a:lnTo>
                  <a:pt x="113412" y="34332"/>
                </a:lnTo>
                <a:lnTo>
                  <a:pt x="116968" y="36448"/>
                </a:lnTo>
                <a:lnTo>
                  <a:pt x="128779" y="64304"/>
                </a:lnTo>
                <a:lnTo>
                  <a:pt x="127721" y="68918"/>
                </a:lnTo>
                <a:lnTo>
                  <a:pt x="109475" y="84962"/>
                </a:lnTo>
                <a:lnTo>
                  <a:pt x="126565" y="84962"/>
                </a:lnTo>
                <a:lnTo>
                  <a:pt x="128779" y="81025"/>
                </a:lnTo>
                <a:lnTo>
                  <a:pt x="140463" y="81025"/>
                </a:lnTo>
                <a:lnTo>
                  <a:pt x="140463" y="37083"/>
                </a:lnTo>
                <a:lnTo>
                  <a:pt x="128779" y="37083"/>
                </a:lnTo>
                <a:lnTo>
                  <a:pt x="126672" y="33273"/>
                </a:lnTo>
                <a:close/>
              </a:path>
              <a:path w="605789" h="95250">
                <a:moveTo>
                  <a:pt x="140463" y="24383"/>
                </a:moveTo>
                <a:lnTo>
                  <a:pt x="128779" y="24383"/>
                </a:lnTo>
                <a:lnTo>
                  <a:pt x="128779" y="37083"/>
                </a:lnTo>
                <a:lnTo>
                  <a:pt x="140463" y="37083"/>
                </a:lnTo>
                <a:lnTo>
                  <a:pt x="140463" y="24383"/>
                </a:lnTo>
                <a:close/>
              </a:path>
              <a:path w="605789" h="95250">
                <a:moveTo>
                  <a:pt x="171551" y="24383"/>
                </a:moveTo>
                <a:lnTo>
                  <a:pt x="159994" y="24383"/>
                </a:lnTo>
                <a:lnTo>
                  <a:pt x="159994" y="93979"/>
                </a:lnTo>
                <a:lnTo>
                  <a:pt x="171551" y="93979"/>
                </a:lnTo>
                <a:lnTo>
                  <a:pt x="171551" y="48344"/>
                </a:lnTo>
                <a:lnTo>
                  <a:pt x="173329" y="42798"/>
                </a:lnTo>
                <a:lnTo>
                  <a:pt x="177233" y="38607"/>
                </a:lnTo>
                <a:lnTo>
                  <a:pt x="180441" y="35094"/>
                </a:lnTo>
                <a:lnTo>
                  <a:pt x="182105" y="34416"/>
                </a:lnTo>
                <a:lnTo>
                  <a:pt x="171551" y="34416"/>
                </a:lnTo>
                <a:lnTo>
                  <a:pt x="171551" y="24383"/>
                </a:lnTo>
                <a:close/>
              </a:path>
              <a:path w="605789" h="95250">
                <a:moveTo>
                  <a:pt x="216517" y="33146"/>
                </a:moveTo>
                <a:lnTo>
                  <a:pt x="197078" y="33146"/>
                </a:lnTo>
                <a:lnTo>
                  <a:pt x="201692" y="35009"/>
                </a:lnTo>
                <a:lnTo>
                  <a:pt x="205079" y="38734"/>
                </a:lnTo>
                <a:lnTo>
                  <a:pt x="208550" y="42375"/>
                </a:lnTo>
                <a:lnTo>
                  <a:pt x="210286" y="47667"/>
                </a:lnTo>
                <a:lnTo>
                  <a:pt x="210286" y="93979"/>
                </a:lnTo>
                <a:lnTo>
                  <a:pt x="221716" y="93979"/>
                </a:lnTo>
                <a:lnTo>
                  <a:pt x="221716" y="48344"/>
                </a:lnTo>
                <a:lnTo>
                  <a:pt x="223494" y="42798"/>
                </a:lnTo>
                <a:lnTo>
                  <a:pt x="227398" y="38607"/>
                </a:lnTo>
                <a:lnTo>
                  <a:pt x="219049" y="38607"/>
                </a:lnTo>
                <a:lnTo>
                  <a:pt x="216847" y="33527"/>
                </a:lnTo>
                <a:lnTo>
                  <a:pt x="216517" y="33146"/>
                </a:lnTo>
                <a:close/>
              </a:path>
              <a:path w="605789" h="95250">
                <a:moveTo>
                  <a:pt x="266321" y="33146"/>
                </a:moveTo>
                <a:lnTo>
                  <a:pt x="247243" y="33146"/>
                </a:lnTo>
                <a:lnTo>
                  <a:pt x="251857" y="35009"/>
                </a:lnTo>
                <a:lnTo>
                  <a:pt x="255244" y="38734"/>
                </a:lnTo>
                <a:lnTo>
                  <a:pt x="258715" y="42375"/>
                </a:lnTo>
                <a:lnTo>
                  <a:pt x="260451" y="47667"/>
                </a:lnTo>
                <a:lnTo>
                  <a:pt x="260451" y="93979"/>
                </a:lnTo>
                <a:lnTo>
                  <a:pt x="271881" y="93979"/>
                </a:lnTo>
                <a:lnTo>
                  <a:pt x="271881" y="46524"/>
                </a:lnTo>
                <a:lnTo>
                  <a:pt x="270653" y="41063"/>
                </a:lnTo>
                <a:lnTo>
                  <a:pt x="266321" y="33146"/>
                </a:lnTo>
                <a:close/>
              </a:path>
              <a:path w="605789" h="95250">
                <a:moveTo>
                  <a:pt x="249105" y="23113"/>
                </a:moveTo>
                <a:lnTo>
                  <a:pt x="238183" y="23113"/>
                </a:lnTo>
                <a:lnTo>
                  <a:pt x="233188" y="24468"/>
                </a:lnTo>
                <a:lnTo>
                  <a:pt x="224213" y="29887"/>
                </a:lnTo>
                <a:lnTo>
                  <a:pt x="220996" y="33697"/>
                </a:lnTo>
                <a:lnTo>
                  <a:pt x="219049" y="38607"/>
                </a:lnTo>
                <a:lnTo>
                  <a:pt x="227398" y="38607"/>
                </a:lnTo>
                <a:lnTo>
                  <a:pt x="230606" y="35094"/>
                </a:lnTo>
                <a:lnTo>
                  <a:pt x="235389" y="33146"/>
                </a:lnTo>
                <a:lnTo>
                  <a:pt x="266321" y="33146"/>
                </a:lnTo>
                <a:lnTo>
                  <a:pt x="265742" y="32088"/>
                </a:lnTo>
                <a:lnTo>
                  <a:pt x="262398" y="28744"/>
                </a:lnTo>
                <a:lnTo>
                  <a:pt x="258165" y="26542"/>
                </a:lnTo>
                <a:lnTo>
                  <a:pt x="253931" y="24256"/>
                </a:lnTo>
                <a:lnTo>
                  <a:pt x="249105" y="23113"/>
                </a:lnTo>
                <a:close/>
              </a:path>
              <a:path w="605789" h="95250">
                <a:moveTo>
                  <a:pt x="199364" y="23113"/>
                </a:moveTo>
                <a:lnTo>
                  <a:pt x="188865" y="23113"/>
                </a:lnTo>
                <a:lnTo>
                  <a:pt x="184589" y="24087"/>
                </a:lnTo>
                <a:lnTo>
                  <a:pt x="180695" y="26034"/>
                </a:lnTo>
                <a:lnTo>
                  <a:pt x="176885" y="27982"/>
                </a:lnTo>
                <a:lnTo>
                  <a:pt x="173837" y="30776"/>
                </a:lnTo>
                <a:lnTo>
                  <a:pt x="171551" y="34416"/>
                </a:lnTo>
                <a:lnTo>
                  <a:pt x="182105" y="34416"/>
                </a:lnTo>
                <a:lnTo>
                  <a:pt x="185224" y="33146"/>
                </a:lnTo>
                <a:lnTo>
                  <a:pt x="216517" y="33146"/>
                </a:lnTo>
                <a:lnTo>
                  <a:pt x="213503" y="29675"/>
                </a:lnTo>
                <a:lnTo>
                  <a:pt x="204528" y="24426"/>
                </a:lnTo>
                <a:lnTo>
                  <a:pt x="199364" y="23113"/>
                </a:lnTo>
                <a:close/>
              </a:path>
              <a:path w="605789" h="95250">
                <a:moveTo>
                  <a:pt x="325636" y="23240"/>
                </a:moveTo>
                <a:lnTo>
                  <a:pt x="313360" y="23240"/>
                </a:lnTo>
                <a:lnTo>
                  <a:pt x="307729" y="24722"/>
                </a:lnTo>
                <a:lnTo>
                  <a:pt x="297654" y="30649"/>
                </a:lnTo>
                <a:lnTo>
                  <a:pt x="293717" y="34840"/>
                </a:lnTo>
                <a:lnTo>
                  <a:pt x="290199" y="41444"/>
                </a:lnTo>
                <a:lnTo>
                  <a:pt x="287960" y="45592"/>
                </a:lnTo>
                <a:lnTo>
                  <a:pt x="286520" y="51815"/>
                </a:lnTo>
                <a:lnTo>
                  <a:pt x="286520" y="65955"/>
                </a:lnTo>
                <a:lnTo>
                  <a:pt x="313233" y="95122"/>
                </a:lnTo>
                <a:lnTo>
                  <a:pt x="325425" y="95122"/>
                </a:lnTo>
                <a:lnTo>
                  <a:pt x="330674" y="93810"/>
                </a:lnTo>
                <a:lnTo>
                  <a:pt x="339733" y="88476"/>
                </a:lnTo>
                <a:lnTo>
                  <a:pt x="343162" y="85090"/>
                </a:lnTo>
                <a:lnTo>
                  <a:pt x="343234" y="84962"/>
                </a:lnTo>
                <a:lnTo>
                  <a:pt x="317508" y="84962"/>
                </a:lnTo>
                <a:lnTo>
                  <a:pt x="313571" y="83946"/>
                </a:lnTo>
                <a:lnTo>
                  <a:pt x="298331" y="53678"/>
                </a:lnTo>
                <a:lnTo>
                  <a:pt x="299390" y="49106"/>
                </a:lnTo>
                <a:lnTo>
                  <a:pt x="303623" y="41317"/>
                </a:lnTo>
                <a:lnTo>
                  <a:pt x="306459" y="38353"/>
                </a:lnTo>
                <a:lnTo>
                  <a:pt x="313571" y="34289"/>
                </a:lnTo>
                <a:lnTo>
                  <a:pt x="317508" y="33273"/>
                </a:lnTo>
                <a:lnTo>
                  <a:pt x="343341" y="33273"/>
                </a:lnTo>
                <a:lnTo>
                  <a:pt x="343247" y="33104"/>
                </a:lnTo>
                <a:lnTo>
                  <a:pt x="339903" y="29802"/>
                </a:lnTo>
                <a:lnTo>
                  <a:pt x="330928" y="24553"/>
                </a:lnTo>
                <a:lnTo>
                  <a:pt x="325636" y="23240"/>
                </a:lnTo>
                <a:close/>
              </a:path>
              <a:path w="605789" h="95250">
                <a:moveTo>
                  <a:pt x="357132" y="81025"/>
                </a:moveTo>
                <a:lnTo>
                  <a:pt x="345448" y="81025"/>
                </a:lnTo>
                <a:lnTo>
                  <a:pt x="345448" y="93979"/>
                </a:lnTo>
                <a:lnTo>
                  <a:pt x="357132" y="93979"/>
                </a:lnTo>
                <a:lnTo>
                  <a:pt x="357132" y="81025"/>
                </a:lnTo>
                <a:close/>
              </a:path>
              <a:path w="605789" h="95250">
                <a:moveTo>
                  <a:pt x="343341" y="33273"/>
                </a:moveTo>
                <a:lnTo>
                  <a:pt x="326144" y="33273"/>
                </a:lnTo>
                <a:lnTo>
                  <a:pt x="330081" y="34332"/>
                </a:lnTo>
                <a:lnTo>
                  <a:pt x="333637" y="36448"/>
                </a:lnTo>
                <a:lnTo>
                  <a:pt x="345448" y="64304"/>
                </a:lnTo>
                <a:lnTo>
                  <a:pt x="344390" y="68918"/>
                </a:lnTo>
                <a:lnTo>
                  <a:pt x="326144" y="84962"/>
                </a:lnTo>
                <a:lnTo>
                  <a:pt x="343234" y="84962"/>
                </a:lnTo>
                <a:lnTo>
                  <a:pt x="345448" y="81025"/>
                </a:lnTo>
                <a:lnTo>
                  <a:pt x="357132" y="81025"/>
                </a:lnTo>
                <a:lnTo>
                  <a:pt x="357132" y="37083"/>
                </a:lnTo>
                <a:lnTo>
                  <a:pt x="345448" y="37083"/>
                </a:lnTo>
                <a:lnTo>
                  <a:pt x="343341" y="33273"/>
                </a:lnTo>
                <a:close/>
              </a:path>
              <a:path w="605789" h="95250">
                <a:moveTo>
                  <a:pt x="357132" y="24383"/>
                </a:moveTo>
                <a:lnTo>
                  <a:pt x="345448" y="24383"/>
                </a:lnTo>
                <a:lnTo>
                  <a:pt x="345448" y="37083"/>
                </a:lnTo>
                <a:lnTo>
                  <a:pt x="357132" y="37083"/>
                </a:lnTo>
                <a:lnTo>
                  <a:pt x="357132" y="24383"/>
                </a:lnTo>
                <a:close/>
              </a:path>
              <a:path w="605789" h="95250">
                <a:moveTo>
                  <a:pt x="388220" y="24383"/>
                </a:moveTo>
                <a:lnTo>
                  <a:pt x="376663" y="24383"/>
                </a:lnTo>
                <a:lnTo>
                  <a:pt x="376663" y="93979"/>
                </a:lnTo>
                <a:lnTo>
                  <a:pt x="388220" y="93979"/>
                </a:lnTo>
                <a:lnTo>
                  <a:pt x="388220" y="48217"/>
                </a:lnTo>
                <a:lnTo>
                  <a:pt x="389998" y="42671"/>
                </a:lnTo>
                <a:lnTo>
                  <a:pt x="393675" y="38734"/>
                </a:lnTo>
                <a:lnTo>
                  <a:pt x="397194" y="35051"/>
                </a:lnTo>
                <a:lnTo>
                  <a:pt x="399142" y="34289"/>
                </a:lnTo>
                <a:lnTo>
                  <a:pt x="388220" y="34289"/>
                </a:lnTo>
                <a:lnTo>
                  <a:pt x="388220" y="24383"/>
                </a:lnTo>
                <a:close/>
              </a:path>
              <a:path w="605789" h="95250">
                <a:moveTo>
                  <a:pt x="433508" y="33146"/>
                </a:moveTo>
                <a:lnTo>
                  <a:pt x="414170" y="33146"/>
                </a:lnTo>
                <a:lnTo>
                  <a:pt x="418911" y="35009"/>
                </a:lnTo>
                <a:lnTo>
                  <a:pt x="422504" y="38861"/>
                </a:lnTo>
                <a:lnTo>
                  <a:pt x="425854" y="42375"/>
                </a:lnTo>
                <a:lnTo>
                  <a:pt x="427590" y="47667"/>
                </a:lnTo>
                <a:lnTo>
                  <a:pt x="427590" y="93979"/>
                </a:lnTo>
                <a:lnTo>
                  <a:pt x="439020" y="93979"/>
                </a:lnTo>
                <a:lnTo>
                  <a:pt x="439020" y="43307"/>
                </a:lnTo>
                <a:lnTo>
                  <a:pt x="436395" y="35940"/>
                </a:lnTo>
                <a:lnTo>
                  <a:pt x="433508" y="33146"/>
                </a:lnTo>
                <a:close/>
              </a:path>
              <a:path w="605789" h="95250">
                <a:moveTo>
                  <a:pt x="419038" y="23113"/>
                </a:moveTo>
                <a:lnTo>
                  <a:pt x="405830" y="23113"/>
                </a:lnTo>
                <a:lnTo>
                  <a:pt x="401470" y="24087"/>
                </a:lnTo>
                <a:lnTo>
                  <a:pt x="397491" y="26034"/>
                </a:lnTo>
                <a:lnTo>
                  <a:pt x="393596" y="27982"/>
                </a:lnTo>
                <a:lnTo>
                  <a:pt x="390506" y="30733"/>
                </a:lnTo>
                <a:lnTo>
                  <a:pt x="388220" y="34289"/>
                </a:lnTo>
                <a:lnTo>
                  <a:pt x="399142" y="34289"/>
                </a:lnTo>
                <a:lnTo>
                  <a:pt x="402063" y="33146"/>
                </a:lnTo>
                <a:lnTo>
                  <a:pt x="433508" y="33146"/>
                </a:lnTo>
                <a:lnTo>
                  <a:pt x="431146" y="30860"/>
                </a:lnTo>
                <a:lnTo>
                  <a:pt x="425896" y="25696"/>
                </a:lnTo>
                <a:lnTo>
                  <a:pt x="419038" y="23113"/>
                </a:lnTo>
                <a:close/>
              </a:path>
              <a:path w="605789" h="95250">
                <a:moveTo>
                  <a:pt x="469455" y="0"/>
                </a:moveTo>
                <a:lnTo>
                  <a:pt x="457898" y="0"/>
                </a:lnTo>
                <a:lnTo>
                  <a:pt x="457898" y="93979"/>
                </a:lnTo>
                <a:lnTo>
                  <a:pt x="469455" y="93979"/>
                </a:lnTo>
                <a:lnTo>
                  <a:pt x="469455" y="48217"/>
                </a:lnTo>
                <a:lnTo>
                  <a:pt x="471233" y="42671"/>
                </a:lnTo>
                <a:lnTo>
                  <a:pt x="474910" y="38734"/>
                </a:lnTo>
                <a:lnTo>
                  <a:pt x="478430" y="35051"/>
                </a:lnTo>
                <a:lnTo>
                  <a:pt x="480377" y="34289"/>
                </a:lnTo>
                <a:lnTo>
                  <a:pt x="469455" y="34289"/>
                </a:lnTo>
                <a:lnTo>
                  <a:pt x="469455" y="0"/>
                </a:lnTo>
                <a:close/>
              </a:path>
              <a:path w="605789" h="95250">
                <a:moveTo>
                  <a:pt x="514760" y="33146"/>
                </a:moveTo>
                <a:lnTo>
                  <a:pt x="495405" y="33146"/>
                </a:lnTo>
                <a:lnTo>
                  <a:pt x="500147" y="35009"/>
                </a:lnTo>
                <a:lnTo>
                  <a:pt x="503739" y="38861"/>
                </a:lnTo>
                <a:lnTo>
                  <a:pt x="507089" y="42375"/>
                </a:lnTo>
                <a:lnTo>
                  <a:pt x="508825" y="47667"/>
                </a:lnTo>
                <a:lnTo>
                  <a:pt x="508825" y="93979"/>
                </a:lnTo>
                <a:lnTo>
                  <a:pt x="520255" y="93979"/>
                </a:lnTo>
                <a:lnTo>
                  <a:pt x="520255" y="46524"/>
                </a:lnTo>
                <a:lnTo>
                  <a:pt x="519027" y="41063"/>
                </a:lnTo>
                <a:lnTo>
                  <a:pt x="516572" y="36575"/>
                </a:lnTo>
                <a:lnTo>
                  <a:pt x="514760" y="33146"/>
                </a:lnTo>
                <a:close/>
              </a:path>
              <a:path w="605789" h="95250">
                <a:moveTo>
                  <a:pt x="497691" y="23113"/>
                </a:moveTo>
                <a:lnTo>
                  <a:pt x="487447" y="23113"/>
                </a:lnTo>
                <a:lnTo>
                  <a:pt x="482917" y="24087"/>
                </a:lnTo>
                <a:lnTo>
                  <a:pt x="478853" y="26034"/>
                </a:lnTo>
                <a:lnTo>
                  <a:pt x="474874" y="27982"/>
                </a:lnTo>
                <a:lnTo>
                  <a:pt x="471741" y="30733"/>
                </a:lnTo>
                <a:lnTo>
                  <a:pt x="469455" y="34289"/>
                </a:lnTo>
                <a:lnTo>
                  <a:pt x="480377" y="34289"/>
                </a:lnTo>
                <a:lnTo>
                  <a:pt x="483298" y="33146"/>
                </a:lnTo>
                <a:lnTo>
                  <a:pt x="514760" y="33146"/>
                </a:lnTo>
                <a:lnTo>
                  <a:pt x="514201" y="32088"/>
                </a:lnTo>
                <a:lnTo>
                  <a:pt x="510899" y="28744"/>
                </a:lnTo>
                <a:lnTo>
                  <a:pt x="506666" y="26542"/>
                </a:lnTo>
                <a:lnTo>
                  <a:pt x="502433" y="24256"/>
                </a:lnTo>
                <a:lnTo>
                  <a:pt x="497691" y="23113"/>
                </a:lnTo>
                <a:close/>
              </a:path>
              <a:path w="605789" h="95250">
                <a:moveTo>
                  <a:pt x="576598" y="23240"/>
                </a:moveTo>
                <a:lnTo>
                  <a:pt x="563390" y="23240"/>
                </a:lnTo>
                <a:lnTo>
                  <a:pt x="557421" y="24722"/>
                </a:lnTo>
                <a:lnTo>
                  <a:pt x="552087" y="27685"/>
                </a:lnTo>
                <a:lnTo>
                  <a:pt x="546753" y="30564"/>
                </a:lnTo>
                <a:lnTo>
                  <a:pt x="534815" y="66251"/>
                </a:lnTo>
                <a:lnTo>
                  <a:pt x="536297" y="72601"/>
                </a:lnTo>
                <a:lnTo>
                  <a:pt x="562967" y="95122"/>
                </a:lnTo>
                <a:lnTo>
                  <a:pt x="576090" y="95122"/>
                </a:lnTo>
                <a:lnTo>
                  <a:pt x="582102" y="93641"/>
                </a:lnTo>
                <a:lnTo>
                  <a:pt x="592939" y="87714"/>
                </a:lnTo>
                <a:lnTo>
                  <a:pt x="595746" y="84962"/>
                </a:lnTo>
                <a:lnTo>
                  <a:pt x="565338" y="84962"/>
                </a:lnTo>
                <a:lnTo>
                  <a:pt x="561528" y="84031"/>
                </a:lnTo>
                <a:lnTo>
                  <a:pt x="546626" y="64727"/>
                </a:lnTo>
                <a:lnTo>
                  <a:pt x="546626" y="53466"/>
                </a:lnTo>
                <a:lnTo>
                  <a:pt x="547685" y="48725"/>
                </a:lnTo>
                <a:lnTo>
                  <a:pt x="551918" y="40936"/>
                </a:lnTo>
                <a:lnTo>
                  <a:pt x="554712" y="38057"/>
                </a:lnTo>
                <a:lnTo>
                  <a:pt x="558183" y="36194"/>
                </a:lnTo>
                <a:lnTo>
                  <a:pt x="561739" y="34247"/>
                </a:lnTo>
                <a:lnTo>
                  <a:pt x="565634" y="33273"/>
                </a:lnTo>
                <a:lnTo>
                  <a:pt x="595972" y="33273"/>
                </a:lnTo>
                <a:lnTo>
                  <a:pt x="593235" y="30564"/>
                </a:lnTo>
                <a:lnTo>
                  <a:pt x="587901" y="27685"/>
                </a:lnTo>
                <a:lnTo>
                  <a:pt x="582567" y="24722"/>
                </a:lnTo>
                <a:lnTo>
                  <a:pt x="576598" y="23240"/>
                </a:lnTo>
                <a:close/>
              </a:path>
              <a:path w="605789" h="95250">
                <a:moveTo>
                  <a:pt x="595972" y="33273"/>
                </a:moveTo>
                <a:lnTo>
                  <a:pt x="574016" y="33273"/>
                </a:lnTo>
                <a:lnTo>
                  <a:pt x="577868" y="34247"/>
                </a:lnTo>
                <a:lnTo>
                  <a:pt x="581424" y="36194"/>
                </a:lnTo>
                <a:lnTo>
                  <a:pt x="584980" y="38057"/>
                </a:lnTo>
                <a:lnTo>
                  <a:pt x="587859" y="40936"/>
                </a:lnTo>
                <a:lnTo>
                  <a:pt x="592262" y="48725"/>
                </a:lnTo>
                <a:lnTo>
                  <a:pt x="593362" y="53466"/>
                </a:lnTo>
                <a:lnTo>
                  <a:pt x="593342" y="64727"/>
                </a:lnTo>
                <a:lnTo>
                  <a:pt x="592219" y="69384"/>
                </a:lnTo>
                <a:lnTo>
                  <a:pt x="589862" y="73405"/>
                </a:lnTo>
                <a:lnTo>
                  <a:pt x="587732" y="77173"/>
                </a:lnTo>
                <a:lnTo>
                  <a:pt x="584811" y="80094"/>
                </a:lnTo>
                <a:lnTo>
                  <a:pt x="577530" y="83989"/>
                </a:lnTo>
                <a:lnTo>
                  <a:pt x="573635" y="84962"/>
                </a:lnTo>
                <a:lnTo>
                  <a:pt x="595746" y="84962"/>
                </a:lnTo>
                <a:lnTo>
                  <a:pt x="597215" y="83523"/>
                </a:lnTo>
                <a:lnTo>
                  <a:pt x="603565" y="72601"/>
                </a:lnTo>
                <a:lnTo>
                  <a:pt x="605173" y="66251"/>
                </a:lnTo>
                <a:lnTo>
                  <a:pt x="605173" y="51858"/>
                </a:lnTo>
                <a:lnTo>
                  <a:pt x="603607" y="45550"/>
                </a:lnTo>
                <a:lnTo>
                  <a:pt x="600474" y="40131"/>
                </a:lnTo>
                <a:lnTo>
                  <a:pt x="597426" y="34713"/>
                </a:lnTo>
                <a:lnTo>
                  <a:pt x="595972" y="33273"/>
                </a:lnTo>
                <a:close/>
              </a:path>
            </a:pathLst>
          </a:custGeom>
          <a:solidFill>
            <a:srgbClr val="686868"/>
          </a:solidFill>
        </p:spPr>
        <p:txBody>
          <a:bodyPr wrap="square" lIns="0" tIns="0" rIns="0" bIns="0" rtlCol="0"/>
          <a:lstStyle/>
          <a:p>
            <a:endParaRPr sz="1154"/>
          </a:p>
        </p:txBody>
      </p:sp>
      <p:sp>
        <p:nvSpPr>
          <p:cNvPr id="48" name="object 48"/>
          <p:cNvSpPr/>
          <p:nvPr/>
        </p:nvSpPr>
        <p:spPr>
          <a:xfrm>
            <a:off x="6401434" y="393805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9" name="object 49"/>
          <p:cNvSpPr/>
          <p:nvPr/>
        </p:nvSpPr>
        <p:spPr>
          <a:xfrm>
            <a:off x="6489153" y="3934227"/>
            <a:ext cx="250048" cy="57829"/>
          </a:xfrm>
          <a:custGeom>
            <a:avLst/>
            <a:gdLst/>
            <a:ahLst/>
            <a:cxnLst/>
            <a:rect l="l" t="t" r="r" b="b"/>
            <a:pathLst>
              <a:path w="389889" h="90170">
                <a:moveTo>
                  <a:pt x="50038" y="0"/>
                </a:moveTo>
                <a:lnTo>
                  <a:pt x="0" y="0"/>
                </a:lnTo>
                <a:lnTo>
                  <a:pt x="0" y="88518"/>
                </a:lnTo>
                <a:lnTo>
                  <a:pt x="11557" y="88518"/>
                </a:lnTo>
                <a:lnTo>
                  <a:pt x="11557" y="48640"/>
                </a:lnTo>
                <a:lnTo>
                  <a:pt x="42799" y="48640"/>
                </a:lnTo>
                <a:lnTo>
                  <a:pt x="42799" y="39242"/>
                </a:lnTo>
                <a:lnTo>
                  <a:pt x="11557" y="39242"/>
                </a:lnTo>
                <a:lnTo>
                  <a:pt x="11557" y="9397"/>
                </a:lnTo>
                <a:lnTo>
                  <a:pt x="50038" y="9397"/>
                </a:lnTo>
                <a:lnTo>
                  <a:pt x="50038" y="0"/>
                </a:lnTo>
                <a:close/>
              </a:path>
              <a:path w="389889" h="90170">
                <a:moveTo>
                  <a:pt x="101461" y="17779"/>
                </a:moveTo>
                <a:lnTo>
                  <a:pt x="88253" y="17779"/>
                </a:lnTo>
                <a:lnTo>
                  <a:pt x="82284" y="19261"/>
                </a:lnTo>
                <a:lnTo>
                  <a:pt x="76950" y="22224"/>
                </a:lnTo>
                <a:lnTo>
                  <a:pt x="71616" y="25103"/>
                </a:lnTo>
                <a:lnTo>
                  <a:pt x="59678" y="60790"/>
                </a:lnTo>
                <a:lnTo>
                  <a:pt x="61159" y="67140"/>
                </a:lnTo>
                <a:lnTo>
                  <a:pt x="87829" y="89662"/>
                </a:lnTo>
                <a:lnTo>
                  <a:pt x="100953" y="89662"/>
                </a:lnTo>
                <a:lnTo>
                  <a:pt x="106964" y="88180"/>
                </a:lnTo>
                <a:lnTo>
                  <a:pt x="117801" y="82253"/>
                </a:lnTo>
                <a:lnTo>
                  <a:pt x="120609" y="79501"/>
                </a:lnTo>
                <a:lnTo>
                  <a:pt x="90200" y="79501"/>
                </a:lnTo>
                <a:lnTo>
                  <a:pt x="86390" y="78570"/>
                </a:lnTo>
                <a:lnTo>
                  <a:pt x="71489" y="59266"/>
                </a:lnTo>
                <a:lnTo>
                  <a:pt x="71489" y="48005"/>
                </a:lnTo>
                <a:lnTo>
                  <a:pt x="72547" y="43264"/>
                </a:lnTo>
                <a:lnTo>
                  <a:pt x="76780" y="35475"/>
                </a:lnTo>
                <a:lnTo>
                  <a:pt x="79574" y="32596"/>
                </a:lnTo>
                <a:lnTo>
                  <a:pt x="83046" y="30733"/>
                </a:lnTo>
                <a:lnTo>
                  <a:pt x="86602" y="28786"/>
                </a:lnTo>
                <a:lnTo>
                  <a:pt x="90496" y="27812"/>
                </a:lnTo>
                <a:lnTo>
                  <a:pt x="120835" y="27812"/>
                </a:lnTo>
                <a:lnTo>
                  <a:pt x="118098" y="25103"/>
                </a:lnTo>
                <a:lnTo>
                  <a:pt x="112764" y="22224"/>
                </a:lnTo>
                <a:lnTo>
                  <a:pt x="107430" y="19261"/>
                </a:lnTo>
                <a:lnTo>
                  <a:pt x="101461" y="17779"/>
                </a:lnTo>
                <a:close/>
              </a:path>
              <a:path w="389889" h="90170">
                <a:moveTo>
                  <a:pt x="120835" y="27812"/>
                </a:moveTo>
                <a:lnTo>
                  <a:pt x="98878" y="27812"/>
                </a:lnTo>
                <a:lnTo>
                  <a:pt x="102731" y="28786"/>
                </a:lnTo>
                <a:lnTo>
                  <a:pt x="106287" y="30733"/>
                </a:lnTo>
                <a:lnTo>
                  <a:pt x="109843" y="32596"/>
                </a:lnTo>
                <a:lnTo>
                  <a:pt x="112721" y="35475"/>
                </a:lnTo>
                <a:lnTo>
                  <a:pt x="117124" y="43264"/>
                </a:lnTo>
                <a:lnTo>
                  <a:pt x="118225" y="48005"/>
                </a:lnTo>
                <a:lnTo>
                  <a:pt x="118204" y="59266"/>
                </a:lnTo>
                <a:lnTo>
                  <a:pt x="117082" y="63923"/>
                </a:lnTo>
                <a:lnTo>
                  <a:pt x="114724" y="67945"/>
                </a:lnTo>
                <a:lnTo>
                  <a:pt x="112594" y="71712"/>
                </a:lnTo>
                <a:lnTo>
                  <a:pt x="109673" y="74633"/>
                </a:lnTo>
                <a:lnTo>
                  <a:pt x="102392" y="78528"/>
                </a:lnTo>
                <a:lnTo>
                  <a:pt x="98497" y="79501"/>
                </a:lnTo>
                <a:lnTo>
                  <a:pt x="120609" y="79501"/>
                </a:lnTo>
                <a:lnTo>
                  <a:pt x="122077" y="78062"/>
                </a:lnTo>
                <a:lnTo>
                  <a:pt x="128427" y="67140"/>
                </a:lnTo>
                <a:lnTo>
                  <a:pt x="130036" y="60790"/>
                </a:lnTo>
                <a:lnTo>
                  <a:pt x="130036" y="46397"/>
                </a:lnTo>
                <a:lnTo>
                  <a:pt x="128469" y="40089"/>
                </a:lnTo>
                <a:lnTo>
                  <a:pt x="125337" y="34670"/>
                </a:lnTo>
                <a:lnTo>
                  <a:pt x="122289" y="29252"/>
                </a:lnTo>
                <a:lnTo>
                  <a:pt x="120835" y="27812"/>
                </a:lnTo>
                <a:close/>
              </a:path>
              <a:path w="389889" h="90170">
                <a:moveTo>
                  <a:pt x="156788" y="18922"/>
                </a:moveTo>
                <a:lnTo>
                  <a:pt x="145231" y="18922"/>
                </a:lnTo>
                <a:lnTo>
                  <a:pt x="145231" y="88518"/>
                </a:lnTo>
                <a:lnTo>
                  <a:pt x="156788" y="88518"/>
                </a:lnTo>
                <a:lnTo>
                  <a:pt x="156788" y="50672"/>
                </a:lnTo>
                <a:lnTo>
                  <a:pt x="158002" y="41449"/>
                </a:lnTo>
                <a:lnTo>
                  <a:pt x="161646" y="34861"/>
                </a:lnTo>
                <a:lnTo>
                  <a:pt x="167718" y="30908"/>
                </a:lnTo>
                <a:lnTo>
                  <a:pt x="172122" y="30225"/>
                </a:lnTo>
                <a:lnTo>
                  <a:pt x="156788" y="30225"/>
                </a:lnTo>
                <a:lnTo>
                  <a:pt x="156788" y="18922"/>
                </a:lnTo>
                <a:close/>
              </a:path>
              <a:path w="389889" h="90170">
                <a:moveTo>
                  <a:pt x="179267" y="17652"/>
                </a:moveTo>
                <a:lnTo>
                  <a:pt x="173848" y="17652"/>
                </a:lnTo>
                <a:lnTo>
                  <a:pt x="169234" y="18753"/>
                </a:lnTo>
                <a:lnTo>
                  <a:pt x="165424" y="20954"/>
                </a:lnTo>
                <a:lnTo>
                  <a:pt x="161699" y="23156"/>
                </a:lnTo>
                <a:lnTo>
                  <a:pt x="158820" y="26246"/>
                </a:lnTo>
                <a:lnTo>
                  <a:pt x="156788" y="30225"/>
                </a:lnTo>
                <a:lnTo>
                  <a:pt x="172122" y="30225"/>
                </a:lnTo>
                <a:lnTo>
                  <a:pt x="176219" y="29590"/>
                </a:lnTo>
                <a:lnTo>
                  <a:pt x="179267" y="29590"/>
                </a:lnTo>
                <a:lnTo>
                  <a:pt x="179267" y="17652"/>
                </a:lnTo>
                <a:close/>
              </a:path>
              <a:path w="389889" h="90170">
                <a:moveTo>
                  <a:pt x="204165" y="18922"/>
                </a:moveTo>
                <a:lnTo>
                  <a:pt x="192608" y="18922"/>
                </a:lnTo>
                <a:lnTo>
                  <a:pt x="192608" y="88518"/>
                </a:lnTo>
                <a:lnTo>
                  <a:pt x="204165" y="88518"/>
                </a:lnTo>
                <a:lnTo>
                  <a:pt x="204165" y="42883"/>
                </a:lnTo>
                <a:lnTo>
                  <a:pt x="205943" y="37337"/>
                </a:lnTo>
                <a:lnTo>
                  <a:pt x="209847" y="33146"/>
                </a:lnTo>
                <a:lnTo>
                  <a:pt x="213055" y="29633"/>
                </a:lnTo>
                <a:lnTo>
                  <a:pt x="214719" y="28955"/>
                </a:lnTo>
                <a:lnTo>
                  <a:pt x="204165" y="28955"/>
                </a:lnTo>
                <a:lnTo>
                  <a:pt x="204165" y="18922"/>
                </a:lnTo>
                <a:close/>
              </a:path>
              <a:path w="389889" h="90170">
                <a:moveTo>
                  <a:pt x="249131" y="27685"/>
                </a:moveTo>
                <a:lnTo>
                  <a:pt x="229692" y="27685"/>
                </a:lnTo>
                <a:lnTo>
                  <a:pt x="234306" y="29548"/>
                </a:lnTo>
                <a:lnTo>
                  <a:pt x="237693" y="33273"/>
                </a:lnTo>
                <a:lnTo>
                  <a:pt x="241164" y="36914"/>
                </a:lnTo>
                <a:lnTo>
                  <a:pt x="242900" y="42206"/>
                </a:lnTo>
                <a:lnTo>
                  <a:pt x="242900" y="88518"/>
                </a:lnTo>
                <a:lnTo>
                  <a:pt x="254330" y="88518"/>
                </a:lnTo>
                <a:lnTo>
                  <a:pt x="254330" y="42883"/>
                </a:lnTo>
                <a:lnTo>
                  <a:pt x="256108" y="37337"/>
                </a:lnTo>
                <a:lnTo>
                  <a:pt x="260012" y="33146"/>
                </a:lnTo>
                <a:lnTo>
                  <a:pt x="251663" y="33146"/>
                </a:lnTo>
                <a:lnTo>
                  <a:pt x="249462" y="28066"/>
                </a:lnTo>
                <a:lnTo>
                  <a:pt x="249131" y="27685"/>
                </a:lnTo>
                <a:close/>
              </a:path>
              <a:path w="389889" h="90170">
                <a:moveTo>
                  <a:pt x="298936" y="27685"/>
                </a:moveTo>
                <a:lnTo>
                  <a:pt x="279857" y="27685"/>
                </a:lnTo>
                <a:lnTo>
                  <a:pt x="284471" y="29548"/>
                </a:lnTo>
                <a:lnTo>
                  <a:pt x="287858" y="33273"/>
                </a:lnTo>
                <a:lnTo>
                  <a:pt x="291329" y="36914"/>
                </a:lnTo>
                <a:lnTo>
                  <a:pt x="293065" y="42206"/>
                </a:lnTo>
                <a:lnTo>
                  <a:pt x="293065" y="88518"/>
                </a:lnTo>
                <a:lnTo>
                  <a:pt x="304495" y="88518"/>
                </a:lnTo>
                <a:lnTo>
                  <a:pt x="304495" y="41063"/>
                </a:lnTo>
                <a:lnTo>
                  <a:pt x="303267" y="35602"/>
                </a:lnTo>
                <a:lnTo>
                  <a:pt x="298936" y="27685"/>
                </a:lnTo>
                <a:close/>
              </a:path>
              <a:path w="389889" h="90170">
                <a:moveTo>
                  <a:pt x="281720" y="17652"/>
                </a:moveTo>
                <a:lnTo>
                  <a:pt x="270798" y="17652"/>
                </a:lnTo>
                <a:lnTo>
                  <a:pt x="265802" y="19007"/>
                </a:lnTo>
                <a:lnTo>
                  <a:pt x="256828" y="24426"/>
                </a:lnTo>
                <a:lnTo>
                  <a:pt x="253610" y="28236"/>
                </a:lnTo>
                <a:lnTo>
                  <a:pt x="251663" y="33146"/>
                </a:lnTo>
                <a:lnTo>
                  <a:pt x="260012" y="33146"/>
                </a:lnTo>
                <a:lnTo>
                  <a:pt x="263220" y="29633"/>
                </a:lnTo>
                <a:lnTo>
                  <a:pt x="268004" y="27685"/>
                </a:lnTo>
                <a:lnTo>
                  <a:pt x="298936" y="27685"/>
                </a:lnTo>
                <a:lnTo>
                  <a:pt x="298357" y="26627"/>
                </a:lnTo>
                <a:lnTo>
                  <a:pt x="295012" y="23283"/>
                </a:lnTo>
                <a:lnTo>
                  <a:pt x="290779" y="21081"/>
                </a:lnTo>
                <a:lnTo>
                  <a:pt x="286546" y="18795"/>
                </a:lnTo>
                <a:lnTo>
                  <a:pt x="281720" y="17652"/>
                </a:lnTo>
                <a:close/>
              </a:path>
              <a:path w="389889" h="90170">
                <a:moveTo>
                  <a:pt x="231978" y="17652"/>
                </a:moveTo>
                <a:lnTo>
                  <a:pt x="221479" y="17652"/>
                </a:lnTo>
                <a:lnTo>
                  <a:pt x="217204" y="18626"/>
                </a:lnTo>
                <a:lnTo>
                  <a:pt x="213309" y="20573"/>
                </a:lnTo>
                <a:lnTo>
                  <a:pt x="209499" y="22521"/>
                </a:lnTo>
                <a:lnTo>
                  <a:pt x="206451" y="25315"/>
                </a:lnTo>
                <a:lnTo>
                  <a:pt x="204165" y="28955"/>
                </a:lnTo>
                <a:lnTo>
                  <a:pt x="214719" y="28955"/>
                </a:lnTo>
                <a:lnTo>
                  <a:pt x="217839" y="27685"/>
                </a:lnTo>
                <a:lnTo>
                  <a:pt x="249131" y="27685"/>
                </a:lnTo>
                <a:lnTo>
                  <a:pt x="246117" y="24214"/>
                </a:lnTo>
                <a:lnTo>
                  <a:pt x="237143" y="18965"/>
                </a:lnTo>
                <a:lnTo>
                  <a:pt x="231978" y="17652"/>
                </a:lnTo>
                <a:close/>
              </a:path>
              <a:path w="389889" h="90170">
                <a:moveTo>
                  <a:pt x="358251" y="17779"/>
                </a:moveTo>
                <a:lnTo>
                  <a:pt x="345974" y="17779"/>
                </a:lnTo>
                <a:lnTo>
                  <a:pt x="340344" y="19261"/>
                </a:lnTo>
                <a:lnTo>
                  <a:pt x="330268" y="25188"/>
                </a:lnTo>
                <a:lnTo>
                  <a:pt x="326331" y="29379"/>
                </a:lnTo>
                <a:lnTo>
                  <a:pt x="322813" y="35983"/>
                </a:lnTo>
                <a:lnTo>
                  <a:pt x="320574" y="40131"/>
                </a:lnTo>
                <a:lnTo>
                  <a:pt x="319135" y="46354"/>
                </a:lnTo>
                <a:lnTo>
                  <a:pt x="319135" y="60494"/>
                </a:lnTo>
                <a:lnTo>
                  <a:pt x="345847" y="89662"/>
                </a:lnTo>
                <a:lnTo>
                  <a:pt x="358039" y="89662"/>
                </a:lnTo>
                <a:lnTo>
                  <a:pt x="363288" y="88349"/>
                </a:lnTo>
                <a:lnTo>
                  <a:pt x="372348" y="83015"/>
                </a:lnTo>
                <a:lnTo>
                  <a:pt x="375777" y="79629"/>
                </a:lnTo>
                <a:lnTo>
                  <a:pt x="375848" y="79501"/>
                </a:lnTo>
                <a:lnTo>
                  <a:pt x="350123" y="79501"/>
                </a:lnTo>
                <a:lnTo>
                  <a:pt x="346186" y="78485"/>
                </a:lnTo>
                <a:lnTo>
                  <a:pt x="330946" y="48217"/>
                </a:lnTo>
                <a:lnTo>
                  <a:pt x="332004" y="43645"/>
                </a:lnTo>
                <a:lnTo>
                  <a:pt x="336237" y="35856"/>
                </a:lnTo>
                <a:lnTo>
                  <a:pt x="339074" y="32892"/>
                </a:lnTo>
                <a:lnTo>
                  <a:pt x="346186" y="28828"/>
                </a:lnTo>
                <a:lnTo>
                  <a:pt x="350123" y="27812"/>
                </a:lnTo>
                <a:lnTo>
                  <a:pt x="375955" y="27812"/>
                </a:lnTo>
                <a:lnTo>
                  <a:pt x="375861" y="27643"/>
                </a:lnTo>
                <a:lnTo>
                  <a:pt x="372517" y="24341"/>
                </a:lnTo>
                <a:lnTo>
                  <a:pt x="363542" y="19092"/>
                </a:lnTo>
                <a:lnTo>
                  <a:pt x="358251" y="17779"/>
                </a:lnTo>
                <a:close/>
              </a:path>
              <a:path w="389889" h="90170">
                <a:moveTo>
                  <a:pt x="389747" y="75564"/>
                </a:moveTo>
                <a:lnTo>
                  <a:pt x="378063" y="75564"/>
                </a:lnTo>
                <a:lnTo>
                  <a:pt x="378063" y="88518"/>
                </a:lnTo>
                <a:lnTo>
                  <a:pt x="389747" y="88518"/>
                </a:lnTo>
                <a:lnTo>
                  <a:pt x="389747" y="75564"/>
                </a:lnTo>
                <a:close/>
              </a:path>
              <a:path w="389889" h="90170">
                <a:moveTo>
                  <a:pt x="375955" y="27812"/>
                </a:moveTo>
                <a:lnTo>
                  <a:pt x="358759" y="27812"/>
                </a:lnTo>
                <a:lnTo>
                  <a:pt x="362696" y="28871"/>
                </a:lnTo>
                <a:lnTo>
                  <a:pt x="366252" y="30987"/>
                </a:lnTo>
                <a:lnTo>
                  <a:pt x="378063" y="58843"/>
                </a:lnTo>
                <a:lnTo>
                  <a:pt x="377004" y="63457"/>
                </a:lnTo>
                <a:lnTo>
                  <a:pt x="358759" y="79501"/>
                </a:lnTo>
                <a:lnTo>
                  <a:pt x="375848" y="79501"/>
                </a:lnTo>
                <a:lnTo>
                  <a:pt x="378063" y="75564"/>
                </a:lnTo>
                <a:lnTo>
                  <a:pt x="389747" y="75564"/>
                </a:lnTo>
                <a:lnTo>
                  <a:pt x="389747" y="31622"/>
                </a:lnTo>
                <a:lnTo>
                  <a:pt x="378063" y="31622"/>
                </a:lnTo>
                <a:lnTo>
                  <a:pt x="375955" y="27812"/>
                </a:lnTo>
                <a:close/>
              </a:path>
              <a:path w="389889" h="90170">
                <a:moveTo>
                  <a:pt x="389747" y="18922"/>
                </a:moveTo>
                <a:lnTo>
                  <a:pt x="378063" y="18922"/>
                </a:lnTo>
                <a:lnTo>
                  <a:pt x="378063" y="31622"/>
                </a:lnTo>
                <a:lnTo>
                  <a:pt x="389747" y="31622"/>
                </a:lnTo>
                <a:lnTo>
                  <a:pt x="389747" y="18922"/>
                </a:lnTo>
                <a:close/>
              </a:path>
            </a:pathLst>
          </a:custGeom>
          <a:solidFill>
            <a:srgbClr val="686868"/>
          </a:solidFill>
        </p:spPr>
        <p:txBody>
          <a:bodyPr wrap="square" lIns="0" tIns="0" rIns="0" bIns="0" rtlCol="0"/>
          <a:lstStyle/>
          <a:p>
            <a:endParaRPr sz="1154"/>
          </a:p>
        </p:txBody>
      </p:sp>
      <p:sp>
        <p:nvSpPr>
          <p:cNvPr id="50" name="object 50"/>
          <p:cNvSpPr/>
          <p:nvPr/>
        </p:nvSpPr>
        <p:spPr>
          <a:xfrm>
            <a:off x="6401434" y="410095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1" name="object 51"/>
          <p:cNvPicPr/>
          <p:nvPr/>
        </p:nvPicPr>
        <p:blipFill>
          <a:blip r:embed="rId7" cstate="print"/>
          <a:stretch>
            <a:fillRect/>
          </a:stretch>
        </p:blipFill>
        <p:spPr>
          <a:xfrm>
            <a:off x="6489154" y="4091913"/>
            <a:ext cx="308732" cy="83159"/>
          </a:xfrm>
          <a:prstGeom prst="rect">
            <a:avLst/>
          </a:prstGeom>
        </p:spPr>
      </p:pic>
      <p:sp>
        <p:nvSpPr>
          <p:cNvPr id="52" name="object 52"/>
          <p:cNvSpPr/>
          <p:nvPr/>
        </p:nvSpPr>
        <p:spPr>
          <a:xfrm>
            <a:off x="6401434" y="500503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53" name="object 53"/>
          <p:cNvSpPr/>
          <p:nvPr/>
        </p:nvSpPr>
        <p:spPr>
          <a:xfrm>
            <a:off x="6489153" y="4997706"/>
            <a:ext cx="285071" cy="61087"/>
          </a:xfrm>
          <a:custGeom>
            <a:avLst/>
            <a:gdLst/>
            <a:ahLst/>
            <a:cxnLst/>
            <a:rect l="l" t="t" r="r" b="b"/>
            <a:pathLst>
              <a:path w="444500" h="95250">
                <a:moveTo>
                  <a:pt x="38565" y="5460"/>
                </a:moveTo>
                <a:lnTo>
                  <a:pt x="0" y="5460"/>
                </a:lnTo>
                <a:lnTo>
                  <a:pt x="0" y="93979"/>
                </a:lnTo>
                <a:lnTo>
                  <a:pt x="11557" y="93979"/>
                </a:lnTo>
                <a:lnTo>
                  <a:pt x="11557" y="57022"/>
                </a:lnTo>
                <a:lnTo>
                  <a:pt x="38904" y="57022"/>
                </a:lnTo>
                <a:lnTo>
                  <a:pt x="46566" y="54609"/>
                </a:lnTo>
                <a:lnTo>
                  <a:pt x="53926" y="47497"/>
                </a:lnTo>
                <a:lnTo>
                  <a:pt x="11557" y="47497"/>
                </a:lnTo>
                <a:lnTo>
                  <a:pt x="11557" y="14985"/>
                </a:lnTo>
                <a:lnTo>
                  <a:pt x="53794" y="14985"/>
                </a:lnTo>
                <a:lnTo>
                  <a:pt x="51308" y="12699"/>
                </a:lnTo>
                <a:lnTo>
                  <a:pt x="46143" y="7873"/>
                </a:lnTo>
                <a:lnTo>
                  <a:pt x="38565" y="5460"/>
                </a:lnTo>
                <a:close/>
              </a:path>
              <a:path w="444500" h="95250">
                <a:moveTo>
                  <a:pt x="53794" y="14985"/>
                </a:moveTo>
                <a:lnTo>
                  <a:pt x="41105" y="14985"/>
                </a:lnTo>
                <a:lnTo>
                  <a:pt x="47371" y="20446"/>
                </a:lnTo>
                <a:lnTo>
                  <a:pt x="47371" y="36533"/>
                </a:lnTo>
                <a:lnTo>
                  <a:pt x="45847" y="40512"/>
                </a:lnTo>
                <a:lnTo>
                  <a:pt x="39751" y="46100"/>
                </a:lnTo>
                <a:lnTo>
                  <a:pt x="35009" y="47497"/>
                </a:lnTo>
                <a:lnTo>
                  <a:pt x="53926" y="47497"/>
                </a:lnTo>
                <a:lnTo>
                  <a:pt x="56642" y="44873"/>
                </a:lnTo>
                <a:lnTo>
                  <a:pt x="59182" y="38734"/>
                </a:lnTo>
                <a:lnTo>
                  <a:pt x="59182" y="23748"/>
                </a:lnTo>
                <a:lnTo>
                  <a:pt x="56557" y="17525"/>
                </a:lnTo>
                <a:lnTo>
                  <a:pt x="53794" y="14985"/>
                </a:lnTo>
                <a:close/>
              </a:path>
              <a:path w="444500" h="95250">
                <a:moveTo>
                  <a:pt x="108343" y="23240"/>
                </a:moveTo>
                <a:lnTo>
                  <a:pt x="96067" y="23240"/>
                </a:lnTo>
                <a:lnTo>
                  <a:pt x="90436" y="24722"/>
                </a:lnTo>
                <a:lnTo>
                  <a:pt x="80361" y="30649"/>
                </a:lnTo>
                <a:lnTo>
                  <a:pt x="76424" y="34840"/>
                </a:lnTo>
                <a:lnTo>
                  <a:pt x="72906" y="41444"/>
                </a:lnTo>
                <a:lnTo>
                  <a:pt x="70667" y="45592"/>
                </a:lnTo>
                <a:lnTo>
                  <a:pt x="69227" y="51815"/>
                </a:lnTo>
                <a:lnTo>
                  <a:pt x="69227" y="65955"/>
                </a:lnTo>
                <a:lnTo>
                  <a:pt x="95940" y="95122"/>
                </a:lnTo>
                <a:lnTo>
                  <a:pt x="108132" y="95122"/>
                </a:lnTo>
                <a:lnTo>
                  <a:pt x="113381" y="93810"/>
                </a:lnTo>
                <a:lnTo>
                  <a:pt x="122440" y="88476"/>
                </a:lnTo>
                <a:lnTo>
                  <a:pt x="125869" y="85089"/>
                </a:lnTo>
                <a:lnTo>
                  <a:pt x="100215" y="84962"/>
                </a:lnTo>
                <a:lnTo>
                  <a:pt x="96278" y="83946"/>
                </a:lnTo>
                <a:lnTo>
                  <a:pt x="81038" y="53678"/>
                </a:lnTo>
                <a:lnTo>
                  <a:pt x="82097" y="49106"/>
                </a:lnTo>
                <a:lnTo>
                  <a:pt x="86330" y="41317"/>
                </a:lnTo>
                <a:lnTo>
                  <a:pt x="89166" y="38353"/>
                </a:lnTo>
                <a:lnTo>
                  <a:pt x="96278" y="34289"/>
                </a:lnTo>
                <a:lnTo>
                  <a:pt x="100215" y="33273"/>
                </a:lnTo>
                <a:lnTo>
                  <a:pt x="126048" y="33273"/>
                </a:lnTo>
                <a:lnTo>
                  <a:pt x="125954" y="33104"/>
                </a:lnTo>
                <a:lnTo>
                  <a:pt x="122610" y="29802"/>
                </a:lnTo>
                <a:lnTo>
                  <a:pt x="113635" y="24553"/>
                </a:lnTo>
                <a:lnTo>
                  <a:pt x="108343" y="23240"/>
                </a:lnTo>
                <a:close/>
              </a:path>
              <a:path w="444500" h="95250">
                <a:moveTo>
                  <a:pt x="139839" y="81025"/>
                </a:moveTo>
                <a:lnTo>
                  <a:pt x="128155" y="81025"/>
                </a:lnTo>
                <a:lnTo>
                  <a:pt x="128155" y="93979"/>
                </a:lnTo>
                <a:lnTo>
                  <a:pt x="139839" y="93979"/>
                </a:lnTo>
                <a:lnTo>
                  <a:pt x="139839" y="81025"/>
                </a:lnTo>
                <a:close/>
              </a:path>
              <a:path w="444500" h="95250">
                <a:moveTo>
                  <a:pt x="126048" y="33273"/>
                </a:moveTo>
                <a:lnTo>
                  <a:pt x="108851" y="33273"/>
                </a:lnTo>
                <a:lnTo>
                  <a:pt x="112788" y="34332"/>
                </a:lnTo>
                <a:lnTo>
                  <a:pt x="116344" y="36448"/>
                </a:lnTo>
                <a:lnTo>
                  <a:pt x="128155" y="64304"/>
                </a:lnTo>
                <a:lnTo>
                  <a:pt x="127097" y="68918"/>
                </a:lnTo>
                <a:lnTo>
                  <a:pt x="108851" y="84962"/>
                </a:lnTo>
                <a:lnTo>
                  <a:pt x="125941" y="84962"/>
                </a:lnTo>
                <a:lnTo>
                  <a:pt x="128155" y="81025"/>
                </a:lnTo>
                <a:lnTo>
                  <a:pt x="139839" y="81025"/>
                </a:lnTo>
                <a:lnTo>
                  <a:pt x="139839" y="37083"/>
                </a:lnTo>
                <a:lnTo>
                  <a:pt x="128155" y="37083"/>
                </a:lnTo>
                <a:lnTo>
                  <a:pt x="126048" y="33273"/>
                </a:lnTo>
                <a:close/>
              </a:path>
              <a:path w="444500" h="95250">
                <a:moveTo>
                  <a:pt x="139839" y="24383"/>
                </a:moveTo>
                <a:lnTo>
                  <a:pt x="128155" y="24383"/>
                </a:lnTo>
                <a:lnTo>
                  <a:pt x="128155" y="37083"/>
                </a:lnTo>
                <a:lnTo>
                  <a:pt x="139839" y="37083"/>
                </a:lnTo>
                <a:lnTo>
                  <a:pt x="139839" y="24383"/>
                </a:lnTo>
                <a:close/>
              </a:path>
              <a:path w="444500" h="95250">
                <a:moveTo>
                  <a:pt x="193617" y="23240"/>
                </a:moveTo>
                <a:lnTo>
                  <a:pt x="181933" y="23240"/>
                </a:lnTo>
                <a:lnTo>
                  <a:pt x="176261" y="24722"/>
                </a:lnTo>
                <a:lnTo>
                  <a:pt x="166185" y="30649"/>
                </a:lnTo>
                <a:lnTo>
                  <a:pt x="162248" y="34840"/>
                </a:lnTo>
                <a:lnTo>
                  <a:pt x="158730" y="41444"/>
                </a:lnTo>
                <a:lnTo>
                  <a:pt x="156491" y="45592"/>
                </a:lnTo>
                <a:lnTo>
                  <a:pt x="155052" y="51815"/>
                </a:lnTo>
                <a:lnTo>
                  <a:pt x="155052" y="65955"/>
                </a:lnTo>
                <a:lnTo>
                  <a:pt x="181891" y="95122"/>
                </a:lnTo>
                <a:lnTo>
                  <a:pt x="194083" y="95122"/>
                </a:lnTo>
                <a:lnTo>
                  <a:pt x="211740" y="84962"/>
                </a:lnTo>
                <a:lnTo>
                  <a:pt x="186040" y="84962"/>
                </a:lnTo>
                <a:lnTo>
                  <a:pt x="182103" y="83946"/>
                </a:lnTo>
                <a:lnTo>
                  <a:pt x="166863" y="53678"/>
                </a:lnTo>
                <a:lnTo>
                  <a:pt x="167921" y="49106"/>
                </a:lnTo>
                <a:lnTo>
                  <a:pt x="172154" y="41317"/>
                </a:lnTo>
                <a:lnTo>
                  <a:pt x="174991" y="38353"/>
                </a:lnTo>
                <a:lnTo>
                  <a:pt x="182103" y="34289"/>
                </a:lnTo>
                <a:lnTo>
                  <a:pt x="186040" y="33273"/>
                </a:lnTo>
                <a:lnTo>
                  <a:pt x="211831" y="33273"/>
                </a:lnTo>
                <a:lnTo>
                  <a:pt x="211524" y="32765"/>
                </a:lnTo>
                <a:lnTo>
                  <a:pt x="207968" y="29506"/>
                </a:lnTo>
                <a:lnTo>
                  <a:pt x="203312" y="27050"/>
                </a:lnTo>
                <a:lnTo>
                  <a:pt x="198655" y="24510"/>
                </a:lnTo>
                <a:lnTo>
                  <a:pt x="193617" y="23240"/>
                </a:lnTo>
                <a:close/>
              </a:path>
              <a:path w="444500" h="95250">
                <a:moveTo>
                  <a:pt x="225664" y="80898"/>
                </a:moveTo>
                <a:lnTo>
                  <a:pt x="213980" y="80898"/>
                </a:lnTo>
                <a:lnTo>
                  <a:pt x="213980" y="93979"/>
                </a:lnTo>
                <a:lnTo>
                  <a:pt x="225664" y="93979"/>
                </a:lnTo>
                <a:lnTo>
                  <a:pt x="225664" y="80898"/>
                </a:lnTo>
                <a:close/>
              </a:path>
              <a:path w="444500" h="95250">
                <a:moveTo>
                  <a:pt x="211831" y="33273"/>
                </a:moveTo>
                <a:lnTo>
                  <a:pt x="194676" y="33273"/>
                </a:lnTo>
                <a:lnTo>
                  <a:pt x="198613" y="34332"/>
                </a:lnTo>
                <a:lnTo>
                  <a:pt x="202169" y="36448"/>
                </a:lnTo>
                <a:lnTo>
                  <a:pt x="213980" y="64304"/>
                </a:lnTo>
                <a:lnTo>
                  <a:pt x="212921" y="68918"/>
                </a:lnTo>
                <a:lnTo>
                  <a:pt x="194676" y="84962"/>
                </a:lnTo>
                <a:lnTo>
                  <a:pt x="211740" y="84962"/>
                </a:lnTo>
                <a:lnTo>
                  <a:pt x="213980" y="80898"/>
                </a:lnTo>
                <a:lnTo>
                  <a:pt x="225664" y="80898"/>
                </a:lnTo>
                <a:lnTo>
                  <a:pt x="225664" y="36829"/>
                </a:lnTo>
                <a:lnTo>
                  <a:pt x="213980" y="36829"/>
                </a:lnTo>
                <a:lnTo>
                  <a:pt x="211831" y="33273"/>
                </a:lnTo>
                <a:close/>
              </a:path>
              <a:path w="444500" h="95250">
                <a:moveTo>
                  <a:pt x="225664" y="0"/>
                </a:moveTo>
                <a:lnTo>
                  <a:pt x="213980" y="0"/>
                </a:lnTo>
                <a:lnTo>
                  <a:pt x="213980" y="36829"/>
                </a:lnTo>
                <a:lnTo>
                  <a:pt x="225664" y="36829"/>
                </a:lnTo>
                <a:lnTo>
                  <a:pt x="225664" y="0"/>
                </a:lnTo>
                <a:close/>
              </a:path>
              <a:path w="444500" h="95250">
                <a:moveTo>
                  <a:pt x="256751" y="24383"/>
                </a:moveTo>
                <a:lnTo>
                  <a:pt x="245194" y="24383"/>
                </a:lnTo>
                <a:lnTo>
                  <a:pt x="245194" y="93979"/>
                </a:lnTo>
                <a:lnTo>
                  <a:pt x="256751" y="93979"/>
                </a:lnTo>
                <a:lnTo>
                  <a:pt x="256751" y="56133"/>
                </a:lnTo>
                <a:lnTo>
                  <a:pt x="257965" y="46910"/>
                </a:lnTo>
                <a:lnTo>
                  <a:pt x="261609" y="40322"/>
                </a:lnTo>
                <a:lnTo>
                  <a:pt x="267681" y="36369"/>
                </a:lnTo>
                <a:lnTo>
                  <a:pt x="272085" y="35686"/>
                </a:lnTo>
                <a:lnTo>
                  <a:pt x="256751" y="35686"/>
                </a:lnTo>
                <a:lnTo>
                  <a:pt x="256751" y="24383"/>
                </a:lnTo>
                <a:close/>
              </a:path>
              <a:path w="444500" h="95250">
                <a:moveTo>
                  <a:pt x="279230" y="23113"/>
                </a:moveTo>
                <a:lnTo>
                  <a:pt x="273811" y="23113"/>
                </a:lnTo>
                <a:lnTo>
                  <a:pt x="269197" y="24214"/>
                </a:lnTo>
                <a:lnTo>
                  <a:pt x="265387" y="26415"/>
                </a:lnTo>
                <a:lnTo>
                  <a:pt x="261662" y="28617"/>
                </a:lnTo>
                <a:lnTo>
                  <a:pt x="258783" y="31707"/>
                </a:lnTo>
                <a:lnTo>
                  <a:pt x="256751" y="35686"/>
                </a:lnTo>
                <a:lnTo>
                  <a:pt x="272085" y="35686"/>
                </a:lnTo>
                <a:lnTo>
                  <a:pt x="276182" y="35051"/>
                </a:lnTo>
                <a:lnTo>
                  <a:pt x="279230" y="35051"/>
                </a:lnTo>
                <a:lnTo>
                  <a:pt x="279230" y="23113"/>
                </a:lnTo>
                <a:close/>
              </a:path>
              <a:path w="444500" h="95250">
                <a:moveTo>
                  <a:pt x="327369" y="23240"/>
                </a:moveTo>
                <a:lnTo>
                  <a:pt x="315092" y="23240"/>
                </a:lnTo>
                <a:lnTo>
                  <a:pt x="309462" y="24722"/>
                </a:lnTo>
                <a:lnTo>
                  <a:pt x="299386" y="30649"/>
                </a:lnTo>
                <a:lnTo>
                  <a:pt x="295449" y="34840"/>
                </a:lnTo>
                <a:lnTo>
                  <a:pt x="291931" y="41444"/>
                </a:lnTo>
                <a:lnTo>
                  <a:pt x="289692" y="45592"/>
                </a:lnTo>
                <a:lnTo>
                  <a:pt x="288253" y="51815"/>
                </a:lnTo>
                <a:lnTo>
                  <a:pt x="288253" y="65955"/>
                </a:lnTo>
                <a:lnTo>
                  <a:pt x="314965" y="95122"/>
                </a:lnTo>
                <a:lnTo>
                  <a:pt x="327157" y="95122"/>
                </a:lnTo>
                <a:lnTo>
                  <a:pt x="332406" y="93810"/>
                </a:lnTo>
                <a:lnTo>
                  <a:pt x="341466" y="88476"/>
                </a:lnTo>
                <a:lnTo>
                  <a:pt x="344895" y="85089"/>
                </a:lnTo>
                <a:lnTo>
                  <a:pt x="319241" y="84962"/>
                </a:lnTo>
                <a:lnTo>
                  <a:pt x="315304" y="83946"/>
                </a:lnTo>
                <a:lnTo>
                  <a:pt x="300064" y="53678"/>
                </a:lnTo>
                <a:lnTo>
                  <a:pt x="301122" y="49106"/>
                </a:lnTo>
                <a:lnTo>
                  <a:pt x="305355" y="41317"/>
                </a:lnTo>
                <a:lnTo>
                  <a:pt x="308192" y="38353"/>
                </a:lnTo>
                <a:lnTo>
                  <a:pt x="315304" y="34289"/>
                </a:lnTo>
                <a:lnTo>
                  <a:pt x="319241" y="33273"/>
                </a:lnTo>
                <a:lnTo>
                  <a:pt x="345073" y="33273"/>
                </a:lnTo>
                <a:lnTo>
                  <a:pt x="344979" y="33104"/>
                </a:lnTo>
                <a:lnTo>
                  <a:pt x="341635" y="29802"/>
                </a:lnTo>
                <a:lnTo>
                  <a:pt x="332660" y="24553"/>
                </a:lnTo>
                <a:lnTo>
                  <a:pt x="327369" y="23240"/>
                </a:lnTo>
                <a:close/>
              </a:path>
              <a:path w="444500" h="95250">
                <a:moveTo>
                  <a:pt x="358865" y="81025"/>
                </a:moveTo>
                <a:lnTo>
                  <a:pt x="347181" y="81025"/>
                </a:lnTo>
                <a:lnTo>
                  <a:pt x="347181" y="93979"/>
                </a:lnTo>
                <a:lnTo>
                  <a:pt x="358865" y="93979"/>
                </a:lnTo>
                <a:lnTo>
                  <a:pt x="358865" y="81025"/>
                </a:lnTo>
                <a:close/>
              </a:path>
              <a:path w="444500" h="95250">
                <a:moveTo>
                  <a:pt x="345073" y="33273"/>
                </a:moveTo>
                <a:lnTo>
                  <a:pt x="327877" y="33273"/>
                </a:lnTo>
                <a:lnTo>
                  <a:pt x="331814" y="34332"/>
                </a:lnTo>
                <a:lnTo>
                  <a:pt x="335370" y="36448"/>
                </a:lnTo>
                <a:lnTo>
                  <a:pt x="347181" y="64304"/>
                </a:lnTo>
                <a:lnTo>
                  <a:pt x="346122" y="68918"/>
                </a:lnTo>
                <a:lnTo>
                  <a:pt x="327877" y="84962"/>
                </a:lnTo>
                <a:lnTo>
                  <a:pt x="344966" y="84962"/>
                </a:lnTo>
                <a:lnTo>
                  <a:pt x="347181" y="81025"/>
                </a:lnTo>
                <a:lnTo>
                  <a:pt x="358865" y="81025"/>
                </a:lnTo>
                <a:lnTo>
                  <a:pt x="358865" y="37083"/>
                </a:lnTo>
                <a:lnTo>
                  <a:pt x="347181" y="37083"/>
                </a:lnTo>
                <a:lnTo>
                  <a:pt x="345073" y="33273"/>
                </a:lnTo>
                <a:close/>
              </a:path>
              <a:path w="444500" h="95250">
                <a:moveTo>
                  <a:pt x="358865" y="24383"/>
                </a:moveTo>
                <a:lnTo>
                  <a:pt x="347181" y="24383"/>
                </a:lnTo>
                <a:lnTo>
                  <a:pt x="347181" y="37083"/>
                </a:lnTo>
                <a:lnTo>
                  <a:pt x="358865" y="37083"/>
                </a:lnTo>
                <a:lnTo>
                  <a:pt x="358865" y="24383"/>
                </a:lnTo>
                <a:close/>
              </a:path>
              <a:path w="444500" h="95250">
                <a:moveTo>
                  <a:pt x="344695" y="11302"/>
                </a:moveTo>
                <a:lnTo>
                  <a:pt x="320468" y="11302"/>
                </a:lnTo>
                <a:lnTo>
                  <a:pt x="321400" y="11514"/>
                </a:lnTo>
                <a:lnTo>
                  <a:pt x="322162" y="11937"/>
                </a:lnTo>
                <a:lnTo>
                  <a:pt x="323008" y="12361"/>
                </a:lnTo>
                <a:lnTo>
                  <a:pt x="324109" y="12996"/>
                </a:lnTo>
                <a:lnTo>
                  <a:pt x="325464" y="13842"/>
                </a:lnTo>
                <a:lnTo>
                  <a:pt x="326988" y="14943"/>
                </a:lnTo>
                <a:lnTo>
                  <a:pt x="328342" y="15790"/>
                </a:lnTo>
                <a:lnTo>
                  <a:pt x="329528" y="16382"/>
                </a:lnTo>
                <a:lnTo>
                  <a:pt x="330798" y="16890"/>
                </a:lnTo>
                <a:lnTo>
                  <a:pt x="332237" y="17144"/>
                </a:lnTo>
                <a:lnTo>
                  <a:pt x="337232" y="17144"/>
                </a:lnTo>
                <a:lnTo>
                  <a:pt x="340069" y="16001"/>
                </a:lnTo>
                <a:lnTo>
                  <a:pt x="344641" y="11429"/>
                </a:lnTo>
                <a:close/>
              </a:path>
              <a:path w="444500" h="95250">
                <a:moveTo>
                  <a:pt x="321484" y="3555"/>
                </a:moveTo>
                <a:lnTo>
                  <a:pt x="316489" y="3555"/>
                </a:lnTo>
                <a:lnTo>
                  <a:pt x="313653" y="4698"/>
                </a:lnTo>
                <a:lnTo>
                  <a:pt x="311285" y="7069"/>
                </a:lnTo>
                <a:lnTo>
                  <a:pt x="309165" y="9270"/>
                </a:lnTo>
                <a:lnTo>
                  <a:pt x="307768" y="12572"/>
                </a:lnTo>
                <a:lnTo>
                  <a:pt x="307176" y="16890"/>
                </a:lnTo>
                <a:lnTo>
                  <a:pt x="313907" y="16890"/>
                </a:lnTo>
                <a:lnTo>
                  <a:pt x="314161" y="15028"/>
                </a:lnTo>
                <a:lnTo>
                  <a:pt x="314753" y="13631"/>
                </a:lnTo>
                <a:lnTo>
                  <a:pt x="315685" y="12699"/>
                </a:lnTo>
                <a:lnTo>
                  <a:pt x="316701" y="11768"/>
                </a:lnTo>
                <a:lnTo>
                  <a:pt x="317928" y="11302"/>
                </a:lnTo>
                <a:lnTo>
                  <a:pt x="344695" y="11302"/>
                </a:lnTo>
                <a:lnTo>
                  <a:pt x="345512" y="9397"/>
                </a:lnTo>
                <a:lnTo>
                  <a:pt x="333253" y="9397"/>
                </a:lnTo>
                <a:lnTo>
                  <a:pt x="332237" y="9186"/>
                </a:lnTo>
                <a:lnTo>
                  <a:pt x="331306" y="8762"/>
                </a:lnTo>
                <a:lnTo>
                  <a:pt x="330374" y="8254"/>
                </a:lnTo>
                <a:lnTo>
                  <a:pt x="329316" y="7577"/>
                </a:lnTo>
                <a:lnTo>
                  <a:pt x="328131" y="6730"/>
                </a:lnTo>
                <a:lnTo>
                  <a:pt x="326522" y="5714"/>
                </a:lnTo>
                <a:lnTo>
                  <a:pt x="325125" y="4952"/>
                </a:lnTo>
                <a:lnTo>
                  <a:pt x="323940" y="4444"/>
                </a:lnTo>
                <a:lnTo>
                  <a:pt x="322839" y="3852"/>
                </a:lnTo>
                <a:lnTo>
                  <a:pt x="321484" y="3555"/>
                </a:lnTo>
                <a:close/>
              </a:path>
              <a:path w="444500" h="95250">
                <a:moveTo>
                  <a:pt x="346546" y="3936"/>
                </a:moveTo>
                <a:lnTo>
                  <a:pt x="339942" y="3936"/>
                </a:lnTo>
                <a:lnTo>
                  <a:pt x="339688" y="5714"/>
                </a:lnTo>
                <a:lnTo>
                  <a:pt x="339053" y="7069"/>
                </a:lnTo>
                <a:lnTo>
                  <a:pt x="337021" y="8932"/>
                </a:lnTo>
                <a:lnTo>
                  <a:pt x="335793" y="9397"/>
                </a:lnTo>
                <a:lnTo>
                  <a:pt x="345512" y="9397"/>
                </a:lnTo>
                <a:lnTo>
                  <a:pt x="346002" y="8254"/>
                </a:lnTo>
                <a:lnTo>
                  <a:pt x="346109" y="7577"/>
                </a:lnTo>
                <a:lnTo>
                  <a:pt x="346546" y="3936"/>
                </a:lnTo>
                <a:close/>
              </a:path>
              <a:path w="444500" h="95250">
                <a:moveTo>
                  <a:pt x="415860" y="23240"/>
                </a:moveTo>
                <a:lnTo>
                  <a:pt x="402652" y="23240"/>
                </a:lnTo>
                <a:lnTo>
                  <a:pt x="396683" y="24722"/>
                </a:lnTo>
                <a:lnTo>
                  <a:pt x="391349" y="27685"/>
                </a:lnTo>
                <a:lnTo>
                  <a:pt x="386015" y="30564"/>
                </a:lnTo>
                <a:lnTo>
                  <a:pt x="374077" y="66251"/>
                </a:lnTo>
                <a:lnTo>
                  <a:pt x="375559" y="72601"/>
                </a:lnTo>
                <a:lnTo>
                  <a:pt x="402229" y="95122"/>
                </a:lnTo>
                <a:lnTo>
                  <a:pt x="415352" y="95122"/>
                </a:lnTo>
                <a:lnTo>
                  <a:pt x="421363" y="93641"/>
                </a:lnTo>
                <a:lnTo>
                  <a:pt x="432201" y="87714"/>
                </a:lnTo>
                <a:lnTo>
                  <a:pt x="435008" y="84962"/>
                </a:lnTo>
                <a:lnTo>
                  <a:pt x="404599" y="84962"/>
                </a:lnTo>
                <a:lnTo>
                  <a:pt x="400789" y="84031"/>
                </a:lnTo>
                <a:lnTo>
                  <a:pt x="385888" y="64727"/>
                </a:lnTo>
                <a:lnTo>
                  <a:pt x="385888" y="53466"/>
                </a:lnTo>
                <a:lnTo>
                  <a:pt x="386946" y="48725"/>
                </a:lnTo>
                <a:lnTo>
                  <a:pt x="391180" y="40936"/>
                </a:lnTo>
                <a:lnTo>
                  <a:pt x="393974" y="38057"/>
                </a:lnTo>
                <a:lnTo>
                  <a:pt x="397445" y="36194"/>
                </a:lnTo>
                <a:lnTo>
                  <a:pt x="401001" y="34247"/>
                </a:lnTo>
                <a:lnTo>
                  <a:pt x="404896" y="33273"/>
                </a:lnTo>
                <a:lnTo>
                  <a:pt x="435234" y="33273"/>
                </a:lnTo>
                <a:lnTo>
                  <a:pt x="432497" y="30564"/>
                </a:lnTo>
                <a:lnTo>
                  <a:pt x="427163" y="27685"/>
                </a:lnTo>
                <a:lnTo>
                  <a:pt x="421829" y="24722"/>
                </a:lnTo>
                <a:lnTo>
                  <a:pt x="415860" y="23240"/>
                </a:lnTo>
                <a:close/>
              </a:path>
              <a:path w="444500" h="95250">
                <a:moveTo>
                  <a:pt x="435234" y="33273"/>
                </a:moveTo>
                <a:lnTo>
                  <a:pt x="413278" y="33273"/>
                </a:lnTo>
                <a:lnTo>
                  <a:pt x="417130" y="34247"/>
                </a:lnTo>
                <a:lnTo>
                  <a:pt x="420686" y="36194"/>
                </a:lnTo>
                <a:lnTo>
                  <a:pt x="424242" y="38057"/>
                </a:lnTo>
                <a:lnTo>
                  <a:pt x="427121" y="40936"/>
                </a:lnTo>
                <a:lnTo>
                  <a:pt x="431523" y="48725"/>
                </a:lnTo>
                <a:lnTo>
                  <a:pt x="432624" y="53466"/>
                </a:lnTo>
                <a:lnTo>
                  <a:pt x="432604" y="64727"/>
                </a:lnTo>
                <a:lnTo>
                  <a:pt x="431481" y="69384"/>
                </a:lnTo>
                <a:lnTo>
                  <a:pt x="429123" y="73405"/>
                </a:lnTo>
                <a:lnTo>
                  <a:pt x="426994" y="77173"/>
                </a:lnTo>
                <a:lnTo>
                  <a:pt x="424073" y="80094"/>
                </a:lnTo>
                <a:lnTo>
                  <a:pt x="416791" y="83989"/>
                </a:lnTo>
                <a:lnTo>
                  <a:pt x="412897" y="84962"/>
                </a:lnTo>
                <a:lnTo>
                  <a:pt x="435008" y="84962"/>
                </a:lnTo>
                <a:lnTo>
                  <a:pt x="436476" y="83523"/>
                </a:lnTo>
                <a:lnTo>
                  <a:pt x="442826" y="72601"/>
                </a:lnTo>
                <a:lnTo>
                  <a:pt x="444435" y="66251"/>
                </a:lnTo>
                <a:lnTo>
                  <a:pt x="444435" y="51858"/>
                </a:lnTo>
                <a:lnTo>
                  <a:pt x="442869" y="45550"/>
                </a:lnTo>
                <a:lnTo>
                  <a:pt x="439736" y="40131"/>
                </a:lnTo>
                <a:lnTo>
                  <a:pt x="436688" y="34713"/>
                </a:lnTo>
                <a:lnTo>
                  <a:pt x="435234" y="33273"/>
                </a:lnTo>
                <a:close/>
              </a:path>
            </a:pathLst>
          </a:custGeom>
          <a:solidFill>
            <a:srgbClr val="FF0000"/>
          </a:solidFill>
        </p:spPr>
        <p:txBody>
          <a:bodyPr wrap="square" lIns="0" tIns="0" rIns="0" bIns="0" rtlCol="0"/>
          <a:lstStyle/>
          <a:p>
            <a:endParaRPr sz="1154"/>
          </a:p>
        </p:txBody>
      </p:sp>
      <p:sp>
        <p:nvSpPr>
          <p:cNvPr id="54" name="object 54"/>
          <p:cNvSpPr/>
          <p:nvPr/>
        </p:nvSpPr>
        <p:spPr>
          <a:xfrm>
            <a:off x="6401434" y="516793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55" name="object 55"/>
          <p:cNvSpPr/>
          <p:nvPr/>
        </p:nvSpPr>
        <p:spPr>
          <a:xfrm>
            <a:off x="6486384" y="5160604"/>
            <a:ext cx="342493" cy="71268"/>
          </a:xfrm>
          <a:custGeom>
            <a:avLst/>
            <a:gdLst/>
            <a:ahLst/>
            <a:cxnLst/>
            <a:rect l="l" t="t" r="r" b="b"/>
            <a:pathLst>
              <a:path w="534035" h="111125">
                <a:moveTo>
                  <a:pt x="72543" y="93090"/>
                </a:moveTo>
                <a:lnTo>
                  <a:pt x="57657" y="93090"/>
                </a:lnTo>
                <a:lnTo>
                  <a:pt x="75311" y="110743"/>
                </a:lnTo>
                <a:lnTo>
                  <a:pt x="90296" y="110743"/>
                </a:lnTo>
                <a:lnTo>
                  <a:pt x="72543" y="93090"/>
                </a:lnTo>
                <a:close/>
              </a:path>
              <a:path w="534035" h="111125">
                <a:moveTo>
                  <a:pt x="52747" y="4444"/>
                </a:moveTo>
                <a:lnTo>
                  <a:pt x="36237" y="4444"/>
                </a:lnTo>
                <a:lnTo>
                  <a:pt x="28744" y="6392"/>
                </a:lnTo>
                <a:lnTo>
                  <a:pt x="21970" y="10286"/>
                </a:lnTo>
                <a:lnTo>
                  <a:pt x="15197" y="14096"/>
                </a:lnTo>
                <a:lnTo>
                  <a:pt x="0" y="58292"/>
                </a:lnTo>
                <a:lnTo>
                  <a:pt x="1947" y="66082"/>
                </a:lnTo>
                <a:lnTo>
                  <a:pt x="36237" y="94868"/>
                </a:lnTo>
                <a:lnTo>
                  <a:pt x="48937" y="94868"/>
                </a:lnTo>
                <a:lnTo>
                  <a:pt x="53339" y="94276"/>
                </a:lnTo>
                <a:lnTo>
                  <a:pt x="57657" y="93090"/>
                </a:lnTo>
                <a:lnTo>
                  <a:pt x="72543" y="93090"/>
                </a:lnTo>
                <a:lnTo>
                  <a:pt x="67944" y="88518"/>
                </a:lnTo>
                <a:lnTo>
                  <a:pt x="74110" y="84835"/>
                </a:lnTo>
                <a:lnTo>
                  <a:pt x="38269" y="84835"/>
                </a:lnTo>
                <a:lnTo>
                  <a:pt x="11810" y="56684"/>
                </a:lnTo>
                <a:lnTo>
                  <a:pt x="11810" y="42544"/>
                </a:lnTo>
                <a:lnTo>
                  <a:pt x="38184" y="14477"/>
                </a:lnTo>
                <a:lnTo>
                  <a:pt x="74210" y="14477"/>
                </a:lnTo>
                <a:lnTo>
                  <a:pt x="73829" y="14096"/>
                </a:lnTo>
                <a:lnTo>
                  <a:pt x="67056" y="10286"/>
                </a:lnTo>
                <a:lnTo>
                  <a:pt x="60282" y="6392"/>
                </a:lnTo>
                <a:lnTo>
                  <a:pt x="52747" y="4444"/>
                </a:lnTo>
                <a:close/>
              </a:path>
              <a:path w="534035" h="111125">
                <a:moveTo>
                  <a:pt x="74210" y="14477"/>
                </a:moveTo>
                <a:lnTo>
                  <a:pt x="50715" y="14477"/>
                </a:lnTo>
                <a:lnTo>
                  <a:pt x="56303" y="15917"/>
                </a:lnTo>
                <a:lnTo>
                  <a:pt x="66124" y="21674"/>
                </a:lnTo>
                <a:lnTo>
                  <a:pt x="69976" y="25780"/>
                </a:lnTo>
                <a:lnTo>
                  <a:pt x="72771" y="31114"/>
                </a:lnTo>
                <a:lnTo>
                  <a:pt x="75649" y="36364"/>
                </a:lnTo>
                <a:lnTo>
                  <a:pt x="77088" y="42544"/>
                </a:lnTo>
                <a:lnTo>
                  <a:pt x="77088" y="56684"/>
                </a:lnTo>
                <a:lnTo>
                  <a:pt x="75649" y="62864"/>
                </a:lnTo>
                <a:lnTo>
                  <a:pt x="72771" y="68198"/>
                </a:lnTo>
                <a:lnTo>
                  <a:pt x="69976" y="73532"/>
                </a:lnTo>
                <a:lnTo>
                  <a:pt x="66082" y="77639"/>
                </a:lnTo>
                <a:lnTo>
                  <a:pt x="56176" y="83396"/>
                </a:lnTo>
                <a:lnTo>
                  <a:pt x="50630" y="84835"/>
                </a:lnTo>
                <a:lnTo>
                  <a:pt x="74110" y="84835"/>
                </a:lnTo>
                <a:lnTo>
                  <a:pt x="88899" y="40936"/>
                </a:lnTo>
                <a:lnTo>
                  <a:pt x="86952" y="33146"/>
                </a:lnTo>
                <a:lnTo>
                  <a:pt x="79163" y="19430"/>
                </a:lnTo>
                <a:lnTo>
                  <a:pt x="74210" y="14477"/>
                </a:lnTo>
                <a:close/>
              </a:path>
              <a:path w="534035" h="111125">
                <a:moveTo>
                  <a:pt x="115199" y="24383"/>
                </a:moveTo>
                <a:lnTo>
                  <a:pt x="103769" y="24383"/>
                </a:lnTo>
                <a:lnTo>
                  <a:pt x="103769" y="71585"/>
                </a:lnTo>
                <a:lnTo>
                  <a:pt x="126926" y="94995"/>
                </a:lnTo>
                <a:lnTo>
                  <a:pt x="137086" y="94995"/>
                </a:lnTo>
                <a:lnTo>
                  <a:pt x="153783" y="84962"/>
                </a:lnTo>
                <a:lnTo>
                  <a:pt x="128619" y="84962"/>
                </a:lnTo>
                <a:lnTo>
                  <a:pt x="123878" y="83142"/>
                </a:lnTo>
                <a:lnTo>
                  <a:pt x="120406" y="79501"/>
                </a:lnTo>
                <a:lnTo>
                  <a:pt x="116935" y="75776"/>
                </a:lnTo>
                <a:lnTo>
                  <a:pt x="115199" y="70484"/>
                </a:lnTo>
                <a:lnTo>
                  <a:pt x="115199" y="24383"/>
                </a:lnTo>
                <a:close/>
              </a:path>
              <a:path w="534035" h="111125">
                <a:moveTo>
                  <a:pt x="166126" y="83692"/>
                </a:moveTo>
                <a:lnTo>
                  <a:pt x="154569" y="83692"/>
                </a:lnTo>
                <a:lnTo>
                  <a:pt x="154569" y="93979"/>
                </a:lnTo>
                <a:lnTo>
                  <a:pt x="166126" y="93979"/>
                </a:lnTo>
                <a:lnTo>
                  <a:pt x="166126" y="83692"/>
                </a:lnTo>
                <a:close/>
              </a:path>
              <a:path w="534035" h="111125">
                <a:moveTo>
                  <a:pt x="166126" y="24383"/>
                </a:moveTo>
                <a:lnTo>
                  <a:pt x="154569" y="24383"/>
                </a:lnTo>
                <a:lnTo>
                  <a:pt x="154569" y="69892"/>
                </a:lnTo>
                <a:lnTo>
                  <a:pt x="152791" y="75437"/>
                </a:lnTo>
                <a:lnTo>
                  <a:pt x="145679" y="83057"/>
                </a:lnTo>
                <a:lnTo>
                  <a:pt x="140811" y="84962"/>
                </a:lnTo>
                <a:lnTo>
                  <a:pt x="153783" y="84962"/>
                </a:lnTo>
                <a:lnTo>
                  <a:pt x="154569" y="83692"/>
                </a:lnTo>
                <a:lnTo>
                  <a:pt x="166126" y="83692"/>
                </a:lnTo>
                <a:lnTo>
                  <a:pt x="166126" y="24383"/>
                </a:lnTo>
                <a:close/>
              </a:path>
              <a:path w="534035" h="111125">
                <a:moveTo>
                  <a:pt x="222343" y="23240"/>
                </a:moveTo>
                <a:lnTo>
                  <a:pt x="208965" y="23240"/>
                </a:lnTo>
                <a:lnTo>
                  <a:pt x="202954" y="24722"/>
                </a:lnTo>
                <a:lnTo>
                  <a:pt x="192540" y="30564"/>
                </a:lnTo>
                <a:lnTo>
                  <a:pt x="188518" y="34713"/>
                </a:lnTo>
                <a:lnTo>
                  <a:pt x="182761" y="45550"/>
                </a:lnTo>
                <a:lnTo>
                  <a:pt x="181322" y="51858"/>
                </a:lnTo>
                <a:lnTo>
                  <a:pt x="181322" y="66251"/>
                </a:lnTo>
                <a:lnTo>
                  <a:pt x="209135" y="95122"/>
                </a:lnTo>
                <a:lnTo>
                  <a:pt x="224036" y="95122"/>
                </a:lnTo>
                <a:lnTo>
                  <a:pt x="230979" y="93048"/>
                </a:lnTo>
                <a:lnTo>
                  <a:pt x="236567" y="88899"/>
                </a:lnTo>
                <a:lnTo>
                  <a:pt x="241261" y="85343"/>
                </a:lnTo>
                <a:lnTo>
                  <a:pt x="209643" y="85343"/>
                </a:lnTo>
                <a:lnTo>
                  <a:pt x="204436" y="83438"/>
                </a:lnTo>
                <a:lnTo>
                  <a:pt x="200026" y="79544"/>
                </a:lnTo>
                <a:lnTo>
                  <a:pt x="195884" y="75734"/>
                </a:lnTo>
                <a:lnTo>
                  <a:pt x="193556" y="70357"/>
                </a:lnTo>
                <a:lnTo>
                  <a:pt x="193133" y="63499"/>
                </a:lnTo>
                <a:lnTo>
                  <a:pt x="248759" y="63499"/>
                </a:lnTo>
                <a:lnTo>
                  <a:pt x="249013" y="61044"/>
                </a:lnTo>
                <a:lnTo>
                  <a:pt x="249140" y="54101"/>
                </a:lnTo>
                <a:lnTo>
                  <a:pt x="193260" y="54101"/>
                </a:lnTo>
                <a:lnTo>
                  <a:pt x="193852" y="47497"/>
                </a:lnTo>
                <a:lnTo>
                  <a:pt x="196181" y="42333"/>
                </a:lnTo>
                <a:lnTo>
                  <a:pt x="200245" y="38607"/>
                </a:lnTo>
                <a:lnTo>
                  <a:pt x="204393" y="34882"/>
                </a:lnTo>
                <a:lnTo>
                  <a:pt x="209389" y="33019"/>
                </a:lnTo>
                <a:lnTo>
                  <a:pt x="240872" y="33019"/>
                </a:lnTo>
                <a:lnTo>
                  <a:pt x="238345" y="30437"/>
                </a:lnTo>
                <a:lnTo>
                  <a:pt x="228185" y="24680"/>
                </a:lnTo>
                <a:lnTo>
                  <a:pt x="222343" y="23240"/>
                </a:lnTo>
                <a:close/>
              </a:path>
              <a:path w="534035" h="111125">
                <a:moveTo>
                  <a:pt x="247743" y="72516"/>
                </a:moveTo>
                <a:lnTo>
                  <a:pt x="235297" y="72516"/>
                </a:lnTo>
                <a:lnTo>
                  <a:pt x="233942" y="76411"/>
                </a:lnTo>
                <a:lnTo>
                  <a:pt x="231571" y="79544"/>
                </a:lnTo>
                <a:lnTo>
                  <a:pt x="224883" y="84200"/>
                </a:lnTo>
                <a:lnTo>
                  <a:pt x="220734" y="85343"/>
                </a:lnTo>
                <a:lnTo>
                  <a:pt x="241261" y="85343"/>
                </a:lnTo>
                <a:lnTo>
                  <a:pt x="242155" y="84666"/>
                </a:lnTo>
                <a:lnTo>
                  <a:pt x="245880" y="79205"/>
                </a:lnTo>
                <a:lnTo>
                  <a:pt x="247743" y="72516"/>
                </a:lnTo>
                <a:close/>
              </a:path>
              <a:path w="534035" h="111125">
                <a:moveTo>
                  <a:pt x="240872" y="33019"/>
                </a:moveTo>
                <a:lnTo>
                  <a:pt x="219295" y="33019"/>
                </a:lnTo>
                <a:lnTo>
                  <a:pt x="222978" y="33866"/>
                </a:lnTo>
                <a:lnTo>
                  <a:pt x="226280" y="35559"/>
                </a:lnTo>
                <a:lnTo>
                  <a:pt x="229666" y="37168"/>
                </a:lnTo>
                <a:lnTo>
                  <a:pt x="232333" y="39581"/>
                </a:lnTo>
                <a:lnTo>
                  <a:pt x="234281" y="42798"/>
                </a:lnTo>
                <a:lnTo>
                  <a:pt x="236228" y="45931"/>
                </a:lnTo>
                <a:lnTo>
                  <a:pt x="237202" y="49699"/>
                </a:lnTo>
                <a:lnTo>
                  <a:pt x="237202" y="54101"/>
                </a:lnTo>
                <a:lnTo>
                  <a:pt x="249140" y="54101"/>
                </a:lnTo>
                <a:lnTo>
                  <a:pt x="249025" y="49699"/>
                </a:lnTo>
                <a:lnTo>
                  <a:pt x="247743" y="44492"/>
                </a:lnTo>
                <a:lnTo>
                  <a:pt x="244949" y="39496"/>
                </a:lnTo>
                <a:lnTo>
                  <a:pt x="242239" y="34416"/>
                </a:lnTo>
                <a:lnTo>
                  <a:pt x="240872" y="33019"/>
                </a:lnTo>
                <a:close/>
              </a:path>
              <a:path w="534035" h="111125">
                <a:moveTo>
                  <a:pt x="286482" y="81152"/>
                </a:moveTo>
                <a:lnTo>
                  <a:pt x="275952" y="81152"/>
                </a:lnTo>
                <a:lnTo>
                  <a:pt x="278238" y="85216"/>
                </a:lnTo>
                <a:lnTo>
                  <a:pt x="281624" y="88561"/>
                </a:lnTo>
                <a:lnTo>
                  <a:pt x="286112" y="91185"/>
                </a:lnTo>
                <a:lnTo>
                  <a:pt x="290684" y="93810"/>
                </a:lnTo>
                <a:lnTo>
                  <a:pt x="295975" y="95122"/>
                </a:lnTo>
                <a:lnTo>
                  <a:pt x="308167" y="95122"/>
                </a:lnTo>
                <a:lnTo>
                  <a:pt x="313755" y="93598"/>
                </a:lnTo>
                <a:lnTo>
                  <a:pt x="318751" y="90550"/>
                </a:lnTo>
                <a:lnTo>
                  <a:pt x="323831" y="87502"/>
                </a:lnTo>
                <a:lnTo>
                  <a:pt x="326195" y="84962"/>
                </a:lnTo>
                <a:lnTo>
                  <a:pt x="295340" y="84962"/>
                </a:lnTo>
                <a:lnTo>
                  <a:pt x="291403" y="83946"/>
                </a:lnTo>
                <a:lnTo>
                  <a:pt x="287763" y="81914"/>
                </a:lnTo>
                <a:lnTo>
                  <a:pt x="286482" y="81152"/>
                </a:lnTo>
                <a:close/>
              </a:path>
              <a:path w="534035" h="111125">
                <a:moveTo>
                  <a:pt x="275952" y="0"/>
                </a:moveTo>
                <a:lnTo>
                  <a:pt x="264395" y="0"/>
                </a:lnTo>
                <a:lnTo>
                  <a:pt x="264395" y="93979"/>
                </a:lnTo>
                <a:lnTo>
                  <a:pt x="275952" y="93979"/>
                </a:lnTo>
                <a:lnTo>
                  <a:pt x="275952" y="81152"/>
                </a:lnTo>
                <a:lnTo>
                  <a:pt x="286482" y="81152"/>
                </a:lnTo>
                <a:lnTo>
                  <a:pt x="275952" y="64304"/>
                </a:lnTo>
                <a:lnTo>
                  <a:pt x="276001" y="53678"/>
                </a:lnTo>
                <a:lnTo>
                  <a:pt x="286207" y="37337"/>
                </a:lnTo>
                <a:lnTo>
                  <a:pt x="275952" y="37337"/>
                </a:lnTo>
                <a:lnTo>
                  <a:pt x="275952" y="0"/>
                </a:lnTo>
                <a:close/>
              </a:path>
              <a:path w="534035" h="111125">
                <a:moveTo>
                  <a:pt x="326339" y="33273"/>
                </a:moveTo>
                <a:lnTo>
                  <a:pt x="303892" y="33273"/>
                </a:lnTo>
                <a:lnTo>
                  <a:pt x="307829" y="34289"/>
                </a:lnTo>
                <a:lnTo>
                  <a:pt x="311385" y="36321"/>
                </a:lnTo>
                <a:lnTo>
                  <a:pt x="315025" y="38353"/>
                </a:lnTo>
                <a:lnTo>
                  <a:pt x="317904" y="41317"/>
                </a:lnTo>
                <a:lnTo>
                  <a:pt x="322137" y="49106"/>
                </a:lnTo>
                <a:lnTo>
                  <a:pt x="323196" y="53678"/>
                </a:lnTo>
                <a:lnTo>
                  <a:pt x="323186" y="64304"/>
                </a:lnTo>
                <a:lnTo>
                  <a:pt x="303892" y="84962"/>
                </a:lnTo>
                <a:lnTo>
                  <a:pt x="326195" y="84962"/>
                </a:lnTo>
                <a:lnTo>
                  <a:pt x="327810" y="83227"/>
                </a:lnTo>
                <a:lnTo>
                  <a:pt x="333567" y="72220"/>
                </a:lnTo>
                <a:lnTo>
                  <a:pt x="335007" y="65955"/>
                </a:lnTo>
                <a:lnTo>
                  <a:pt x="335007" y="51815"/>
                </a:lnTo>
                <a:lnTo>
                  <a:pt x="333567" y="45592"/>
                </a:lnTo>
                <a:lnTo>
                  <a:pt x="327810" y="34840"/>
                </a:lnTo>
                <a:lnTo>
                  <a:pt x="326339" y="33273"/>
                </a:lnTo>
                <a:close/>
              </a:path>
              <a:path w="534035" h="111125">
                <a:moveTo>
                  <a:pt x="308252" y="23240"/>
                </a:moveTo>
                <a:lnTo>
                  <a:pt x="296145" y="23240"/>
                </a:lnTo>
                <a:lnTo>
                  <a:pt x="290938" y="24553"/>
                </a:lnTo>
                <a:lnTo>
                  <a:pt x="281794" y="29802"/>
                </a:lnTo>
                <a:lnTo>
                  <a:pt x="278322" y="33189"/>
                </a:lnTo>
                <a:lnTo>
                  <a:pt x="275952" y="37337"/>
                </a:lnTo>
                <a:lnTo>
                  <a:pt x="286207" y="37337"/>
                </a:lnTo>
                <a:lnTo>
                  <a:pt x="291403" y="34332"/>
                </a:lnTo>
                <a:lnTo>
                  <a:pt x="295340" y="33273"/>
                </a:lnTo>
                <a:lnTo>
                  <a:pt x="326339" y="33273"/>
                </a:lnTo>
                <a:lnTo>
                  <a:pt x="323873" y="30649"/>
                </a:lnTo>
                <a:lnTo>
                  <a:pt x="313882" y="24722"/>
                </a:lnTo>
                <a:lnTo>
                  <a:pt x="308252" y="23240"/>
                </a:lnTo>
                <a:close/>
              </a:path>
              <a:path w="534035" h="111125">
                <a:moveTo>
                  <a:pt x="361776" y="24383"/>
                </a:moveTo>
                <a:lnTo>
                  <a:pt x="350219" y="24383"/>
                </a:lnTo>
                <a:lnTo>
                  <a:pt x="350219" y="93979"/>
                </a:lnTo>
                <a:lnTo>
                  <a:pt x="361776" y="93979"/>
                </a:lnTo>
                <a:lnTo>
                  <a:pt x="361776" y="56133"/>
                </a:lnTo>
                <a:lnTo>
                  <a:pt x="362990" y="46910"/>
                </a:lnTo>
                <a:lnTo>
                  <a:pt x="366634" y="40322"/>
                </a:lnTo>
                <a:lnTo>
                  <a:pt x="372706" y="36369"/>
                </a:lnTo>
                <a:lnTo>
                  <a:pt x="377110" y="35686"/>
                </a:lnTo>
                <a:lnTo>
                  <a:pt x="361776" y="35686"/>
                </a:lnTo>
                <a:lnTo>
                  <a:pt x="361776" y="24383"/>
                </a:lnTo>
                <a:close/>
              </a:path>
              <a:path w="534035" h="111125">
                <a:moveTo>
                  <a:pt x="384255" y="23113"/>
                </a:moveTo>
                <a:lnTo>
                  <a:pt x="378836" y="23113"/>
                </a:lnTo>
                <a:lnTo>
                  <a:pt x="374222" y="24214"/>
                </a:lnTo>
                <a:lnTo>
                  <a:pt x="370412" y="26415"/>
                </a:lnTo>
                <a:lnTo>
                  <a:pt x="366687" y="28617"/>
                </a:lnTo>
                <a:lnTo>
                  <a:pt x="363808" y="31707"/>
                </a:lnTo>
                <a:lnTo>
                  <a:pt x="361776" y="35686"/>
                </a:lnTo>
                <a:lnTo>
                  <a:pt x="377110" y="35686"/>
                </a:lnTo>
                <a:lnTo>
                  <a:pt x="381207" y="35051"/>
                </a:lnTo>
                <a:lnTo>
                  <a:pt x="384255" y="35051"/>
                </a:lnTo>
                <a:lnTo>
                  <a:pt x="384255" y="23113"/>
                </a:lnTo>
                <a:close/>
              </a:path>
              <a:path w="534035" h="111125">
                <a:moveTo>
                  <a:pt x="432394" y="23240"/>
                </a:moveTo>
                <a:lnTo>
                  <a:pt x="420117" y="23240"/>
                </a:lnTo>
                <a:lnTo>
                  <a:pt x="414487" y="24722"/>
                </a:lnTo>
                <a:lnTo>
                  <a:pt x="404411" y="30649"/>
                </a:lnTo>
                <a:lnTo>
                  <a:pt x="400475" y="34840"/>
                </a:lnTo>
                <a:lnTo>
                  <a:pt x="396956" y="41444"/>
                </a:lnTo>
                <a:lnTo>
                  <a:pt x="394717" y="45592"/>
                </a:lnTo>
                <a:lnTo>
                  <a:pt x="393278" y="51815"/>
                </a:lnTo>
                <a:lnTo>
                  <a:pt x="393278" y="65955"/>
                </a:lnTo>
                <a:lnTo>
                  <a:pt x="419990" y="95122"/>
                </a:lnTo>
                <a:lnTo>
                  <a:pt x="432182" y="95122"/>
                </a:lnTo>
                <a:lnTo>
                  <a:pt x="437431" y="93810"/>
                </a:lnTo>
                <a:lnTo>
                  <a:pt x="446491" y="88476"/>
                </a:lnTo>
                <a:lnTo>
                  <a:pt x="449920" y="85089"/>
                </a:lnTo>
                <a:lnTo>
                  <a:pt x="424266" y="84962"/>
                </a:lnTo>
                <a:lnTo>
                  <a:pt x="420329" y="83946"/>
                </a:lnTo>
                <a:lnTo>
                  <a:pt x="405089" y="53678"/>
                </a:lnTo>
                <a:lnTo>
                  <a:pt x="406147" y="49106"/>
                </a:lnTo>
                <a:lnTo>
                  <a:pt x="410381" y="41317"/>
                </a:lnTo>
                <a:lnTo>
                  <a:pt x="413217" y="38353"/>
                </a:lnTo>
                <a:lnTo>
                  <a:pt x="420329" y="34289"/>
                </a:lnTo>
                <a:lnTo>
                  <a:pt x="424266" y="33273"/>
                </a:lnTo>
                <a:lnTo>
                  <a:pt x="450098" y="33273"/>
                </a:lnTo>
                <a:lnTo>
                  <a:pt x="450004" y="33104"/>
                </a:lnTo>
                <a:lnTo>
                  <a:pt x="446660" y="29802"/>
                </a:lnTo>
                <a:lnTo>
                  <a:pt x="437685" y="24553"/>
                </a:lnTo>
                <a:lnTo>
                  <a:pt x="432394" y="23240"/>
                </a:lnTo>
                <a:close/>
              </a:path>
              <a:path w="534035" h="111125">
                <a:moveTo>
                  <a:pt x="463890" y="81025"/>
                </a:moveTo>
                <a:lnTo>
                  <a:pt x="452206" y="81025"/>
                </a:lnTo>
                <a:lnTo>
                  <a:pt x="452206" y="93979"/>
                </a:lnTo>
                <a:lnTo>
                  <a:pt x="463890" y="93979"/>
                </a:lnTo>
                <a:lnTo>
                  <a:pt x="463890" y="81025"/>
                </a:lnTo>
                <a:close/>
              </a:path>
              <a:path w="534035" h="111125">
                <a:moveTo>
                  <a:pt x="450098" y="33273"/>
                </a:moveTo>
                <a:lnTo>
                  <a:pt x="432902" y="33273"/>
                </a:lnTo>
                <a:lnTo>
                  <a:pt x="436839" y="34332"/>
                </a:lnTo>
                <a:lnTo>
                  <a:pt x="440395" y="36448"/>
                </a:lnTo>
                <a:lnTo>
                  <a:pt x="452206" y="64304"/>
                </a:lnTo>
                <a:lnTo>
                  <a:pt x="451148" y="68918"/>
                </a:lnTo>
                <a:lnTo>
                  <a:pt x="432902" y="84962"/>
                </a:lnTo>
                <a:lnTo>
                  <a:pt x="449991" y="84962"/>
                </a:lnTo>
                <a:lnTo>
                  <a:pt x="452206" y="81025"/>
                </a:lnTo>
                <a:lnTo>
                  <a:pt x="463890" y="81025"/>
                </a:lnTo>
                <a:lnTo>
                  <a:pt x="463890" y="37083"/>
                </a:lnTo>
                <a:lnTo>
                  <a:pt x="452206" y="37083"/>
                </a:lnTo>
                <a:lnTo>
                  <a:pt x="450098" y="33273"/>
                </a:lnTo>
                <a:close/>
              </a:path>
              <a:path w="534035" h="111125">
                <a:moveTo>
                  <a:pt x="463890" y="24383"/>
                </a:moveTo>
                <a:lnTo>
                  <a:pt x="452206" y="24383"/>
                </a:lnTo>
                <a:lnTo>
                  <a:pt x="452206" y="37083"/>
                </a:lnTo>
                <a:lnTo>
                  <a:pt x="463890" y="37083"/>
                </a:lnTo>
                <a:lnTo>
                  <a:pt x="463890" y="24383"/>
                </a:lnTo>
                <a:close/>
              </a:path>
              <a:path w="534035" h="111125">
                <a:moveTo>
                  <a:pt x="491548" y="73532"/>
                </a:moveTo>
                <a:lnTo>
                  <a:pt x="479610" y="73532"/>
                </a:lnTo>
                <a:lnTo>
                  <a:pt x="479864" y="77766"/>
                </a:lnTo>
                <a:lnTo>
                  <a:pt x="502724" y="95122"/>
                </a:lnTo>
                <a:lnTo>
                  <a:pt x="513053" y="95122"/>
                </a:lnTo>
                <a:lnTo>
                  <a:pt x="530283" y="85343"/>
                </a:lnTo>
                <a:lnTo>
                  <a:pt x="503190" y="85343"/>
                </a:lnTo>
                <a:lnTo>
                  <a:pt x="499337" y="84243"/>
                </a:lnTo>
                <a:lnTo>
                  <a:pt x="496374" y="82041"/>
                </a:lnTo>
                <a:lnTo>
                  <a:pt x="493495" y="79840"/>
                </a:lnTo>
                <a:lnTo>
                  <a:pt x="491887" y="77004"/>
                </a:lnTo>
                <a:lnTo>
                  <a:pt x="491548" y="73532"/>
                </a:lnTo>
                <a:close/>
              </a:path>
              <a:path w="534035" h="111125">
                <a:moveTo>
                  <a:pt x="514239" y="23240"/>
                </a:moveTo>
                <a:lnTo>
                  <a:pt x="501539" y="23240"/>
                </a:lnTo>
                <a:lnTo>
                  <a:pt x="497094" y="24129"/>
                </a:lnTo>
                <a:lnTo>
                  <a:pt x="493199" y="25907"/>
                </a:lnTo>
                <a:lnTo>
                  <a:pt x="489304" y="27601"/>
                </a:lnTo>
                <a:lnTo>
                  <a:pt x="486299" y="29929"/>
                </a:lnTo>
                <a:lnTo>
                  <a:pt x="482065" y="35856"/>
                </a:lnTo>
                <a:lnTo>
                  <a:pt x="481007" y="39115"/>
                </a:lnTo>
                <a:lnTo>
                  <a:pt x="481007" y="47159"/>
                </a:lnTo>
                <a:lnTo>
                  <a:pt x="511191" y="65320"/>
                </a:lnTo>
                <a:lnTo>
                  <a:pt x="515382" y="66801"/>
                </a:lnTo>
                <a:lnTo>
                  <a:pt x="518091" y="68325"/>
                </a:lnTo>
                <a:lnTo>
                  <a:pt x="520800" y="69765"/>
                </a:lnTo>
                <a:lnTo>
                  <a:pt x="522155" y="72008"/>
                </a:lnTo>
                <a:lnTo>
                  <a:pt x="522155" y="78020"/>
                </a:lnTo>
                <a:lnTo>
                  <a:pt x="520885" y="80475"/>
                </a:lnTo>
                <a:lnTo>
                  <a:pt x="515805" y="84370"/>
                </a:lnTo>
                <a:lnTo>
                  <a:pt x="512334" y="85343"/>
                </a:lnTo>
                <a:lnTo>
                  <a:pt x="530283" y="85343"/>
                </a:lnTo>
                <a:lnTo>
                  <a:pt x="532400" y="82295"/>
                </a:lnTo>
                <a:lnTo>
                  <a:pt x="533458" y="78866"/>
                </a:lnTo>
                <a:lnTo>
                  <a:pt x="533373" y="70823"/>
                </a:lnTo>
                <a:lnTo>
                  <a:pt x="532188" y="67394"/>
                </a:lnTo>
                <a:lnTo>
                  <a:pt x="529902" y="64769"/>
                </a:lnTo>
                <a:lnTo>
                  <a:pt x="527701" y="62145"/>
                </a:lnTo>
                <a:lnTo>
                  <a:pt x="525034" y="60197"/>
                </a:lnTo>
                <a:lnTo>
                  <a:pt x="521901" y="58927"/>
                </a:lnTo>
                <a:lnTo>
                  <a:pt x="518768" y="57573"/>
                </a:lnTo>
                <a:lnTo>
                  <a:pt x="514704" y="56218"/>
                </a:lnTo>
                <a:lnTo>
                  <a:pt x="505730" y="53763"/>
                </a:lnTo>
                <a:lnTo>
                  <a:pt x="502597" y="52789"/>
                </a:lnTo>
                <a:lnTo>
                  <a:pt x="492564" y="39793"/>
                </a:lnTo>
                <a:lnTo>
                  <a:pt x="493792" y="37464"/>
                </a:lnTo>
                <a:lnTo>
                  <a:pt x="498702" y="33908"/>
                </a:lnTo>
                <a:lnTo>
                  <a:pt x="502004" y="33019"/>
                </a:lnTo>
                <a:lnTo>
                  <a:pt x="529965" y="33019"/>
                </a:lnTo>
                <a:lnTo>
                  <a:pt x="520462" y="25188"/>
                </a:lnTo>
                <a:lnTo>
                  <a:pt x="514239" y="23240"/>
                </a:lnTo>
                <a:close/>
              </a:path>
              <a:path w="534035" h="111125">
                <a:moveTo>
                  <a:pt x="529965" y="33019"/>
                </a:moveTo>
                <a:lnTo>
                  <a:pt x="510640" y="33019"/>
                </a:lnTo>
                <a:lnTo>
                  <a:pt x="514196" y="34120"/>
                </a:lnTo>
                <a:lnTo>
                  <a:pt x="516821" y="36321"/>
                </a:lnTo>
                <a:lnTo>
                  <a:pt x="519530" y="38523"/>
                </a:lnTo>
                <a:lnTo>
                  <a:pt x="521012" y="41444"/>
                </a:lnTo>
                <a:lnTo>
                  <a:pt x="521266" y="45084"/>
                </a:lnTo>
                <a:lnTo>
                  <a:pt x="532823" y="45084"/>
                </a:lnTo>
                <a:lnTo>
                  <a:pt x="532484" y="38311"/>
                </a:lnTo>
                <a:lnTo>
                  <a:pt x="529965" y="33019"/>
                </a:lnTo>
                <a:close/>
              </a:path>
            </a:pathLst>
          </a:custGeom>
          <a:solidFill>
            <a:srgbClr val="686868"/>
          </a:solidFill>
        </p:spPr>
        <p:txBody>
          <a:bodyPr wrap="square" lIns="0" tIns="0" rIns="0" bIns="0" rtlCol="0"/>
          <a:lstStyle/>
          <a:p>
            <a:endParaRPr sz="1154"/>
          </a:p>
        </p:txBody>
      </p:sp>
      <p:sp>
        <p:nvSpPr>
          <p:cNvPr id="3" name="Título 2">
            <a:extLst>
              <a:ext uri="{FF2B5EF4-FFF2-40B4-BE49-F238E27FC236}">
                <a16:creationId xmlns:a16="http://schemas.microsoft.com/office/drawing/2014/main" id="{D08589D4-6450-459D-AD4D-393E57199573}"/>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C2F35292-E683-1610-33E1-D912EDE838BD}"/>
              </a:ext>
            </a:extLst>
          </p:cNvPr>
          <p:cNvSpPr>
            <a:spLocks noGrp="1"/>
          </p:cNvSpPr>
          <p:nvPr>
            <p:ph idx="1"/>
          </p:nvPr>
        </p:nvSpPr>
        <p:spPr/>
        <p:txBody>
          <a:bodyPr/>
          <a:lstStyle/>
          <a:p>
            <a:endParaRPr lang="pt-B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635" y="6720807"/>
            <a:ext cx="108379" cy="72522"/>
          </a:xfrm>
          <a:prstGeom prst="rect">
            <a:avLst/>
          </a:prstGeom>
        </p:spPr>
      </p:pic>
      <p:pic>
        <p:nvPicPr>
          <p:cNvPr id="5" name="object 5"/>
          <p:cNvPicPr/>
          <p:nvPr/>
        </p:nvPicPr>
        <p:blipFill>
          <a:blip r:embed="rId3" cstate="print"/>
          <a:stretch>
            <a:fillRect/>
          </a:stretch>
        </p:blipFill>
        <p:spPr>
          <a:xfrm>
            <a:off x="4298177" y="490160"/>
            <a:ext cx="1547530" cy="85684"/>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1500572" cy="135922"/>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525913"/>
            <a:ext cx="200772" cy="87965"/>
          </a:xfrm>
          <a:custGeom>
            <a:avLst/>
            <a:gdLst/>
            <a:ahLst/>
            <a:cxnLst/>
            <a:rect l="l" t="t" r="r" b="b"/>
            <a:pathLst>
              <a:path w="313055" h="137160">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313055" h="137160">
                <a:moveTo>
                  <a:pt x="102477" y="0"/>
                </a:moveTo>
                <a:lnTo>
                  <a:pt x="96431" y="0"/>
                </a:lnTo>
                <a:lnTo>
                  <a:pt x="93824" y="1066"/>
                </a:lnTo>
                <a:lnTo>
                  <a:pt x="89557" y="5334"/>
                </a:lnTo>
                <a:lnTo>
                  <a:pt x="88490" y="7941"/>
                </a:lnTo>
                <a:lnTo>
                  <a:pt x="88490" y="14105"/>
                </a:lnTo>
                <a:lnTo>
                  <a:pt x="89557" y="16713"/>
                </a:lnTo>
                <a:lnTo>
                  <a:pt x="93824" y="20980"/>
                </a:lnTo>
                <a:lnTo>
                  <a:pt x="96431" y="22047"/>
                </a:lnTo>
                <a:lnTo>
                  <a:pt x="102477" y="22047"/>
                </a:lnTo>
                <a:lnTo>
                  <a:pt x="104966" y="20980"/>
                </a:lnTo>
                <a:lnTo>
                  <a:pt x="106981" y="18846"/>
                </a:lnTo>
                <a:lnTo>
                  <a:pt x="109115" y="16713"/>
                </a:lnTo>
                <a:lnTo>
                  <a:pt x="110181" y="14105"/>
                </a:lnTo>
                <a:lnTo>
                  <a:pt x="110181" y="7941"/>
                </a:lnTo>
                <a:lnTo>
                  <a:pt x="109115" y="5334"/>
                </a:lnTo>
                <a:lnTo>
                  <a:pt x="106981" y="3200"/>
                </a:lnTo>
                <a:lnTo>
                  <a:pt x="104966" y="1066"/>
                </a:lnTo>
                <a:lnTo>
                  <a:pt x="102477" y="0"/>
                </a:lnTo>
                <a:close/>
              </a:path>
              <a:path w="313055" h="137160">
                <a:moveTo>
                  <a:pt x="107337" y="37871"/>
                </a:moveTo>
                <a:lnTo>
                  <a:pt x="91157" y="37871"/>
                </a:lnTo>
                <a:lnTo>
                  <a:pt x="91157" y="135305"/>
                </a:lnTo>
                <a:lnTo>
                  <a:pt x="107337" y="135305"/>
                </a:lnTo>
                <a:lnTo>
                  <a:pt x="107337" y="37871"/>
                </a:lnTo>
                <a:close/>
              </a:path>
              <a:path w="313055" h="137160">
                <a:moveTo>
                  <a:pt x="141846" y="37871"/>
                </a:moveTo>
                <a:lnTo>
                  <a:pt x="123533" y="37871"/>
                </a:lnTo>
                <a:lnTo>
                  <a:pt x="155004" y="86944"/>
                </a:lnTo>
                <a:lnTo>
                  <a:pt x="123533" y="135305"/>
                </a:lnTo>
                <a:lnTo>
                  <a:pt x="140424" y="135305"/>
                </a:lnTo>
                <a:lnTo>
                  <a:pt x="162649" y="99034"/>
                </a:lnTo>
                <a:lnTo>
                  <a:pt x="180899" y="99034"/>
                </a:lnTo>
                <a:lnTo>
                  <a:pt x="172606" y="86055"/>
                </a:lnTo>
                <a:lnTo>
                  <a:pt x="180458" y="73964"/>
                </a:lnTo>
                <a:lnTo>
                  <a:pt x="164960" y="73964"/>
                </a:lnTo>
                <a:lnTo>
                  <a:pt x="141846" y="37871"/>
                </a:lnTo>
                <a:close/>
              </a:path>
              <a:path w="313055" h="137160">
                <a:moveTo>
                  <a:pt x="180899" y="99034"/>
                </a:moveTo>
                <a:lnTo>
                  <a:pt x="162649" y="99034"/>
                </a:lnTo>
                <a:lnTo>
                  <a:pt x="185763" y="135305"/>
                </a:lnTo>
                <a:lnTo>
                  <a:pt x="204076" y="135305"/>
                </a:lnTo>
                <a:lnTo>
                  <a:pt x="180899" y="99034"/>
                </a:lnTo>
                <a:close/>
              </a:path>
              <a:path w="313055" h="137160">
                <a:moveTo>
                  <a:pt x="203899" y="37871"/>
                </a:moveTo>
                <a:lnTo>
                  <a:pt x="187008" y="37871"/>
                </a:lnTo>
                <a:lnTo>
                  <a:pt x="164960" y="73964"/>
                </a:lnTo>
                <a:lnTo>
                  <a:pt x="180458" y="73964"/>
                </a:lnTo>
                <a:lnTo>
                  <a:pt x="203899" y="37871"/>
                </a:lnTo>
                <a:close/>
              </a:path>
              <a:path w="313055" h="137160">
                <a:moveTo>
                  <a:pt x="263198" y="36271"/>
                </a:moveTo>
                <a:lnTo>
                  <a:pt x="224734" y="52391"/>
                </a:lnTo>
                <a:lnTo>
                  <a:pt x="213947" y="86410"/>
                </a:lnTo>
                <a:lnTo>
                  <a:pt x="214336" y="93745"/>
                </a:lnTo>
                <a:lnTo>
                  <a:pt x="237594" y="130683"/>
                </a:lnTo>
                <a:lnTo>
                  <a:pt x="262486" y="136906"/>
                </a:lnTo>
                <a:lnTo>
                  <a:pt x="269265" y="136517"/>
                </a:lnTo>
                <a:lnTo>
                  <a:pt x="299250" y="122682"/>
                </a:lnTo>
                <a:lnTo>
                  <a:pt x="256678" y="122682"/>
                </a:lnTo>
                <a:lnTo>
                  <a:pt x="251344" y="121378"/>
                </a:lnTo>
                <a:lnTo>
                  <a:pt x="230482" y="94352"/>
                </a:lnTo>
                <a:lnTo>
                  <a:pt x="230482" y="78587"/>
                </a:lnTo>
                <a:lnTo>
                  <a:pt x="231964" y="71949"/>
                </a:lnTo>
                <a:lnTo>
                  <a:pt x="237891" y="61044"/>
                </a:lnTo>
                <a:lnTo>
                  <a:pt x="241802" y="57014"/>
                </a:lnTo>
                <a:lnTo>
                  <a:pt x="246662" y="54406"/>
                </a:lnTo>
                <a:lnTo>
                  <a:pt x="251641" y="51680"/>
                </a:lnTo>
                <a:lnTo>
                  <a:pt x="257093" y="50317"/>
                </a:lnTo>
                <a:lnTo>
                  <a:pt x="299567" y="50317"/>
                </a:lnTo>
                <a:lnTo>
                  <a:pt x="295735" y="46524"/>
                </a:lnTo>
                <a:lnTo>
                  <a:pt x="288267" y="42494"/>
                </a:lnTo>
                <a:lnTo>
                  <a:pt x="282500" y="39771"/>
                </a:lnTo>
                <a:lnTo>
                  <a:pt x="276399" y="37826"/>
                </a:lnTo>
                <a:lnTo>
                  <a:pt x="269965" y="36660"/>
                </a:lnTo>
                <a:lnTo>
                  <a:pt x="263198" y="36271"/>
                </a:lnTo>
                <a:close/>
              </a:path>
              <a:path w="313055" h="137160">
                <a:moveTo>
                  <a:pt x="299567" y="50317"/>
                </a:moveTo>
                <a:lnTo>
                  <a:pt x="268828" y="50317"/>
                </a:lnTo>
                <a:lnTo>
                  <a:pt x="274221" y="51680"/>
                </a:lnTo>
                <a:lnTo>
                  <a:pt x="279200" y="54406"/>
                </a:lnTo>
                <a:lnTo>
                  <a:pt x="284178" y="57014"/>
                </a:lnTo>
                <a:lnTo>
                  <a:pt x="288208" y="61044"/>
                </a:lnTo>
                <a:lnTo>
                  <a:pt x="294372" y="71949"/>
                </a:lnTo>
                <a:lnTo>
                  <a:pt x="295913" y="78587"/>
                </a:lnTo>
                <a:lnTo>
                  <a:pt x="295884" y="94352"/>
                </a:lnTo>
                <a:lnTo>
                  <a:pt x="294313" y="100871"/>
                </a:lnTo>
                <a:lnTo>
                  <a:pt x="291012" y="106502"/>
                </a:lnTo>
                <a:lnTo>
                  <a:pt x="288030" y="111776"/>
                </a:lnTo>
                <a:lnTo>
                  <a:pt x="283941" y="115866"/>
                </a:lnTo>
                <a:lnTo>
                  <a:pt x="273747" y="121318"/>
                </a:lnTo>
                <a:lnTo>
                  <a:pt x="268295" y="122682"/>
                </a:lnTo>
                <a:lnTo>
                  <a:pt x="299250" y="122682"/>
                </a:lnTo>
                <a:lnTo>
                  <a:pt x="312448" y="86410"/>
                </a:lnTo>
                <a:lnTo>
                  <a:pt x="312041" y="79165"/>
                </a:lnTo>
                <a:lnTo>
                  <a:pt x="301602" y="52332"/>
                </a:lnTo>
                <a:lnTo>
                  <a:pt x="299567" y="50317"/>
                </a:lnTo>
                <a:close/>
              </a:path>
            </a:pathLst>
          </a:custGeom>
          <a:solidFill>
            <a:srgbClr val="686868"/>
          </a:solidFill>
        </p:spPr>
        <p:txBody>
          <a:bodyPr wrap="square" lIns="0" tIns="0" rIns="0" bIns="0" rtlCol="0"/>
          <a:lstStyle/>
          <a:p>
            <a:endParaRPr sz="1154"/>
          </a:p>
        </p:txBody>
      </p:sp>
      <p:sp>
        <p:nvSpPr>
          <p:cNvPr id="12" name="object 12"/>
          <p:cNvSpPr/>
          <p:nvPr/>
        </p:nvSpPr>
        <p:spPr>
          <a:xfrm>
            <a:off x="4656781" y="2332257"/>
            <a:ext cx="457336" cy="87965"/>
          </a:xfrm>
          <a:custGeom>
            <a:avLst/>
            <a:gdLst/>
            <a:ahLst/>
            <a:cxnLst/>
            <a:rect l="l" t="t" r="r" b="b"/>
            <a:pathLst>
              <a:path w="713105" h="137160">
                <a:moveTo>
                  <a:pt x="17246" y="102234"/>
                </a:moveTo>
                <a:lnTo>
                  <a:pt x="0" y="102234"/>
                </a:lnTo>
                <a:lnTo>
                  <a:pt x="118" y="108991"/>
                </a:lnTo>
                <a:lnTo>
                  <a:pt x="34670" y="136550"/>
                </a:lnTo>
                <a:lnTo>
                  <a:pt x="51384" y="136550"/>
                </a:lnTo>
                <a:lnTo>
                  <a:pt x="58792" y="134890"/>
                </a:lnTo>
                <a:lnTo>
                  <a:pt x="71357" y="128253"/>
                </a:lnTo>
                <a:lnTo>
                  <a:pt x="76098" y="123926"/>
                </a:lnTo>
                <a:lnTo>
                  <a:pt x="76738" y="122859"/>
                </a:lnTo>
                <a:lnTo>
                  <a:pt x="34789" y="122859"/>
                </a:lnTo>
                <a:lnTo>
                  <a:pt x="28625" y="120904"/>
                </a:lnTo>
                <a:lnTo>
                  <a:pt x="24358" y="116992"/>
                </a:lnTo>
                <a:lnTo>
                  <a:pt x="20209" y="112962"/>
                </a:lnTo>
                <a:lnTo>
                  <a:pt x="17839" y="108043"/>
                </a:lnTo>
                <a:lnTo>
                  <a:pt x="17246" y="102234"/>
                </a:lnTo>
                <a:close/>
              </a:path>
              <a:path w="713105" h="137160">
                <a:moveTo>
                  <a:pt x="41782" y="9778"/>
                </a:moveTo>
                <a:lnTo>
                  <a:pt x="33722" y="9778"/>
                </a:lnTo>
                <a:lnTo>
                  <a:pt x="26551" y="11201"/>
                </a:lnTo>
                <a:lnTo>
                  <a:pt x="711" y="51799"/>
                </a:lnTo>
                <a:lnTo>
                  <a:pt x="2429" y="57962"/>
                </a:lnTo>
                <a:lnTo>
                  <a:pt x="44864" y="80721"/>
                </a:lnTo>
                <a:lnTo>
                  <a:pt x="50139" y="82380"/>
                </a:lnTo>
                <a:lnTo>
                  <a:pt x="57962" y="85462"/>
                </a:lnTo>
                <a:lnTo>
                  <a:pt x="61222" y="87714"/>
                </a:lnTo>
                <a:lnTo>
                  <a:pt x="66437" y="93641"/>
                </a:lnTo>
                <a:lnTo>
                  <a:pt x="67741" y="97493"/>
                </a:lnTo>
                <a:lnTo>
                  <a:pt x="67741" y="108280"/>
                </a:lnTo>
                <a:lnTo>
                  <a:pt x="65489" y="113258"/>
                </a:lnTo>
                <a:lnTo>
                  <a:pt x="56599" y="120963"/>
                </a:lnTo>
                <a:lnTo>
                  <a:pt x="50554" y="122859"/>
                </a:lnTo>
                <a:lnTo>
                  <a:pt x="76738" y="122859"/>
                </a:lnTo>
                <a:lnTo>
                  <a:pt x="82499" y="113258"/>
                </a:lnTo>
                <a:lnTo>
                  <a:pt x="84099" y="107569"/>
                </a:lnTo>
                <a:lnTo>
                  <a:pt x="84082" y="93641"/>
                </a:lnTo>
                <a:lnTo>
                  <a:pt x="82321" y="87536"/>
                </a:lnTo>
                <a:lnTo>
                  <a:pt x="78765" y="83032"/>
                </a:lnTo>
                <a:lnTo>
                  <a:pt x="75209" y="78409"/>
                </a:lnTo>
                <a:lnTo>
                  <a:pt x="70942" y="75031"/>
                </a:lnTo>
                <a:lnTo>
                  <a:pt x="65963" y="72898"/>
                </a:lnTo>
                <a:lnTo>
                  <a:pt x="60985" y="70645"/>
                </a:lnTo>
                <a:lnTo>
                  <a:pt x="54406" y="68393"/>
                </a:lnTo>
                <a:lnTo>
                  <a:pt x="39471" y="64245"/>
                </a:lnTo>
                <a:lnTo>
                  <a:pt x="34196" y="62585"/>
                </a:lnTo>
                <a:lnTo>
                  <a:pt x="17246" y="48065"/>
                </a:lnTo>
                <a:lnTo>
                  <a:pt x="17246" y="37278"/>
                </a:lnTo>
                <a:lnTo>
                  <a:pt x="19380" y="32418"/>
                </a:lnTo>
                <a:lnTo>
                  <a:pt x="23647" y="28981"/>
                </a:lnTo>
                <a:lnTo>
                  <a:pt x="27914" y="25425"/>
                </a:lnTo>
                <a:lnTo>
                  <a:pt x="33426" y="23647"/>
                </a:lnTo>
                <a:lnTo>
                  <a:pt x="75529" y="23647"/>
                </a:lnTo>
                <a:lnTo>
                  <a:pt x="75220" y="23202"/>
                </a:lnTo>
                <a:lnTo>
                  <a:pt x="70230" y="18491"/>
                </a:lnTo>
                <a:lnTo>
                  <a:pt x="64319" y="14679"/>
                </a:lnTo>
                <a:lnTo>
                  <a:pt x="57607" y="11957"/>
                </a:lnTo>
                <a:lnTo>
                  <a:pt x="50095" y="10323"/>
                </a:lnTo>
                <a:lnTo>
                  <a:pt x="41782" y="9778"/>
                </a:lnTo>
                <a:close/>
              </a:path>
              <a:path w="713105" h="137160">
                <a:moveTo>
                  <a:pt x="75529" y="23647"/>
                </a:moveTo>
                <a:lnTo>
                  <a:pt x="47413" y="23647"/>
                </a:lnTo>
                <a:lnTo>
                  <a:pt x="53221" y="25484"/>
                </a:lnTo>
                <a:lnTo>
                  <a:pt x="57607" y="29159"/>
                </a:lnTo>
                <a:lnTo>
                  <a:pt x="61992" y="32715"/>
                </a:lnTo>
                <a:lnTo>
                  <a:pt x="64482" y="36863"/>
                </a:lnTo>
                <a:lnTo>
                  <a:pt x="65074" y="41605"/>
                </a:lnTo>
                <a:lnTo>
                  <a:pt x="82854" y="41605"/>
                </a:lnTo>
                <a:lnTo>
                  <a:pt x="81532" y="34759"/>
                </a:lnTo>
                <a:lnTo>
                  <a:pt x="78987" y="28625"/>
                </a:lnTo>
                <a:lnTo>
                  <a:pt x="75529" y="23647"/>
                </a:lnTo>
                <a:close/>
              </a:path>
              <a:path w="713105" h="137160">
                <a:moveTo>
                  <a:pt x="119229" y="0"/>
                </a:moveTo>
                <a:lnTo>
                  <a:pt x="113184" y="0"/>
                </a:lnTo>
                <a:lnTo>
                  <a:pt x="110576" y="1066"/>
                </a:lnTo>
                <a:lnTo>
                  <a:pt x="106309" y="5333"/>
                </a:lnTo>
                <a:lnTo>
                  <a:pt x="105242" y="7941"/>
                </a:lnTo>
                <a:lnTo>
                  <a:pt x="105242" y="14105"/>
                </a:lnTo>
                <a:lnTo>
                  <a:pt x="106309" y="16713"/>
                </a:lnTo>
                <a:lnTo>
                  <a:pt x="110576" y="20980"/>
                </a:lnTo>
                <a:lnTo>
                  <a:pt x="113184" y="22047"/>
                </a:lnTo>
                <a:lnTo>
                  <a:pt x="119229" y="22047"/>
                </a:lnTo>
                <a:lnTo>
                  <a:pt x="121718" y="20980"/>
                </a:lnTo>
                <a:lnTo>
                  <a:pt x="123733" y="18846"/>
                </a:lnTo>
                <a:lnTo>
                  <a:pt x="125867" y="16713"/>
                </a:lnTo>
                <a:lnTo>
                  <a:pt x="126933" y="14105"/>
                </a:lnTo>
                <a:lnTo>
                  <a:pt x="126933" y="7941"/>
                </a:lnTo>
                <a:lnTo>
                  <a:pt x="125867" y="5333"/>
                </a:lnTo>
                <a:lnTo>
                  <a:pt x="123733" y="3200"/>
                </a:lnTo>
                <a:lnTo>
                  <a:pt x="121718" y="1066"/>
                </a:lnTo>
                <a:lnTo>
                  <a:pt x="119229" y="0"/>
                </a:lnTo>
                <a:close/>
              </a:path>
              <a:path w="713105" h="137160">
                <a:moveTo>
                  <a:pt x="124089" y="37871"/>
                </a:moveTo>
                <a:lnTo>
                  <a:pt x="107909" y="37871"/>
                </a:lnTo>
                <a:lnTo>
                  <a:pt x="107909" y="135305"/>
                </a:lnTo>
                <a:lnTo>
                  <a:pt x="124089" y="135305"/>
                </a:lnTo>
                <a:lnTo>
                  <a:pt x="124089" y="37871"/>
                </a:lnTo>
                <a:close/>
              </a:path>
              <a:path w="713105" h="137160">
                <a:moveTo>
                  <a:pt x="167844" y="37871"/>
                </a:moveTo>
                <a:lnTo>
                  <a:pt x="151664" y="37871"/>
                </a:lnTo>
                <a:lnTo>
                  <a:pt x="151664" y="135305"/>
                </a:lnTo>
                <a:lnTo>
                  <a:pt x="167844" y="135305"/>
                </a:lnTo>
                <a:lnTo>
                  <a:pt x="167844" y="71416"/>
                </a:lnTo>
                <a:lnTo>
                  <a:pt x="170333" y="63652"/>
                </a:lnTo>
                <a:lnTo>
                  <a:pt x="175312" y="58318"/>
                </a:lnTo>
                <a:lnTo>
                  <a:pt x="180290" y="52865"/>
                </a:lnTo>
                <a:lnTo>
                  <a:pt x="182619" y="51917"/>
                </a:lnTo>
                <a:lnTo>
                  <a:pt x="167844" y="51917"/>
                </a:lnTo>
                <a:lnTo>
                  <a:pt x="167844" y="37871"/>
                </a:lnTo>
                <a:close/>
              </a:path>
              <a:path w="713105" h="137160">
                <a:moveTo>
                  <a:pt x="230796" y="50139"/>
                </a:moveTo>
                <a:lnTo>
                  <a:pt x="203582" y="50139"/>
                </a:lnTo>
                <a:lnTo>
                  <a:pt x="210042" y="52747"/>
                </a:lnTo>
                <a:lnTo>
                  <a:pt x="214783" y="57962"/>
                </a:lnTo>
                <a:lnTo>
                  <a:pt x="219643" y="63059"/>
                </a:lnTo>
                <a:lnTo>
                  <a:pt x="222073" y="70468"/>
                </a:lnTo>
                <a:lnTo>
                  <a:pt x="222073" y="135305"/>
                </a:lnTo>
                <a:lnTo>
                  <a:pt x="238075" y="135305"/>
                </a:lnTo>
                <a:lnTo>
                  <a:pt x="238075" y="71416"/>
                </a:lnTo>
                <a:lnTo>
                  <a:pt x="240564" y="63652"/>
                </a:lnTo>
                <a:lnTo>
                  <a:pt x="246030" y="57784"/>
                </a:lnTo>
                <a:lnTo>
                  <a:pt x="234341" y="57784"/>
                </a:lnTo>
                <a:lnTo>
                  <a:pt x="231259" y="50673"/>
                </a:lnTo>
                <a:lnTo>
                  <a:pt x="230796" y="50139"/>
                </a:lnTo>
                <a:close/>
              </a:path>
              <a:path w="713105" h="137160">
                <a:moveTo>
                  <a:pt x="300523" y="50139"/>
                </a:moveTo>
                <a:lnTo>
                  <a:pt x="273813" y="50139"/>
                </a:lnTo>
                <a:lnTo>
                  <a:pt x="280273" y="52747"/>
                </a:lnTo>
                <a:lnTo>
                  <a:pt x="285014" y="57962"/>
                </a:lnTo>
                <a:lnTo>
                  <a:pt x="289874" y="63059"/>
                </a:lnTo>
                <a:lnTo>
                  <a:pt x="292304" y="70468"/>
                </a:lnTo>
                <a:lnTo>
                  <a:pt x="292304" y="135305"/>
                </a:lnTo>
                <a:lnTo>
                  <a:pt x="308306" y="135305"/>
                </a:lnTo>
                <a:lnTo>
                  <a:pt x="308306" y="68867"/>
                </a:lnTo>
                <a:lnTo>
                  <a:pt x="306587" y="61222"/>
                </a:lnTo>
                <a:lnTo>
                  <a:pt x="300523" y="50139"/>
                </a:lnTo>
                <a:close/>
              </a:path>
              <a:path w="713105" h="137160">
                <a:moveTo>
                  <a:pt x="276421" y="36093"/>
                </a:moveTo>
                <a:lnTo>
                  <a:pt x="261130" y="36093"/>
                </a:lnTo>
                <a:lnTo>
                  <a:pt x="254136" y="37989"/>
                </a:lnTo>
                <a:lnTo>
                  <a:pt x="241572" y="45576"/>
                </a:lnTo>
                <a:lnTo>
                  <a:pt x="237068" y="50910"/>
                </a:lnTo>
                <a:lnTo>
                  <a:pt x="234341" y="57784"/>
                </a:lnTo>
                <a:lnTo>
                  <a:pt x="246030" y="57784"/>
                </a:lnTo>
                <a:lnTo>
                  <a:pt x="250521" y="52865"/>
                </a:lnTo>
                <a:lnTo>
                  <a:pt x="257218" y="50139"/>
                </a:lnTo>
                <a:lnTo>
                  <a:pt x="300523" y="50139"/>
                </a:lnTo>
                <a:lnTo>
                  <a:pt x="299712" y="48657"/>
                </a:lnTo>
                <a:lnTo>
                  <a:pt x="295030" y="43975"/>
                </a:lnTo>
                <a:lnTo>
                  <a:pt x="289104" y="40894"/>
                </a:lnTo>
                <a:lnTo>
                  <a:pt x="283177" y="37693"/>
                </a:lnTo>
                <a:lnTo>
                  <a:pt x="276421" y="36093"/>
                </a:lnTo>
                <a:close/>
              </a:path>
              <a:path w="713105" h="137160">
                <a:moveTo>
                  <a:pt x="206782" y="36093"/>
                </a:moveTo>
                <a:lnTo>
                  <a:pt x="192084" y="36093"/>
                </a:lnTo>
                <a:lnTo>
                  <a:pt x="186098" y="37456"/>
                </a:lnTo>
                <a:lnTo>
                  <a:pt x="180646" y="40182"/>
                </a:lnTo>
                <a:lnTo>
                  <a:pt x="175312" y="42909"/>
                </a:lnTo>
                <a:lnTo>
                  <a:pt x="171044" y="46820"/>
                </a:lnTo>
                <a:lnTo>
                  <a:pt x="167844" y="51917"/>
                </a:lnTo>
                <a:lnTo>
                  <a:pt x="182619" y="51917"/>
                </a:lnTo>
                <a:lnTo>
                  <a:pt x="186987" y="50139"/>
                </a:lnTo>
                <a:lnTo>
                  <a:pt x="230796" y="50139"/>
                </a:lnTo>
                <a:lnTo>
                  <a:pt x="226577" y="45279"/>
                </a:lnTo>
                <a:lnTo>
                  <a:pt x="214013" y="37930"/>
                </a:lnTo>
                <a:lnTo>
                  <a:pt x="206782" y="36093"/>
                </a:lnTo>
                <a:close/>
              </a:path>
              <a:path w="713105" h="137160">
                <a:moveTo>
                  <a:pt x="386231" y="36271"/>
                </a:moveTo>
                <a:lnTo>
                  <a:pt x="376985" y="36271"/>
                </a:lnTo>
                <a:lnTo>
                  <a:pt x="370074" y="36660"/>
                </a:lnTo>
                <a:lnTo>
                  <a:pt x="334847" y="59918"/>
                </a:lnTo>
                <a:lnTo>
                  <a:pt x="328802" y="86410"/>
                </a:lnTo>
                <a:lnTo>
                  <a:pt x="329191" y="93745"/>
                </a:lnTo>
                <a:lnTo>
                  <a:pt x="352094" y="130682"/>
                </a:lnTo>
                <a:lnTo>
                  <a:pt x="376985" y="136906"/>
                </a:lnTo>
                <a:lnTo>
                  <a:pt x="385342" y="136361"/>
                </a:lnTo>
                <a:lnTo>
                  <a:pt x="411695" y="123215"/>
                </a:lnTo>
                <a:lnTo>
                  <a:pt x="368451" y="123215"/>
                </a:lnTo>
                <a:lnTo>
                  <a:pt x="361161" y="120548"/>
                </a:lnTo>
                <a:lnTo>
                  <a:pt x="355116" y="115214"/>
                </a:lnTo>
                <a:lnTo>
                  <a:pt x="349189" y="109761"/>
                </a:lnTo>
                <a:lnTo>
                  <a:pt x="345930" y="102234"/>
                </a:lnTo>
                <a:lnTo>
                  <a:pt x="345337" y="92633"/>
                </a:lnTo>
                <a:lnTo>
                  <a:pt x="423213" y="92633"/>
                </a:lnTo>
                <a:lnTo>
                  <a:pt x="423569" y="89196"/>
                </a:lnTo>
                <a:lnTo>
                  <a:pt x="423721" y="86410"/>
                </a:lnTo>
                <a:lnTo>
                  <a:pt x="423747" y="79476"/>
                </a:lnTo>
                <a:lnTo>
                  <a:pt x="345515" y="79476"/>
                </a:lnTo>
                <a:lnTo>
                  <a:pt x="346345" y="70231"/>
                </a:lnTo>
                <a:lnTo>
                  <a:pt x="349604" y="63000"/>
                </a:lnTo>
                <a:lnTo>
                  <a:pt x="355294" y="57784"/>
                </a:lnTo>
                <a:lnTo>
                  <a:pt x="361102" y="52569"/>
                </a:lnTo>
                <a:lnTo>
                  <a:pt x="368096" y="49961"/>
                </a:lnTo>
                <a:lnTo>
                  <a:pt x="412172" y="49961"/>
                </a:lnTo>
                <a:lnTo>
                  <a:pt x="408634" y="46346"/>
                </a:lnTo>
                <a:lnTo>
                  <a:pt x="394410" y="38286"/>
                </a:lnTo>
                <a:lnTo>
                  <a:pt x="386231" y="36271"/>
                </a:lnTo>
                <a:close/>
              </a:path>
              <a:path w="713105" h="137160">
                <a:moveTo>
                  <a:pt x="421791" y="105257"/>
                </a:moveTo>
                <a:lnTo>
                  <a:pt x="404367" y="105257"/>
                </a:lnTo>
                <a:lnTo>
                  <a:pt x="402470" y="110710"/>
                </a:lnTo>
                <a:lnTo>
                  <a:pt x="399151" y="115095"/>
                </a:lnTo>
                <a:lnTo>
                  <a:pt x="389787" y="121615"/>
                </a:lnTo>
                <a:lnTo>
                  <a:pt x="383979" y="123215"/>
                </a:lnTo>
                <a:lnTo>
                  <a:pt x="411695" y="123215"/>
                </a:lnTo>
                <a:lnTo>
                  <a:pt x="415924" y="118014"/>
                </a:lnTo>
                <a:lnTo>
                  <a:pt x="419346" y="111958"/>
                </a:lnTo>
                <a:lnTo>
                  <a:pt x="421791" y="105257"/>
                </a:lnTo>
                <a:close/>
              </a:path>
              <a:path w="713105" h="137160">
                <a:moveTo>
                  <a:pt x="412172" y="49961"/>
                </a:moveTo>
                <a:lnTo>
                  <a:pt x="381964" y="49961"/>
                </a:lnTo>
                <a:lnTo>
                  <a:pt x="387120" y="51147"/>
                </a:lnTo>
                <a:lnTo>
                  <a:pt x="391743" y="53517"/>
                </a:lnTo>
                <a:lnTo>
                  <a:pt x="396484" y="55769"/>
                </a:lnTo>
                <a:lnTo>
                  <a:pt x="400218" y="59148"/>
                </a:lnTo>
                <a:lnTo>
                  <a:pt x="402944" y="63652"/>
                </a:lnTo>
                <a:lnTo>
                  <a:pt x="405671" y="68038"/>
                </a:lnTo>
                <a:lnTo>
                  <a:pt x="407034" y="73312"/>
                </a:lnTo>
                <a:lnTo>
                  <a:pt x="407034" y="79476"/>
                </a:lnTo>
                <a:lnTo>
                  <a:pt x="423747" y="79476"/>
                </a:lnTo>
                <a:lnTo>
                  <a:pt x="423747" y="73964"/>
                </a:lnTo>
                <a:lnTo>
                  <a:pt x="421791" y="66023"/>
                </a:lnTo>
                <a:lnTo>
                  <a:pt x="417880" y="59029"/>
                </a:lnTo>
                <a:lnTo>
                  <a:pt x="414086" y="51917"/>
                </a:lnTo>
                <a:lnTo>
                  <a:pt x="412172" y="49961"/>
                </a:lnTo>
                <a:close/>
              </a:path>
              <a:path w="713105" h="137160">
                <a:moveTo>
                  <a:pt x="464840" y="51206"/>
                </a:moveTo>
                <a:lnTo>
                  <a:pt x="448660" y="51206"/>
                </a:lnTo>
                <a:lnTo>
                  <a:pt x="448660" y="118118"/>
                </a:lnTo>
                <a:lnTo>
                  <a:pt x="450912" y="124934"/>
                </a:lnTo>
                <a:lnTo>
                  <a:pt x="459920" y="133231"/>
                </a:lnTo>
                <a:lnTo>
                  <a:pt x="466677" y="135305"/>
                </a:lnTo>
                <a:lnTo>
                  <a:pt x="490265" y="135305"/>
                </a:lnTo>
                <a:lnTo>
                  <a:pt x="490265" y="121615"/>
                </a:lnTo>
                <a:lnTo>
                  <a:pt x="473374" y="121615"/>
                </a:lnTo>
                <a:lnTo>
                  <a:pt x="469877" y="120666"/>
                </a:lnTo>
                <a:lnTo>
                  <a:pt x="467862" y="118770"/>
                </a:lnTo>
                <a:lnTo>
                  <a:pt x="465847" y="116755"/>
                </a:lnTo>
                <a:lnTo>
                  <a:pt x="464840" y="113377"/>
                </a:lnTo>
                <a:lnTo>
                  <a:pt x="464840" y="51206"/>
                </a:lnTo>
                <a:close/>
              </a:path>
              <a:path w="713105" h="137160">
                <a:moveTo>
                  <a:pt x="490265" y="37871"/>
                </a:moveTo>
                <a:lnTo>
                  <a:pt x="436036" y="37871"/>
                </a:lnTo>
                <a:lnTo>
                  <a:pt x="436036" y="51206"/>
                </a:lnTo>
                <a:lnTo>
                  <a:pt x="490265" y="51206"/>
                </a:lnTo>
                <a:lnTo>
                  <a:pt x="490265" y="37871"/>
                </a:lnTo>
                <a:close/>
              </a:path>
              <a:path w="713105" h="137160">
                <a:moveTo>
                  <a:pt x="464840" y="13334"/>
                </a:moveTo>
                <a:lnTo>
                  <a:pt x="448660" y="13334"/>
                </a:lnTo>
                <a:lnTo>
                  <a:pt x="448660" y="37871"/>
                </a:lnTo>
                <a:lnTo>
                  <a:pt x="464840" y="37871"/>
                </a:lnTo>
                <a:lnTo>
                  <a:pt x="464840" y="13334"/>
                </a:lnTo>
                <a:close/>
              </a:path>
              <a:path w="713105" h="137160">
                <a:moveTo>
                  <a:pt x="526049" y="37871"/>
                </a:moveTo>
                <a:lnTo>
                  <a:pt x="509869" y="37871"/>
                </a:lnTo>
                <a:lnTo>
                  <a:pt x="509869" y="135305"/>
                </a:lnTo>
                <a:lnTo>
                  <a:pt x="526049" y="135305"/>
                </a:lnTo>
                <a:lnTo>
                  <a:pt x="526049" y="82321"/>
                </a:lnTo>
                <a:lnTo>
                  <a:pt x="527749" y="69408"/>
                </a:lnTo>
                <a:lnTo>
                  <a:pt x="532849" y="60185"/>
                </a:lnTo>
                <a:lnTo>
                  <a:pt x="541351" y="54651"/>
                </a:lnTo>
                <a:lnTo>
                  <a:pt x="547516" y="53695"/>
                </a:lnTo>
                <a:lnTo>
                  <a:pt x="526049" y="53695"/>
                </a:lnTo>
                <a:lnTo>
                  <a:pt x="526049" y="37871"/>
                </a:lnTo>
                <a:close/>
              </a:path>
              <a:path w="713105" h="137160">
                <a:moveTo>
                  <a:pt x="557519" y="36093"/>
                </a:moveTo>
                <a:lnTo>
                  <a:pt x="549933" y="36093"/>
                </a:lnTo>
                <a:lnTo>
                  <a:pt x="543473" y="37634"/>
                </a:lnTo>
                <a:lnTo>
                  <a:pt x="538139" y="40716"/>
                </a:lnTo>
                <a:lnTo>
                  <a:pt x="532924" y="43798"/>
                </a:lnTo>
                <a:lnTo>
                  <a:pt x="528893" y="48124"/>
                </a:lnTo>
                <a:lnTo>
                  <a:pt x="526049" y="53695"/>
                </a:lnTo>
                <a:lnTo>
                  <a:pt x="547516" y="53695"/>
                </a:lnTo>
                <a:lnTo>
                  <a:pt x="553252" y="52806"/>
                </a:lnTo>
                <a:lnTo>
                  <a:pt x="557519" y="52806"/>
                </a:lnTo>
                <a:lnTo>
                  <a:pt x="557519" y="36093"/>
                </a:lnTo>
                <a:close/>
              </a:path>
              <a:path w="713105" h="137160">
                <a:moveTo>
                  <a:pt x="587516" y="0"/>
                </a:moveTo>
                <a:lnTo>
                  <a:pt x="581471" y="0"/>
                </a:lnTo>
                <a:lnTo>
                  <a:pt x="578864" y="1066"/>
                </a:lnTo>
                <a:lnTo>
                  <a:pt x="574596" y="5333"/>
                </a:lnTo>
                <a:lnTo>
                  <a:pt x="573530" y="7941"/>
                </a:lnTo>
                <a:lnTo>
                  <a:pt x="573530" y="14105"/>
                </a:lnTo>
                <a:lnTo>
                  <a:pt x="574596" y="16713"/>
                </a:lnTo>
                <a:lnTo>
                  <a:pt x="578864" y="20980"/>
                </a:lnTo>
                <a:lnTo>
                  <a:pt x="581471" y="22047"/>
                </a:lnTo>
                <a:lnTo>
                  <a:pt x="587516" y="22047"/>
                </a:lnTo>
                <a:lnTo>
                  <a:pt x="590006" y="20980"/>
                </a:lnTo>
                <a:lnTo>
                  <a:pt x="592021" y="18846"/>
                </a:lnTo>
                <a:lnTo>
                  <a:pt x="594154" y="16713"/>
                </a:lnTo>
                <a:lnTo>
                  <a:pt x="595221" y="14105"/>
                </a:lnTo>
                <a:lnTo>
                  <a:pt x="595221" y="7941"/>
                </a:lnTo>
                <a:lnTo>
                  <a:pt x="594154" y="5333"/>
                </a:lnTo>
                <a:lnTo>
                  <a:pt x="592021" y="3200"/>
                </a:lnTo>
                <a:lnTo>
                  <a:pt x="590006" y="1066"/>
                </a:lnTo>
                <a:lnTo>
                  <a:pt x="587516" y="0"/>
                </a:lnTo>
                <a:close/>
              </a:path>
              <a:path w="713105" h="137160">
                <a:moveTo>
                  <a:pt x="592376" y="37871"/>
                </a:moveTo>
                <a:lnTo>
                  <a:pt x="576197" y="37871"/>
                </a:lnTo>
                <a:lnTo>
                  <a:pt x="576197" y="135305"/>
                </a:lnTo>
                <a:lnTo>
                  <a:pt x="592376" y="135305"/>
                </a:lnTo>
                <a:lnTo>
                  <a:pt x="592376" y="37871"/>
                </a:lnTo>
                <a:close/>
              </a:path>
              <a:path w="713105" h="137160">
                <a:moveTo>
                  <a:pt x="668669" y="36271"/>
                </a:moveTo>
                <a:lnTo>
                  <a:pt x="651482" y="36271"/>
                </a:lnTo>
                <a:lnTo>
                  <a:pt x="643599" y="38345"/>
                </a:lnTo>
                <a:lnTo>
                  <a:pt x="617307" y="65930"/>
                </a:lnTo>
                <a:lnTo>
                  <a:pt x="613907" y="86232"/>
                </a:lnTo>
                <a:lnTo>
                  <a:pt x="614285" y="93411"/>
                </a:lnTo>
                <a:lnTo>
                  <a:pt x="643481" y="134772"/>
                </a:lnTo>
                <a:lnTo>
                  <a:pt x="651304" y="136906"/>
                </a:lnTo>
                <a:lnTo>
                  <a:pt x="668373" y="136906"/>
                </a:lnTo>
                <a:lnTo>
                  <a:pt x="675722" y="135068"/>
                </a:lnTo>
                <a:lnTo>
                  <a:pt x="688405" y="127601"/>
                </a:lnTo>
                <a:lnTo>
                  <a:pt x="693206" y="122859"/>
                </a:lnTo>
                <a:lnTo>
                  <a:pt x="693306" y="122681"/>
                </a:lnTo>
                <a:lnTo>
                  <a:pt x="657290" y="122681"/>
                </a:lnTo>
                <a:lnTo>
                  <a:pt x="651778" y="121259"/>
                </a:lnTo>
                <a:lnTo>
                  <a:pt x="630442" y="78883"/>
                </a:lnTo>
                <a:lnTo>
                  <a:pt x="631924" y="72483"/>
                </a:lnTo>
                <a:lnTo>
                  <a:pt x="637851" y="61578"/>
                </a:lnTo>
                <a:lnTo>
                  <a:pt x="641821" y="57429"/>
                </a:lnTo>
                <a:lnTo>
                  <a:pt x="651778" y="51739"/>
                </a:lnTo>
                <a:lnTo>
                  <a:pt x="657290" y="50317"/>
                </a:lnTo>
                <a:lnTo>
                  <a:pt x="693455" y="50317"/>
                </a:lnTo>
                <a:lnTo>
                  <a:pt x="693324" y="50080"/>
                </a:lnTo>
                <a:lnTo>
                  <a:pt x="688642" y="45457"/>
                </a:lnTo>
                <a:lnTo>
                  <a:pt x="676078" y="38108"/>
                </a:lnTo>
                <a:lnTo>
                  <a:pt x="668669" y="36271"/>
                </a:lnTo>
                <a:close/>
              </a:path>
              <a:path w="713105" h="137160">
                <a:moveTo>
                  <a:pt x="712764" y="117170"/>
                </a:moveTo>
                <a:lnTo>
                  <a:pt x="696406" y="117170"/>
                </a:lnTo>
                <a:lnTo>
                  <a:pt x="696406" y="135305"/>
                </a:lnTo>
                <a:lnTo>
                  <a:pt x="712764" y="135305"/>
                </a:lnTo>
                <a:lnTo>
                  <a:pt x="712764" y="117170"/>
                </a:lnTo>
                <a:close/>
              </a:path>
              <a:path w="713105" h="137160">
                <a:moveTo>
                  <a:pt x="693455" y="50317"/>
                </a:moveTo>
                <a:lnTo>
                  <a:pt x="669380" y="50317"/>
                </a:lnTo>
                <a:lnTo>
                  <a:pt x="674892" y="51799"/>
                </a:lnTo>
                <a:lnTo>
                  <a:pt x="679871" y="54762"/>
                </a:lnTo>
                <a:lnTo>
                  <a:pt x="696406" y="93759"/>
                </a:lnTo>
                <a:lnTo>
                  <a:pt x="694924" y="100219"/>
                </a:lnTo>
                <a:lnTo>
                  <a:pt x="669380" y="122681"/>
                </a:lnTo>
                <a:lnTo>
                  <a:pt x="693306" y="122681"/>
                </a:lnTo>
                <a:lnTo>
                  <a:pt x="696406" y="117170"/>
                </a:lnTo>
                <a:lnTo>
                  <a:pt x="712764" y="117170"/>
                </a:lnTo>
                <a:lnTo>
                  <a:pt x="712764" y="55651"/>
                </a:lnTo>
                <a:lnTo>
                  <a:pt x="696406" y="55651"/>
                </a:lnTo>
                <a:lnTo>
                  <a:pt x="693455" y="50317"/>
                </a:lnTo>
                <a:close/>
              </a:path>
              <a:path w="713105" h="137160">
                <a:moveTo>
                  <a:pt x="712764" y="37871"/>
                </a:moveTo>
                <a:lnTo>
                  <a:pt x="696406" y="37871"/>
                </a:lnTo>
                <a:lnTo>
                  <a:pt x="696406" y="55651"/>
                </a:lnTo>
                <a:lnTo>
                  <a:pt x="712764" y="55651"/>
                </a:lnTo>
                <a:lnTo>
                  <a:pt x="712764" y="37871"/>
                </a:lnTo>
                <a:close/>
              </a:path>
            </a:pathLst>
          </a:custGeom>
          <a:solidFill>
            <a:srgbClr val="686868"/>
          </a:solidFill>
        </p:spPr>
        <p:txBody>
          <a:bodyPr wrap="square" lIns="0" tIns="0" rIns="0" bIns="0" rtlCol="0"/>
          <a:lstStyle/>
          <a:p>
            <a:endParaRPr sz="1154"/>
          </a:p>
        </p:txBody>
      </p:sp>
      <p:sp>
        <p:nvSpPr>
          <p:cNvPr id="13" name="object 13"/>
          <p:cNvSpPr/>
          <p:nvPr/>
        </p:nvSpPr>
        <p:spPr>
          <a:xfrm>
            <a:off x="4659061" y="3586571"/>
            <a:ext cx="577473" cy="116472"/>
          </a:xfrm>
          <a:custGeom>
            <a:avLst/>
            <a:gdLst/>
            <a:ahLst/>
            <a:cxnLst/>
            <a:rect l="l" t="t" r="r" b="b"/>
            <a:pathLst>
              <a:path w="900430" h="18161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900430" h="181610">
                <a:moveTo>
                  <a:pt x="95478" y="79120"/>
                </a:moveTo>
                <a:lnTo>
                  <a:pt x="79298" y="79120"/>
                </a:lnTo>
                <a:lnTo>
                  <a:pt x="79298" y="135305"/>
                </a:lnTo>
                <a:lnTo>
                  <a:pt x="95478" y="135305"/>
                </a:lnTo>
                <a:lnTo>
                  <a:pt x="95478" y="79120"/>
                </a:lnTo>
                <a:close/>
              </a:path>
              <a:path w="900430" h="181610">
                <a:moveTo>
                  <a:pt x="95478" y="11379"/>
                </a:moveTo>
                <a:lnTo>
                  <a:pt x="79298" y="11379"/>
                </a:lnTo>
                <a:lnTo>
                  <a:pt x="79298" y="65785"/>
                </a:lnTo>
                <a:lnTo>
                  <a:pt x="95478" y="65785"/>
                </a:lnTo>
                <a:lnTo>
                  <a:pt x="95478" y="11379"/>
                </a:lnTo>
                <a:close/>
              </a:path>
              <a:path w="900430" h="181610">
                <a:moveTo>
                  <a:pt x="134425" y="0"/>
                </a:moveTo>
                <a:lnTo>
                  <a:pt x="128380" y="0"/>
                </a:lnTo>
                <a:lnTo>
                  <a:pt x="125772" y="1066"/>
                </a:lnTo>
                <a:lnTo>
                  <a:pt x="121505" y="5333"/>
                </a:lnTo>
                <a:lnTo>
                  <a:pt x="120438" y="7941"/>
                </a:lnTo>
                <a:lnTo>
                  <a:pt x="120438" y="14105"/>
                </a:lnTo>
                <a:lnTo>
                  <a:pt x="121505" y="16713"/>
                </a:lnTo>
                <a:lnTo>
                  <a:pt x="125772" y="20980"/>
                </a:lnTo>
                <a:lnTo>
                  <a:pt x="128380" y="22047"/>
                </a:lnTo>
                <a:lnTo>
                  <a:pt x="134425" y="22047"/>
                </a:lnTo>
                <a:lnTo>
                  <a:pt x="136914" y="20980"/>
                </a:lnTo>
                <a:lnTo>
                  <a:pt x="138929" y="18846"/>
                </a:lnTo>
                <a:lnTo>
                  <a:pt x="141063" y="16713"/>
                </a:lnTo>
                <a:lnTo>
                  <a:pt x="142130" y="14105"/>
                </a:lnTo>
                <a:lnTo>
                  <a:pt x="142130" y="7941"/>
                </a:lnTo>
                <a:lnTo>
                  <a:pt x="141063" y="5333"/>
                </a:lnTo>
                <a:lnTo>
                  <a:pt x="138929" y="3200"/>
                </a:lnTo>
                <a:lnTo>
                  <a:pt x="136914" y="1066"/>
                </a:lnTo>
                <a:lnTo>
                  <a:pt x="134425" y="0"/>
                </a:lnTo>
                <a:close/>
              </a:path>
              <a:path w="900430" h="181610">
                <a:moveTo>
                  <a:pt x="139285" y="37871"/>
                </a:moveTo>
                <a:lnTo>
                  <a:pt x="123105" y="37871"/>
                </a:lnTo>
                <a:lnTo>
                  <a:pt x="123105" y="135305"/>
                </a:lnTo>
                <a:lnTo>
                  <a:pt x="139285" y="135305"/>
                </a:lnTo>
                <a:lnTo>
                  <a:pt x="139285" y="37871"/>
                </a:lnTo>
                <a:close/>
              </a:path>
              <a:path w="900430" h="181610">
                <a:moveTo>
                  <a:pt x="218245" y="36271"/>
                </a:moveTo>
                <a:lnTo>
                  <a:pt x="208999" y="36271"/>
                </a:lnTo>
                <a:lnTo>
                  <a:pt x="202087" y="36660"/>
                </a:lnTo>
                <a:lnTo>
                  <a:pt x="166861" y="59918"/>
                </a:lnTo>
                <a:lnTo>
                  <a:pt x="160815" y="86410"/>
                </a:lnTo>
                <a:lnTo>
                  <a:pt x="161204" y="93745"/>
                </a:lnTo>
                <a:lnTo>
                  <a:pt x="184107" y="130682"/>
                </a:lnTo>
                <a:lnTo>
                  <a:pt x="208999" y="136906"/>
                </a:lnTo>
                <a:lnTo>
                  <a:pt x="217356" y="136361"/>
                </a:lnTo>
                <a:lnTo>
                  <a:pt x="243709" y="123215"/>
                </a:lnTo>
                <a:lnTo>
                  <a:pt x="200465" y="123215"/>
                </a:lnTo>
                <a:lnTo>
                  <a:pt x="193175" y="120548"/>
                </a:lnTo>
                <a:lnTo>
                  <a:pt x="187130" y="115214"/>
                </a:lnTo>
                <a:lnTo>
                  <a:pt x="181203" y="109761"/>
                </a:lnTo>
                <a:lnTo>
                  <a:pt x="177943" y="102234"/>
                </a:lnTo>
                <a:lnTo>
                  <a:pt x="177351" y="92633"/>
                </a:lnTo>
                <a:lnTo>
                  <a:pt x="255227" y="92633"/>
                </a:lnTo>
                <a:lnTo>
                  <a:pt x="255583" y="89196"/>
                </a:lnTo>
                <a:lnTo>
                  <a:pt x="255735" y="86410"/>
                </a:lnTo>
                <a:lnTo>
                  <a:pt x="255761" y="79476"/>
                </a:lnTo>
                <a:lnTo>
                  <a:pt x="177529" y="79476"/>
                </a:lnTo>
                <a:lnTo>
                  <a:pt x="178358" y="70230"/>
                </a:lnTo>
                <a:lnTo>
                  <a:pt x="181618" y="63000"/>
                </a:lnTo>
                <a:lnTo>
                  <a:pt x="187308" y="57784"/>
                </a:lnTo>
                <a:lnTo>
                  <a:pt x="193116" y="52569"/>
                </a:lnTo>
                <a:lnTo>
                  <a:pt x="200109" y="49961"/>
                </a:lnTo>
                <a:lnTo>
                  <a:pt x="244186" y="49961"/>
                </a:lnTo>
                <a:lnTo>
                  <a:pt x="240648" y="46346"/>
                </a:lnTo>
                <a:lnTo>
                  <a:pt x="226424" y="38286"/>
                </a:lnTo>
                <a:lnTo>
                  <a:pt x="218245" y="36271"/>
                </a:lnTo>
                <a:close/>
              </a:path>
              <a:path w="900430" h="181610">
                <a:moveTo>
                  <a:pt x="253805" y="105257"/>
                </a:moveTo>
                <a:lnTo>
                  <a:pt x="236380" y="105257"/>
                </a:lnTo>
                <a:lnTo>
                  <a:pt x="234484" y="110710"/>
                </a:lnTo>
                <a:lnTo>
                  <a:pt x="231165" y="115095"/>
                </a:lnTo>
                <a:lnTo>
                  <a:pt x="221801" y="121615"/>
                </a:lnTo>
                <a:lnTo>
                  <a:pt x="215993" y="123215"/>
                </a:lnTo>
                <a:lnTo>
                  <a:pt x="243709" y="123215"/>
                </a:lnTo>
                <a:lnTo>
                  <a:pt x="247937" y="118014"/>
                </a:lnTo>
                <a:lnTo>
                  <a:pt x="251360" y="111958"/>
                </a:lnTo>
                <a:lnTo>
                  <a:pt x="253805" y="105257"/>
                </a:lnTo>
                <a:close/>
              </a:path>
              <a:path w="900430" h="181610">
                <a:moveTo>
                  <a:pt x="244186" y="49961"/>
                </a:moveTo>
                <a:lnTo>
                  <a:pt x="213978" y="49961"/>
                </a:lnTo>
                <a:lnTo>
                  <a:pt x="219134" y="51147"/>
                </a:lnTo>
                <a:lnTo>
                  <a:pt x="223757" y="53517"/>
                </a:lnTo>
                <a:lnTo>
                  <a:pt x="228498" y="55769"/>
                </a:lnTo>
                <a:lnTo>
                  <a:pt x="232232" y="59148"/>
                </a:lnTo>
                <a:lnTo>
                  <a:pt x="234958" y="63652"/>
                </a:lnTo>
                <a:lnTo>
                  <a:pt x="237684" y="68038"/>
                </a:lnTo>
                <a:lnTo>
                  <a:pt x="239047" y="73312"/>
                </a:lnTo>
                <a:lnTo>
                  <a:pt x="239047" y="79476"/>
                </a:lnTo>
                <a:lnTo>
                  <a:pt x="255761" y="79476"/>
                </a:lnTo>
                <a:lnTo>
                  <a:pt x="255761" y="73964"/>
                </a:lnTo>
                <a:lnTo>
                  <a:pt x="253805" y="66023"/>
                </a:lnTo>
                <a:lnTo>
                  <a:pt x="249893" y="59029"/>
                </a:lnTo>
                <a:lnTo>
                  <a:pt x="246100" y="51917"/>
                </a:lnTo>
                <a:lnTo>
                  <a:pt x="244186" y="49961"/>
                </a:lnTo>
                <a:close/>
              </a:path>
              <a:path w="900430" h="181610">
                <a:moveTo>
                  <a:pt x="293297" y="37871"/>
                </a:moveTo>
                <a:lnTo>
                  <a:pt x="277117" y="37871"/>
                </a:lnTo>
                <a:lnTo>
                  <a:pt x="277117" y="135305"/>
                </a:lnTo>
                <a:lnTo>
                  <a:pt x="293297" y="135305"/>
                </a:lnTo>
                <a:lnTo>
                  <a:pt x="293297" y="82321"/>
                </a:lnTo>
                <a:lnTo>
                  <a:pt x="294997" y="69408"/>
                </a:lnTo>
                <a:lnTo>
                  <a:pt x="300098" y="60185"/>
                </a:lnTo>
                <a:lnTo>
                  <a:pt x="308599" y="54651"/>
                </a:lnTo>
                <a:lnTo>
                  <a:pt x="314765" y="53695"/>
                </a:lnTo>
                <a:lnTo>
                  <a:pt x="293297" y="53695"/>
                </a:lnTo>
                <a:lnTo>
                  <a:pt x="293297" y="37871"/>
                </a:lnTo>
                <a:close/>
              </a:path>
              <a:path w="900430" h="181610">
                <a:moveTo>
                  <a:pt x="324768" y="36093"/>
                </a:moveTo>
                <a:lnTo>
                  <a:pt x="317182" y="36093"/>
                </a:lnTo>
                <a:lnTo>
                  <a:pt x="310722" y="37634"/>
                </a:lnTo>
                <a:lnTo>
                  <a:pt x="305388" y="40716"/>
                </a:lnTo>
                <a:lnTo>
                  <a:pt x="300172" y="43798"/>
                </a:lnTo>
                <a:lnTo>
                  <a:pt x="296142" y="48124"/>
                </a:lnTo>
                <a:lnTo>
                  <a:pt x="293297" y="53695"/>
                </a:lnTo>
                <a:lnTo>
                  <a:pt x="314765" y="53695"/>
                </a:lnTo>
                <a:lnTo>
                  <a:pt x="320501" y="52806"/>
                </a:lnTo>
                <a:lnTo>
                  <a:pt x="324768" y="52806"/>
                </a:lnTo>
                <a:lnTo>
                  <a:pt x="324768" y="36093"/>
                </a:lnTo>
                <a:close/>
              </a:path>
              <a:path w="900430" h="181610">
                <a:moveTo>
                  <a:pt x="392162" y="36271"/>
                </a:moveTo>
                <a:lnTo>
                  <a:pt x="374975" y="36271"/>
                </a:lnTo>
                <a:lnTo>
                  <a:pt x="367093" y="38345"/>
                </a:lnTo>
                <a:lnTo>
                  <a:pt x="340800" y="65930"/>
                </a:lnTo>
                <a:lnTo>
                  <a:pt x="337400" y="86232"/>
                </a:lnTo>
                <a:lnTo>
                  <a:pt x="337778" y="93411"/>
                </a:lnTo>
                <a:lnTo>
                  <a:pt x="366974" y="134772"/>
                </a:lnTo>
                <a:lnTo>
                  <a:pt x="374797" y="136906"/>
                </a:lnTo>
                <a:lnTo>
                  <a:pt x="391866" y="136906"/>
                </a:lnTo>
                <a:lnTo>
                  <a:pt x="399215" y="135068"/>
                </a:lnTo>
                <a:lnTo>
                  <a:pt x="411898" y="127601"/>
                </a:lnTo>
                <a:lnTo>
                  <a:pt x="416699" y="122859"/>
                </a:lnTo>
                <a:lnTo>
                  <a:pt x="416799" y="122681"/>
                </a:lnTo>
                <a:lnTo>
                  <a:pt x="380783" y="122681"/>
                </a:lnTo>
                <a:lnTo>
                  <a:pt x="375271" y="121259"/>
                </a:lnTo>
                <a:lnTo>
                  <a:pt x="353935" y="78883"/>
                </a:lnTo>
                <a:lnTo>
                  <a:pt x="355417" y="72483"/>
                </a:lnTo>
                <a:lnTo>
                  <a:pt x="361344" y="61578"/>
                </a:lnTo>
                <a:lnTo>
                  <a:pt x="365315" y="57429"/>
                </a:lnTo>
                <a:lnTo>
                  <a:pt x="375271" y="51739"/>
                </a:lnTo>
                <a:lnTo>
                  <a:pt x="380783" y="50317"/>
                </a:lnTo>
                <a:lnTo>
                  <a:pt x="416948" y="50317"/>
                </a:lnTo>
                <a:lnTo>
                  <a:pt x="416817" y="50080"/>
                </a:lnTo>
                <a:lnTo>
                  <a:pt x="412135" y="45457"/>
                </a:lnTo>
                <a:lnTo>
                  <a:pt x="399571" y="38108"/>
                </a:lnTo>
                <a:lnTo>
                  <a:pt x="392162" y="36271"/>
                </a:lnTo>
                <a:close/>
              </a:path>
              <a:path w="900430" h="181610">
                <a:moveTo>
                  <a:pt x="436257" y="117170"/>
                </a:moveTo>
                <a:lnTo>
                  <a:pt x="419899" y="117170"/>
                </a:lnTo>
                <a:lnTo>
                  <a:pt x="419899" y="135305"/>
                </a:lnTo>
                <a:lnTo>
                  <a:pt x="436257" y="135305"/>
                </a:lnTo>
                <a:lnTo>
                  <a:pt x="436257" y="117170"/>
                </a:lnTo>
                <a:close/>
              </a:path>
              <a:path w="900430" h="181610">
                <a:moveTo>
                  <a:pt x="416948" y="50317"/>
                </a:moveTo>
                <a:lnTo>
                  <a:pt x="392874" y="50317"/>
                </a:lnTo>
                <a:lnTo>
                  <a:pt x="398385" y="51799"/>
                </a:lnTo>
                <a:lnTo>
                  <a:pt x="403364" y="54762"/>
                </a:lnTo>
                <a:lnTo>
                  <a:pt x="419899" y="93759"/>
                </a:lnTo>
                <a:lnTo>
                  <a:pt x="418418" y="100219"/>
                </a:lnTo>
                <a:lnTo>
                  <a:pt x="392874" y="122681"/>
                </a:lnTo>
                <a:lnTo>
                  <a:pt x="416799" y="122681"/>
                </a:lnTo>
                <a:lnTo>
                  <a:pt x="419899" y="117170"/>
                </a:lnTo>
                <a:lnTo>
                  <a:pt x="436257" y="117170"/>
                </a:lnTo>
                <a:lnTo>
                  <a:pt x="436257" y="55651"/>
                </a:lnTo>
                <a:lnTo>
                  <a:pt x="419899" y="55651"/>
                </a:lnTo>
                <a:lnTo>
                  <a:pt x="416948" y="50317"/>
                </a:lnTo>
                <a:close/>
              </a:path>
              <a:path w="900430" h="181610">
                <a:moveTo>
                  <a:pt x="436257" y="37871"/>
                </a:moveTo>
                <a:lnTo>
                  <a:pt x="419899" y="37871"/>
                </a:lnTo>
                <a:lnTo>
                  <a:pt x="419899" y="55651"/>
                </a:lnTo>
                <a:lnTo>
                  <a:pt x="436257" y="55651"/>
                </a:lnTo>
                <a:lnTo>
                  <a:pt x="436257" y="37871"/>
                </a:lnTo>
                <a:close/>
              </a:path>
              <a:path w="900430" h="181610">
                <a:moveTo>
                  <a:pt x="479779" y="37871"/>
                </a:moveTo>
                <a:lnTo>
                  <a:pt x="463599" y="37871"/>
                </a:lnTo>
                <a:lnTo>
                  <a:pt x="463599" y="135305"/>
                </a:lnTo>
                <a:lnTo>
                  <a:pt x="479779" y="135305"/>
                </a:lnTo>
                <a:lnTo>
                  <a:pt x="479779" y="82321"/>
                </a:lnTo>
                <a:lnTo>
                  <a:pt x="481479" y="69408"/>
                </a:lnTo>
                <a:lnTo>
                  <a:pt x="486580" y="60185"/>
                </a:lnTo>
                <a:lnTo>
                  <a:pt x="495081" y="54651"/>
                </a:lnTo>
                <a:lnTo>
                  <a:pt x="501247" y="53695"/>
                </a:lnTo>
                <a:lnTo>
                  <a:pt x="479779" y="53695"/>
                </a:lnTo>
                <a:lnTo>
                  <a:pt x="479779" y="37871"/>
                </a:lnTo>
                <a:close/>
              </a:path>
              <a:path w="900430" h="181610">
                <a:moveTo>
                  <a:pt x="511250" y="36093"/>
                </a:moveTo>
                <a:lnTo>
                  <a:pt x="503663" y="36093"/>
                </a:lnTo>
                <a:lnTo>
                  <a:pt x="497203" y="37634"/>
                </a:lnTo>
                <a:lnTo>
                  <a:pt x="491869" y="40716"/>
                </a:lnTo>
                <a:lnTo>
                  <a:pt x="486654" y="43798"/>
                </a:lnTo>
                <a:lnTo>
                  <a:pt x="482624" y="48124"/>
                </a:lnTo>
                <a:lnTo>
                  <a:pt x="479779" y="53695"/>
                </a:lnTo>
                <a:lnTo>
                  <a:pt x="501247" y="53695"/>
                </a:lnTo>
                <a:lnTo>
                  <a:pt x="506982" y="52806"/>
                </a:lnTo>
                <a:lnTo>
                  <a:pt x="511250" y="52806"/>
                </a:lnTo>
                <a:lnTo>
                  <a:pt x="511250" y="36093"/>
                </a:lnTo>
                <a:close/>
              </a:path>
              <a:path w="900430" h="181610">
                <a:moveTo>
                  <a:pt x="622738" y="117347"/>
                </a:moveTo>
                <a:lnTo>
                  <a:pt x="606381" y="117347"/>
                </a:lnTo>
                <a:lnTo>
                  <a:pt x="606381" y="181533"/>
                </a:lnTo>
                <a:lnTo>
                  <a:pt x="622738" y="181533"/>
                </a:lnTo>
                <a:lnTo>
                  <a:pt x="622738" y="117347"/>
                </a:lnTo>
                <a:close/>
              </a:path>
              <a:path w="900430" h="181610">
                <a:moveTo>
                  <a:pt x="578703" y="36271"/>
                </a:moveTo>
                <a:lnTo>
                  <a:pt x="561516" y="36271"/>
                </a:lnTo>
                <a:lnTo>
                  <a:pt x="553574" y="38345"/>
                </a:lnTo>
                <a:lnTo>
                  <a:pt x="527282" y="65930"/>
                </a:lnTo>
                <a:lnTo>
                  <a:pt x="523882" y="86232"/>
                </a:lnTo>
                <a:lnTo>
                  <a:pt x="524259" y="93411"/>
                </a:lnTo>
                <a:lnTo>
                  <a:pt x="553456" y="134772"/>
                </a:lnTo>
                <a:lnTo>
                  <a:pt x="561220" y="136906"/>
                </a:lnTo>
                <a:lnTo>
                  <a:pt x="578288" y="136906"/>
                </a:lnTo>
                <a:lnTo>
                  <a:pt x="585756" y="135009"/>
                </a:lnTo>
                <a:lnTo>
                  <a:pt x="598558" y="127423"/>
                </a:lnTo>
                <a:lnTo>
                  <a:pt x="603299" y="122800"/>
                </a:lnTo>
                <a:lnTo>
                  <a:pt x="567265" y="122681"/>
                </a:lnTo>
                <a:lnTo>
                  <a:pt x="561753" y="121259"/>
                </a:lnTo>
                <a:lnTo>
                  <a:pt x="540417" y="78883"/>
                </a:lnTo>
                <a:lnTo>
                  <a:pt x="541899" y="72483"/>
                </a:lnTo>
                <a:lnTo>
                  <a:pt x="547825" y="61578"/>
                </a:lnTo>
                <a:lnTo>
                  <a:pt x="551796" y="57429"/>
                </a:lnTo>
                <a:lnTo>
                  <a:pt x="561753" y="51739"/>
                </a:lnTo>
                <a:lnTo>
                  <a:pt x="567265" y="50317"/>
                </a:lnTo>
                <a:lnTo>
                  <a:pt x="603482" y="50317"/>
                </a:lnTo>
                <a:lnTo>
                  <a:pt x="598735" y="45635"/>
                </a:lnTo>
                <a:lnTo>
                  <a:pt x="592335" y="41960"/>
                </a:lnTo>
                <a:lnTo>
                  <a:pt x="586052" y="38167"/>
                </a:lnTo>
                <a:lnTo>
                  <a:pt x="578703" y="36271"/>
                </a:lnTo>
                <a:close/>
              </a:path>
              <a:path w="900430" h="181610">
                <a:moveTo>
                  <a:pt x="603482" y="50317"/>
                </a:moveTo>
                <a:lnTo>
                  <a:pt x="579355" y="50317"/>
                </a:lnTo>
                <a:lnTo>
                  <a:pt x="584867" y="51799"/>
                </a:lnTo>
                <a:lnTo>
                  <a:pt x="589845" y="54762"/>
                </a:lnTo>
                <a:lnTo>
                  <a:pt x="606381" y="93759"/>
                </a:lnTo>
                <a:lnTo>
                  <a:pt x="604899" y="100219"/>
                </a:lnTo>
                <a:lnTo>
                  <a:pt x="579355" y="122681"/>
                </a:lnTo>
                <a:lnTo>
                  <a:pt x="603366" y="122681"/>
                </a:lnTo>
                <a:lnTo>
                  <a:pt x="606381" y="117347"/>
                </a:lnTo>
                <a:lnTo>
                  <a:pt x="622738" y="117347"/>
                </a:lnTo>
                <a:lnTo>
                  <a:pt x="622738" y="55651"/>
                </a:lnTo>
                <a:lnTo>
                  <a:pt x="606381" y="55651"/>
                </a:lnTo>
                <a:lnTo>
                  <a:pt x="603482" y="50317"/>
                </a:lnTo>
                <a:close/>
              </a:path>
              <a:path w="900430" h="181610">
                <a:moveTo>
                  <a:pt x="622738" y="37871"/>
                </a:moveTo>
                <a:lnTo>
                  <a:pt x="606381" y="37871"/>
                </a:lnTo>
                <a:lnTo>
                  <a:pt x="606381" y="55651"/>
                </a:lnTo>
                <a:lnTo>
                  <a:pt x="622738" y="55651"/>
                </a:lnTo>
                <a:lnTo>
                  <a:pt x="622738" y="37871"/>
                </a:lnTo>
                <a:close/>
              </a:path>
              <a:path w="900430" h="181610">
                <a:moveTo>
                  <a:pt x="665194" y="37871"/>
                </a:moveTo>
                <a:lnTo>
                  <a:pt x="649192" y="37871"/>
                </a:lnTo>
                <a:lnTo>
                  <a:pt x="649192" y="103953"/>
                </a:lnTo>
                <a:lnTo>
                  <a:pt x="674795" y="135187"/>
                </a:lnTo>
                <a:lnTo>
                  <a:pt x="681611" y="136728"/>
                </a:lnTo>
                <a:lnTo>
                  <a:pt x="695835" y="136728"/>
                </a:lnTo>
                <a:lnTo>
                  <a:pt x="719211" y="122681"/>
                </a:lnTo>
                <a:lnTo>
                  <a:pt x="683981" y="122681"/>
                </a:lnTo>
                <a:lnTo>
                  <a:pt x="677343" y="120133"/>
                </a:lnTo>
                <a:lnTo>
                  <a:pt x="672484" y="115036"/>
                </a:lnTo>
                <a:lnTo>
                  <a:pt x="667624" y="109821"/>
                </a:lnTo>
                <a:lnTo>
                  <a:pt x="665194" y="102412"/>
                </a:lnTo>
                <a:lnTo>
                  <a:pt x="665194" y="37871"/>
                </a:lnTo>
                <a:close/>
              </a:path>
              <a:path w="900430" h="181610">
                <a:moveTo>
                  <a:pt x="736492" y="120904"/>
                </a:moveTo>
                <a:lnTo>
                  <a:pt x="720312" y="120904"/>
                </a:lnTo>
                <a:lnTo>
                  <a:pt x="720312" y="135305"/>
                </a:lnTo>
                <a:lnTo>
                  <a:pt x="736492" y="135305"/>
                </a:lnTo>
                <a:lnTo>
                  <a:pt x="736492" y="120904"/>
                </a:lnTo>
                <a:close/>
              </a:path>
              <a:path w="900430" h="181610">
                <a:moveTo>
                  <a:pt x="736492" y="37871"/>
                </a:moveTo>
                <a:lnTo>
                  <a:pt x="720312" y="37871"/>
                </a:lnTo>
                <a:lnTo>
                  <a:pt x="720312" y="101583"/>
                </a:lnTo>
                <a:lnTo>
                  <a:pt x="717823" y="109347"/>
                </a:lnTo>
                <a:lnTo>
                  <a:pt x="707866" y="120014"/>
                </a:lnTo>
                <a:lnTo>
                  <a:pt x="701050" y="122681"/>
                </a:lnTo>
                <a:lnTo>
                  <a:pt x="719211" y="122681"/>
                </a:lnTo>
                <a:lnTo>
                  <a:pt x="720312" y="120904"/>
                </a:lnTo>
                <a:lnTo>
                  <a:pt x="736492" y="120904"/>
                </a:lnTo>
                <a:lnTo>
                  <a:pt x="736492" y="37871"/>
                </a:lnTo>
                <a:close/>
              </a:path>
              <a:path w="900430" h="181610">
                <a:moveTo>
                  <a:pt x="775130" y="0"/>
                </a:moveTo>
                <a:lnTo>
                  <a:pt x="769085" y="0"/>
                </a:lnTo>
                <a:lnTo>
                  <a:pt x="766477" y="1066"/>
                </a:lnTo>
                <a:lnTo>
                  <a:pt x="762210" y="5333"/>
                </a:lnTo>
                <a:lnTo>
                  <a:pt x="761143" y="7941"/>
                </a:lnTo>
                <a:lnTo>
                  <a:pt x="761143" y="14105"/>
                </a:lnTo>
                <a:lnTo>
                  <a:pt x="762210" y="16713"/>
                </a:lnTo>
                <a:lnTo>
                  <a:pt x="766477" y="20980"/>
                </a:lnTo>
                <a:lnTo>
                  <a:pt x="769085" y="22047"/>
                </a:lnTo>
                <a:lnTo>
                  <a:pt x="775130" y="22047"/>
                </a:lnTo>
                <a:lnTo>
                  <a:pt x="777619" y="20980"/>
                </a:lnTo>
                <a:lnTo>
                  <a:pt x="779634" y="18846"/>
                </a:lnTo>
                <a:lnTo>
                  <a:pt x="781768" y="16713"/>
                </a:lnTo>
                <a:lnTo>
                  <a:pt x="782835" y="14105"/>
                </a:lnTo>
                <a:lnTo>
                  <a:pt x="782835" y="7941"/>
                </a:lnTo>
                <a:lnTo>
                  <a:pt x="781768" y="5333"/>
                </a:lnTo>
                <a:lnTo>
                  <a:pt x="779634" y="3200"/>
                </a:lnTo>
                <a:lnTo>
                  <a:pt x="777619" y="1066"/>
                </a:lnTo>
                <a:lnTo>
                  <a:pt x="775130" y="0"/>
                </a:lnTo>
                <a:close/>
              </a:path>
              <a:path w="900430" h="181610">
                <a:moveTo>
                  <a:pt x="779990" y="37871"/>
                </a:moveTo>
                <a:lnTo>
                  <a:pt x="763810" y="37871"/>
                </a:lnTo>
                <a:lnTo>
                  <a:pt x="763810" y="135305"/>
                </a:lnTo>
                <a:lnTo>
                  <a:pt x="779990" y="135305"/>
                </a:lnTo>
                <a:lnTo>
                  <a:pt x="779990" y="37871"/>
                </a:lnTo>
                <a:close/>
              </a:path>
              <a:path w="900430" h="181610">
                <a:moveTo>
                  <a:pt x="856283" y="36271"/>
                </a:moveTo>
                <a:lnTo>
                  <a:pt x="839096" y="36271"/>
                </a:lnTo>
                <a:lnTo>
                  <a:pt x="831213" y="38345"/>
                </a:lnTo>
                <a:lnTo>
                  <a:pt x="804921" y="65930"/>
                </a:lnTo>
                <a:lnTo>
                  <a:pt x="801520" y="86232"/>
                </a:lnTo>
                <a:lnTo>
                  <a:pt x="801898" y="93411"/>
                </a:lnTo>
                <a:lnTo>
                  <a:pt x="831095" y="134772"/>
                </a:lnTo>
                <a:lnTo>
                  <a:pt x="838918" y="136906"/>
                </a:lnTo>
                <a:lnTo>
                  <a:pt x="855987" y="136906"/>
                </a:lnTo>
                <a:lnTo>
                  <a:pt x="863336" y="135068"/>
                </a:lnTo>
                <a:lnTo>
                  <a:pt x="876019" y="127601"/>
                </a:lnTo>
                <a:lnTo>
                  <a:pt x="880819" y="122859"/>
                </a:lnTo>
                <a:lnTo>
                  <a:pt x="880919" y="122681"/>
                </a:lnTo>
                <a:lnTo>
                  <a:pt x="844904" y="122681"/>
                </a:lnTo>
                <a:lnTo>
                  <a:pt x="839392" y="121259"/>
                </a:lnTo>
                <a:lnTo>
                  <a:pt x="818056" y="78883"/>
                </a:lnTo>
                <a:lnTo>
                  <a:pt x="819538" y="72483"/>
                </a:lnTo>
                <a:lnTo>
                  <a:pt x="825464" y="61578"/>
                </a:lnTo>
                <a:lnTo>
                  <a:pt x="829435" y="57429"/>
                </a:lnTo>
                <a:lnTo>
                  <a:pt x="839392" y="51739"/>
                </a:lnTo>
                <a:lnTo>
                  <a:pt x="844904" y="50317"/>
                </a:lnTo>
                <a:lnTo>
                  <a:pt x="881069" y="50317"/>
                </a:lnTo>
                <a:lnTo>
                  <a:pt x="880938" y="50080"/>
                </a:lnTo>
                <a:lnTo>
                  <a:pt x="876256" y="45457"/>
                </a:lnTo>
                <a:lnTo>
                  <a:pt x="863691" y="38108"/>
                </a:lnTo>
                <a:lnTo>
                  <a:pt x="856283" y="36271"/>
                </a:lnTo>
                <a:close/>
              </a:path>
              <a:path w="900430" h="181610">
                <a:moveTo>
                  <a:pt x="900377" y="117170"/>
                </a:moveTo>
                <a:lnTo>
                  <a:pt x="884020" y="117170"/>
                </a:lnTo>
                <a:lnTo>
                  <a:pt x="884020" y="135305"/>
                </a:lnTo>
                <a:lnTo>
                  <a:pt x="900377" y="135305"/>
                </a:lnTo>
                <a:lnTo>
                  <a:pt x="900377" y="117170"/>
                </a:lnTo>
                <a:close/>
              </a:path>
              <a:path w="900430" h="181610">
                <a:moveTo>
                  <a:pt x="881069" y="50317"/>
                </a:moveTo>
                <a:lnTo>
                  <a:pt x="856994" y="50317"/>
                </a:lnTo>
                <a:lnTo>
                  <a:pt x="862506" y="51799"/>
                </a:lnTo>
                <a:lnTo>
                  <a:pt x="867484" y="54762"/>
                </a:lnTo>
                <a:lnTo>
                  <a:pt x="884020" y="93759"/>
                </a:lnTo>
                <a:lnTo>
                  <a:pt x="882538" y="100219"/>
                </a:lnTo>
                <a:lnTo>
                  <a:pt x="856994" y="122681"/>
                </a:lnTo>
                <a:lnTo>
                  <a:pt x="880919" y="122681"/>
                </a:lnTo>
                <a:lnTo>
                  <a:pt x="884020" y="117170"/>
                </a:lnTo>
                <a:lnTo>
                  <a:pt x="900377" y="117170"/>
                </a:lnTo>
                <a:lnTo>
                  <a:pt x="900377" y="55651"/>
                </a:lnTo>
                <a:lnTo>
                  <a:pt x="884020" y="55651"/>
                </a:lnTo>
                <a:lnTo>
                  <a:pt x="881069" y="50317"/>
                </a:lnTo>
                <a:close/>
              </a:path>
              <a:path w="900430" h="181610">
                <a:moveTo>
                  <a:pt x="900377" y="37871"/>
                </a:moveTo>
                <a:lnTo>
                  <a:pt x="884020" y="37871"/>
                </a:lnTo>
                <a:lnTo>
                  <a:pt x="884020" y="55651"/>
                </a:lnTo>
                <a:lnTo>
                  <a:pt x="900377" y="55651"/>
                </a:lnTo>
                <a:lnTo>
                  <a:pt x="900377" y="37871"/>
                </a:lnTo>
                <a:close/>
              </a:path>
            </a:pathLst>
          </a:custGeom>
          <a:solidFill>
            <a:srgbClr val="686868"/>
          </a:solidFill>
        </p:spPr>
        <p:txBody>
          <a:bodyPr wrap="square" lIns="0" tIns="0" rIns="0" bIns="0" rtlCol="0"/>
          <a:lstStyle/>
          <a:p>
            <a:endParaRPr sz="1154"/>
          </a:p>
        </p:txBody>
      </p:sp>
      <p:sp>
        <p:nvSpPr>
          <p:cNvPr id="14" name="object 14"/>
          <p:cNvSpPr/>
          <p:nvPr/>
        </p:nvSpPr>
        <p:spPr>
          <a:xfrm>
            <a:off x="4659062" y="4808305"/>
            <a:ext cx="316021" cy="87965"/>
          </a:xfrm>
          <a:custGeom>
            <a:avLst/>
            <a:gdLst/>
            <a:ahLst/>
            <a:cxnLst/>
            <a:rect l="l" t="t" r="r" b="b"/>
            <a:pathLst>
              <a:path w="492760" h="137159">
                <a:moveTo>
                  <a:pt x="49369" y="11379"/>
                </a:moveTo>
                <a:lnTo>
                  <a:pt x="0" y="11379"/>
                </a:lnTo>
                <a:lnTo>
                  <a:pt x="0" y="135305"/>
                </a:lnTo>
                <a:lnTo>
                  <a:pt x="16179" y="135305"/>
                </a:lnTo>
                <a:lnTo>
                  <a:pt x="16179" y="84632"/>
                </a:lnTo>
                <a:lnTo>
                  <a:pt x="54263" y="84632"/>
                </a:lnTo>
                <a:lnTo>
                  <a:pt x="53517" y="83388"/>
                </a:lnTo>
                <a:lnTo>
                  <a:pt x="60429" y="81376"/>
                </a:lnTo>
                <a:lnTo>
                  <a:pt x="66408" y="78543"/>
                </a:lnTo>
                <a:lnTo>
                  <a:pt x="71453" y="74887"/>
                </a:lnTo>
                <a:lnTo>
                  <a:pt x="74422" y="71653"/>
                </a:lnTo>
                <a:lnTo>
                  <a:pt x="16179" y="71653"/>
                </a:lnTo>
                <a:lnTo>
                  <a:pt x="16179" y="24714"/>
                </a:lnTo>
                <a:lnTo>
                  <a:pt x="75622" y="24714"/>
                </a:lnTo>
                <a:lnTo>
                  <a:pt x="75031" y="23706"/>
                </a:lnTo>
                <a:lnTo>
                  <a:pt x="70171" y="19380"/>
                </a:lnTo>
                <a:lnTo>
                  <a:pt x="57251" y="12979"/>
                </a:lnTo>
                <a:lnTo>
                  <a:pt x="49369" y="11379"/>
                </a:lnTo>
                <a:close/>
              </a:path>
              <a:path w="492760" h="137159">
                <a:moveTo>
                  <a:pt x="54263" y="84632"/>
                </a:moveTo>
                <a:lnTo>
                  <a:pt x="35737" y="84632"/>
                </a:lnTo>
                <a:lnTo>
                  <a:pt x="65252" y="135305"/>
                </a:lnTo>
                <a:lnTo>
                  <a:pt x="84632" y="135305"/>
                </a:lnTo>
                <a:lnTo>
                  <a:pt x="54263" y="84632"/>
                </a:lnTo>
                <a:close/>
              </a:path>
              <a:path w="492760" h="137159">
                <a:moveTo>
                  <a:pt x="75622" y="24714"/>
                </a:moveTo>
                <a:lnTo>
                  <a:pt x="48894" y="24714"/>
                </a:lnTo>
                <a:lnTo>
                  <a:pt x="55473" y="26729"/>
                </a:lnTo>
                <a:lnTo>
                  <a:pt x="59740" y="30759"/>
                </a:lnTo>
                <a:lnTo>
                  <a:pt x="64126" y="34789"/>
                </a:lnTo>
                <a:lnTo>
                  <a:pt x="66319" y="40479"/>
                </a:lnTo>
                <a:lnTo>
                  <a:pt x="66319" y="55058"/>
                </a:lnTo>
                <a:lnTo>
                  <a:pt x="64126" y="60866"/>
                </a:lnTo>
                <a:lnTo>
                  <a:pt x="59740" y="65252"/>
                </a:lnTo>
                <a:lnTo>
                  <a:pt x="55355" y="69519"/>
                </a:lnTo>
                <a:lnTo>
                  <a:pt x="48776" y="71653"/>
                </a:lnTo>
                <a:lnTo>
                  <a:pt x="74422" y="71653"/>
                </a:lnTo>
                <a:lnTo>
                  <a:pt x="75564" y="70408"/>
                </a:lnTo>
                <a:lnTo>
                  <a:pt x="80543" y="63889"/>
                </a:lnTo>
                <a:lnTo>
                  <a:pt x="83032" y="56362"/>
                </a:lnTo>
                <a:lnTo>
                  <a:pt x="82941" y="40479"/>
                </a:lnTo>
                <a:lnTo>
                  <a:pt x="81432" y="34611"/>
                </a:lnTo>
                <a:lnTo>
                  <a:pt x="75622" y="24714"/>
                </a:lnTo>
                <a:close/>
              </a:path>
              <a:path w="492760" h="137159">
                <a:moveTo>
                  <a:pt x="119493" y="0"/>
                </a:moveTo>
                <a:lnTo>
                  <a:pt x="113447" y="0"/>
                </a:lnTo>
                <a:lnTo>
                  <a:pt x="110840" y="1066"/>
                </a:lnTo>
                <a:lnTo>
                  <a:pt x="106573" y="5333"/>
                </a:lnTo>
                <a:lnTo>
                  <a:pt x="105506" y="7941"/>
                </a:lnTo>
                <a:lnTo>
                  <a:pt x="105506" y="14105"/>
                </a:lnTo>
                <a:lnTo>
                  <a:pt x="106573" y="16713"/>
                </a:lnTo>
                <a:lnTo>
                  <a:pt x="110840" y="20980"/>
                </a:lnTo>
                <a:lnTo>
                  <a:pt x="113447" y="22047"/>
                </a:lnTo>
                <a:lnTo>
                  <a:pt x="119493" y="22047"/>
                </a:lnTo>
                <a:lnTo>
                  <a:pt x="121982" y="20980"/>
                </a:lnTo>
                <a:lnTo>
                  <a:pt x="123997" y="18846"/>
                </a:lnTo>
                <a:lnTo>
                  <a:pt x="126131" y="16713"/>
                </a:lnTo>
                <a:lnTo>
                  <a:pt x="127197" y="14105"/>
                </a:lnTo>
                <a:lnTo>
                  <a:pt x="127197" y="7941"/>
                </a:lnTo>
                <a:lnTo>
                  <a:pt x="126131" y="5333"/>
                </a:lnTo>
                <a:lnTo>
                  <a:pt x="123997" y="3200"/>
                </a:lnTo>
                <a:lnTo>
                  <a:pt x="121982" y="1066"/>
                </a:lnTo>
                <a:lnTo>
                  <a:pt x="119493" y="0"/>
                </a:lnTo>
                <a:close/>
              </a:path>
              <a:path w="492760" h="137159">
                <a:moveTo>
                  <a:pt x="124353" y="37871"/>
                </a:moveTo>
                <a:lnTo>
                  <a:pt x="108173" y="37871"/>
                </a:lnTo>
                <a:lnTo>
                  <a:pt x="108173" y="135305"/>
                </a:lnTo>
                <a:lnTo>
                  <a:pt x="124353" y="135305"/>
                </a:lnTo>
                <a:lnTo>
                  <a:pt x="124353" y="37871"/>
                </a:lnTo>
                <a:close/>
              </a:path>
              <a:path w="492760" h="137159">
                <a:moveTo>
                  <a:pt x="171664" y="51206"/>
                </a:moveTo>
                <a:lnTo>
                  <a:pt x="155484" y="51206"/>
                </a:lnTo>
                <a:lnTo>
                  <a:pt x="155484" y="118118"/>
                </a:lnTo>
                <a:lnTo>
                  <a:pt x="157736" y="124934"/>
                </a:lnTo>
                <a:lnTo>
                  <a:pt x="166745" y="133231"/>
                </a:lnTo>
                <a:lnTo>
                  <a:pt x="173501" y="135305"/>
                </a:lnTo>
                <a:lnTo>
                  <a:pt x="197089" y="135305"/>
                </a:lnTo>
                <a:lnTo>
                  <a:pt x="197089" y="121615"/>
                </a:lnTo>
                <a:lnTo>
                  <a:pt x="180198" y="121615"/>
                </a:lnTo>
                <a:lnTo>
                  <a:pt x="176702" y="120666"/>
                </a:lnTo>
                <a:lnTo>
                  <a:pt x="174687" y="118770"/>
                </a:lnTo>
                <a:lnTo>
                  <a:pt x="172672" y="116755"/>
                </a:lnTo>
                <a:lnTo>
                  <a:pt x="171664" y="113377"/>
                </a:lnTo>
                <a:lnTo>
                  <a:pt x="171664" y="51206"/>
                </a:lnTo>
                <a:close/>
              </a:path>
              <a:path w="492760" h="137159">
                <a:moveTo>
                  <a:pt x="197089" y="37871"/>
                </a:moveTo>
                <a:lnTo>
                  <a:pt x="142860" y="37871"/>
                </a:lnTo>
                <a:lnTo>
                  <a:pt x="142860" y="51206"/>
                </a:lnTo>
                <a:lnTo>
                  <a:pt x="197089" y="51206"/>
                </a:lnTo>
                <a:lnTo>
                  <a:pt x="197089" y="37871"/>
                </a:lnTo>
                <a:close/>
              </a:path>
              <a:path w="492760" h="137159">
                <a:moveTo>
                  <a:pt x="171664" y="13334"/>
                </a:moveTo>
                <a:lnTo>
                  <a:pt x="155484" y="13334"/>
                </a:lnTo>
                <a:lnTo>
                  <a:pt x="155484" y="37871"/>
                </a:lnTo>
                <a:lnTo>
                  <a:pt x="171664" y="37871"/>
                </a:lnTo>
                <a:lnTo>
                  <a:pt x="171664" y="13334"/>
                </a:lnTo>
                <a:close/>
              </a:path>
              <a:path w="492760" h="137159">
                <a:moveTo>
                  <a:pt x="232873" y="37871"/>
                </a:moveTo>
                <a:lnTo>
                  <a:pt x="216693" y="37871"/>
                </a:lnTo>
                <a:lnTo>
                  <a:pt x="216693" y="135305"/>
                </a:lnTo>
                <a:lnTo>
                  <a:pt x="232873" y="135305"/>
                </a:lnTo>
                <a:lnTo>
                  <a:pt x="232873" y="71416"/>
                </a:lnTo>
                <a:lnTo>
                  <a:pt x="235362" y="63652"/>
                </a:lnTo>
                <a:lnTo>
                  <a:pt x="240341" y="58318"/>
                </a:lnTo>
                <a:lnTo>
                  <a:pt x="245319" y="52865"/>
                </a:lnTo>
                <a:lnTo>
                  <a:pt x="247648" y="51917"/>
                </a:lnTo>
                <a:lnTo>
                  <a:pt x="232873" y="51917"/>
                </a:lnTo>
                <a:lnTo>
                  <a:pt x="232873" y="37871"/>
                </a:lnTo>
                <a:close/>
              </a:path>
              <a:path w="492760" h="137159">
                <a:moveTo>
                  <a:pt x="295825" y="50139"/>
                </a:moveTo>
                <a:lnTo>
                  <a:pt x="268611" y="50139"/>
                </a:lnTo>
                <a:lnTo>
                  <a:pt x="275071" y="52747"/>
                </a:lnTo>
                <a:lnTo>
                  <a:pt x="279812" y="57962"/>
                </a:lnTo>
                <a:lnTo>
                  <a:pt x="284672" y="63059"/>
                </a:lnTo>
                <a:lnTo>
                  <a:pt x="287102" y="70468"/>
                </a:lnTo>
                <a:lnTo>
                  <a:pt x="287102" y="135305"/>
                </a:lnTo>
                <a:lnTo>
                  <a:pt x="303104" y="135305"/>
                </a:lnTo>
                <a:lnTo>
                  <a:pt x="303104" y="71416"/>
                </a:lnTo>
                <a:lnTo>
                  <a:pt x="305593" y="63652"/>
                </a:lnTo>
                <a:lnTo>
                  <a:pt x="311059" y="57784"/>
                </a:lnTo>
                <a:lnTo>
                  <a:pt x="299370" y="57784"/>
                </a:lnTo>
                <a:lnTo>
                  <a:pt x="296288" y="50672"/>
                </a:lnTo>
                <a:lnTo>
                  <a:pt x="295825" y="50139"/>
                </a:lnTo>
                <a:close/>
              </a:path>
              <a:path w="492760" h="137159">
                <a:moveTo>
                  <a:pt x="365552" y="50139"/>
                </a:moveTo>
                <a:lnTo>
                  <a:pt x="338842" y="50139"/>
                </a:lnTo>
                <a:lnTo>
                  <a:pt x="345302" y="52747"/>
                </a:lnTo>
                <a:lnTo>
                  <a:pt x="350043" y="57962"/>
                </a:lnTo>
                <a:lnTo>
                  <a:pt x="354903" y="63059"/>
                </a:lnTo>
                <a:lnTo>
                  <a:pt x="357333" y="70468"/>
                </a:lnTo>
                <a:lnTo>
                  <a:pt x="357333" y="135305"/>
                </a:lnTo>
                <a:lnTo>
                  <a:pt x="373335" y="135305"/>
                </a:lnTo>
                <a:lnTo>
                  <a:pt x="373335" y="68867"/>
                </a:lnTo>
                <a:lnTo>
                  <a:pt x="371616" y="61222"/>
                </a:lnTo>
                <a:lnTo>
                  <a:pt x="365552" y="50139"/>
                </a:lnTo>
                <a:close/>
              </a:path>
              <a:path w="492760" h="137159">
                <a:moveTo>
                  <a:pt x="341450" y="36093"/>
                </a:moveTo>
                <a:lnTo>
                  <a:pt x="326159" y="36093"/>
                </a:lnTo>
                <a:lnTo>
                  <a:pt x="319165" y="37989"/>
                </a:lnTo>
                <a:lnTo>
                  <a:pt x="306601" y="45576"/>
                </a:lnTo>
                <a:lnTo>
                  <a:pt x="302097" y="50910"/>
                </a:lnTo>
                <a:lnTo>
                  <a:pt x="299370" y="57784"/>
                </a:lnTo>
                <a:lnTo>
                  <a:pt x="311059" y="57784"/>
                </a:lnTo>
                <a:lnTo>
                  <a:pt x="315550" y="52865"/>
                </a:lnTo>
                <a:lnTo>
                  <a:pt x="322247" y="50139"/>
                </a:lnTo>
                <a:lnTo>
                  <a:pt x="365552" y="50139"/>
                </a:lnTo>
                <a:lnTo>
                  <a:pt x="364741" y="48657"/>
                </a:lnTo>
                <a:lnTo>
                  <a:pt x="360059" y="43975"/>
                </a:lnTo>
                <a:lnTo>
                  <a:pt x="354133" y="40893"/>
                </a:lnTo>
                <a:lnTo>
                  <a:pt x="348206" y="37693"/>
                </a:lnTo>
                <a:lnTo>
                  <a:pt x="341450" y="36093"/>
                </a:lnTo>
                <a:close/>
              </a:path>
              <a:path w="492760" h="137159">
                <a:moveTo>
                  <a:pt x="271811" y="36093"/>
                </a:moveTo>
                <a:lnTo>
                  <a:pt x="257113" y="36093"/>
                </a:lnTo>
                <a:lnTo>
                  <a:pt x="251127" y="37456"/>
                </a:lnTo>
                <a:lnTo>
                  <a:pt x="245675" y="40182"/>
                </a:lnTo>
                <a:lnTo>
                  <a:pt x="240341" y="42909"/>
                </a:lnTo>
                <a:lnTo>
                  <a:pt x="236073" y="46820"/>
                </a:lnTo>
                <a:lnTo>
                  <a:pt x="232873" y="51917"/>
                </a:lnTo>
                <a:lnTo>
                  <a:pt x="247648" y="51917"/>
                </a:lnTo>
                <a:lnTo>
                  <a:pt x="252016" y="50139"/>
                </a:lnTo>
                <a:lnTo>
                  <a:pt x="295825" y="50139"/>
                </a:lnTo>
                <a:lnTo>
                  <a:pt x="291606" y="45279"/>
                </a:lnTo>
                <a:lnTo>
                  <a:pt x="279042" y="37930"/>
                </a:lnTo>
                <a:lnTo>
                  <a:pt x="271811" y="36093"/>
                </a:lnTo>
                <a:close/>
              </a:path>
              <a:path w="492760" h="137159">
                <a:moveTo>
                  <a:pt x="443081" y="36271"/>
                </a:moveTo>
                <a:lnTo>
                  <a:pt x="404617" y="52391"/>
                </a:lnTo>
                <a:lnTo>
                  <a:pt x="393831" y="86410"/>
                </a:lnTo>
                <a:lnTo>
                  <a:pt x="394220" y="93745"/>
                </a:lnTo>
                <a:lnTo>
                  <a:pt x="417478" y="130682"/>
                </a:lnTo>
                <a:lnTo>
                  <a:pt x="442370" y="136905"/>
                </a:lnTo>
                <a:lnTo>
                  <a:pt x="449149" y="136517"/>
                </a:lnTo>
                <a:lnTo>
                  <a:pt x="479134" y="122681"/>
                </a:lnTo>
                <a:lnTo>
                  <a:pt x="436562" y="122681"/>
                </a:lnTo>
                <a:lnTo>
                  <a:pt x="431228" y="121378"/>
                </a:lnTo>
                <a:lnTo>
                  <a:pt x="410366" y="94352"/>
                </a:lnTo>
                <a:lnTo>
                  <a:pt x="410366" y="78587"/>
                </a:lnTo>
                <a:lnTo>
                  <a:pt x="411848" y="71949"/>
                </a:lnTo>
                <a:lnTo>
                  <a:pt x="417774" y="61044"/>
                </a:lnTo>
                <a:lnTo>
                  <a:pt x="421686" y="57014"/>
                </a:lnTo>
                <a:lnTo>
                  <a:pt x="426546" y="54406"/>
                </a:lnTo>
                <a:lnTo>
                  <a:pt x="431524" y="51680"/>
                </a:lnTo>
                <a:lnTo>
                  <a:pt x="436977" y="50317"/>
                </a:lnTo>
                <a:lnTo>
                  <a:pt x="479450" y="50317"/>
                </a:lnTo>
                <a:lnTo>
                  <a:pt x="475619" y="46524"/>
                </a:lnTo>
                <a:lnTo>
                  <a:pt x="468151" y="42494"/>
                </a:lnTo>
                <a:lnTo>
                  <a:pt x="462384" y="39771"/>
                </a:lnTo>
                <a:lnTo>
                  <a:pt x="456283" y="37826"/>
                </a:lnTo>
                <a:lnTo>
                  <a:pt x="449849" y="36660"/>
                </a:lnTo>
                <a:lnTo>
                  <a:pt x="443081" y="36271"/>
                </a:lnTo>
                <a:close/>
              </a:path>
              <a:path w="492760" h="137159">
                <a:moveTo>
                  <a:pt x="479450" y="50317"/>
                </a:moveTo>
                <a:lnTo>
                  <a:pt x="448712" y="50317"/>
                </a:lnTo>
                <a:lnTo>
                  <a:pt x="454105" y="51680"/>
                </a:lnTo>
                <a:lnTo>
                  <a:pt x="459083" y="54406"/>
                </a:lnTo>
                <a:lnTo>
                  <a:pt x="464062" y="57014"/>
                </a:lnTo>
                <a:lnTo>
                  <a:pt x="468092" y="61044"/>
                </a:lnTo>
                <a:lnTo>
                  <a:pt x="474256" y="71949"/>
                </a:lnTo>
                <a:lnTo>
                  <a:pt x="475796" y="78587"/>
                </a:lnTo>
                <a:lnTo>
                  <a:pt x="475768" y="94352"/>
                </a:lnTo>
                <a:lnTo>
                  <a:pt x="474196" y="100871"/>
                </a:lnTo>
                <a:lnTo>
                  <a:pt x="470895" y="106502"/>
                </a:lnTo>
                <a:lnTo>
                  <a:pt x="467914" y="111776"/>
                </a:lnTo>
                <a:lnTo>
                  <a:pt x="463825" y="115866"/>
                </a:lnTo>
                <a:lnTo>
                  <a:pt x="453631" y="121318"/>
                </a:lnTo>
                <a:lnTo>
                  <a:pt x="448178" y="122681"/>
                </a:lnTo>
                <a:lnTo>
                  <a:pt x="479134" y="122681"/>
                </a:lnTo>
                <a:lnTo>
                  <a:pt x="492332" y="86410"/>
                </a:lnTo>
                <a:lnTo>
                  <a:pt x="491925" y="79165"/>
                </a:lnTo>
                <a:lnTo>
                  <a:pt x="481486" y="52332"/>
                </a:lnTo>
                <a:lnTo>
                  <a:pt x="479450" y="50317"/>
                </a:lnTo>
                <a:close/>
              </a:path>
            </a:pathLst>
          </a:custGeom>
          <a:solidFill>
            <a:srgbClr val="FF0000"/>
          </a:solidFill>
        </p:spPr>
        <p:txBody>
          <a:bodyPr wrap="square" lIns="0" tIns="0" rIns="0" bIns="0" rtlCol="0"/>
          <a:lstStyle/>
          <a:p>
            <a:endParaRPr sz="1154"/>
          </a:p>
        </p:txBody>
      </p:sp>
      <p:sp>
        <p:nvSpPr>
          <p:cNvPr id="15" name="object 15"/>
          <p:cNvSpPr/>
          <p:nvPr/>
        </p:nvSpPr>
        <p:spPr>
          <a:xfrm>
            <a:off x="4748020" y="2549351"/>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6" name="object 16"/>
          <p:cNvSpPr/>
          <p:nvPr/>
        </p:nvSpPr>
        <p:spPr>
          <a:xfrm>
            <a:off x="4748020" y="2834423"/>
            <a:ext cx="171043" cy="171043"/>
          </a:xfrm>
          <a:custGeom>
            <a:avLst/>
            <a:gdLst/>
            <a:ahLst/>
            <a:cxnLst/>
            <a:rect l="l" t="t" r="r" b="b"/>
            <a:pathLst>
              <a:path w="266700" h="266700">
                <a:moveTo>
                  <a:pt x="133350" y="0"/>
                </a:moveTo>
                <a:lnTo>
                  <a:pt x="91201" y="6798"/>
                </a:lnTo>
                <a:lnTo>
                  <a:pt x="54595" y="25728"/>
                </a:lnTo>
                <a:lnTo>
                  <a:pt x="25728" y="54595"/>
                </a:lnTo>
                <a:lnTo>
                  <a:pt x="6798" y="91201"/>
                </a:lnTo>
                <a:lnTo>
                  <a:pt x="0" y="133350"/>
                </a:lnTo>
                <a:lnTo>
                  <a:pt x="6798" y="175498"/>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8"/>
                </a:lnTo>
                <a:lnTo>
                  <a:pt x="266700" y="133350"/>
                </a:lnTo>
                <a:lnTo>
                  <a:pt x="259901" y="91201"/>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17" name="object 17"/>
          <p:cNvSpPr/>
          <p:nvPr/>
        </p:nvSpPr>
        <p:spPr>
          <a:xfrm>
            <a:off x="5049381" y="2549351"/>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18" name="object 18"/>
          <p:cNvSpPr/>
          <p:nvPr/>
        </p:nvSpPr>
        <p:spPr>
          <a:xfrm>
            <a:off x="4748020" y="3803665"/>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19" name="object 19"/>
          <p:cNvSpPr/>
          <p:nvPr/>
        </p:nvSpPr>
        <p:spPr>
          <a:xfrm>
            <a:off x="4748020" y="3901403"/>
            <a:ext cx="578287" cy="65159"/>
          </a:xfrm>
          <a:custGeom>
            <a:avLst/>
            <a:gdLst/>
            <a:ahLst/>
            <a:cxnLst/>
            <a:rect l="l" t="t" r="r" b="b"/>
            <a:pathLst>
              <a:path w="901700" h="101600">
                <a:moveTo>
                  <a:pt x="901700" y="0"/>
                </a:moveTo>
                <a:lnTo>
                  <a:pt x="889000" y="0"/>
                </a:lnTo>
                <a:lnTo>
                  <a:pt x="889000" y="12700"/>
                </a:lnTo>
                <a:lnTo>
                  <a:pt x="889000" y="88900"/>
                </a:lnTo>
                <a:lnTo>
                  <a:pt x="12700" y="88900"/>
                </a:lnTo>
                <a:lnTo>
                  <a:pt x="12700" y="12700"/>
                </a:lnTo>
                <a:lnTo>
                  <a:pt x="889000" y="12700"/>
                </a:lnTo>
                <a:lnTo>
                  <a:pt x="889000" y="0"/>
                </a:lnTo>
                <a:lnTo>
                  <a:pt x="12700" y="0"/>
                </a:lnTo>
                <a:lnTo>
                  <a:pt x="0" y="0"/>
                </a:lnTo>
                <a:lnTo>
                  <a:pt x="0" y="101600"/>
                </a:lnTo>
                <a:lnTo>
                  <a:pt x="12700" y="101600"/>
                </a:lnTo>
                <a:lnTo>
                  <a:pt x="889000" y="101600"/>
                </a:lnTo>
                <a:lnTo>
                  <a:pt x="901700" y="101600"/>
                </a:lnTo>
                <a:lnTo>
                  <a:pt x="901700" y="0"/>
                </a:lnTo>
                <a:close/>
              </a:path>
            </a:pathLst>
          </a:custGeom>
          <a:solidFill>
            <a:srgbClr val="D9D9D9"/>
          </a:solidFill>
        </p:spPr>
        <p:txBody>
          <a:bodyPr wrap="square" lIns="0" tIns="0" rIns="0" bIns="0" rtlCol="0"/>
          <a:lstStyle/>
          <a:p>
            <a:endParaRPr sz="1154"/>
          </a:p>
        </p:txBody>
      </p:sp>
      <p:sp>
        <p:nvSpPr>
          <p:cNvPr id="20" name="object 20"/>
          <p:cNvSpPr/>
          <p:nvPr/>
        </p:nvSpPr>
        <p:spPr>
          <a:xfrm>
            <a:off x="4748020" y="4064301"/>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1" name="object 21"/>
          <p:cNvSpPr/>
          <p:nvPr/>
        </p:nvSpPr>
        <p:spPr>
          <a:xfrm>
            <a:off x="4748020" y="4162040"/>
            <a:ext cx="1140285" cy="65159"/>
          </a:xfrm>
          <a:custGeom>
            <a:avLst/>
            <a:gdLst/>
            <a:ahLst/>
            <a:cxnLst/>
            <a:rect l="l" t="t" r="r" b="b"/>
            <a:pathLst>
              <a:path w="1778000" h="101600">
                <a:moveTo>
                  <a:pt x="1778000" y="0"/>
                </a:moveTo>
                <a:lnTo>
                  <a:pt x="1765300" y="0"/>
                </a:lnTo>
                <a:lnTo>
                  <a:pt x="1765300" y="12700"/>
                </a:lnTo>
                <a:lnTo>
                  <a:pt x="1765300" y="88900"/>
                </a:lnTo>
                <a:lnTo>
                  <a:pt x="12700" y="88900"/>
                </a:lnTo>
                <a:lnTo>
                  <a:pt x="12700" y="12700"/>
                </a:lnTo>
                <a:lnTo>
                  <a:pt x="1765300" y="12700"/>
                </a:lnTo>
                <a:lnTo>
                  <a:pt x="1765300" y="0"/>
                </a:lnTo>
                <a:lnTo>
                  <a:pt x="12700" y="0"/>
                </a:lnTo>
                <a:lnTo>
                  <a:pt x="0" y="0"/>
                </a:lnTo>
                <a:lnTo>
                  <a:pt x="0" y="101600"/>
                </a:lnTo>
                <a:lnTo>
                  <a:pt x="12700" y="101600"/>
                </a:lnTo>
                <a:lnTo>
                  <a:pt x="1765300" y="101600"/>
                </a:lnTo>
                <a:lnTo>
                  <a:pt x="1778000" y="101600"/>
                </a:lnTo>
                <a:lnTo>
                  <a:pt x="1778000" y="0"/>
                </a:lnTo>
                <a:close/>
              </a:path>
            </a:pathLst>
          </a:custGeom>
          <a:solidFill>
            <a:srgbClr val="D9D9D9"/>
          </a:solidFill>
        </p:spPr>
        <p:txBody>
          <a:bodyPr wrap="square" lIns="0" tIns="0" rIns="0" bIns="0" rtlCol="0"/>
          <a:lstStyle/>
          <a:p>
            <a:endParaRPr sz="1154"/>
          </a:p>
        </p:txBody>
      </p:sp>
      <p:sp>
        <p:nvSpPr>
          <p:cNvPr id="22" name="object 22"/>
          <p:cNvSpPr/>
          <p:nvPr/>
        </p:nvSpPr>
        <p:spPr>
          <a:xfrm>
            <a:off x="5049381" y="2834422"/>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3" name="object 23"/>
          <p:cNvSpPr/>
          <p:nvPr/>
        </p:nvSpPr>
        <p:spPr>
          <a:xfrm>
            <a:off x="5652103"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4" name="object 24"/>
          <p:cNvSpPr/>
          <p:nvPr/>
        </p:nvSpPr>
        <p:spPr>
          <a:xfrm>
            <a:off x="5049381" y="5025399"/>
            <a:ext cx="171043" cy="171043"/>
          </a:xfrm>
          <a:custGeom>
            <a:avLst/>
            <a:gdLst/>
            <a:ahLst/>
            <a:cxnLst/>
            <a:rect l="l" t="t" r="r" b="b"/>
            <a:pathLst>
              <a:path w="266700" h="266700">
                <a:moveTo>
                  <a:pt x="133350" y="0"/>
                </a:moveTo>
                <a:lnTo>
                  <a:pt x="91201" y="6798"/>
                </a:lnTo>
                <a:lnTo>
                  <a:pt x="54595" y="25728"/>
                </a:lnTo>
                <a:lnTo>
                  <a:pt x="25728" y="54595"/>
                </a:lnTo>
                <a:lnTo>
                  <a:pt x="6798" y="91200"/>
                </a:lnTo>
                <a:lnTo>
                  <a:pt x="0" y="133350"/>
                </a:lnTo>
                <a:lnTo>
                  <a:pt x="6798" y="175499"/>
                </a:lnTo>
                <a:lnTo>
                  <a:pt x="25728" y="212104"/>
                </a:lnTo>
                <a:lnTo>
                  <a:pt x="54595" y="240971"/>
                </a:lnTo>
                <a:lnTo>
                  <a:pt x="91201" y="259901"/>
                </a:lnTo>
                <a:lnTo>
                  <a:pt x="133350" y="266700"/>
                </a:lnTo>
                <a:lnTo>
                  <a:pt x="133350" y="254000"/>
                </a:lnTo>
                <a:lnTo>
                  <a:pt x="86387" y="244518"/>
                </a:lnTo>
                <a:lnTo>
                  <a:pt x="48037" y="218662"/>
                </a:lnTo>
                <a:lnTo>
                  <a:pt x="22181" y="180312"/>
                </a:lnTo>
                <a:lnTo>
                  <a:pt x="12700" y="133350"/>
                </a:lnTo>
                <a:lnTo>
                  <a:pt x="22181" y="86387"/>
                </a:lnTo>
                <a:lnTo>
                  <a:pt x="48037" y="48037"/>
                </a:lnTo>
                <a:lnTo>
                  <a:pt x="86387" y="22181"/>
                </a:lnTo>
                <a:lnTo>
                  <a:pt x="133350" y="12700"/>
                </a:lnTo>
                <a:lnTo>
                  <a:pt x="133350" y="0"/>
                </a:lnTo>
                <a:close/>
              </a:path>
              <a:path w="266700" h="266700">
                <a:moveTo>
                  <a:pt x="133350" y="0"/>
                </a:moveTo>
                <a:lnTo>
                  <a:pt x="133350" y="12700"/>
                </a:lnTo>
                <a:lnTo>
                  <a:pt x="180312" y="22181"/>
                </a:lnTo>
                <a:lnTo>
                  <a:pt x="218662" y="48037"/>
                </a:lnTo>
                <a:lnTo>
                  <a:pt x="244518" y="86387"/>
                </a:lnTo>
                <a:lnTo>
                  <a:pt x="254000" y="133350"/>
                </a:lnTo>
                <a:lnTo>
                  <a:pt x="244518" y="180312"/>
                </a:lnTo>
                <a:lnTo>
                  <a:pt x="218662" y="218662"/>
                </a:lnTo>
                <a:lnTo>
                  <a:pt x="180312" y="244518"/>
                </a:lnTo>
                <a:lnTo>
                  <a:pt x="133350" y="254000"/>
                </a:lnTo>
                <a:lnTo>
                  <a:pt x="133350" y="266700"/>
                </a:lnTo>
                <a:lnTo>
                  <a:pt x="175498" y="259901"/>
                </a:lnTo>
                <a:lnTo>
                  <a:pt x="212104" y="240971"/>
                </a:lnTo>
                <a:lnTo>
                  <a:pt x="240971" y="212104"/>
                </a:lnTo>
                <a:lnTo>
                  <a:pt x="259901" y="175499"/>
                </a:lnTo>
                <a:lnTo>
                  <a:pt x="266700" y="133350"/>
                </a:lnTo>
                <a:lnTo>
                  <a:pt x="259901" y="91200"/>
                </a:lnTo>
                <a:lnTo>
                  <a:pt x="240971" y="54595"/>
                </a:lnTo>
                <a:lnTo>
                  <a:pt x="212104" y="25728"/>
                </a:lnTo>
                <a:lnTo>
                  <a:pt x="175498" y="6798"/>
                </a:lnTo>
                <a:lnTo>
                  <a:pt x="133350" y="0"/>
                </a:lnTo>
                <a:close/>
              </a:path>
            </a:pathLst>
          </a:custGeom>
          <a:solidFill>
            <a:srgbClr val="D9D9D9"/>
          </a:solidFill>
        </p:spPr>
        <p:txBody>
          <a:bodyPr wrap="square" lIns="0" tIns="0" rIns="0" bIns="0" rtlCol="0"/>
          <a:lstStyle/>
          <a:p>
            <a:endParaRPr sz="1154"/>
          </a:p>
        </p:txBody>
      </p:sp>
      <p:sp>
        <p:nvSpPr>
          <p:cNvPr id="25" name="object 25"/>
          <p:cNvSpPr/>
          <p:nvPr/>
        </p:nvSpPr>
        <p:spPr>
          <a:xfrm>
            <a:off x="5350742"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6" name="object 26"/>
          <p:cNvSpPr/>
          <p:nvPr/>
        </p:nvSpPr>
        <p:spPr>
          <a:xfrm>
            <a:off x="4748020" y="5025399"/>
            <a:ext cx="171043" cy="171043"/>
          </a:xfrm>
          <a:custGeom>
            <a:avLst/>
            <a:gdLst/>
            <a:ahLst/>
            <a:cxnLst/>
            <a:rect l="l" t="t" r="r" b="b"/>
            <a:pathLst>
              <a:path w="266700" h="266700">
                <a:moveTo>
                  <a:pt x="266700" y="0"/>
                </a:moveTo>
                <a:lnTo>
                  <a:pt x="254000" y="0"/>
                </a:lnTo>
                <a:lnTo>
                  <a:pt x="254000" y="12700"/>
                </a:lnTo>
                <a:lnTo>
                  <a:pt x="254000" y="254000"/>
                </a:lnTo>
                <a:lnTo>
                  <a:pt x="12700" y="254000"/>
                </a:lnTo>
                <a:lnTo>
                  <a:pt x="12700" y="12700"/>
                </a:lnTo>
                <a:lnTo>
                  <a:pt x="254000" y="12700"/>
                </a:lnTo>
                <a:lnTo>
                  <a:pt x="254000" y="0"/>
                </a:lnTo>
                <a:lnTo>
                  <a:pt x="12700" y="0"/>
                </a:lnTo>
                <a:lnTo>
                  <a:pt x="0" y="0"/>
                </a:lnTo>
                <a:lnTo>
                  <a:pt x="0" y="266700"/>
                </a:lnTo>
                <a:lnTo>
                  <a:pt x="12700" y="266700"/>
                </a:lnTo>
                <a:lnTo>
                  <a:pt x="254000" y="266700"/>
                </a:lnTo>
                <a:lnTo>
                  <a:pt x="266700" y="266700"/>
                </a:lnTo>
                <a:lnTo>
                  <a:pt x="266700" y="0"/>
                </a:lnTo>
                <a:close/>
              </a:path>
            </a:pathLst>
          </a:custGeom>
          <a:solidFill>
            <a:srgbClr val="D9D9D9"/>
          </a:solidFill>
        </p:spPr>
        <p:txBody>
          <a:bodyPr wrap="square" lIns="0" tIns="0" rIns="0" bIns="0" rtlCol="0"/>
          <a:lstStyle/>
          <a:p>
            <a:endParaRPr sz="1154"/>
          </a:p>
        </p:txBody>
      </p:sp>
      <p:sp>
        <p:nvSpPr>
          <p:cNvPr id="27" name="object 27"/>
          <p:cNvSpPr/>
          <p:nvPr/>
        </p:nvSpPr>
        <p:spPr>
          <a:xfrm>
            <a:off x="4748020" y="1743006"/>
            <a:ext cx="76155" cy="8145"/>
          </a:xfrm>
          <a:custGeom>
            <a:avLst/>
            <a:gdLst/>
            <a:ahLst/>
            <a:cxnLst/>
            <a:rect l="l" t="t" r="r" b="b"/>
            <a:pathLst>
              <a:path w="118744" h="12700">
                <a:moveTo>
                  <a:pt x="118529" y="0"/>
                </a:moveTo>
                <a:lnTo>
                  <a:pt x="12700" y="0"/>
                </a:lnTo>
                <a:lnTo>
                  <a:pt x="6350" y="0"/>
                </a:lnTo>
                <a:lnTo>
                  <a:pt x="0" y="0"/>
                </a:lnTo>
                <a:lnTo>
                  <a:pt x="0" y="5080"/>
                </a:lnTo>
                <a:lnTo>
                  <a:pt x="0" y="7620"/>
                </a:lnTo>
                <a:lnTo>
                  <a:pt x="0" y="12700"/>
                </a:lnTo>
                <a:lnTo>
                  <a:pt x="6350" y="12700"/>
                </a:lnTo>
                <a:lnTo>
                  <a:pt x="12700" y="12700"/>
                </a:lnTo>
                <a:lnTo>
                  <a:pt x="118529" y="12700"/>
                </a:lnTo>
                <a:lnTo>
                  <a:pt x="118529" y="7620"/>
                </a:lnTo>
                <a:lnTo>
                  <a:pt x="118529" y="5080"/>
                </a:lnTo>
                <a:lnTo>
                  <a:pt x="118529" y="0"/>
                </a:lnTo>
                <a:close/>
              </a:path>
            </a:pathLst>
          </a:custGeom>
          <a:solidFill>
            <a:srgbClr val="D9D9D9"/>
          </a:solidFill>
        </p:spPr>
        <p:txBody>
          <a:bodyPr wrap="square" lIns="0" tIns="0" rIns="0" bIns="0" rtlCol="0"/>
          <a:lstStyle/>
          <a:p>
            <a:endParaRPr sz="1154"/>
          </a:p>
        </p:txBody>
      </p:sp>
      <p:sp>
        <p:nvSpPr>
          <p:cNvPr id="28" name="object 28"/>
          <p:cNvSpPr/>
          <p:nvPr/>
        </p:nvSpPr>
        <p:spPr>
          <a:xfrm>
            <a:off x="4862048"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29" name="object 29"/>
          <p:cNvSpPr/>
          <p:nvPr/>
        </p:nvSpPr>
        <p:spPr>
          <a:xfrm>
            <a:off x="5052093"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0" name="object 30"/>
          <p:cNvSpPr/>
          <p:nvPr/>
        </p:nvSpPr>
        <p:spPr>
          <a:xfrm>
            <a:off x="5242143" y="1743007"/>
            <a:ext cx="152310" cy="8145"/>
          </a:xfrm>
          <a:custGeom>
            <a:avLst/>
            <a:gdLst/>
            <a:ahLst/>
            <a:cxnLst/>
            <a:rect l="l" t="t" r="r" b="b"/>
            <a:pathLst>
              <a:path w="237489" h="12700">
                <a:moveTo>
                  <a:pt x="237066" y="0"/>
                </a:moveTo>
                <a:lnTo>
                  <a:pt x="0" y="0"/>
                </a:lnTo>
                <a:lnTo>
                  <a:pt x="0" y="12700"/>
                </a:lnTo>
                <a:lnTo>
                  <a:pt x="237066" y="12700"/>
                </a:lnTo>
                <a:lnTo>
                  <a:pt x="237066" y="0"/>
                </a:lnTo>
                <a:close/>
              </a:path>
            </a:pathLst>
          </a:custGeom>
          <a:solidFill>
            <a:srgbClr val="D9D9D9"/>
          </a:solidFill>
        </p:spPr>
        <p:txBody>
          <a:bodyPr wrap="square" lIns="0" tIns="0" rIns="0" bIns="0" rtlCol="0"/>
          <a:lstStyle/>
          <a:p>
            <a:endParaRPr sz="1154"/>
          </a:p>
        </p:txBody>
      </p:sp>
      <p:sp>
        <p:nvSpPr>
          <p:cNvPr id="31" name="object 31"/>
          <p:cNvSpPr/>
          <p:nvPr/>
        </p:nvSpPr>
        <p:spPr>
          <a:xfrm>
            <a:off x="5432191" y="1743006"/>
            <a:ext cx="152310" cy="8145"/>
          </a:xfrm>
          <a:custGeom>
            <a:avLst/>
            <a:gdLst/>
            <a:ahLst/>
            <a:cxnLst/>
            <a:rect l="l" t="t" r="r" b="b"/>
            <a:pathLst>
              <a:path w="237489" h="12700">
                <a:moveTo>
                  <a:pt x="237058" y="0"/>
                </a:moveTo>
                <a:lnTo>
                  <a:pt x="0" y="0"/>
                </a:lnTo>
                <a:lnTo>
                  <a:pt x="0" y="12700"/>
                </a:lnTo>
                <a:lnTo>
                  <a:pt x="237058" y="12700"/>
                </a:lnTo>
                <a:lnTo>
                  <a:pt x="237058" y="0"/>
                </a:lnTo>
                <a:close/>
              </a:path>
            </a:pathLst>
          </a:custGeom>
          <a:solidFill>
            <a:srgbClr val="D9D9D9"/>
          </a:solidFill>
        </p:spPr>
        <p:txBody>
          <a:bodyPr wrap="square" lIns="0" tIns="0" rIns="0" bIns="0" rtlCol="0"/>
          <a:lstStyle/>
          <a:p>
            <a:endParaRPr sz="1154"/>
          </a:p>
        </p:txBody>
      </p:sp>
      <p:sp>
        <p:nvSpPr>
          <p:cNvPr id="32" name="object 32"/>
          <p:cNvSpPr/>
          <p:nvPr/>
        </p:nvSpPr>
        <p:spPr>
          <a:xfrm>
            <a:off x="5622236" y="1743006"/>
            <a:ext cx="152310" cy="8145"/>
          </a:xfrm>
          <a:custGeom>
            <a:avLst/>
            <a:gdLst/>
            <a:ahLst/>
            <a:cxnLst/>
            <a:rect l="l" t="t" r="r" b="b"/>
            <a:pathLst>
              <a:path w="237489" h="12700">
                <a:moveTo>
                  <a:pt x="237070" y="0"/>
                </a:moveTo>
                <a:lnTo>
                  <a:pt x="0" y="0"/>
                </a:lnTo>
                <a:lnTo>
                  <a:pt x="0" y="12700"/>
                </a:lnTo>
                <a:lnTo>
                  <a:pt x="237058" y="12700"/>
                </a:lnTo>
                <a:lnTo>
                  <a:pt x="237070" y="0"/>
                </a:lnTo>
                <a:close/>
              </a:path>
            </a:pathLst>
          </a:custGeom>
          <a:solidFill>
            <a:srgbClr val="D9D9D9"/>
          </a:solidFill>
        </p:spPr>
        <p:txBody>
          <a:bodyPr wrap="square" lIns="0" tIns="0" rIns="0" bIns="0" rtlCol="0"/>
          <a:lstStyle/>
          <a:p>
            <a:endParaRPr sz="1154"/>
          </a:p>
        </p:txBody>
      </p:sp>
      <p:sp>
        <p:nvSpPr>
          <p:cNvPr id="33" name="object 33"/>
          <p:cNvSpPr/>
          <p:nvPr/>
        </p:nvSpPr>
        <p:spPr>
          <a:xfrm>
            <a:off x="5812281" y="1743006"/>
            <a:ext cx="76155" cy="8145"/>
          </a:xfrm>
          <a:custGeom>
            <a:avLst/>
            <a:gdLst/>
            <a:ahLst/>
            <a:cxnLst/>
            <a:rect l="l" t="t" r="r" b="b"/>
            <a:pathLst>
              <a:path w="118745" h="12700">
                <a:moveTo>
                  <a:pt x="118541" y="0"/>
                </a:moveTo>
                <a:lnTo>
                  <a:pt x="112191" y="0"/>
                </a:lnTo>
                <a:lnTo>
                  <a:pt x="105841" y="0"/>
                </a:lnTo>
                <a:lnTo>
                  <a:pt x="0" y="0"/>
                </a:lnTo>
                <a:lnTo>
                  <a:pt x="0" y="5080"/>
                </a:lnTo>
                <a:lnTo>
                  <a:pt x="0" y="7620"/>
                </a:lnTo>
                <a:lnTo>
                  <a:pt x="0" y="12700"/>
                </a:lnTo>
                <a:lnTo>
                  <a:pt x="105841" y="12700"/>
                </a:lnTo>
                <a:lnTo>
                  <a:pt x="112191" y="12700"/>
                </a:lnTo>
                <a:lnTo>
                  <a:pt x="118541" y="12700"/>
                </a:lnTo>
                <a:lnTo>
                  <a:pt x="118541" y="7620"/>
                </a:lnTo>
                <a:lnTo>
                  <a:pt x="118541" y="5080"/>
                </a:lnTo>
                <a:lnTo>
                  <a:pt x="118541" y="0"/>
                </a:lnTo>
                <a:close/>
              </a:path>
            </a:pathLst>
          </a:custGeom>
          <a:solidFill>
            <a:srgbClr val="D9D9D9"/>
          </a:solidFill>
        </p:spPr>
        <p:txBody>
          <a:bodyPr wrap="square" lIns="0" tIns="0" rIns="0" bIns="0" rtlCol="0"/>
          <a:lstStyle/>
          <a:p>
            <a:endParaRPr sz="1154"/>
          </a:p>
        </p:txBody>
      </p:sp>
      <p:sp>
        <p:nvSpPr>
          <p:cNvPr id="34" name="object 34"/>
          <p:cNvSpPr/>
          <p:nvPr/>
        </p:nvSpPr>
        <p:spPr>
          <a:xfrm>
            <a:off x="6401434" y="14782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485570" y="1469257"/>
            <a:ext cx="516386" cy="62716"/>
          </a:xfrm>
          <a:custGeom>
            <a:avLst/>
            <a:gdLst/>
            <a:ahLst/>
            <a:cxnLst/>
            <a:rect l="l" t="t" r="r" b="b"/>
            <a:pathLst>
              <a:path w="805179" h="97789">
                <a:moveTo>
                  <a:pt x="45339" y="8636"/>
                </a:moveTo>
                <a:lnTo>
                  <a:pt x="32004" y="8636"/>
                </a:lnTo>
                <a:lnTo>
                  <a:pt x="0" y="96647"/>
                </a:lnTo>
                <a:lnTo>
                  <a:pt x="12192" y="96647"/>
                </a:lnTo>
                <a:lnTo>
                  <a:pt x="19304" y="76962"/>
                </a:lnTo>
                <a:lnTo>
                  <a:pt x="70086" y="76962"/>
                </a:lnTo>
                <a:lnTo>
                  <a:pt x="66682" y="67564"/>
                </a:lnTo>
                <a:lnTo>
                  <a:pt x="22606" y="67564"/>
                </a:lnTo>
                <a:lnTo>
                  <a:pt x="38608" y="22860"/>
                </a:lnTo>
                <a:lnTo>
                  <a:pt x="50490" y="22860"/>
                </a:lnTo>
                <a:lnTo>
                  <a:pt x="45339" y="8636"/>
                </a:lnTo>
                <a:close/>
              </a:path>
              <a:path w="805179" h="97789">
                <a:moveTo>
                  <a:pt x="70086" y="76962"/>
                </a:moveTo>
                <a:lnTo>
                  <a:pt x="57912" y="76962"/>
                </a:lnTo>
                <a:lnTo>
                  <a:pt x="65024" y="96647"/>
                </a:lnTo>
                <a:lnTo>
                  <a:pt x="77216" y="96647"/>
                </a:lnTo>
                <a:lnTo>
                  <a:pt x="70086" y="76962"/>
                </a:lnTo>
                <a:close/>
              </a:path>
              <a:path w="805179" h="97789">
                <a:moveTo>
                  <a:pt x="50490" y="22860"/>
                </a:moveTo>
                <a:lnTo>
                  <a:pt x="38608" y="22860"/>
                </a:lnTo>
                <a:lnTo>
                  <a:pt x="54610" y="67564"/>
                </a:lnTo>
                <a:lnTo>
                  <a:pt x="66682" y="67564"/>
                </a:lnTo>
                <a:lnTo>
                  <a:pt x="50490" y="22860"/>
                </a:lnTo>
                <a:close/>
              </a:path>
              <a:path w="805179" h="97789">
                <a:moveTo>
                  <a:pt x="102721" y="2667"/>
                </a:moveTo>
                <a:lnTo>
                  <a:pt x="91164" y="2667"/>
                </a:lnTo>
                <a:lnTo>
                  <a:pt x="91164" y="96647"/>
                </a:lnTo>
                <a:lnTo>
                  <a:pt x="102721" y="96647"/>
                </a:lnTo>
                <a:lnTo>
                  <a:pt x="102721" y="2667"/>
                </a:lnTo>
                <a:close/>
              </a:path>
              <a:path w="805179" h="97789">
                <a:moveTo>
                  <a:pt x="130503" y="0"/>
                </a:moveTo>
                <a:lnTo>
                  <a:pt x="126185" y="0"/>
                </a:lnTo>
                <a:lnTo>
                  <a:pt x="124323" y="762"/>
                </a:lnTo>
                <a:lnTo>
                  <a:pt x="121275" y="3810"/>
                </a:lnTo>
                <a:lnTo>
                  <a:pt x="120513" y="5672"/>
                </a:lnTo>
                <a:lnTo>
                  <a:pt x="120513" y="10075"/>
                </a:lnTo>
                <a:lnTo>
                  <a:pt x="121275" y="11937"/>
                </a:lnTo>
                <a:lnTo>
                  <a:pt x="124323" y="14986"/>
                </a:lnTo>
                <a:lnTo>
                  <a:pt x="126185" y="15748"/>
                </a:lnTo>
                <a:lnTo>
                  <a:pt x="130503" y="15748"/>
                </a:lnTo>
                <a:lnTo>
                  <a:pt x="132281" y="14986"/>
                </a:lnTo>
                <a:lnTo>
                  <a:pt x="133721" y="13462"/>
                </a:lnTo>
                <a:lnTo>
                  <a:pt x="135245" y="11937"/>
                </a:lnTo>
                <a:lnTo>
                  <a:pt x="136007" y="10075"/>
                </a:lnTo>
                <a:lnTo>
                  <a:pt x="136007" y="5672"/>
                </a:lnTo>
                <a:lnTo>
                  <a:pt x="135245" y="3810"/>
                </a:lnTo>
                <a:lnTo>
                  <a:pt x="133721" y="2286"/>
                </a:lnTo>
                <a:lnTo>
                  <a:pt x="132281" y="762"/>
                </a:lnTo>
                <a:lnTo>
                  <a:pt x="130503" y="0"/>
                </a:lnTo>
                <a:close/>
              </a:path>
              <a:path w="805179" h="97789">
                <a:moveTo>
                  <a:pt x="133975" y="27051"/>
                </a:moveTo>
                <a:lnTo>
                  <a:pt x="122418" y="27051"/>
                </a:lnTo>
                <a:lnTo>
                  <a:pt x="122418" y="96647"/>
                </a:lnTo>
                <a:lnTo>
                  <a:pt x="133975" y="96647"/>
                </a:lnTo>
                <a:lnTo>
                  <a:pt x="133975" y="27051"/>
                </a:lnTo>
                <a:close/>
              </a:path>
              <a:path w="805179" h="97789">
                <a:moveTo>
                  <a:pt x="165228" y="27051"/>
                </a:moveTo>
                <a:lnTo>
                  <a:pt x="153671" y="27051"/>
                </a:lnTo>
                <a:lnTo>
                  <a:pt x="153671" y="96647"/>
                </a:lnTo>
                <a:lnTo>
                  <a:pt x="165228" y="96647"/>
                </a:lnTo>
                <a:lnTo>
                  <a:pt x="165228" y="50884"/>
                </a:lnTo>
                <a:lnTo>
                  <a:pt x="167006" y="45339"/>
                </a:lnTo>
                <a:lnTo>
                  <a:pt x="170684" y="41402"/>
                </a:lnTo>
                <a:lnTo>
                  <a:pt x="174203" y="37719"/>
                </a:lnTo>
                <a:lnTo>
                  <a:pt x="176150" y="36957"/>
                </a:lnTo>
                <a:lnTo>
                  <a:pt x="165228" y="36957"/>
                </a:lnTo>
                <a:lnTo>
                  <a:pt x="165228" y="27051"/>
                </a:lnTo>
                <a:close/>
              </a:path>
              <a:path w="805179" h="97789">
                <a:moveTo>
                  <a:pt x="210517" y="35814"/>
                </a:moveTo>
                <a:lnTo>
                  <a:pt x="191179" y="35814"/>
                </a:lnTo>
                <a:lnTo>
                  <a:pt x="195920" y="37676"/>
                </a:lnTo>
                <a:lnTo>
                  <a:pt x="199513" y="41529"/>
                </a:lnTo>
                <a:lnTo>
                  <a:pt x="202863" y="45042"/>
                </a:lnTo>
                <a:lnTo>
                  <a:pt x="204598" y="50334"/>
                </a:lnTo>
                <a:lnTo>
                  <a:pt x="204598" y="96647"/>
                </a:lnTo>
                <a:lnTo>
                  <a:pt x="216028" y="96647"/>
                </a:lnTo>
                <a:lnTo>
                  <a:pt x="216028" y="45974"/>
                </a:lnTo>
                <a:lnTo>
                  <a:pt x="213404" y="38608"/>
                </a:lnTo>
                <a:lnTo>
                  <a:pt x="210517" y="35814"/>
                </a:lnTo>
                <a:close/>
              </a:path>
              <a:path w="805179" h="97789">
                <a:moveTo>
                  <a:pt x="196047" y="25781"/>
                </a:moveTo>
                <a:lnTo>
                  <a:pt x="182839" y="25781"/>
                </a:lnTo>
                <a:lnTo>
                  <a:pt x="178479" y="26754"/>
                </a:lnTo>
                <a:lnTo>
                  <a:pt x="174499" y="28702"/>
                </a:lnTo>
                <a:lnTo>
                  <a:pt x="170605" y="30649"/>
                </a:lnTo>
                <a:lnTo>
                  <a:pt x="167514" y="33401"/>
                </a:lnTo>
                <a:lnTo>
                  <a:pt x="165228" y="36957"/>
                </a:lnTo>
                <a:lnTo>
                  <a:pt x="176150" y="36957"/>
                </a:lnTo>
                <a:lnTo>
                  <a:pt x="179071" y="35814"/>
                </a:lnTo>
                <a:lnTo>
                  <a:pt x="210517" y="35814"/>
                </a:lnTo>
                <a:lnTo>
                  <a:pt x="208155" y="33528"/>
                </a:lnTo>
                <a:lnTo>
                  <a:pt x="202905" y="28363"/>
                </a:lnTo>
                <a:lnTo>
                  <a:pt x="196047" y="25781"/>
                </a:lnTo>
                <a:close/>
              </a:path>
              <a:path w="805179" h="97789">
                <a:moveTo>
                  <a:pt x="246464" y="2667"/>
                </a:moveTo>
                <a:lnTo>
                  <a:pt x="234907" y="2667"/>
                </a:lnTo>
                <a:lnTo>
                  <a:pt x="234907" y="96647"/>
                </a:lnTo>
                <a:lnTo>
                  <a:pt x="246464" y="96647"/>
                </a:lnTo>
                <a:lnTo>
                  <a:pt x="246464" y="50884"/>
                </a:lnTo>
                <a:lnTo>
                  <a:pt x="248242" y="45339"/>
                </a:lnTo>
                <a:lnTo>
                  <a:pt x="251919" y="41402"/>
                </a:lnTo>
                <a:lnTo>
                  <a:pt x="255439" y="37719"/>
                </a:lnTo>
                <a:lnTo>
                  <a:pt x="257386" y="36957"/>
                </a:lnTo>
                <a:lnTo>
                  <a:pt x="246464" y="36957"/>
                </a:lnTo>
                <a:lnTo>
                  <a:pt x="246464" y="2667"/>
                </a:lnTo>
                <a:close/>
              </a:path>
              <a:path w="805179" h="97789">
                <a:moveTo>
                  <a:pt x="291769" y="35814"/>
                </a:moveTo>
                <a:lnTo>
                  <a:pt x="272414" y="35814"/>
                </a:lnTo>
                <a:lnTo>
                  <a:pt x="277156" y="37676"/>
                </a:lnTo>
                <a:lnTo>
                  <a:pt x="280748" y="41529"/>
                </a:lnTo>
                <a:lnTo>
                  <a:pt x="284098" y="45042"/>
                </a:lnTo>
                <a:lnTo>
                  <a:pt x="285834" y="50334"/>
                </a:lnTo>
                <a:lnTo>
                  <a:pt x="285834" y="96647"/>
                </a:lnTo>
                <a:lnTo>
                  <a:pt x="297264" y="96647"/>
                </a:lnTo>
                <a:lnTo>
                  <a:pt x="297264" y="49191"/>
                </a:lnTo>
                <a:lnTo>
                  <a:pt x="296036" y="43730"/>
                </a:lnTo>
                <a:lnTo>
                  <a:pt x="293581" y="39243"/>
                </a:lnTo>
                <a:lnTo>
                  <a:pt x="291769" y="35814"/>
                </a:lnTo>
                <a:close/>
              </a:path>
              <a:path w="805179" h="97789">
                <a:moveTo>
                  <a:pt x="274700" y="25781"/>
                </a:moveTo>
                <a:lnTo>
                  <a:pt x="264455" y="25781"/>
                </a:lnTo>
                <a:lnTo>
                  <a:pt x="259926" y="26754"/>
                </a:lnTo>
                <a:lnTo>
                  <a:pt x="255862" y="28702"/>
                </a:lnTo>
                <a:lnTo>
                  <a:pt x="251882" y="30649"/>
                </a:lnTo>
                <a:lnTo>
                  <a:pt x="248750" y="33401"/>
                </a:lnTo>
                <a:lnTo>
                  <a:pt x="246464" y="36957"/>
                </a:lnTo>
                <a:lnTo>
                  <a:pt x="257386" y="36957"/>
                </a:lnTo>
                <a:lnTo>
                  <a:pt x="260307" y="35814"/>
                </a:lnTo>
                <a:lnTo>
                  <a:pt x="291769" y="35814"/>
                </a:lnTo>
                <a:lnTo>
                  <a:pt x="291210" y="34755"/>
                </a:lnTo>
                <a:lnTo>
                  <a:pt x="287908" y="31411"/>
                </a:lnTo>
                <a:lnTo>
                  <a:pt x="283675" y="29210"/>
                </a:lnTo>
                <a:lnTo>
                  <a:pt x="279441" y="26924"/>
                </a:lnTo>
                <a:lnTo>
                  <a:pt x="274700" y="25781"/>
                </a:lnTo>
                <a:close/>
              </a:path>
              <a:path w="805179" h="97789">
                <a:moveTo>
                  <a:pt x="350940" y="25907"/>
                </a:moveTo>
                <a:lnTo>
                  <a:pt x="338664" y="25907"/>
                </a:lnTo>
                <a:lnTo>
                  <a:pt x="333033" y="27389"/>
                </a:lnTo>
                <a:lnTo>
                  <a:pt x="322958" y="33316"/>
                </a:lnTo>
                <a:lnTo>
                  <a:pt x="319021" y="37507"/>
                </a:lnTo>
                <a:lnTo>
                  <a:pt x="315502" y="44111"/>
                </a:lnTo>
                <a:lnTo>
                  <a:pt x="313264" y="48260"/>
                </a:lnTo>
                <a:lnTo>
                  <a:pt x="311824" y="54483"/>
                </a:lnTo>
                <a:lnTo>
                  <a:pt x="311824" y="68622"/>
                </a:lnTo>
                <a:lnTo>
                  <a:pt x="338537" y="97790"/>
                </a:lnTo>
                <a:lnTo>
                  <a:pt x="350729" y="97790"/>
                </a:lnTo>
                <a:lnTo>
                  <a:pt x="355978" y="96477"/>
                </a:lnTo>
                <a:lnTo>
                  <a:pt x="365037" y="91143"/>
                </a:lnTo>
                <a:lnTo>
                  <a:pt x="368466" y="87757"/>
                </a:lnTo>
                <a:lnTo>
                  <a:pt x="342812" y="87630"/>
                </a:lnTo>
                <a:lnTo>
                  <a:pt x="338875" y="86614"/>
                </a:lnTo>
                <a:lnTo>
                  <a:pt x="323635" y="56345"/>
                </a:lnTo>
                <a:lnTo>
                  <a:pt x="324694" y="51773"/>
                </a:lnTo>
                <a:lnTo>
                  <a:pt x="328927" y="43984"/>
                </a:lnTo>
                <a:lnTo>
                  <a:pt x="331763" y="41021"/>
                </a:lnTo>
                <a:lnTo>
                  <a:pt x="338875" y="36957"/>
                </a:lnTo>
                <a:lnTo>
                  <a:pt x="342812" y="35941"/>
                </a:lnTo>
                <a:lnTo>
                  <a:pt x="368645" y="35941"/>
                </a:lnTo>
                <a:lnTo>
                  <a:pt x="368551" y="35771"/>
                </a:lnTo>
                <a:lnTo>
                  <a:pt x="365207" y="32469"/>
                </a:lnTo>
                <a:lnTo>
                  <a:pt x="356232" y="27220"/>
                </a:lnTo>
                <a:lnTo>
                  <a:pt x="350940" y="25907"/>
                </a:lnTo>
                <a:close/>
              </a:path>
              <a:path w="805179" h="97789">
                <a:moveTo>
                  <a:pt x="382436" y="83693"/>
                </a:moveTo>
                <a:lnTo>
                  <a:pt x="370752" y="83693"/>
                </a:lnTo>
                <a:lnTo>
                  <a:pt x="370752" y="96647"/>
                </a:lnTo>
                <a:lnTo>
                  <a:pt x="382436" y="96647"/>
                </a:lnTo>
                <a:lnTo>
                  <a:pt x="382436" y="83693"/>
                </a:lnTo>
                <a:close/>
              </a:path>
              <a:path w="805179" h="97789">
                <a:moveTo>
                  <a:pt x="368645" y="35941"/>
                </a:moveTo>
                <a:lnTo>
                  <a:pt x="351448" y="35941"/>
                </a:lnTo>
                <a:lnTo>
                  <a:pt x="355385" y="36999"/>
                </a:lnTo>
                <a:lnTo>
                  <a:pt x="358941" y="39116"/>
                </a:lnTo>
                <a:lnTo>
                  <a:pt x="370752" y="66971"/>
                </a:lnTo>
                <a:lnTo>
                  <a:pt x="369694" y="71585"/>
                </a:lnTo>
                <a:lnTo>
                  <a:pt x="351448" y="87630"/>
                </a:lnTo>
                <a:lnTo>
                  <a:pt x="368538" y="87630"/>
                </a:lnTo>
                <a:lnTo>
                  <a:pt x="370752" y="83693"/>
                </a:lnTo>
                <a:lnTo>
                  <a:pt x="382436" y="83693"/>
                </a:lnTo>
                <a:lnTo>
                  <a:pt x="382436" y="39751"/>
                </a:lnTo>
                <a:lnTo>
                  <a:pt x="370752" y="39751"/>
                </a:lnTo>
                <a:lnTo>
                  <a:pt x="368645" y="35941"/>
                </a:lnTo>
                <a:close/>
              </a:path>
              <a:path w="805179" h="97789">
                <a:moveTo>
                  <a:pt x="382436" y="27051"/>
                </a:moveTo>
                <a:lnTo>
                  <a:pt x="370752" y="27051"/>
                </a:lnTo>
                <a:lnTo>
                  <a:pt x="370752" y="39751"/>
                </a:lnTo>
                <a:lnTo>
                  <a:pt x="382436" y="39751"/>
                </a:lnTo>
                <a:lnTo>
                  <a:pt x="382436" y="27051"/>
                </a:lnTo>
                <a:close/>
              </a:path>
              <a:path w="805179" h="97789">
                <a:moveTo>
                  <a:pt x="413523" y="27051"/>
                </a:moveTo>
                <a:lnTo>
                  <a:pt x="401966" y="27051"/>
                </a:lnTo>
                <a:lnTo>
                  <a:pt x="401966" y="96647"/>
                </a:lnTo>
                <a:lnTo>
                  <a:pt x="413523" y="96647"/>
                </a:lnTo>
                <a:lnTo>
                  <a:pt x="413523" y="51011"/>
                </a:lnTo>
                <a:lnTo>
                  <a:pt x="415301" y="45466"/>
                </a:lnTo>
                <a:lnTo>
                  <a:pt x="419205" y="41275"/>
                </a:lnTo>
                <a:lnTo>
                  <a:pt x="422413" y="37761"/>
                </a:lnTo>
                <a:lnTo>
                  <a:pt x="424077" y="37084"/>
                </a:lnTo>
                <a:lnTo>
                  <a:pt x="413523" y="37084"/>
                </a:lnTo>
                <a:lnTo>
                  <a:pt x="413523" y="27051"/>
                </a:lnTo>
                <a:close/>
              </a:path>
              <a:path w="805179" h="97789">
                <a:moveTo>
                  <a:pt x="458489" y="35814"/>
                </a:moveTo>
                <a:lnTo>
                  <a:pt x="439050" y="35814"/>
                </a:lnTo>
                <a:lnTo>
                  <a:pt x="443665" y="37676"/>
                </a:lnTo>
                <a:lnTo>
                  <a:pt x="447051" y="41402"/>
                </a:lnTo>
                <a:lnTo>
                  <a:pt x="450523" y="45042"/>
                </a:lnTo>
                <a:lnTo>
                  <a:pt x="452258" y="50334"/>
                </a:lnTo>
                <a:lnTo>
                  <a:pt x="452258" y="96647"/>
                </a:lnTo>
                <a:lnTo>
                  <a:pt x="463688" y="96647"/>
                </a:lnTo>
                <a:lnTo>
                  <a:pt x="463688" y="51011"/>
                </a:lnTo>
                <a:lnTo>
                  <a:pt x="465466" y="45466"/>
                </a:lnTo>
                <a:lnTo>
                  <a:pt x="469370" y="41275"/>
                </a:lnTo>
                <a:lnTo>
                  <a:pt x="461021" y="41275"/>
                </a:lnTo>
                <a:lnTo>
                  <a:pt x="458820" y="36195"/>
                </a:lnTo>
                <a:lnTo>
                  <a:pt x="458489" y="35814"/>
                </a:lnTo>
                <a:close/>
              </a:path>
              <a:path w="805179" h="97789">
                <a:moveTo>
                  <a:pt x="508294" y="35814"/>
                </a:moveTo>
                <a:lnTo>
                  <a:pt x="489215" y="35814"/>
                </a:lnTo>
                <a:lnTo>
                  <a:pt x="493830" y="37676"/>
                </a:lnTo>
                <a:lnTo>
                  <a:pt x="497216" y="41402"/>
                </a:lnTo>
                <a:lnTo>
                  <a:pt x="500688" y="45042"/>
                </a:lnTo>
                <a:lnTo>
                  <a:pt x="502423" y="50334"/>
                </a:lnTo>
                <a:lnTo>
                  <a:pt x="502423" y="96647"/>
                </a:lnTo>
                <a:lnTo>
                  <a:pt x="513853" y="96647"/>
                </a:lnTo>
                <a:lnTo>
                  <a:pt x="513853" y="49191"/>
                </a:lnTo>
                <a:lnTo>
                  <a:pt x="512626" y="43730"/>
                </a:lnTo>
                <a:lnTo>
                  <a:pt x="508294" y="35814"/>
                </a:lnTo>
                <a:close/>
              </a:path>
              <a:path w="805179" h="97789">
                <a:moveTo>
                  <a:pt x="491078" y="25781"/>
                </a:moveTo>
                <a:lnTo>
                  <a:pt x="480156" y="25781"/>
                </a:lnTo>
                <a:lnTo>
                  <a:pt x="475161" y="27135"/>
                </a:lnTo>
                <a:lnTo>
                  <a:pt x="466186" y="32554"/>
                </a:lnTo>
                <a:lnTo>
                  <a:pt x="462969" y="36364"/>
                </a:lnTo>
                <a:lnTo>
                  <a:pt x="461021" y="41275"/>
                </a:lnTo>
                <a:lnTo>
                  <a:pt x="469370" y="41275"/>
                </a:lnTo>
                <a:lnTo>
                  <a:pt x="472578" y="37761"/>
                </a:lnTo>
                <a:lnTo>
                  <a:pt x="477362" y="35814"/>
                </a:lnTo>
                <a:lnTo>
                  <a:pt x="508294" y="35814"/>
                </a:lnTo>
                <a:lnTo>
                  <a:pt x="507715" y="34755"/>
                </a:lnTo>
                <a:lnTo>
                  <a:pt x="504371" y="31411"/>
                </a:lnTo>
                <a:lnTo>
                  <a:pt x="500137" y="29210"/>
                </a:lnTo>
                <a:lnTo>
                  <a:pt x="495904" y="26924"/>
                </a:lnTo>
                <a:lnTo>
                  <a:pt x="491078" y="25781"/>
                </a:lnTo>
                <a:close/>
              </a:path>
              <a:path w="805179" h="97789">
                <a:moveTo>
                  <a:pt x="441336" y="25781"/>
                </a:moveTo>
                <a:lnTo>
                  <a:pt x="430838" y="25781"/>
                </a:lnTo>
                <a:lnTo>
                  <a:pt x="426562" y="26754"/>
                </a:lnTo>
                <a:lnTo>
                  <a:pt x="422667" y="28702"/>
                </a:lnTo>
                <a:lnTo>
                  <a:pt x="418857" y="30649"/>
                </a:lnTo>
                <a:lnTo>
                  <a:pt x="415809" y="33443"/>
                </a:lnTo>
                <a:lnTo>
                  <a:pt x="413523" y="37084"/>
                </a:lnTo>
                <a:lnTo>
                  <a:pt x="424077" y="37084"/>
                </a:lnTo>
                <a:lnTo>
                  <a:pt x="427197" y="35814"/>
                </a:lnTo>
                <a:lnTo>
                  <a:pt x="458489" y="35814"/>
                </a:lnTo>
                <a:lnTo>
                  <a:pt x="455476" y="32342"/>
                </a:lnTo>
                <a:lnTo>
                  <a:pt x="446501" y="27093"/>
                </a:lnTo>
                <a:lnTo>
                  <a:pt x="441336" y="25781"/>
                </a:lnTo>
                <a:close/>
              </a:path>
              <a:path w="805179" h="97789">
                <a:moveTo>
                  <a:pt x="569514" y="25907"/>
                </a:moveTo>
                <a:lnTo>
                  <a:pt x="556137" y="25907"/>
                </a:lnTo>
                <a:lnTo>
                  <a:pt x="550125" y="27389"/>
                </a:lnTo>
                <a:lnTo>
                  <a:pt x="539711" y="33231"/>
                </a:lnTo>
                <a:lnTo>
                  <a:pt x="535690" y="37380"/>
                </a:lnTo>
                <a:lnTo>
                  <a:pt x="529932" y="48217"/>
                </a:lnTo>
                <a:lnTo>
                  <a:pt x="528493" y="54525"/>
                </a:lnTo>
                <a:lnTo>
                  <a:pt x="528493" y="68918"/>
                </a:lnTo>
                <a:lnTo>
                  <a:pt x="556306" y="97790"/>
                </a:lnTo>
                <a:lnTo>
                  <a:pt x="571207" y="97790"/>
                </a:lnTo>
                <a:lnTo>
                  <a:pt x="578150" y="95715"/>
                </a:lnTo>
                <a:lnTo>
                  <a:pt x="583738" y="91567"/>
                </a:lnTo>
                <a:lnTo>
                  <a:pt x="588432" y="88011"/>
                </a:lnTo>
                <a:lnTo>
                  <a:pt x="556814" y="88011"/>
                </a:lnTo>
                <a:lnTo>
                  <a:pt x="551607" y="86106"/>
                </a:lnTo>
                <a:lnTo>
                  <a:pt x="547197" y="82211"/>
                </a:lnTo>
                <a:lnTo>
                  <a:pt x="543056" y="78401"/>
                </a:lnTo>
                <a:lnTo>
                  <a:pt x="540727" y="73025"/>
                </a:lnTo>
                <a:lnTo>
                  <a:pt x="540304" y="66167"/>
                </a:lnTo>
                <a:lnTo>
                  <a:pt x="595930" y="66167"/>
                </a:lnTo>
                <a:lnTo>
                  <a:pt x="596184" y="63711"/>
                </a:lnTo>
                <a:lnTo>
                  <a:pt x="596311" y="56769"/>
                </a:lnTo>
                <a:lnTo>
                  <a:pt x="540431" y="56769"/>
                </a:lnTo>
                <a:lnTo>
                  <a:pt x="541024" y="50165"/>
                </a:lnTo>
                <a:lnTo>
                  <a:pt x="543352" y="45000"/>
                </a:lnTo>
                <a:lnTo>
                  <a:pt x="547416" y="41275"/>
                </a:lnTo>
                <a:lnTo>
                  <a:pt x="551565" y="37549"/>
                </a:lnTo>
                <a:lnTo>
                  <a:pt x="556560" y="35687"/>
                </a:lnTo>
                <a:lnTo>
                  <a:pt x="588044" y="35687"/>
                </a:lnTo>
                <a:lnTo>
                  <a:pt x="585516" y="33104"/>
                </a:lnTo>
                <a:lnTo>
                  <a:pt x="575356" y="27347"/>
                </a:lnTo>
                <a:lnTo>
                  <a:pt x="569514" y="25907"/>
                </a:lnTo>
                <a:close/>
              </a:path>
              <a:path w="805179" h="97789">
                <a:moveTo>
                  <a:pt x="594914" y="75184"/>
                </a:moveTo>
                <a:lnTo>
                  <a:pt x="582468" y="75184"/>
                </a:lnTo>
                <a:lnTo>
                  <a:pt x="581113" y="79078"/>
                </a:lnTo>
                <a:lnTo>
                  <a:pt x="578743" y="82211"/>
                </a:lnTo>
                <a:lnTo>
                  <a:pt x="572054" y="86868"/>
                </a:lnTo>
                <a:lnTo>
                  <a:pt x="567905" y="88011"/>
                </a:lnTo>
                <a:lnTo>
                  <a:pt x="588432" y="88011"/>
                </a:lnTo>
                <a:lnTo>
                  <a:pt x="589326" y="87333"/>
                </a:lnTo>
                <a:lnTo>
                  <a:pt x="593051" y="81872"/>
                </a:lnTo>
                <a:lnTo>
                  <a:pt x="594914" y="75184"/>
                </a:lnTo>
                <a:close/>
              </a:path>
              <a:path w="805179" h="97789">
                <a:moveTo>
                  <a:pt x="588044" y="35687"/>
                </a:moveTo>
                <a:lnTo>
                  <a:pt x="566466" y="35687"/>
                </a:lnTo>
                <a:lnTo>
                  <a:pt x="570149" y="36533"/>
                </a:lnTo>
                <a:lnTo>
                  <a:pt x="573451" y="38227"/>
                </a:lnTo>
                <a:lnTo>
                  <a:pt x="576838" y="39835"/>
                </a:lnTo>
                <a:lnTo>
                  <a:pt x="579505" y="42248"/>
                </a:lnTo>
                <a:lnTo>
                  <a:pt x="581452" y="45466"/>
                </a:lnTo>
                <a:lnTo>
                  <a:pt x="583399" y="48598"/>
                </a:lnTo>
                <a:lnTo>
                  <a:pt x="584373" y="52366"/>
                </a:lnTo>
                <a:lnTo>
                  <a:pt x="584373" y="56769"/>
                </a:lnTo>
                <a:lnTo>
                  <a:pt x="596311" y="56769"/>
                </a:lnTo>
                <a:lnTo>
                  <a:pt x="596196" y="52366"/>
                </a:lnTo>
                <a:lnTo>
                  <a:pt x="594914" y="47159"/>
                </a:lnTo>
                <a:lnTo>
                  <a:pt x="592120" y="42164"/>
                </a:lnTo>
                <a:lnTo>
                  <a:pt x="589411" y="37084"/>
                </a:lnTo>
                <a:lnTo>
                  <a:pt x="588044" y="35687"/>
                </a:lnTo>
                <a:close/>
              </a:path>
              <a:path w="805179" h="97789">
                <a:moveTo>
                  <a:pt x="623123" y="27051"/>
                </a:moveTo>
                <a:lnTo>
                  <a:pt x="611566" y="27051"/>
                </a:lnTo>
                <a:lnTo>
                  <a:pt x="611566" y="96647"/>
                </a:lnTo>
                <a:lnTo>
                  <a:pt x="623123" y="96647"/>
                </a:lnTo>
                <a:lnTo>
                  <a:pt x="623123" y="50884"/>
                </a:lnTo>
                <a:lnTo>
                  <a:pt x="624901" y="45339"/>
                </a:lnTo>
                <a:lnTo>
                  <a:pt x="628578" y="41402"/>
                </a:lnTo>
                <a:lnTo>
                  <a:pt x="632098" y="37719"/>
                </a:lnTo>
                <a:lnTo>
                  <a:pt x="634045" y="36957"/>
                </a:lnTo>
                <a:lnTo>
                  <a:pt x="623123" y="36957"/>
                </a:lnTo>
                <a:lnTo>
                  <a:pt x="623123" y="27051"/>
                </a:lnTo>
                <a:close/>
              </a:path>
              <a:path w="805179" h="97789">
                <a:moveTo>
                  <a:pt x="668411" y="35814"/>
                </a:moveTo>
                <a:lnTo>
                  <a:pt x="649073" y="35814"/>
                </a:lnTo>
                <a:lnTo>
                  <a:pt x="653815" y="37676"/>
                </a:lnTo>
                <a:lnTo>
                  <a:pt x="657407" y="41529"/>
                </a:lnTo>
                <a:lnTo>
                  <a:pt x="660757" y="45042"/>
                </a:lnTo>
                <a:lnTo>
                  <a:pt x="662493" y="50334"/>
                </a:lnTo>
                <a:lnTo>
                  <a:pt x="662493" y="96647"/>
                </a:lnTo>
                <a:lnTo>
                  <a:pt x="673923" y="96647"/>
                </a:lnTo>
                <a:lnTo>
                  <a:pt x="673923" y="45974"/>
                </a:lnTo>
                <a:lnTo>
                  <a:pt x="671298" y="38608"/>
                </a:lnTo>
                <a:lnTo>
                  <a:pt x="668411" y="35814"/>
                </a:lnTo>
                <a:close/>
              </a:path>
              <a:path w="805179" h="97789">
                <a:moveTo>
                  <a:pt x="653942" y="25781"/>
                </a:moveTo>
                <a:lnTo>
                  <a:pt x="640734" y="25781"/>
                </a:lnTo>
                <a:lnTo>
                  <a:pt x="636373" y="26754"/>
                </a:lnTo>
                <a:lnTo>
                  <a:pt x="632394" y="28702"/>
                </a:lnTo>
                <a:lnTo>
                  <a:pt x="628499" y="30649"/>
                </a:lnTo>
                <a:lnTo>
                  <a:pt x="625409" y="33401"/>
                </a:lnTo>
                <a:lnTo>
                  <a:pt x="623123" y="36957"/>
                </a:lnTo>
                <a:lnTo>
                  <a:pt x="634045" y="36957"/>
                </a:lnTo>
                <a:lnTo>
                  <a:pt x="636966" y="35814"/>
                </a:lnTo>
                <a:lnTo>
                  <a:pt x="668411" y="35814"/>
                </a:lnTo>
                <a:lnTo>
                  <a:pt x="666049" y="33528"/>
                </a:lnTo>
                <a:lnTo>
                  <a:pt x="660800" y="28363"/>
                </a:lnTo>
                <a:lnTo>
                  <a:pt x="653942" y="25781"/>
                </a:lnTo>
                <a:close/>
              </a:path>
              <a:path w="805179" h="97789">
                <a:moveTo>
                  <a:pt x="706898" y="36576"/>
                </a:moveTo>
                <a:lnTo>
                  <a:pt x="695341" y="36576"/>
                </a:lnTo>
                <a:lnTo>
                  <a:pt x="695341" y="84370"/>
                </a:lnTo>
                <a:lnTo>
                  <a:pt x="696950" y="89238"/>
                </a:lnTo>
                <a:lnTo>
                  <a:pt x="703385" y="95165"/>
                </a:lnTo>
                <a:lnTo>
                  <a:pt x="708211" y="96647"/>
                </a:lnTo>
                <a:lnTo>
                  <a:pt x="725059" y="96647"/>
                </a:lnTo>
                <a:lnTo>
                  <a:pt x="725059" y="86868"/>
                </a:lnTo>
                <a:lnTo>
                  <a:pt x="712994" y="86868"/>
                </a:lnTo>
                <a:lnTo>
                  <a:pt x="710497" y="86190"/>
                </a:lnTo>
                <a:lnTo>
                  <a:pt x="709057" y="84836"/>
                </a:lnTo>
                <a:lnTo>
                  <a:pt x="707618" y="83396"/>
                </a:lnTo>
                <a:lnTo>
                  <a:pt x="706898" y="80983"/>
                </a:lnTo>
                <a:lnTo>
                  <a:pt x="706898" y="36576"/>
                </a:lnTo>
                <a:close/>
              </a:path>
              <a:path w="805179" h="97789">
                <a:moveTo>
                  <a:pt x="725059" y="27051"/>
                </a:moveTo>
                <a:lnTo>
                  <a:pt x="686324" y="27051"/>
                </a:lnTo>
                <a:lnTo>
                  <a:pt x="686324" y="36576"/>
                </a:lnTo>
                <a:lnTo>
                  <a:pt x="725059" y="36576"/>
                </a:lnTo>
                <a:lnTo>
                  <a:pt x="725059" y="27051"/>
                </a:lnTo>
                <a:close/>
              </a:path>
              <a:path w="805179" h="97789">
                <a:moveTo>
                  <a:pt x="706898" y="9524"/>
                </a:moveTo>
                <a:lnTo>
                  <a:pt x="695341" y="9524"/>
                </a:lnTo>
                <a:lnTo>
                  <a:pt x="695341" y="27051"/>
                </a:lnTo>
                <a:lnTo>
                  <a:pt x="706898" y="27051"/>
                </a:lnTo>
                <a:lnTo>
                  <a:pt x="706898" y="9524"/>
                </a:lnTo>
                <a:close/>
              </a:path>
              <a:path w="805179" h="97789">
                <a:moveTo>
                  <a:pt x="776527" y="25907"/>
                </a:moveTo>
                <a:lnTo>
                  <a:pt x="763319" y="25907"/>
                </a:lnTo>
                <a:lnTo>
                  <a:pt x="757350" y="27389"/>
                </a:lnTo>
                <a:lnTo>
                  <a:pt x="752016" y="30353"/>
                </a:lnTo>
                <a:lnTo>
                  <a:pt x="746682" y="33231"/>
                </a:lnTo>
                <a:lnTo>
                  <a:pt x="734744" y="68918"/>
                </a:lnTo>
                <a:lnTo>
                  <a:pt x="736226" y="75268"/>
                </a:lnTo>
                <a:lnTo>
                  <a:pt x="762896" y="97790"/>
                </a:lnTo>
                <a:lnTo>
                  <a:pt x="776019" y="97790"/>
                </a:lnTo>
                <a:lnTo>
                  <a:pt x="782030" y="96308"/>
                </a:lnTo>
                <a:lnTo>
                  <a:pt x="792868" y="90381"/>
                </a:lnTo>
                <a:lnTo>
                  <a:pt x="795675" y="87630"/>
                </a:lnTo>
                <a:lnTo>
                  <a:pt x="765266" y="87630"/>
                </a:lnTo>
                <a:lnTo>
                  <a:pt x="761456" y="86698"/>
                </a:lnTo>
                <a:lnTo>
                  <a:pt x="746555" y="67394"/>
                </a:lnTo>
                <a:lnTo>
                  <a:pt x="746555" y="56134"/>
                </a:lnTo>
                <a:lnTo>
                  <a:pt x="747613" y="51392"/>
                </a:lnTo>
                <a:lnTo>
                  <a:pt x="751847" y="43603"/>
                </a:lnTo>
                <a:lnTo>
                  <a:pt x="754641" y="40724"/>
                </a:lnTo>
                <a:lnTo>
                  <a:pt x="758112" y="38862"/>
                </a:lnTo>
                <a:lnTo>
                  <a:pt x="761668" y="36914"/>
                </a:lnTo>
                <a:lnTo>
                  <a:pt x="765563" y="35941"/>
                </a:lnTo>
                <a:lnTo>
                  <a:pt x="795901" y="35941"/>
                </a:lnTo>
                <a:lnTo>
                  <a:pt x="793164" y="33231"/>
                </a:lnTo>
                <a:lnTo>
                  <a:pt x="787830" y="30353"/>
                </a:lnTo>
                <a:lnTo>
                  <a:pt x="782496" y="27389"/>
                </a:lnTo>
                <a:lnTo>
                  <a:pt x="776527" y="25907"/>
                </a:lnTo>
                <a:close/>
              </a:path>
              <a:path w="805179" h="97789">
                <a:moveTo>
                  <a:pt x="795901" y="35941"/>
                </a:moveTo>
                <a:lnTo>
                  <a:pt x="773945" y="35941"/>
                </a:lnTo>
                <a:lnTo>
                  <a:pt x="777797" y="36914"/>
                </a:lnTo>
                <a:lnTo>
                  <a:pt x="781353" y="38862"/>
                </a:lnTo>
                <a:lnTo>
                  <a:pt x="784909" y="40724"/>
                </a:lnTo>
                <a:lnTo>
                  <a:pt x="787788" y="43603"/>
                </a:lnTo>
                <a:lnTo>
                  <a:pt x="792190" y="51392"/>
                </a:lnTo>
                <a:lnTo>
                  <a:pt x="793291" y="56134"/>
                </a:lnTo>
                <a:lnTo>
                  <a:pt x="793271" y="67394"/>
                </a:lnTo>
                <a:lnTo>
                  <a:pt x="792148" y="72051"/>
                </a:lnTo>
                <a:lnTo>
                  <a:pt x="789790" y="76073"/>
                </a:lnTo>
                <a:lnTo>
                  <a:pt x="787661" y="79840"/>
                </a:lnTo>
                <a:lnTo>
                  <a:pt x="784740" y="82761"/>
                </a:lnTo>
                <a:lnTo>
                  <a:pt x="777458" y="86656"/>
                </a:lnTo>
                <a:lnTo>
                  <a:pt x="773564" y="87630"/>
                </a:lnTo>
                <a:lnTo>
                  <a:pt x="795675" y="87630"/>
                </a:lnTo>
                <a:lnTo>
                  <a:pt x="797143" y="86190"/>
                </a:lnTo>
                <a:lnTo>
                  <a:pt x="803493" y="75268"/>
                </a:lnTo>
                <a:lnTo>
                  <a:pt x="805102" y="68918"/>
                </a:lnTo>
                <a:lnTo>
                  <a:pt x="805102" y="54525"/>
                </a:lnTo>
                <a:lnTo>
                  <a:pt x="803536" y="48217"/>
                </a:lnTo>
                <a:lnTo>
                  <a:pt x="800403" y="42799"/>
                </a:lnTo>
                <a:lnTo>
                  <a:pt x="797355" y="37380"/>
                </a:lnTo>
                <a:lnTo>
                  <a:pt x="795901" y="35941"/>
                </a:lnTo>
                <a:close/>
              </a:path>
            </a:pathLst>
          </a:custGeom>
          <a:solidFill>
            <a:srgbClr val="686868"/>
          </a:solidFill>
        </p:spPr>
        <p:txBody>
          <a:bodyPr wrap="square" lIns="0" tIns="0" rIns="0" bIns="0" rtlCol="0"/>
          <a:lstStyle/>
          <a:p>
            <a:endParaRPr sz="1154"/>
          </a:p>
        </p:txBody>
      </p:sp>
      <p:sp>
        <p:nvSpPr>
          <p:cNvPr id="36" name="object 36"/>
          <p:cNvSpPr/>
          <p:nvPr/>
        </p:nvSpPr>
        <p:spPr>
          <a:xfrm>
            <a:off x="6401434" y="16411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489153" y="1631911"/>
            <a:ext cx="301361" cy="83485"/>
          </a:xfrm>
          <a:custGeom>
            <a:avLst/>
            <a:gdLst/>
            <a:ahLst/>
            <a:cxnLst/>
            <a:rect l="l" t="t" r="r" b="b"/>
            <a:pathLst>
              <a:path w="469900" h="130175">
                <a:moveTo>
                  <a:pt x="35263" y="8508"/>
                </a:moveTo>
                <a:lnTo>
                  <a:pt x="0" y="8508"/>
                </a:lnTo>
                <a:lnTo>
                  <a:pt x="0" y="97028"/>
                </a:lnTo>
                <a:lnTo>
                  <a:pt x="11557" y="97028"/>
                </a:lnTo>
                <a:lnTo>
                  <a:pt x="11557" y="60832"/>
                </a:lnTo>
                <a:lnTo>
                  <a:pt x="38759" y="60832"/>
                </a:lnTo>
                <a:lnTo>
                  <a:pt x="38227" y="59943"/>
                </a:lnTo>
                <a:lnTo>
                  <a:pt x="45254" y="58420"/>
                </a:lnTo>
                <a:lnTo>
                  <a:pt x="50503" y="55329"/>
                </a:lnTo>
                <a:lnTo>
                  <a:pt x="53312" y="51562"/>
                </a:lnTo>
                <a:lnTo>
                  <a:pt x="11557" y="51562"/>
                </a:lnTo>
                <a:lnTo>
                  <a:pt x="11557" y="18033"/>
                </a:lnTo>
                <a:lnTo>
                  <a:pt x="54016" y="18033"/>
                </a:lnTo>
                <a:lnTo>
                  <a:pt x="53594" y="17314"/>
                </a:lnTo>
                <a:lnTo>
                  <a:pt x="50122" y="14223"/>
                </a:lnTo>
                <a:lnTo>
                  <a:pt x="40894" y="9651"/>
                </a:lnTo>
                <a:lnTo>
                  <a:pt x="35263" y="8508"/>
                </a:lnTo>
                <a:close/>
              </a:path>
              <a:path w="469900" h="130175">
                <a:moveTo>
                  <a:pt x="38759" y="60832"/>
                </a:moveTo>
                <a:lnTo>
                  <a:pt x="25527" y="60832"/>
                </a:lnTo>
                <a:lnTo>
                  <a:pt x="46609" y="97028"/>
                </a:lnTo>
                <a:lnTo>
                  <a:pt x="60452" y="97028"/>
                </a:lnTo>
                <a:lnTo>
                  <a:pt x="38759" y="60832"/>
                </a:lnTo>
                <a:close/>
              </a:path>
              <a:path w="469900" h="130175">
                <a:moveTo>
                  <a:pt x="54016" y="18033"/>
                </a:moveTo>
                <a:lnTo>
                  <a:pt x="34925" y="18033"/>
                </a:lnTo>
                <a:lnTo>
                  <a:pt x="39624" y="19473"/>
                </a:lnTo>
                <a:lnTo>
                  <a:pt x="42672" y="22351"/>
                </a:lnTo>
                <a:lnTo>
                  <a:pt x="45804" y="25230"/>
                </a:lnTo>
                <a:lnTo>
                  <a:pt x="47371" y="29294"/>
                </a:lnTo>
                <a:lnTo>
                  <a:pt x="47371" y="39708"/>
                </a:lnTo>
                <a:lnTo>
                  <a:pt x="45804" y="43857"/>
                </a:lnTo>
                <a:lnTo>
                  <a:pt x="42672" y="46989"/>
                </a:lnTo>
                <a:lnTo>
                  <a:pt x="39539" y="50038"/>
                </a:lnTo>
                <a:lnTo>
                  <a:pt x="34840" y="51562"/>
                </a:lnTo>
                <a:lnTo>
                  <a:pt x="53312" y="51562"/>
                </a:lnTo>
                <a:lnTo>
                  <a:pt x="57531" y="46016"/>
                </a:lnTo>
                <a:lnTo>
                  <a:pt x="59309" y="40639"/>
                </a:lnTo>
                <a:lnTo>
                  <a:pt x="59243" y="29294"/>
                </a:lnTo>
                <a:lnTo>
                  <a:pt x="58166" y="25103"/>
                </a:lnTo>
                <a:lnTo>
                  <a:pt x="54016" y="18033"/>
                </a:lnTo>
                <a:close/>
              </a:path>
              <a:path w="469900" h="130175">
                <a:moveTo>
                  <a:pt x="113969" y="26288"/>
                </a:moveTo>
                <a:lnTo>
                  <a:pt x="100592" y="26288"/>
                </a:lnTo>
                <a:lnTo>
                  <a:pt x="94580" y="27770"/>
                </a:lnTo>
                <a:lnTo>
                  <a:pt x="84166" y="33612"/>
                </a:lnTo>
                <a:lnTo>
                  <a:pt x="80145" y="37761"/>
                </a:lnTo>
                <a:lnTo>
                  <a:pt x="74387" y="48598"/>
                </a:lnTo>
                <a:lnTo>
                  <a:pt x="72948" y="54906"/>
                </a:lnTo>
                <a:lnTo>
                  <a:pt x="72948" y="69299"/>
                </a:lnTo>
                <a:lnTo>
                  <a:pt x="100761" y="98171"/>
                </a:lnTo>
                <a:lnTo>
                  <a:pt x="115662" y="98171"/>
                </a:lnTo>
                <a:lnTo>
                  <a:pt x="122605" y="96096"/>
                </a:lnTo>
                <a:lnTo>
                  <a:pt x="128193" y="91948"/>
                </a:lnTo>
                <a:lnTo>
                  <a:pt x="132887" y="88391"/>
                </a:lnTo>
                <a:lnTo>
                  <a:pt x="101269" y="88391"/>
                </a:lnTo>
                <a:lnTo>
                  <a:pt x="96062" y="86487"/>
                </a:lnTo>
                <a:lnTo>
                  <a:pt x="91652" y="82592"/>
                </a:lnTo>
                <a:lnTo>
                  <a:pt x="87511" y="78782"/>
                </a:lnTo>
                <a:lnTo>
                  <a:pt x="85182" y="73406"/>
                </a:lnTo>
                <a:lnTo>
                  <a:pt x="84759" y="66548"/>
                </a:lnTo>
                <a:lnTo>
                  <a:pt x="140385" y="66548"/>
                </a:lnTo>
                <a:lnTo>
                  <a:pt x="140639" y="64092"/>
                </a:lnTo>
                <a:lnTo>
                  <a:pt x="140766" y="57149"/>
                </a:lnTo>
                <a:lnTo>
                  <a:pt x="84886" y="57149"/>
                </a:lnTo>
                <a:lnTo>
                  <a:pt x="85479" y="50545"/>
                </a:lnTo>
                <a:lnTo>
                  <a:pt x="87807" y="45381"/>
                </a:lnTo>
                <a:lnTo>
                  <a:pt x="91871" y="41655"/>
                </a:lnTo>
                <a:lnTo>
                  <a:pt x="96020" y="37930"/>
                </a:lnTo>
                <a:lnTo>
                  <a:pt x="101015" y="36067"/>
                </a:lnTo>
                <a:lnTo>
                  <a:pt x="132498" y="36067"/>
                </a:lnTo>
                <a:lnTo>
                  <a:pt x="129971" y="33485"/>
                </a:lnTo>
                <a:lnTo>
                  <a:pt x="119811" y="27728"/>
                </a:lnTo>
                <a:lnTo>
                  <a:pt x="113969" y="26288"/>
                </a:lnTo>
                <a:close/>
              </a:path>
              <a:path w="469900" h="130175">
                <a:moveTo>
                  <a:pt x="139369" y="75564"/>
                </a:moveTo>
                <a:lnTo>
                  <a:pt x="126923" y="75564"/>
                </a:lnTo>
                <a:lnTo>
                  <a:pt x="125568" y="79459"/>
                </a:lnTo>
                <a:lnTo>
                  <a:pt x="123198" y="82592"/>
                </a:lnTo>
                <a:lnTo>
                  <a:pt x="116509" y="87248"/>
                </a:lnTo>
                <a:lnTo>
                  <a:pt x="112360" y="88391"/>
                </a:lnTo>
                <a:lnTo>
                  <a:pt x="132887" y="88391"/>
                </a:lnTo>
                <a:lnTo>
                  <a:pt x="133781" y="87714"/>
                </a:lnTo>
                <a:lnTo>
                  <a:pt x="137506" y="82253"/>
                </a:lnTo>
                <a:lnTo>
                  <a:pt x="139369" y="75564"/>
                </a:lnTo>
                <a:close/>
              </a:path>
              <a:path w="469900" h="130175">
                <a:moveTo>
                  <a:pt x="132498" y="36067"/>
                </a:moveTo>
                <a:lnTo>
                  <a:pt x="110921" y="36067"/>
                </a:lnTo>
                <a:lnTo>
                  <a:pt x="114604" y="36914"/>
                </a:lnTo>
                <a:lnTo>
                  <a:pt x="117906" y="38608"/>
                </a:lnTo>
                <a:lnTo>
                  <a:pt x="121293" y="40216"/>
                </a:lnTo>
                <a:lnTo>
                  <a:pt x="123960" y="42629"/>
                </a:lnTo>
                <a:lnTo>
                  <a:pt x="125907" y="45846"/>
                </a:lnTo>
                <a:lnTo>
                  <a:pt x="127854" y="48979"/>
                </a:lnTo>
                <a:lnTo>
                  <a:pt x="128828" y="52747"/>
                </a:lnTo>
                <a:lnTo>
                  <a:pt x="128828" y="57149"/>
                </a:lnTo>
                <a:lnTo>
                  <a:pt x="140766" y="57149"/>
                </a:lnTo>
                <a:lnTo>
                  <a:pt x="140651" y="52747"/>
                </a:lnTo>
                <a:lnTo>
                  <a:pt x="139369" y="47540"/>
                </a:lnTo>
                <a:lnTo>
                  <a:pt x="136575" y="42545"/>
                </a:lnTo>
                <a:lnTo>
                  <a:pt x="133866" y="37464"/>
                </a:lnTo>
                <a:lnTo>
                  <a:pt x="132498" y="36067"/>
                </a:lnTo>
                <a:close/>
              </a:path>
              <a:path w="469900" h="130175">
                <a:moveTo>
                  <a:pt x="169737" y="36956"/>
                </a:moveTo>
                <a:lnTo>
                  <a:pt x="158180" y="36956"/>
                </a:lnTo>
                <a:lnTo>
                  <a:pt x="158180" y="97028"/>
                </a:lnTo>
                <a:lnTo>
                  <a:pt x="169737" y="97028"/>
                </a:lnTo>
                <a:lnTo>
                  <a:pt x="169737" y="36956"/>
                </a:lnTo>
                <a:close/>
              </a:path>
              <a:path w="469900" h="130175">
                <a:moveTo>
                  <a:pt x="184342" y="27431"/>
                </a:moveTo>
                <a:lnTo>
                  <a:pt x="149163" y="27431"/>
                </a:lnTo>
                <a:lnTo>
                  <a:pt x="149163" y="36956"/>
                </a:lnTo>
                <a:lnTo>
                  <a:pt x="184342" y="36956"/>
                </a:lnTo>
                <a:lnTo>
                  <a:pt x="184342" y="27431"/>
                </a:lnTo>
                <a:close/>
              </a:path>
              <a:path w="469900" h="130175">
                <a:moveTo>
                  <a:pt x="183580" y="0"/>
                </a:moveTo>
                <a:lnTo>
                  <a:pt x="174690" y="0"/>
                </a:lnTo>
                <a:lnTo>
                  <a:pt x="168213" y="1820"/>
                </a:lnTo>
                <a:lnTo>
                  <a:pt x="160170" y="9017"/>
                </a:lnTo>
                <a:lnTo>
                  <a:pt x="158195" y="14647"/>
                </a:lnTo>
                <a:lnTo>
                  <a:pt x="158180" y="27431"/>
                </a:lnTo>
                <a:lnTo>
                  <a:pt x="169737" y="27431"/>
                </a:lnTo>
                <a:lnTo>
                  <a:pt x="169737" y="17906"/>
                </a:lnTo>
                <a:lnTo>
                  <a:pt x="170753" y="14647"/>
                </a:lnTo>
                <a:lnTo>
                  <a:pt x="174902" y="10667"/>
                </a:lnTo>
                <a:lnTo>
                  <a:pt x="178500" y="9651"/>
                </a:lnTo>
                <a:lnTo>
                  <a:pt x="183580" y="9651"/>
                </a:lnTo>
                <a:lnTo>
                  <a:pt x="183580" y="0"/>
                </a:lnTo>
                <a:close/>
              </a:path>
              <a:path w="469900" h="130175">
                <a:moveTo>
                  <a:pt x="235282" y="26288"/>
                </a:moveTo>
                <a:lnTo>
                  <a:pt x="222074" y="26288"/>
                </a:lnTo>
                <a:lnTo>
                  <a:pt x="216105" y="27770"/>
                </a:lnTo>
                <a:lnTo>
                  <a:pt x="210771" y="30733"/>
                </a:lnTo>
                <a:lnTo>
                  <a:pt x="205437" y="33612"/>
                </a:lnTo>
                <a:lnTo>
                  <a:pt x="193499" y="69299"/>
                </a:lnTo>
                <a:lnTo>
                  <a:pt x="194981" y="75649"/>
                </a:lnTo>
                <a:lnTo>
                  <a:pt x="221651" y="98171"/>
                </a:lnTo>
                <a:lnTo>
                  <a:pt x="234774" y="98171"/>
                </a:lnTo>
                <a:lnTo>
                  <a:pt x="240785" y="96689"/>
                </a:lnTo>
                <a:lnTo>
                  <a:pt x="251623" y="90762"/>
                </a:lnTo>
                <a:lnTo>
                  <a:pt x="254430" y="88010"/>
                </a:lnTo>
                <a:lnTo>
                  <a:pt x="224021" y="88010"/>
                </a:lnTo>
                <a:lnTo>
                  <a:pt x="220211" y="87079"/>
                </a:lnTo>
                <a:lnTo>
                  <a:pt x="205310" y="67775"/>
                </a:lnTo>
                <a:lnTo>
                  <a:pt x="205310" y="56514"/>
                </a:lnTo>
                <a:lnTo>
                  <a:pt x="206368" y="51773"/>
                </a:lnTo>
                <a:lnTo>
                  <a:pt x="210602" y="43984"/>
                </a:lnTo>
                <a:lnTo>
                  <a:pt x="213396" y="41105"/>
                </a:lnTo>
                <a:lnTo>
                  <a:pt x="216867" y="39242"/>
                </a:lnTo>
                <a:lnTo>
                  <a:pt x="220423" y="37295"/>
                </a:lnTo>
                <a:lnTo>
                  <a:pt x="224318" y="36321"/>
                </a:lnTo>
                <a:lnTo>
                  <a:pt x="254656" y="36321"/>
                </a:lnTo>
                <a:lnTo>
                  <a:pt x="251919" y="33612"/>
                </a:lnTo>
                <a:lnTo>
                  <a:pt x="246585" y="30733"/>
                </a:lnTo>
                <a:lnTo>
                  <a:pt x="241251" y="27770"/>
                </a:lnTo>
                <a:lnTo>
                  <a:pt x="235282" y="26288"/>
                </a:lnTo>
                <a:close/>
              </a:path>
              <a:path w="469900" h="130175">
                <a:moveTo>
                  <a:pt x="254656" y="36321"/>
                </a:moveTo>
                <a:lnTo>
                  <a:pt x="232700" y="36321"/>
                </a:lnTo>
                <a:lnTo>
                  <a:pt x="236552" y="37295"/>
                </a:lnTo>
                <a:lnTo>
                  <a:pt x="240108" y="39242"/>
                </a:lnTo>
                <a:lnTo>
                  <a:pt x="243664" y="41105"/>
                </a:lnTo>
                <a:lnTo>
                  <a:pt x="246543" y="43984"/>
                </a:lnTo>
                <a:lnTo>
                  <a:pt x="250945" y="51773"/>
                </a:lnTo>
                <a:lnTo>
                  <a:pt x="252046" y="56514"/>
                </a:lnTo>
                <a:lnTo>
                  <a:pt x="252025" y="67775"/>
                </a:lnTo>
                <a:lnTo>
                  <a:pt x="250903" y="72432"/>
                </a:lnTo>
                <a:lnTo>
                  <a:pt x="248545" y="76454"/>
                </a:lnTo>
                <a:lnTo>
                  <a:pt x="246416" y="80221"/>
                </a:lnTo>
                <a:lnTo>
                  <a:pt x="243495" y="83142"/>
                </a:lnTo>
                <a:lnTo>
                  <a:pt x="236213" y="87037"/>
                </a:lnTo>
                <a:lnTo>
                  <a:pt x="232319" y="88010"/>
                </a:lnTo>
                <a:lnTo>
                  <a:pt x="254430" y="88010"/>
                </a:lnTo>
                <a:lnTo>
                  <a:pt x="255898" y="86571"/>
                </a:lnTo>
                <a:lnTo>
                  <a:pt x="262248" y="75649"/>
                </a:lnTo>
                <a:lnTo>
                  <a:pt x="263857" y="69299"/>
                </a:lnTo>
                <a:lnTo>
                  <a:pt x="263857" y="54906"/>
                </a:lnTo>
                <a:lnTo>
                  <a:pt x="262291" y="48598"/>
                </a:lnTo>
                <a:lnTo>
                  <a:pt x="259158" y="43179"/>
                </a:lnTo>
                <a:lnTo>
                  <a:pt x="256110" y="37761"/>
                </a:lnTo>
                <a:lnTo>
                  <a:pt x="254656" y="36321"/>
                </a:lnTo>
                <a:close/>
              </a:path>
              <a:path w="469900" h="130175">
                <a:moveTo>
                  <a:pt x="290609" y="27431"/>
                </a:moveTo>
                <a:lnTo>
                  <a:pt x="279052" y="27431"/>
                </a:lnTo>
                <a:lnTo>
                  <a:pt x="279052" y="97028"/>
                </a:lnTo>
                <a:lnTo>
                  <a:pt x="290609" y="97028"/>
                </a:lnTo>
                <a:lnTo>
                  <a:pt x="290609" y="59181"/>
                </a:lnTo>
                <a:lnTo>
                  <a:pt x="291824" y="49958"/>
                </a:lnTo>
                <a:lnTo>
                  <a:pt x="295467" y="43370"/>
                </a:lnTo>
                <a:lnTo>
                  <a:pt x="301539" y="39417"/>
                </a:lnTo>
                <a:lnTo>
                  <a:pt x="305943" y="38734"/>
                </a:lnTo>
                <a:lnTo>
                  <a:pt x="290609" y="38734"/>
                </a:lnTo>
                <a:lnTo>
                  <a:pt x="290609" y="27431"/>
                </a:lnTo>
                <a:close/>
              </a:path>
              <a:path w="469900" h="130175">
                <a:moveTo>
                  <a:pt x="313088" y="26161"/>
                </a:moveTo>
                <a:lnTo>
                  <a:pt x="307670" y="26161"/>
                </a:lnTo>
                <a:lnTo>
                  <a:pt x="303055" y="27262"/>
                </a:lnTo>
                <a:lnTo>
                  <a:pt x="299245" y="29463"/>
                </a:lnTo>
                <a:lnTo>
                  <a:pt x="295520" y="31665"/>
                </a:lnTo>
                <a:lnTo>
                  <a:pt x="292641" y="34755"/>
                </a:lnTo>
                <a:lnTo>
                  <a:pt x="290609" y="38734"/>
                </a:lnTo>
                <a:lnTo>
                  <a:pt x="305943" y="38734"/>
                </a:lnTo>
                <a:lnTo>
                  <a:pt x="310040" y="38099"/>
                </a:lnTo>
                <a:lnTo>
                  <a:pt x="313088" y="38099"/>
                </a:lnTo>
                <a:lnTo>
                  <a:pt x="313088" y="26161"/>
                </a:lnTo>
                <a:close/>
              </a:path>
              <a:path w="469900" h="130175">
                <a:moveTo>
                  <a:pt x="364572" y="26288"/>
                </a:moveTo>
                <a:lnTo>
                  <a:pt x="349416" y="26288"/>
                </a:lnTo>
                <a:lnTo>
                  <a:pt x="343532" y="27770"/>
                </a:lnTo>
                <a:lnTo>
                  <a:pt x="333287" y="33697"/>
                </a:lnTo>
                <a:lnTo>
                  <a:pt x="329308" y="37888"/>
                </a:lnTo>
                <a:lnTo>
                  <a:pt x="326429" y="43306"/>
                </a:lnTo>
                <a:lnTo>
                  <a:pt x="323551" y="48640"/>
                </a:lnTo>
                <a:lnTo>
                  <a:pt x="322111" y="54906"/>
                </a:lnTo>
                <a:lnTo>
                  <a:pt x="322111" y="68791"/>
                </a:lnTo>
                <a:lnTo>
                  <a:pt x="351829" y="97916"/>
                </a:lnTo>
                <a:lnTo>
                  <a:pt x="351829" y="111506"/>
                </a:lnTo>
                <a:lnTo>
                  <a:pt x="360973" y="111506"/>
                </a:lnTo>
                <a:lnTo>
                  <a:pt x="363005" y="111929"/>
                </a:lnTo>
                <a:lnTo>
                  <a:pt x="364275" y="112775"/>
                </a:lnTo>
                <a:lnTo>
                  <a:pt x="365630" y="113622"/>
                </a:lnTo>
                <a:lnTo>
                  <a:pt x="366307" y="115019"/>
                </a:lnTo>
                <a:lnTo>
                  <a:pt x="366307" y="118999"/>
                </a:lnTo>
                <a:lnTo>
                  <a:pt x="365630" y="120438"/>
                </a:lnTo>
                <a:lnTo>
                  <a:pt x="364275" y="121284"/>
                </a:lnTo>
                <a:lnTo>
                  <a:pt x="363005" y="122131"/>
                </a:lnTo>
                <a:lnTo>
                  <a:pt x="360973" y="122555"/>
                </a:lnTo>
                <a:lnTo>
                  <a:pt x="345860" y="122555"/>
                </a:lnTo>
                <a:lnTo>
                  <a:pt x="345860" y="130048"/>
                </a:lnTo>
                <a:lnTo>
                  <a:pt x="365037" y="130048"/>
                </a:lnTo>
                <a:lnTo>
                  <a:pt x="368763" y="128862"/>
                </a:lnTo>
                <a:lnTo>
                  <a:pt x="374520" y="124121"/>
                </a:lnTo>
                <a:lnTo>
                  <a:pt x="375959" y="120946"/>
                </a:lnTo>
                <a:lnTo>
                  <a:pt x="375899" y="112775"/>
                </a:lnTo>
                <a:lnTo>
                  <a:pt x="374478" y="109770"/>
                </a:lnTo>
                <a:lnTo>
                  <a:pt x="368551" y="105367"/>
                </a:lnTo>
                <a:lnTo>
                  <a:pt x="364890" y="104393"/>
                </a:lnTo>
                <a:lnTo>
                  <a:pt x="359576" y="104393"/>
                </a:lnTo>
                <a:lnTo>
                  <a:pt x="359576" y="98043"/>
                </a:lnTo>
                <a:lnTo>
                  <a:pt x="367027" y="97451"/>
                </a:lnTo>
                <a:lnTo>
                  <a:pt x="373208" y="95080"/>
                </a:lnTo>
                <a:lnTo>
                  <a:pt x="381112" y="88391"/>
                </a:lnTo>
                <a:lnTo>
                  <a:pt x="349416" y="88391"/>
                </a:lnTo>
                <a:lnTo>
                  <a:pt x="344082" y="86105"/>
                </a:lnTo>
                <a:lnTo>
                  <a:pt x="335954" y="76962"/>
                </a:lnTo>
                <a:lnTo>
                  <a:pt x="333922" y="70484"/>
                </a:lnTo>
                <a:lnTo>
                  <a:pt x="333922" y="53805"/>
                </a:lnTo>
                <a:lnTo>
                  <a:pt x="335954" y="47413"/>
                </a:lnTo>
                <a:lnTo>
                  <a:pt x="340018" y="42925"/>
                </a:lnTo>
                <a:lnTo>
                  <a:pt x="344082" y="38353"/>
                </a:lnTo>
                <a:lnTo>
                  <a:pt x="349416" y="36067"/>
                </a:lnTo>
                <a:lnTo>
                  <a:pt x="381892" y="36067"/>
                </a:lnTo>
                <a:lnTo>
                  <a:pt x="377102" y="32512"/>
                </a:lnTo>
                <a:lnTo>
                  <a:pt x="371599" y="28363"/>
                </a:lnTo>
                <a:lnTo>
                  <a:pt x="364572" y="26288"/>
                </a:lnTo>
                <a:close/>
              </a:path>
              <a:path w="469900" h="130175">
                <a:moveTo>
                  <a:pt x="364572" y="104309"/>
                </a:moveTo>
                <a:lnTo>
                  <a:pt x="359576" y="104393"/>
                </a:lnTo>
                <a:lnTo>
                  <a:pt x="364890" y="104393"/>
                </a:lnTo>
                <a:lnTo>
                  <a:pt x="364572" y="104309"/>
                </a:lnTo>
                <a:close/>
              </a:path>
              <a:path w="469900" h="130175">
                <a:moveTo>
                  <a:pt x="388151" y="74675"/>
                </a:moveTo>
                <a:lnTo>
                  <a:pt x="375705" y="74675"/>
                </a:lnTo>
                <a:lnTo>
                  <a:pt x="374435" y="79078"/>
                </a:lnTo>
                <a:lnTo>
                  <a:pt x="372107" y="82465"/>
                </a:lnTo>
                <a:lnTo>
                  <a:pt x="365334" y="87206"/>
                </a:lnTo>
                <a:lnTo>
                  <a:pt x="361100" y="88391"/>
                </a:lnTo>
                <a:lnTo>
                  <a:pt x="381112" y="88391"/>
                </a:lnTo>
                <a:lnTo>
                  <a:pt x="383114" y="86698"/>
                </a:lnTo>
                <a:lnTo>
                  <a:pt x="386458" y="81279"/>
                </a:lnTo>
                <a:lnTo>
                  <a:pt x="388151" y="74675"/>
                </a:lnTo>
                <a:close/>
              </a:path>
              <a:path w="469900" h="130175">
                <a:moveTo>
                  <a:pt x="381892" y="36067"/>
                </a:moveTo>
                <a:lnTo>
                  <a:pt x="361100" y="36067"/>
                </a:lnTo>
                <a:lnTo>
                  <a:pt x="365334" y="37295"/>
                </a:lnTo>
                <a:lnTo>
                  <a:pt x="368720" y="39750"/>
                </a:lnTo>
                <a:lnTo>
                  <a:pt x="372192" y="42206"/>
                </a:lnTo>
                <a:lnTo>
                  <a:pt x="374520" y="45550"/>
                </a:lnTo>
                <a:lnTo>
                  <a:pt x="375705" y="49783"/>
                </a:lnTo>
                <a:lnTo>
                  <a:pt x="388151" y="49783"/>
                </a:lnTo>
                <a:lnTo>
                  <a:pt x="386373" y="42417"/>
                </a:lnTo>
                <a:lnTo>
                  <a:pt x="382690" y="36660"/>
                </a:lnTo>
                <a:lnTo>
                  <a:pt x="381892" y="36067"/>
                </a:lnTo>
                <a:close/>
              </a:path>
              <a:path w="469900" h="130175">
                <a:moveTo>
                  <a:pt x="441037" y="26288"/>
                </a:moveTo>
                <a:lnTo>
                  <a:pt x="427829" y="26288"/>
                </a:lnTo>
                <a:lnTo>
                  <a:pt x="421860" y="27770"/>
                </a:lnTo>
                <a:lnTo>
                  <a:pt x="416526" y="30733"/>
                </a:lnTo>
                <a:lnTo>
                  <a:pt x="411192" y="33612"/>
                </a:lnTo>
                <a:lnTo>
                  <a:pt x="399254" y="69299"/>
                </a:lnTo>
                <a:lnTo>
                  <a:pt x="400735" y="75649"/>
                </a:lnTo>
                <a:lnTo>
                  <a:pt x="427405" y="98171"/>
                </a:lnTo>
                <a:lnTo>
                  <a:pt x="440529" y="98171"/>
                </a:lnTo>
                <a:lnTo>
                  <a:pt x="446540" y="96689"/>
                </a:lnTo>
                <a:lnTo>
                  <a:pt x="457377" y="90762"/>
                </a:lnTo>
                <a:lnTo>
                  <a:pt x="460185" y="88010"/>
                </a:lnTo>
                <a:lnTo>
                  <a:pt x="429776" y="88010"/>
                </a:lnTo>
                <a:lnTo>
                  <a:pt x="425966" y="87079"/>
                </a:lnTo>
                <a:lnTo>
                  <a:pt x="411065" y="67775"/>
                </a:lnTo>
                <a:lnTo>
                  <a:pt x="411065" y="56514"/>
                </a:lnTo>
                <a:lnTo>
                  <a:pt x="412123" y="51773"/>
                </a:lnTo>
                <a:lnTo>
                  <a:pt x="416356" y="43984"/>
                </a:lnTo>
                <a:lnTo>
                  <a:pt x="419150" y="41105"/>
                </a:lnTo>
                <a:lnTo>
                  <a:pt x="422622" y="39242"/>
                </a:lnTo>
                <a:lnTo>
                  <a:pt x="426178" y="37295"/>
                </a:lnTo>
                <a:lnTo>
                  <a:pt x="430072" y="36321"/>
                </a:lnTo>
                <a:lnTo>
                  <a:pt x="460411" y="36321"/>
                </a:lnTo>
                <a:lnTo>
                  <a:pt x="457674" y="33612"/>
                </a:lnTo>
                <a:lnTo>
                  <a:pt x="452340" y="30733"/>
                </a:lnTo>
                <a:lnTo>
                  <a:pt x="447006" y="27770"/>
                </a:lnTo>
                <a:lnTo>
                  <a:pt x="441037" y="26288"/>
                </a:lnTo>
                <a:close/>
              </a:path>
              <a:path w="469900" h="130175">
                <a:moveTo>
                  <a:pt x="460411" y="36321"/>
                </a:moveTo>
                <a:lnTo>
                  <a:pt x="438454" y="36321"/>
                </a:lnTo>
                <a:lnTo>
                  <a:pt x="442307" y="37295"/>
                </a:lnTo>
                <a:lnTo>
                  <a:pt x="445863" y="39242"/>
                </a:lnTo>
                <a:lnTo>
                  <a:pt x="449419" y="41105"/>
                </a:lnTo>
                <a:lnTo>
                  <a:pt x="452297" y="43984"/>
                </a:lnTo>
                <a:lnTo>
                  <a:pt x="456700" y="51773"/>
                </a:lnTo>
                <a:lnTo>
                  <a:pt x="457801" y="56514"/>
                </a:lnTo>
                <a:lnTo>
                  <a:pt x="457780" y="67775"/>
                </a:lnTo>
                <a:lnTo>
                  <a:pt x="456658" y="72432"/>
                </a:lnTo>
                <a:lnTo>
                  <a:pt x="454300" y="76454"/>
                </a:lnTo>
                <a:lnTo>
                  <a:pt x="452170" y="80221"/>
                </a:lnTo>
                <a:lnTo>
                  <a:pt x="449249" y="83142"/>
                </a:lnTo>
                <a:lnTo>
                  <a:pt x="441968" y="87037"/>
                </a:lnTo>
                <a:lnTo>
                  <a:pt x="438073" y="88010"/>
                </a:lnTo>
                <a:lnTo>
                  <a:pt x="460185" y="88010"/>
                </a:lnTo>
                <a:lnTo>
                  <a:pt x="461653" y="86571"/>
                </a:lnTo>
                <a:lnTo>
                  <a:pt x="468003" y="75649"/>
                </a:lnTo>
                <a:lnTo>
                  <a:pt x="469612" y="69299"/>
                </a:lnTo>
                <a:lnTo>
                  <a:pt x="469612" y="54906"/>
                </a:lnTo>
                <a:lnTo>
                  <a:pt x="468045" y="48598"/>
                </a:lnTo>
                <a:lnTo>
                  <a:pt x="464913" y="43179"/>
                </a:lnTo>
                <a:lnTo>
                  <a:pt x="461865" y="37761"/>
                </a:lnTo>
                <a:lnTo>
                  <a:pt x="460411" y="36321"/>
                </a:lnTo>
                <a:close/>
              </a:path>
            </a:pathLst>
          </a:custGeom>
          <a:solidFill>
            <a:srgbClr val="686868"/>
          </a:solidFill>
        </p:spPr>
        <p:txBody>
          <a:bodyPr wrap="square" lIns="0" tIns="0" rIns="0" bIns="0" rtlCol="0"/>
          <a:lstStyle/>
          <a:p>
            <a:endParaRPr sz="1154"/>
          </a:p>
        </p:txBody>
      </p:sp>
      <p:sp>
        <p:nvSpPr>
          <p:cNvPr id="38" name="object 38"/>
          <p:cNvSpPr/>
          <p:nvPr/>
        </p:nvSpPr>
        <p:spPr>
          <a:xfrm>
            <a:off x="6401434" y="18040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9" name="object 39"/>
          <p:cNvSpPr/>
          <p:nvPr/>
        </p:nvSpPr>
        <p:spPr>
          <a:xfrm>
            <a:off x="6489154" y="1795053"/>
            <a:ext cx="446747" cy="62716"/>
          </a:xfrm>
          <a:custGeom>
            <a:avLst/>
            <a:gdLst/>
            <a:ahLst/>
            <a:cxnLst/>
            <a:rect l="l" t="t" r="r" b="b"/>
            <a:pathLst>
              <a:path w="696595" h="97789">
                <a:moveTo>
                  <a:pt x="12446" y="8763"/>
                </a:moveTo>
                <a:lnTo>
                  <a:pt x="0" y="8763"/>
                </a:lnTo>
                <a:lnTo>
                  <a:pt x="0" y="96647"/>
                </a:lnTo>
                <a:lnTo>
                  <a:pt x="11557" y="96647"/>
                </a:lnTo>
                <a:lnTo>
                  <a:pt x="11557" y="30988"/>
                </a:lnTo>
                <a:lnTo>
                  <a:pt x="22392" y="30988"/>
                </a:lnTo>
                <a:lnTo>
                  <a:pt x="12446" y="8763"/>
                </a:lnTo>
                <a:close/>
              </a:path>
              <a:path w="696595" h="97789">
                <a:moveTo>
                  <a:pt x="22392" y="30988"/>
                </a:moveTo>
                <a:lnTo>
                  <a:pt x="11557" y="30988"/>
                </a:lnTo>
                <a:lnTo>
                  <a:pt x="40894" y="96647"/>
                </a:lnTo>
                <a:lnTo>
                  <a:pt x="49022" y="96647"/>
                </a:lnTo>
                <a:lnTo>
                  <a:pt x="55815" y="81407"/>
                </a:lnTo>
                <a:lnTo>
                  <a:pt x="44958" y="81407"/>
                </a:lnTo>
                <a:lnTo>
                  <a:pt x="22392" y="30988"/>
                </a:lnTo>
                <a:close/>
              </a:path>
              <a:path w="696595" h="97789">
                <a:moveTo>
                  <a:pt x="89789" y="31115"/>
                </a:moveTo>
                <a:lnTo>
                  <a:pt x="78232" y="31115"/>
                </a:lnTo>
                <a:lnTo>
                  <a:pt x="78232" y="96647"/>
                </a:lnTo>
                <a:lnTo>
                  <a:pt x="89789" y="96647"/>
                </a:lnTo>
                <a:lnTo>
                  <a:pt x="89789" y="31115"/>
                </a:lnTo>
                <a:close/>
              </a:path>
              <a:path w="696595" h="97789">
                <a:moveTo>
                  <a:pt x="89789" y="8763"/>
                </a:moveTo>
                <a:lnTo>
                  <a:pt x="77470" y="8763"/>
                </a:lnTo>
                <a:lnTo>
                  <a:pt x="44958" y="81407"/>
                </a:lnTo>
                <a:lnTo>
                  <a:pt x="55815" y="81407"/>
                </a:lnTo>
                <a:lnTo>
                  <a:pt x="78232" y="31115"/>
                </a:lnTo>
                <a:lnTo>
                  <a:pt x="89789" y="31115"/>
                </a:lnTo>
                <a:lnTo>
                  <a:pt x="89789" y="8763"/>
                </a:lnTo>
                <a:close/>
              </a:path>
              <a:path w="696595" h="97789">
                <a:moveTo>
                  <a:pt x="146853" y="25907"/>
                </a:moveTo>
                <a:lnTo>
                  <a:pt x="133645" y="25907"/>
                </a:lnTo>
                <a:lnTo>
                  <a:pt x="127676" y="27389"/>
                </a:lnTo>
                <a:lnTo>
                  <a:pt x="122342" y="30353"/>
                </a:lnTo>
                <a:lnTo>
                  <a:pt x="117008" y="33231"/>
                </a:lnTo>
                <a:lnTo>
                  <a:pt x="105070" y="68918"/>
                </a:lnTo>
                <a:lnTo>
                  <a:pt x="106552" y="75268"/>
                </a:lnTo>
                <a:lnTo>
                  <a:pt x="133222" y="97790"/>
                </a:lnTo>
                <a:lnTo>
                  <a:pt x="146345" y="97790"/>
                </a:lnTo>
                <a:lnTo>
                  <a:pt x="152357" y="96308"/>
                </a:lnTo>
                <a:lnTo>
                  <a:pt x="163194" y="90381"/>
                </a:lnTo>
                <a:lnTo>
                  <a:pt x="166001" y="87630"/>
                </a:lnTo>
                <a:lnTo>
                  <a:pt x="135592" y="87630"/>
                </a:lnTo>
                <a:lnTo>
                  <a:pt x="131783" y="86698"/>
                </a:lnTo>
                <a:lnTo>
                  <a:pt x="116881" y="67394"/>
                </a:lnTo>
                <a:lnTo>
                  <a:pt x="116881" y="56134"/>
                </a:lnTo>
                <a:lnTo>
                  <a:pt x="117940" y="51392"/>
                </a:lnTo>
                <a:lnTo>
                  <a:pt x="122173" y="43603"/>
                </a:lnTo>
                <a:lnTo>
                  <a:pt x="124967" y="40724"/>
                </a:lnTo>
                <a:lnTo>
                  <a:pt x="128438" y="38862"/>
                </a:lnTo>
                <a:lnTo>
                  <a:pt x="131994" y="36914"/>
                </a:lnTo>
                <a:lnTo>
                  <a:pt x="135889" y="35941"/>
                </a:lnTo>
                <a:lnTo>
                  <a:pt x="166227" y="35941"/>
                </a:lnTo>
                <a:lnTo>
                  <a:pt x="163490" y="33231"/>
                </a:lnTo>
                <a:lnTo>
                  <a:pt x="158156" y="30353"/>
                </a:lnTo>
                <a:lnTo>
                  <a:pt x="152822" y="27389"/>
                </a:lnTo>
                <a:lnTo>
                  <a:pt x="146853" y="25907"/>
                </a:lnTo>
                <a:close/>
              </a:path>
              <a:path w="696595" h="97789">
                <a:moveTo>
                  <a:pt x="166227" y="35941"/>
                </a:moveTo>
                <a:lnTo>
                  <a:pt x="144271" y="35941"/>
                </a:lnTo>
                <a:lnTo>
                  <a:pt x="148123" y="36914"/>
                </a:lnTo>
                <a:lnTo>
                  <a:pt x="151679" y="38862"/>
                </a:lnTo>
                <a:lnTo>
                  <a:pt x="155235" y="40724"/>
                </a:lnTo>
                <a:lnTo>
                  <a:pt x="158114" y="43603"/>
                </a:lnTo>
                <a:lnTo>
                  <a:pt x="162516" y="51392"/>
                </a:lnTo>
                <a:lnTo>
                  <a:pt x="163617" y="56134"/>
                </a:lnTo>
                <a:lnTo>
                  <a:pt x="163597" y="67394"/>
                </a:lnTo>
                <a:lnTo>
                  <a:pt x="162474" y="72051"/>
                </a:lnTo>
                <a:lnTo>
                  <a:pt x="160116" y="76073"/>
                </a:lnTo>
                <a:lnTo>
                  <a:pt x="157987" y="79840"/>
                </a:lnTo>
                <a:lnTo>
                  <a:pt x="155066" y="82761"/>
                </a:lnTo>
                <a:lnTo>
                  <a:pt x="147784" y="86656"/>
                </a:lnTo>
                <a:lnTo>
                  <a:pt x="143890" y="87630"/>
                </a:lnTo>
                <a:lnTo>
                  <a:pt x="166001" y="87630"/>
                </a:lnTo>
                <a:lnTo>
                  <a:pt x="167469" y="86190"/>
                </a:lnTo>
                <a:lnTo>
                  <a:pt x="173819" y="75268"/>
                </a:lnTo>
                <a:lnTo>
                  <a:pt x="175428" y="68918"/>
                </a:lnTo>
                <a:lnTo>
                  <a:pt x="175428" y="54525"/>
                </a:lnTo>
                <a:lnTo>
                  <a:pt x="173862" y="48217"/>
                </a:lnTo>
                <a:lnTo>
                  <a:pt x="170729" y="42799"/>
                </a:lnTo>
                <a:lnTo>
                  <a:pt x="167681" y="37380"/>
                </a:lnTo>
                <a:lnTo>
                  <a:pt x="166227" y="35941"/>
                </a:lnTo>
                <a:close/>
              </a:path>
              <a:path w="696595" h="97789">
                <a:moveTo>
                  <a:pt x="194815" y="27051"/>
                </a:moveTo>
                <a:lnTo>
                  <a:pt x="182369" y="27051"/>
                </a:lnTo>
                <a:lnTo>
                  <a:pt x="209674" y="96647"/>
                </a:lnTo>
                <a:lnTo>
                  <a:pt x="223136" y="96647"/>
                </a:lnTo>
                <a:lnTo>
                  <a:pt x="227321" y="85979"/>
                </a:lnTo>
                <a:lnTo>
                  <a:pt x="216532" y="85979"/>
                </a:lnTo>
                <a:lnTo>
                  <a:pt x="194815" y="27051"/>
                </a:lnTo>
                <a:close/>
              </a:path>
              <a:path w="696595" h="97789">
                <a:moveTo>
                  <a:pt x="250441" y="27051"/>
                </a:moveTo>
                <a:lnTo>
                  <a:pt x="238122" y="27051"/>
                </a:lnTo>
                <a:lnTo>
                  <a:pt x="216532" y="85979"/>
                </a:lnTo>
                <a:lnTo>
                  <a:pt x="227321" y="85979"/>
                </a:lnTo>
                <a:lnTo>
                  <a:pt x="250441" y="27051"/>
                </a:lnTo>
                <a:close/>
              </a:path>
              <a:path w="696595" h="97789">
                <a:moveTo>
                  <a:pt x="269899" y="0"/>
                </a:moveTo>
                <a:lnTo>
                  <a:pt x="265581" y="0"/>
                </a:lnTo>
                <a:lnTo>
                  <a:pt x="263718" y="762"/>
                </a:lnTo>
                <a:lnTo>
                  <a:pt x="260670" y="3810"/>
                </a:lnTo>
                <a:lnTo>
                  <a:pt x="259908" y="5672"/>
                </a:lnTo>
                <a:lnTo>
                  <a:pt x="259908" y="10075"/>
                </a:lnTo>
                <a:lnTo>
                  <a:pt x="260670" y="11937"/>
                </a:lnTo>
                <a:lnTo>
                  <a:pt x="263718" y="14986"/>
                </a:lnTo>
                <a:lnTo>
                  <a:pt x="265581" y="15748"/>
                </a:lnTo>
                <a:lnTo>
                  <a:pt x="269899" y="15748"/>
                </a:lnTo>
                <a:lnTo>
                  <a:pt x="271677" y="14986"/>
                </a:lnTo>
                <a:lnTo>
                  <a:pt x="273116" y="13462"/>
                </a:lnTo>
                <a:lnTo>
                  <a:pt x="274640" y="11937"/>
                </a:lnTo>
                <a:lnTo>
                  <a:pt x="275402" y="10075"/>
                </a:lnTo>
                <a:lnTo>
                  <a:pt x="275402" y="5672"/>
                </a:lnTo>
                <a:lnTo>
                  <a:pt x="274640" y="3810"/>
                </a:lnTo>
                <a:lnTo>
                  <a:pt x="273116" y="2286"/>
                </a:lnTo>
                <a:lnTo>
                  <a:pt x="271677" y="762"/>
                </a:lnTo>
                <a:lnTo>
                  <a:pt x="269899" y="0"/>
                </a:lnTo>
                <a:close/>
              </a:path>
              <a:path w="696595" h="97789">
                <a:moveTo>
                  <a:pt x="273370" y="27051"/>
                </a:moveTo>
                <a:lnTo>
                  <a:pt x="261813" y="27051"/>
                </a:lnTo>
                <a:lnTo>
                  <a:pt x="261813" y="96647"/>
                </a:lnTo>
                <a:lnTo>
                  <a:pt x="273370" y="96647"/>
                </a:lnTo>
                <a:lnTo>
                  <a:pt x="273370" y="27051"/>
                </a:lnTo>
                <a:close/>
              </a:path>
              <a:path w="696595" h="97789">
                <a:moveTo>
                  <a:pt x="304624" y="27051"/>
                </a:moveTo>
                <a:lnTo>
                  <a:pt x="293067" y="27051"/>
                </a:lnTo>
                <a:lnTo>
                  <a:pt x="293067" y="96647"/>
                </a:lnTo>
                <a:lnTo>
                  <a:pt x="304624" y="96647"/>
                </a:lnTo>
                <a:lnTo>
                  <a:pt x="304624" y="51011"/>
                </a:lnTo>
                <a:lnTo>
                  <a:pt x="306402" y="45466"/>
                </a:lnTo>
                <a:lnTo>
                  <a:pt x="310306" y="41275"/>
                </a:lnTo>
                <a:lnTo>
                  <a:pt x="313514" y="37761"/>
                </a:lnTo>
                <a:lnTo>
                  <a:pt x="315178" y="37084"/>
                </a:lnTo>
                <a:lnTo>
                  <a:pt x="304624" y="37084"/>
                </a:lnTo>
                <a:lnTo>
                  <a:pt x="304624" y="27051"/>
                </a:lnTo>
                <a:close/>
              </a:path>
              <a:path w="696595" h="97789">
                <a:moveTo>
                  <a:pt x="349590" y="35814"/>
                </a:moveTo>
                <a:lnTo>
                  <a:pt x="330151" y="35814"/>
                </a:lnTo>
                <a:lnTo>
                  <a:pt x="334765" y="37676"/>
                </a:lnTo>
                <a:lnTo>
                  <a:pt x="338152" y="41402"/>
                </a:lnTo>
                <a:lnTo>
                  <a:pt x="341623" y="45042"/>
                </a:lnTo>
                <a:lnTo>
                  <a:pt x="343359" y="50334"/>
                </a:lnTo>
                <a:lnTo>
                  <a:pt x="343359" y="96647"/>
                </a:lnTo>
                <a:lnTo>
                  <a:pt x="354789" y="96647"/>
                </a:lnTo>
                <a:lnTo>
                  <a:pt x="354789" y="51011"/>
                </a:lnTo>
                <a:lnTo>
                  <a:pt x="356567" y="45466"/>
                </a:lnTo>
                <a:lnTo>
                  <a:pt x="360471" y="41275"/>
                </a:lnTo>
                <a:lnTo>
                  <a:pt x="352122" y="41275"/>
                </a:lnTo>
                <a:lnTo>
                  <a:pt x="349921" y="36195"/>
                </a:lnTo>
                <a:lnTo>
                  <a:pt x="349590" y="35814"/>
                </a:lnTo>
                <a:close/>
              </a:path>
              <a:path w="696595" h="97789">
                <a:moveTo>
                  <a:pt x="399395" y="35814"/>
                </a:moveTo>
                <a:lnTo>
                  <a:pt x="380316" y="35814"/>
                </a:lnTo>
                <a:lnTo>
                  <a:pt x="384930" y="37676"/>
                </a:lnTo>
                <a:lnTo>
                  <a:pt x="388317" y="41402"/>
                </a:lnTo>
                <a:lnTo>
                  <a:pt x="391788" y="45042"/>
                </a:lnTo>
                <a:lnTo>
                  <a:pt x="393524" y="50334"/>
                </a:lnTo>
                <a:lnTo>
                  <a:pt x="393524" y="96647"/>
                </a:lnTo>
                <a:lnTo>
                  <a:pt x="404954" y="96647"/>
                </a:lnTo>
                <a:lnTo>
                  <a:pt x="404954" y="49191"/>
                </a:lnTo>
                <a:lnTo>
                  <a:pt x="403726" y="43730"/>
                </a:lnTo>
                <a:lnTo>
                  <a:pt x="399395" y="35814"/>
                </a:lnTo>
                <a:close/>
              </a:path>
              <a:path w="696595" h="97789">
                <a:moveTo>
                  <a:pt x="382179" y="25781"/>
                </a:moveTo>
                <a:lnTo>
                  <a:pt x="371257" y="25781"/>
                </a:lnTo>
                <a:lnTo>
                  <a:pt x="366261" y="27135"/>
                </a:lnTo>
                <a:lnTo>
                  <a:pt x="357287" y="32554"/>
                </a:lnTo>
                <a:lnTo>
                  <a:pt x="354069" y="36364"/>
                </a:lnTo>
                <a:lnTo>
                  <a:pt x="352122" y="41275"/>
                </a:lnTo>
                <a:lnTo>
                  <a:pt x="360471" y="41275"/>
                </a:lnTo>
                <a:lnTo>
                  <a:pt x="363679" y="37761"/>
                </a:lnTo>
                <a:lnTo>
                  <a:pt x="368463" y="35814"/>
                </a:lnTo>
                <a:lnTo>
                  <a:pt x="399395" y="35814"/>
                </a:lnTo>
                <a:lnTo>
                  <a:pt x="398816" y="34755"/>
                </a:lnTo>
                <a:lnTo>
                  <a:pt x="395471" y="31411"/>
                </a:lnTo>
                <a:lnTo>
                  <a:pt x="391238" y="29210"/>
                </a:lnTo>
                <a:lnTo>
                  <a:pt x="387005" y="26924"/>
                </a:lnTo>
                <a:lnTo>
                  <a:pt x="382179" y="25781"/>
                </a:lnTo>
                <a:close/>
              </a:path>
              <a:path w="696595" h="97789">
                <a:moveTo>
                  <a:pt x="332437" y="25781"/>
                </a:moveTo>
                <a:lnTo>
                  <a:pt x="321938" y="25781"/>
                </a:lnTo>
                <a:lnTo>
                  <a:pt x="317663" y="26754"/>
                </a:lnTo>
                <a:lnTo>
                  <a:pt x="313768" y="28702"/>
                </a:lnTo>
                <a:lnTo>
                  <a:pt x="309958" y="30649"/>
                </a:lnTo>
                <a:lnTo>
                  <a:pt x="306910" y="33443"/>
                </a:lnTo>
                <a:lnTo>
                  <a:pt x="304624" y="37084"/>
                </a:lnTo>
                <a:lnTo>
                  <a:pt x="315178" y="37084"/>
                </a:lnTo>
                <a:lnTo>
                  <a:pt x="318298" y="35814"/>
                </a:lnTo>
                <a:lnTo>
                  <a:pt x="349590" y="35814"/>
                </a:lnTo>
                <a:lnTo>
                  <a:pt x="346576" y="32342"/>
                </a:lnTo>
                <a:lnTo>
                  <a:pt x="337602" y="27093"/>
                </a:lnTo>
                <a:lnTo>
                  <a:pt x="332437" y="25781"/>
                </a:lnTo>
                <a:close/>
              </a:path>
              <a:path w="696595" h="97789">
                <a:moveTo>
                  <a:pt x="460615" y="25907"/>
                </a:moveTo>
                <a:lnTo>
                  <a:pt x="447237" y="25907"/>
                </a:lnTo>
                <a:lnTo>
                  <a:pt x="441226" y="27389"/>
                </a:lnTo>
                <a:lnTo>
                  <a:pt x="430812" y="33231"/>
                </a:lnTo>
                <a:lnTo>
                  <a:pt x="426790" y="37380"/>
                </a:lnTo>
                <a:lnTo>
                  <a:pt x="421033" y="48217"/>
                </a:lnTo>
                <a:lnTo>
                  <a:pt x="419594" y="54525"/>
                </a:lnTo>
                <a:lnTo>
                  <a:pt x="419594" y="68918"/>
                </a:lnTo>
                <a:lnTo>
                  <a:pt x="447407" y="97790"/>
                </a:lnTo>
                <a:lnTo>
                  <a:pt x="462308" y="97790"/>
                </a:lnTo>
                <a:lnTo>
                  <a:pt x="469251" y="95715"/>
                </a:lnTo>
                <a:lnTo>
                  <a:pt x="474839" y="91567"/>
                </a:lnTo>
                <a:lnTo>
                  <a:pt x="479533" y="88011"/>
                </a:lnTo>
                <a:lnTo>
                  <a:pt x="447915" y="88011"/>
                </a:lnTo>
                <a:lnTo>
                  <a:pt x="442708" y="86106"/>
                </a:lnTo>
                <a:lnTo>
                  <a:pt x="438298" y="82211"/>
                </a:lnTo>
                <a:lnTo>
                  <a:pt x="434156" y="78401"/>
                </a:lnTo>
                <a:lnTo>
                  <a:pt x="431828" y="73025"/>
                </a:lnTo>
                <a:lnTo>
                  <a:pt x="431405" y="66167"/>
                </a:lnTo>
                <a:lnTo>
                  <a:pt x="487031" y="66167"/>
                </a:lnTo>
                <a:lnTo>
                  <a:pt x="487285" y="63711"/>
                </a:lnTo>
                <a:lnTo>
                  <a:pt x="487412" y="56769"/>
                </a:lnTo>
                <a:lnTo>
                  <a:pt x="431532" y="56769"/>
                </a:lnTo>
                <a:lnTo>
                  <a:pt x="432124" y="50165"/>
                </a:lnTo>
                <a:lnTo>
                  <a:pt x="434453" y="45000"/>
                </a:lnTo>
                <a:lnTo>
                  <a:pt x="438517" y="41275"/>
                </a:lnTo>
                <a:lnTo>
                  <a:pt x="442665" y="37549"/>
                </a:lnTo>
                <a:lnTo>
                  <a:pt x="447661" y="35687"/>
                </a:lnTo>
                <a:lnTo>
                  <a:pt x="479144" y="35687"/>
                </a:lnTo>
                <a:lnTo>
                  <a:pt x="476617" y="33104"/>
                </a:lnTo>
                <a:lnTo>
                  <a:pt x="466457" y="27347"/>
                </a:lnTo>
                <a:lnTo>
                  <a:pt x="460615" y="25907"/>
                </a:lnTo>
                <a:close/>
              </a:path>
              <a:path w="696595" h="97789">
                <a:moveTo>
                  <a:pt x="486015" y="75184"/>
                </a:moveTo>
                <a:lnTo>
                  <a:pt x="473569" y="75184"/>
                </a:lnTo>
                <a:lnTo>
                  <a:pt x="472214" y="79078"/>
                </a:lnTo>
                <a:lnTo>
                  <a:pt x="469843" y="82211"/>
                </a:lnTo>
                <a:lnTo>
                  <a:pt x="463155" y="86868"/>
                </a:lnTo>
                <a:lnTo>
                  <a:pt x="459006" y="88011"/>
                </a:lnTo>
                <a:lnTo>
                  <a:pt x="479533" y="88011"/>
                </a:lnTo>
                <a:lnTo>
                  <a:pt x="480427" y="87333"/>
                </a:lnTo>
                <a:lnTo>
                  <a:pt x="484152" y="81872"/>
                </a:lnTo>
                <a:lnTo>
                  <a:pt x="486015" y="75184"/>
                </a:lnTo>
                <a:close/>
              </a:path>
              <a:path w="696595" h="97789">
                <a:moveTo>
                  <a:pt x="479144" y="35687"/>
                </a:moveTo>
                <a:lnTo>
                  <a:pt x="457567" y="35687"/>
                </a:lnTo>
                <a:lnTo>
                  <a:pt x="461250" y="36533"/>
                </a:lnTo>
                <a:lnTo>
                  <a:pt x="464552" y="38227"/>
                </a:lnTo>
                <a:lnTo>
                  <a:pt x="467938" y="39835"/>
                </a:lnTo>
                <a:lnTo>
                  <a:pt x="470605" y="42248"/>
                </a:lnTo>
                <a:lnTo>
                  <a:pt x="472553" y="45466"/>
                </a:lnTo>
                <a:lnTo>
                  <a:pt x="474500" y="48598"/>
                </a:lnTo>
                <a:lnTo>
                  <a:pt x="475474" y="52366"/>
                </a:lnTo>
                <a:lnTo>
                  <a:pt x="475474" y="56769"/>
                </a:lnTo>
                <a:lnTo>
                  <a:pt x="487412" y="56769"/>
                </a:lnTo>
                <a:lnTo>
                  <a:pt x="487297" y="52366"/>
                </a:lnTo>
                <a:lnTo>
                  <a:pt x="486015" y="47159"/>
                </a:lnTo>
                <a:lnTo>
                  <a:pt x="483221" y="42164"/>
                </a:lnTo>
                <a:lnTo>
                  <a:pt x="480511" y="37084"/>
                </a:lnTo>
                <a:lnTo>
                  <a:pt x="479144" y="35687"/>
                </a:lnTo>
                <a:close/>
              </a:path>
              <a:path w="696595" h="97789">
                <a:moveTo>
                  <a:pt x="514223" y="27051"/>
                </a:moveTo>
                <a:lnTo>
                  <a:pt x="502667" y="27051"/>
                </a:lnTo>
                <a:lnTo>
                  <a:pt x="502667" y="96647"/>
                </a:lnTo>
                <a:lnTo>
                  <a:pt x="514223" y="96647"/>
                </a:lnTo>
                <a:lnTo>
                  <a:pt x="514223" y="50884"/>
                </a:lnTo>
                <a:lnTo>
                  <a:pt x="516001" y="45339"/>
                </a:lnTo>
                <a:lnTo>
                  <a:pt x="519679" y="41402"/>
                </a:lnTo>
                <a:lnTo>
                  <a:pt x="523198" y="37719"/>
                </a:lnTo>
                <a:lnTo>
                  <a:pt x="525145" y="36957"/>
                </a:lnTo>
                <a:lnTo>
                  <a:pt x="514223" y="36957"/>
                </a:lnTo>
                <a:lnTo>
                  <a:pt x="514223" y="27051"/>
                </a:lnTo>
                <a:close/>
              </a:path>
              <a:path w="696595" h="97789">
                <a:moveTo>
                  <a:pt x="559512" y="35814"/>
                </a:moveTo>
                <a:lnTo>
                  <a:pt x="540174" y="35814"/>
                </a:lnTo>
                <a:lnTo>
                  <a:pt x="544915" y="37676"/>
                </a:lnTo>
                <a:lnTo>
                  <a:pt x="548508" y="41529"/>
                </a:lnTo>
                <a:lnTo>
                  <a:pt x="551858" y="45042"/>
                </a:lnTo>
                <a:lnTo>
                  <a:pt x="553593" y="50334"/>
                </a:lnTo>
                <a:lnTo>
                  <a:pt x="553593" y="96647"/>
                </a:lnTo>
                <a:lnTo>
                  <a:pt x="565023" y="96647"/>
                </a:lnTo>
                <a:lnTo>
                  <a:pt x="565023" y="45974"/>
                </a:lnTo>
                <a:lnTo>
                  <a:pt x="562399" y="38608"/>
                </a:lnTo>
                <a:lnTo>
                  <a:pt x="559512" y="35814"/>
                </a:lnTo>
                <a:close/>
              </a:path>
              <a:path w="696595" h="97789">
                <a:moveTo>
                  <a:pt x="545042" y="25781"/>
                </a:moveTo>
                <a:lnTo>
                  <a:pt x="531834" y="25781"/>
                </a:lnTo>
                <a:lnTo>
                  <a:pt x="527474" y="26754"/>
                </a:lnTo>
                <a:lnTo>
                  <a:pt x="523494" y="28702"/>
                </a:lnTo>
                <a:lnTo>
                  <a:pt x="519600" y="30649"/>
                </a:lnTo>
                <a:lnTo>
                  <a:pt x="516510" y="33401"/>
                </a:lnTo>
                <a:lnTo>
                  <a:pt x="514223" y="36957"/>
                </a:lnTo>
                <a:lnTo>
                  <a:pt x="525145" y="36957"/>
                </a:lnTo>
                <a:lnTo>
                  <a:pt x="528067" y="35814"/>
                </a:lnTo>
                <a:lnTo>
                  <a:pt x="559512" y="35814"/>
                </a:lnTo>
                <a:lnTo>
                  <a:pt x="557150" y="33528"/>
                </a:lnTo>
                <a:lnTo>
                  <a:pt x="551900" y="28363"/>
                </a:lnTo>
                <a:lnTo>
                  <a:pt x="545042" y="25781"/>
                </a:lnTo>
                <a:close/>
              </a:path>
              <a:path w="696595" h="97789">
                <a:moveTo>
                  <a:pt x="597999" y="36576"/>
                </a:moveTo>
                <a:lnTo>
                  <a:pt x="586442" y="36576"/>
                </a:lnTo>
                <a:lnTo>
                  <a:pt x="586442" y="84370"/>
                </a:lnTo>
                <a:lnTo>
                  <a:pt x="588051" y="89238"/>
                </a:lnTo>
                <a:lnTo>
                  <a:pt x="594485" y="95165"/>
                </a:lnTo>
                <a:lnTo>
                  <a:pt x="599311" y="96647"/>
                </a:lnTo>
                <a:lnTo>
                  <a:pt x="616160" y="96647"/>
                </a:lnTo>
                <a:lnTo>
                  <a:pt x="616160" y="86868"/>
                </a:lnTo>
                <a:lnTo>
                  <a:pt x="604095" y="86868"/>
                </a:lnTo>
                <a:lnTo>
                  <a:pt x="601597" y="86190"/>
                </a:lnTo>
                <a:lnTo>
                  <a:pt x="600158" y="84836"/>
                </a:lnTo>
                <a:lnTo>
                  <a:pt x="598719" y="83396"/>
                </a:lnTo>
                <a:lnTo>
                  <a:pt x="597999" y="80983"/>
                </a:lnTo>
                <a:lnTo>
                  <a:pt x="597999" y="36576"/>
                </a:lnTo>
                <a:close/>
              </a:path>
              <a:path w="696595" h="97789">
                <a:moveTo>
                  <a:pt x="616160" y="27051"/>
                </a:moveTo>
                <a:lnTo>
                  <a:pt x="577425" y="27051"/>
                </a:lnTo>
                <a:lnTo>
                  <a:pt x="577425" y="36576"/>
                </a:lnTo>
                <a:lnTo>
                  <a:pt x="616160" y="36576"/>
                </a:lnTo>
                <a:lnTo>
                  <a:pt x="616160" y="27051"/>
                </a:lnTo>
                <a:close/>
              </a:path>
              <a:path w="696595" h="97789">
                <a:moveTo>
                  <a:pt x="597999" y="9524"/>
                </a:moveTo>
                <a:lnTo>
                  <a:pt x="586442" y="9524"/>
                </a:lnTo>
                <a:lnTo>
                  <a:pt x="586442" y="27051"/>
                </a:lnTo>
                <a:lnTo>
                  <a:pt x="597999" y="27051"/>
                </a:lnTo>
                <a:lnTo>
                  <a:pt x="597999" y="9524"/>
                </a:lnTo>
                <a:close/>
              </a:path>
              <a:path w="696595" h="97789">
                <a:moveTo>
                  <a:pt x="667628" y="25907"/>
                </a:moveTo>
                <a:lnTo>
                  <a:pt x="654420" y="25907"/>
                </a:lnTo>
                <a:lnTo>
                  <a:pt x="648451" y="27389"/>
                </a:lnTo>
                <a:lnTo>
                  <a:pt x="643117" y="30353"/>
                </a:lnTo>
                <a:lnTo>
                  <a:pt x="637783" y="33231"/>
                </a:lnTo>
                <a:lnTo>
                  <a:pt x="625845" y="68918"/>
                </a:lnTo>
                <a:lnTo>
                  <a:pt x="627326" y="75268"/>
                </a:lnTo>
                <a:lnTo>
                  <a:pt x="653996" y="97790"/>
                </a:lnTo>
                <a:lnTo>
                  <a:pt x="667120" y="97790"/>
                </a:lnTo>
                <a:lnTo>
                  <a:pt x="673131" y="96308"/>
                </a:lnTo>
                <a:lnTo>
                  <a:pt x="683968" y="90381"/>
                </a:lnTo>
                <a:lnTo>
                  <a:pt x="686776" y="87630"/>
                </a:lnTo>
                <a:lnTo>
                  <a:pt x="656367" y="87630"/>
                </a:lnTo>
                <a:lnTo>
                  <a:pt x="652557" y="86698"/>
                </a:lnTo>
                <a:lnTo>
                  <a:pt x="637656" y="67394"/>
                </a:lnTo>
                <a:lnTo>
                  <a:pt x="637656" y="56134"/>
                </a:lnTo>
                <a:lnTo>
                  <a:pt x="638714" y="51392"/>
                </a:lnTo>
                <a:lnTo>
                  <a:pt x="642947" y="43603"/>
                </a:lnTo>
                <a:lnTo>
                  <a:pt x="645741" y="40724"/>
                </a:lnTo>
                <a:lnTo>
                  <a:pt x="649213" y="38862"/>
                </a:lnTo>
                <a:lnTo>
                  <a:pt x="652769" y="36914"/>
                </a:lnTo>
                <a:lnTo>
                  <a:pt x="656663" y="35941"/>
                </a:lnTo>
                <a:lnTo>
                  <a:pt x="687002" y="35941"/>
                </a:lnTo>
                <a:lnTo>
                  <a:pt x="684265" y="33231"/>
                </a:lnTo>
                <a:lnTo>
                  <a:pt x="678931" y="30353"/>
                </a:lnTo>
                <a:lnTo>
                  <a:pt x="673597" y="27389"/>
                </a:lnTo>
                <a:lnTo>
                  <a:pt x="667628" y="25907"/>
                </a:lnTo>
                <a:close/>
              </a:path>
              <a:path w="696595" h="97789">
                <a:moveTo>
                  <a:pt x="687002" y="35941"/>
                </a:moveTo>
                <a:lnTo>
                  <a:pt x="665045" y="35941"/>
                </a:lnTo>
                <a:lnTo>
                  <a:pt x="668898" y="36914"/>
                </a:lnTo>
                <a:lnTo>
                  <a:pt x="672454" y="38862"/>
                </a:lnTo>
                <a:lnTo>
                  <a:pt x="676010" y="40724"/>
                </a:lnTo>
                <a:lnTo>
                  <a:pt x="678888" y="43603"/>
                </a:lnTo>
                <a:lnTo>
                  <a:pt x="683291" y="51392"/>
                </a:lnTo>
                <a:lnTo>
                  <a:pt x="684392" y="56134"/>
                </a:lnTo>
                <a:lnTo>
                  <a:pt x="684371" y="67394"/>
                </a:lnTo>
                <a:lnTo>
                  <a:pt x="683249" y="72051"/>
                </a:lnTo>
                <a:lnTo>
                  <a:pt x="680891" y="76073"/>
                </a:lnTo>
                <a:lnTo>
                  <a:pt x="678761" y="79840"/>
                </a:lnTo>
                <a:lnTo>
                  <a:pt x="675840" y="82761"/>
                </a:lnTo>
                <a:lnTo>
                  <a:pt x="668559" y="86656"/>
                </a:lnTo>
                <a:lnTo>
                  <a:pt x="664664" y="87630"/>
                </a:lnTo>
                <a:lnTo>
                  <a:pt x="686776" y="87630"/>
                </a:lnTo>
                <a:lnTo>
                  <a:pt x="688244" y="86190"/>
                </a:lnTo>
                <a:lnTo>
                  <a:pt x="694594" y="75268"/>
                </a:lnTo>
                <a:lnTo>
                  <a:pt x="696203" y="68918"/>
                </a:lnTo>
                <a:lnTo>
                  <a:pt x="696203" y="54525"/>
                </a:lnTo>
                <a:lnTo>
                  <a:pt x="694636" y="48217"/>
                </a:lnTo>
                <a:lnTo>
                  <a:pt x="691504" y="42799"/>
                </a:lnTo>
                <a:lnTo>
                  <a:pt x="688456" y="37380"/>
                </a:lnTo>
                <a:lnTo>
                  <a:pt x="687002" y="35941"/>
                </a:lnTo>
                <a:close/>
              </a:path>
            </a:pathLst>
          </a:custGeom>
          <a:solidFill>
            <a:srgbClr val="686868"/>
          </a:solidFill>
        </p:spPr>
        <p:txBody>
          <a:bodyPr wrap="square" lIns="0" tIns="0" rIns="0" bIns="0" rtlCol="0"/>
          <a:lstStyle/>
          <a:p>
            <a:endParaRPr sz="1154"/>
          </a:p>
        </p:txBody>
      </p:sp>
      <p:sp>
        <p:nvSpPr>
          <p:cNvPr id="40" name="object 40"/>
          <p:cNvSpPr/>
          <p:nvPr/>
        </p:nvSpPr>
        <p:spPr>
          <a:xfrm>
            <a:off x="6401434" y="196699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5" cstate="print"/>
          <a:stretch>
            <a:fillRect/>
          </a:stretch>
        </p:blipFill>
        <p:spPr>
          <a:xfrm>
            <a:off x="6486384" y="1957951"/>
            <a:ext cx="549686" cy="62716"/>
          </a:xfrm>
          <a:prstGeom prst="rect">
            <a:avLst/>
          </a:prstGeom>
        </p:spPr>
      </p:pic>
      <p:sp>
        <p:nvSpPr>
          <p:cNvPr id="42" name="object 42"/>
          <p:cNvSpPr/>
          <p:nvPr/>
        </p:nvSpPr>
        <p:spPr>
          <a:xfrm>
            <a:off x="6401434" y="262672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3" name="object 43"/>
          <p:cNvSpPr/>
          <p:nvPr/>
        </p:nvSpPr>
        <p:spPr>
          <a:xfrm>
            <a:off x="6489153" y="2615977"/>
            <a:ext cx="357154" cy="85114"/>
          </a:xfrm>
          <a:custGeom>
            <a:avLst/>
            <a:gdLst/>
            <a:ahLst/>
            <a:cxnLst/>
            <a:rect l="l" t="t" r="r" b="b"/>
            <a:pathLst>
              <a:path w="556895" h="132714">
                <a:moveTo>
                  <a:pt x="47625" y="10668"/>
                </a:moveTo>
                <a:lnTo>
                  <a:pt x="0" y="10668"/>
                </a:lnTo>
                <a:lnTo>
                  <a:pt x="0" y="99314"/>
                </a:lnTo>
                <a:lnTo>
                  <a:pt x="47625" y="99314"/>
                </a:lnTo>
                <a:lnTo>
                  <a:pt x="47625" y="89789"/>
                </a:lnTo>
                <a:lnTo>
                  <a:pt x="11557" y="89789"/>
                </a:lnTo>
                <a:lnTo>
                  <a:pt x="11557" y="59309"/>
                </a:lnTo>
                <a:lnTo>
                  <a:pt x="43815" y="59309"/>
                </a:lnTo>
                <a:lnTo>
                  <a:pt x="43815" y="49784"/>
                </a:lnTo>
                <a:lnTo>
                  <a:pt x="11557" y="49784"/>
                </a:lnTo>
                <a:lnTo>
                  <a:pt x="11557" y="20193"/>
                </a:lnTo>
                <a:lnTo>
                  <a:pt x="47625" y="20193"/>
                </a:lnTo>
                <a:lnTo>
                  <a:pt x="47625" y="10668"/>
                </a:lnTo>
                <a:close/>
              </a:path>
              <a:path w="556895" h="132714">
                <a:moveTo>
                  <a:pt x="131406" y="86487"/>
                </a:moveTo>
                <a:lnTo>
                  <a:pt x="119722" y="86487"/>
                </a:lnTo>
                <a:lnTo>
                  <a:pt x="119722" y="132334"/>
                </a:lnTo>
                <a:lnTo>
                  <a:pt x="131406" y="132334"/>
                </a:lnTo>
                <a:lnTo>
                  <a:pt x="131406" y="86487"/>
                </a:lnTo>
                <a:close/>
              </a:path>
              <a:path w="556895" h="132714">
                <a:moveTo>
                  <a:pt x="99952" y="28575"/>
                </a:moveTo>
                <a:lnTo>
                  <a:pt x="87675" y="28575"/>
                </a:lnTo>
                <a:lnTo>
                  <a:pt x="82003" y="30056"/>
                </a:lnTo>
                <a:lnTo>
                  <a:pt x="71927" y="35983"/>
                </a:lnTo>
                <a:lnTo>
                  <a:pt x="67990" y="40174"/>
                </a:lnTo>
                <a:lnTo>
                  <a:pt x="64472" y="46778"/>
                </a:lnTo>
                <a:lnTo>
                  <a:pt x="62233" y="50927"/>
                </a:lnTo>
                <a:lnTo>
                  <a:pt x="60794" y="57150"/>
                </a:lnTo>
                <a:lnTo>
                  <a:pt x="60794" y="71289"/>
                </a:lnTo>
                <a:lnTo>
                  <a:pt x="87464" y="100457"/>
                </a:lnTo>
                <a:lnTo>
                  <a:pt x="99656" y="100457"/>
                </a:lnTo>
                <a:lnTo>
                  <a:pt x="104990" y="99102"/>
                </a:lnTo>
                <a:lnTo>
                  <a:pt x="114134" y="93683"/>
                </a:lnTo>
                <a:lnTo>
                  <a:pt x="117520" y="90381"/>
                </a:lnTo>
                <a:lnTo>
                  <a:pt x="91782" y="90297"/>
                </a:lnTo>
                <a:lnTo>
                  <a:pt x="87845" y="89281"/>
                </a:lnTo>
                <a:lnTo>
                  <a:pt x="72605" y="59012"/>
                </a:lnTo>
                <a:lnTo>
                  <a:pt x="73663" y="54440"/>
                </a:lnTo>
                <a:lnTo>
                  <a:pt x="77896" y="46651"/>
                </a:lnTo>
                <a:lnTo>
                  <a:pt x="80733" y="43688"/>
                </a:lnTo>
                <a:lnTo>
                  <a:pt x="87845" y="39624"/>
                </a:lnTo>
                <a:lnTo>
                  <a:pt x="91782" y="38608"/>
                </a:lnTo>
                <a:lnTo>
                  <a:pt x="117651" y="38608"/>
                </a:lnTo>
                <a:lnTo>
                  <a:pt x="114261" y="35263"/>
                </a:lnTo>
                <a:lnTo>
                  <a:pt x="109689" y="32639"/>
                </a:lnTo>
                <a:lnTo>
                  <a:pt x="105201" y="29929"/>
                </a:lnTo>
                <a:lnTo>
                  <a:pt x="99952" y="28575"/>
                </a:lnTo>
                <a:close/>
              </a:path>
              <a:path w="556895" h="132714">
                <a:moveTo>
                  <a:pt x="117651" y="38608"/>
                </a:moveTo>
                <a:lnTo>
                  <a:pt x="100418" y="38608"/>
                </a:lnTo>
                <a:lnTo>
                  <a:pt x="104355" y="39666"/>
                </a:lnTo>
                <a:lnTo>
                  <a:pt x="107911" y="41783"/>
                </a:lnTo>
                <a:lnTo>
                  <a:pt x="119722" y="69638"/>
                </a:lnTo>
                <a:lnTo>
                  <a:pt x="118663" y="74252"/>
                </a:lnTo>
                <a:lnTo>
                  <a:pt x="100418" y="90297"/>
                </a:lnTo>
                <a:lnTo>
                  <a:pt x="117568" y="90297"/>
                </a:lnTo>
                <a:lnTo>
                  <a:pt x="119722" y="86487"/>
                </a:lnTo>
                <a:lnTo>
                  <a:pt x="131406" y="86487"/>
                </a:lnTo>
                <a:lnTo>
                  <a:pt x="131406" y="42418"/>
                </a:lnTo>
                <a:lnTo>
                  <a:pt x="119722" y="42418"/>
                </a:lnTo>
                <a:lnTo>
                  <a:pt x="117651" y="38608"/>
                </a:lnTo>
                <a:close/>
              </a:path>
              <a:path w="556895" h="132714">
                <a:moveTo>
                  <a:pt x="131406" y="29718"/>
                </a:moveTo>
                <a:lnTo>
                  <a:pt x="119722" y="29718"/>
                </a:lnTo>
                <a:lnTo>
                  <a:pt x="119722" y="42418"/>
                </a:lnTo>
                <a:lnTo>
                  <a:pt x="131406" y="42418"/>
                </a:lnTo>
                <a:lnTo>
                  <a:pt x="131406" y="29718"/>
                </a:lnTo>
                <a:close/>
              </a:path>
              <a:path w="556895" h="132714">
                <a:moveTo>
                  <a:pt x="161731" y="29718"/>
                </a:moveTo>
                <a:lnTo>
                  <a:pt x="150301" y="29718"/>
                </a:lnTo>
                <a:lnTo>
                  <a:pt x="150301" y="76919"/>
                </a:lnTo>
                <a:lnTo>
                  <a:pt x="173457" y="100330"/>
                </a:lnTo>
                <a:lnTo>
                  <a:pt x="183617" y="100330"/>
                </a:lnTo>
                <a:lnTo>
                  <a:pt x="200315" y="90297"/>
                </a:lnTo>
                <a:lnTo>
                  <a:pt x="175151" y="90297"/>
                </a:lnTo>
                <a:lnTo>
                  <a:pt x="170409" y="88476"/>
                </a:lnTo>
                <a:lnTo>
                  <a:pt x="166938" y="84836"/>
                </a:lnTo>
                <a:lnTo>
                  <a:pt x="163467" y="81110"/>
                </a:lnTo>
                <a:lnTo>
                  <a:pt x="161731" y="75819"/>
                </a:lnTo>
                <a:lnTo>
                  <a:pt x="161731" y="29718"/>
                </a:lnTo>
                <a:close/>
              </a:path>
              <a:path w="556895" h="132714">
                <a:moveTo>
                  <a:pt x="212658" y="89027"/>
                </a:moveTo>
                <a:lnTo>
                  <a:pt x="201101" y="89027"/>
                </a:lnTo>
                <a:lnTo>
                  <a:pt x="201101" y="99314"/>
                </a:lnTo>
                <a:lnTo>
                  <a:pt x="212658" y="99314"/>
                </a:lnTo>
                <a:lnTo>
                  <a:pt x="212658" y="89027"/>
                </a:lnTo>
                <a:close/>
              </a:path>
              <a:path w="556895" h="132714">
                <a:moveTo>
                  <a:pt x="212658" y="29718"/>
                </a:moveTo>
                <a:lnTo>
                  <a:pt x="201101" y="29718"/>
                </a:lnTo>
                <a:lnTo>
                  <a:pt x="201101" y="75226"/>
                </a:lnTo>
                <a:lnTo>
                  <a:pt x="199323" y="80772"/>
                </a:lnTo>
                <a:lnTo>
                  <a:pt x="192211" y="88392"/>
                </a:lnTo>
                <a:lnTo>
                  <a:pt x="187343" y="90297"/>
                </a:lnTo>
                <a:lnTo>
                  <a:pt x="200315" y="90297"/>
                </a:lnTo>
                <a:lnTo>
                  <a:pt x="201101" y="89027"/>
                </a:lnTo>
                <a:lnTo>
                  <a:pt x="212658" y="89027"/>
                </a:lnTo>
                <a:lnTo>
                  <a:pt x="212658" y="29718"/>
                </a:lnTo>
                <a:close/>
              </a:path>
              <a:path w="556895" h="132714">
                <a:moveTo>
                  <a:pt x="240257" y="2667"/>
                </a:moveTo>
                <a:lnTo>
                  <a:pt x="235939" y="2667"/>
                </a:lnTo>
                <a:lnTo>
                  <a:pt x="234076" y="3429"/>
                </a:lnTo>
                <a:lnTo>
                  <a:pt x="231028" y="6477"/>
                </a:lnTo>
                <a:lnTo>
                  <a:pt x="230266" y="8339"/>
                </a:lnTo>
                <a:lnTo>
                  <a:pt x="230266" y="12742"/>
                </a:lnTo>
                <a:lnTo>
                  <a:pt x="231028" y="14605"/>
                </a:lnTo>
                <a:lnTo>
                  <a:pt x="234076" y="17653"/>
                </a:lnTo>
                <a:lnTo>
                  <a:pt x="235939" y="18415"/>
                </a:lnTo>
                <a:lnTo>
                  <a:pt x="240257" y="18415"/>
                </a:lnTo>
                <a:lnTo>
                  <a:pt x="242035" y="17653"/>
                </a:lnTo>
                <a:lnTo>
                  <a:pt x="243474" y="16129"/>
                </a:lnTo>
                <a:lnTo>
                  <a:pt x="244998" y="14605"/>
                </a:lnTo>
                <a:lnTo>
                  <a:pt x="245760" y="12742"/>
                </a:lnTo>
                <a:lnTo>
                  <a:pt x="245760" y="8339"/>
                </a:lnTo>
                <a:lnTo>
                  <a:pt x="244998" y="6477"/>
                </a:lnTo>
                <a:lnTo>
                  <a:pt x="243474" y="4953"/>
                </a:lnTo>
                <a:lnTo>
                  <a:pt x="242035" y="3429"/>
                </a:lnTo>
                <a:lnTo>
                  <a:pt x="240257" y="2667"/>
                </a:lnTo>
                <a:close/>
              </a:path>
              <a:path w="556895" h="132714">
                <a:moveTo>
                  <a:pt x="243728" y="29718"/>
                </a:moveTo>
                <a:lnTo>
                  <a:pt x="232171" y="29718"/>
                </a:lnTo>
                <a:lnTo>
                  <a:pt x="232171" y="99314"/>
                </a:lnTo>
                <a:lnTo>
                  <a:pt x="243728" y="99314"/>
                </a:lnTo>
                <a:lnTo>
                  <a:pt x="243728" y="29718"/>
                </a:lnTo>
                <a:close/>
              </a:path>
              <a:path w="556895" h="132714">
                <a:moveTo>
                  <a:pt x="274982" y="5334"/>
                </a:moveTo>
                <a:lnTo>
                  <a:pt x="263425" y="5334"/>
                </a:lnTo>
                <a:lnTo>
                  <a:pt x="263425" y="99314"/>
                </a:lnTo>
                <a:lnTo>
                  <a:pt x="274982" y="99314"/>
                </a:lnTo>
                <a:lnTo>
                  <a:pt x="274982" y="5334"/>
                </a:lnTo>
                <a:close/>
              </a:path>
              <a:path w="556895" h="132714">
                <a:moveTo>
                  <a:pt x="306236" y="29718"/>
                </a:moveTo>
                <a:lnTo>
                  <a:pt x="294679" y="29718"/>
                </a:lnTo>
                <a:lnTo>
                  <a:pt x="294679" y="99314"/>
                </a:lnTo>
                <a:lnTo>
                  <a:pt x="306236" y="99314"/>
                </a:lnTo>
                <a:lnTo>
                  <a:pt x="306236" y="29718"/>
                </a:lnTo>
                <a:close/>
              </a:path>
              <a:path w="556895" h="132714">
                <a:moveTo>
                  <a:pt x="312840" y="0"/>
                </a:moveTo>
                <a:lnTo>
                  <a:pt x="285789" y="15875"/>
                </a:lnTo>
                <a:lnTo>
                  <a:pt x="285789" y="24511"/>
                </a:lnTo>
                <a:lnTo>
                  <a:pt x="312840" y="10033"/>
                </a:lnTo>
                <a:lnTo>
                  <a:pt x="312840" y="0"/>
                </a:lnTo>
                <a:close/>
              </a:path>
              <a:path w="556895" h="132714">
                <a:moveTo>
                  <a:pt x="348021" y="86487"/>
                </a:moveTo>
                <a:lnTo>
                  <a:pt x="337490" y="86487"/>
                </a:lnTo>
                <a:lnTo>
                  <a:pt x="339776" y="90551"/>
                </a:lnTo>
                <a:lnTo>
                  <a:pt x="343163" y="93895"/>
                </a:lnTo>
                <a:lnTo>
                  <a:pt x="347650" y="96520"/>
                </a:lnTo>
                <a:lnTo>
                  <a:pt x="352222" y="99144"/>
                </a:lnTo>
                <a:lnTo>
                  <a:pt x="357514" y="100457"/>
                </a:lnTo>
                <a:lnTo>
                  <a:pt x="369706" y="100457"/>
                </a:lnTo>
                <a:lnTo>
                  <a:pt x="375294" y="98933"/>
                </a:lnTo>
                <a:lnTo>
                  <a:pt x="380289" y="95885"/>
                </a:lnTo>
                <a:lnTo>
                  <a:pt x="385369" y="92837"/>
                </a:lnTo>
                <a:lnTo>
                  <a:pt x="387733" y="90297"/>
                </a:lnTo>
                <a:lnTo>
                  <a:pt x="356879" y="90297"/>
                </a:lnTo>
                <a:lnTo>
                  <a:pt x="352942" y="89281"/>
                </a:lnTo>
                <a:lnTo>
                  <a:pt x="349301" y="87249"/>
                </a:lnTo>
                <a:lnTo>
                  <a:pt x="348021" y="86487"/>
                </a:lnTo>
                <a:close/>
              </a:path>
              <a:path w="556895" h="132714">
                <a:moveTo>
                  <a:pt x="337490" y="5334"/>
                </a:moveTo>
                <a:lnTo>
                  <a:pt x="325933" y="5334"/>
                </a:lnTo>
                <a:lnTo>
                  <a:pt x="325933" y="99314"/>
                </a:lnTo>
                <a:lnTo>
                  <a:pt x="337490" y="99314"/>
                </a:lnTo>
                <a:lnTo>
                  <a:pt x="337490" y="86487"/>
                </a:lnTo>
                <a:lnTo>
                  <a:pt x="348021" y="86487"/>
                </a:lnTo>
                <a:lnTo>
                  <a:pt x="337490" y="69638"/>
                </a:lnTo>
                <a:lnTo>
                  <a:pt x="337540" y="59012"/>
                </a:lnTo>
                <a:lnTo>
                  <a:pt x="347745" y="42672"/>
                </a:lnTo>
                <a:lnTo>
                  <a:pt x="337490" y="42672"/>
                </a:lnTo>
                <a:lnTo>
                  <a:pt x="337490" y="5334"/>
                </a:lnTo>
                <a:close/>
              </a:path>
              <a:path w="556895" h="132714">
                <a:moveTo>
                  <a:pt x="387877" y="38608"/>
                </a:moveTo>
                <a:lnTo>
                  <a:pt x="365430" y="38608"/>
                </a:lnTo>
                <a:lnTo>
                  <a:pt x="369367" y="39624"/>
                </a:lnTo>
                <a:lnTo>
                  <a:pt x="372923" y="41656"/>
                </a:lnTo>
                <a:lnTo>
                  <a:pt x="376564" y="43688"/>
                </a:lnTo>
                <a:lnTo>
                  <a:pt x="379442" y="46651"/>
                </a:lnTo>
                <a:lnTo>
                  <a:pt x="383676" y="54440"/>
                </a:lnTo>
                <a:lnTo>
                  <a:pt x="384734" y="59012"/>
                </a:lnTo>
                <a:lnTo>
                  <a:pt x="384724" y="69638"/>
                </a:lnTo>
                <a:lnTo>
                  <a:pt x="365430" y="90297"/>
                </a:lnTo>
                <a:lnTo>
                  <a:pt x="387733" y="90297"/>
                </a:lnTo>
                <a:lnTo>
                  <a:pt x="389348" y="88561"/>
                </a:lnTo>
                <a:lnTo>
                  <a:pt x="395106" y="77554"/>
                </a:lnTo>
                <a:lnTo>
                  <a:pt x="396545" y="71289"/>
                </a:lnTo>
                <a:lnTo>
                  <a:pt x="396545" y="57150"/>
                </a:lnTo>
                <a:lnTo>
                  <a:pt x="395106" y="50927"/>
                </a:lnTo>
                <a:lnTo>
                  <a:pt x="389348" y="40174"/>
                </a:lnTo>
                <a:lnTo>
                  <a:pt x="387877" y="38608"/>
                </a:lnTo>
                <a:close/>
              </a:path>
              <a:path w="556895" h="132714">
                <a:moveTo>
                  <a:pt x="369790" y="28575"/>
                </a:moveTo>
                <a:lnTo>
                  <a:pt x="357683" y="28575"/>
                </a:lnTo>
                <a:lnTo>
                  <a:pt x="352476" y="29887"/>
                </a:lnTo>
                <a:lnTo>
                  <a:pt x="343332" y="35136"/>
                </a:lnTo>
                <a:lnTo>
                  <a:pt x="339861" y="38523"/>
                </a:lnTo>
                <a:lnTo>
                  <a:pt x="337490" y="42672"/>
                </a:lnTo>
                <a:lnTo>
                  <a:pt x="347745" y="42672"/>
                </a:lnTo>
                <a:lnTo>
                  <a:pt x="352942" y="39666"/>
                </a:lnTo>
                <a:lnTo>
                  <a:pt x="356879" y="38608"/>
                </a:lnTo>
                <a:lnTo>
                  <a:pt x="387877" y="38608"/>
                </a:lnTo>
                <a:lnTo>
                  <a:pt x="385411" y="35983"/>
                </a:lnTo>
                <a:lnTo>
                  <a:pt x="375421" y="30056"/>
                </a:lnTo>
                <a:lnTo>
                  <a:pt x="369790" y="28575"/>
                </a:lnTo>
                <a:close/>
              </a:path>
              <a:path w="556895" h="132714">
                <a:moveTo>
                  <a:pt x="423314" y="29718"/>
                </a:moveTo>
                <a:lnTo>
                  <a:pt x="411757" y="29718"/>
                </a:lnTo>
                <a:lnTo>
                  <a:pt x="411757" y="99314"/>
                </a:lnTo>
                <a:lnTo>
                  <a:pt x="423314" y="99314"/>
                </a:lnTo>
                <a:lnTo>
                  <a:pt x="423314" y="61468"/>
                </a:lnTo>
                <a:lnTo>
                  <a:pt x="424529" y="52244"/>
                </a:lnTo>
                <a:lnTo>
                  <a:pt x="428172" y="45656"/>
                </a:lnTo>
                <a:lnTo>
                  <a:pt x="434244" y="41703"/>
                </a:lnTo>
                <a:lnTo>
                  <a:pt x="438648" y="41021"/>
                </a:lnTo>
                <a:lnTo>
                  <a:pt x="423314" y="41021"/>
                </a:lnTo>
                <a:lnTo>
                  <a:pt x="423314" y="29718"/>
                </a:lnTo>
                <a:close/>
              </a:path>
              <a:path w="556895" h="132714">
                <a:moveTo>
                  <a:pt x="445793" y="28448"/>
                </a:moveTo>
                <a:lnTo>
                  <a:pt x="440375" y="28448"/>
                </a:lnTo>
                <a:lnTo>
                  <a:pt x="435760" y="29548"/>
                </a:lnTo>
                <a:lnTo>
                  <a:pt x="431950" y="31750"/>
                </a:lnTo>
                <a:lnTo>
                  <a:pt x="428225" y="33951"/>
                </a:lnTo>
                <a:lnTo>
                  <a:pt x="425346" y="37041"/>
                </a:lnTo>
                <a:lnTo>
                  <a:pt x="423314" y="41021"/>
                </a:lnTo>
                <a:lnTo>
                  <a:pt x="438648" y="41021"/>
                </a:lnTo>
                <a:lnTo>
                  <a:pt x="442745" y="40386"/>
                </a:lnTo>
                <a:lnTo>
                  <a:pt x="445793" y="40386"/>
                </a:lnTo>
                <a:lnTo>
                  <a:pt x="445793" y="28448"/>
                </a:lnTo>
                <a:close/>
              </a:path>
              <a:path w="556895" h="132714">
                <a:moveTo>
                  <a:pt x="467220" y="2667"/>
                </a:moveTo>
                <a:lnTo>
                  <a:pt x="462902" y="2667"/>
                </a:lnTo>
                <a:lnTo>
                  <a:pt x="461039" y="3429"/>
                </a:lnTo>
                <a:lnTo>
                  <a:pt x="457991" y="6477"/>
                </a:lnTo>
                <a:lnTo>
                  <a:pt x="457229" y="8339"/>
                </a:lnTo>
                <a:lnTo>
                  <a:pt x="457229" y="12742"/>
                </a:lnTo>
                <a:lnTo>
                  <a:pt x="457991" y="14605"/>
                </a:lnTo>
                <a:lnTo>
                  <a:pt x="461039" y="17653"/>
                </a:lnTo>
                <a:lnTo>
                  <a:pt x="462902" y="18415"/>
                </a:lnTo>
                <a:lnTo>
                  <a:pt x="467220" y="18415"/>
                </a:lnTo>
                <a:lnTo>
                  <a:pt x="468998" y="17653"/>
                </a:lnTo>
                <a:lnTo>
                  <a:pt x="470437" y="16129"/>
                </a:lnTo>
                <a:lnTo>
                  <a:pt x="471961" y="14605"/>
                </a:lnTo>
                <a:lnTo>
                  <a:pt x="472723" y="12742"/>
                </a:lnTo>
                <a:lnTo>
                  <a:pt x="472723" y="8339"/>
                </a:lnTo>
                <a:lnTo>
                  <a:pt x="471961" y="6477"/>
                </a:lnTo>
                <a:lnTo>
                  <a:pt x="470437" y="4953"/>
                </a:lnTo>
                <a:lnTo>
                  <a:pt x="468998" y="3429"/>
                </a:lnTo>
                <a:lnTo>
                  <a:pt x="467220" y="2667"/>
                </a:lnTo>
                <a:close/>
              </a:path>
              <a:path w="556895" h="132714">
                <a:moveTo>
                  <a:pt x="470691" y="29718"/>
                </a:moveTo>
                <a:lnTo>
                  <a:pt x="459134" y="29718"/>
                </a:lnTo>
                <a:lnTo>
                  <a:pt x="459134" y="99314"/>
                </a:lnTo>
                <a:lnTo>
                  <a:pt x="470691" y="99314"/>
                </a:lnTo>
                <a:lnTo>
                  <a:pt x="470691" y="29718"/>
                </a:lnTo>
                <a:close/>
              </a:path>
              <a:path w="556895" h="132714">
                <a:moveTo>
                  <a:pt x="527853" y="28575"/>
                </a:moveTo>
                <a:lnTo>
                  <a:pt x="514645" y="28575"/>
                </a:lnTo>
                <a:lnTo>
                  <a:pt x="508676" y="30056"/>
                </a:lnTo>
                <a:lnTo>
                  <a:pt x="503342" y="33020"/>
                </a:lnTo>
                <a:lnTo>
                  <a:pt x="498008" y="35898"/>
                </a:lnTo>
                <a:lnTo>
                  <a:pt x="486070" y="71585"/>
                </a:lnTo>
                <a:lnTo>
                  <a:pt x="487552" y="77935"/>
                </a:lnTo>
                <a:lnTo>
                  <a:pt x="514222" y="100457"/>
                </a:lnTo>
                <a:lnTo>
                  <a:pt x="527345" y="100457"/>
                </a:lnTo>
                <a:lnTo>
                  <a:pt x="533356" y="98975"/>
                </a:lnTo>
                <a:lnTo>
                  <a:pt x="544194" y="93048"/>
                </a:lnTo>
                <a:lnTo>
                  <a:pt x="547001" y="90297"/>
                </a:lnTo>
                <a:lnTo>
                  <a:pt x="516593" y="90297"/>
                </a:lnTo>
                <a:lnTo>
                  <a:pt x="512782" y="89365"/>
                </a:lnTo>
                <a:lnTo>
                  <a:pt x="497881" y="70061"/>
                </a:lnTo>
                <a:lnTo>
                  <a:pt x="497881" y="58801"/>
                </a:lnTo>
                <a:lnTo>
                  <a:pt x="498939" y="54059"/>
                </a:lnTo>
                <a:lnTo>
                  <a:pt x="503173" y="46270"/>
                </a:lnTo>
                <a:lnTo>
                  <a:pt x="505967" y="43391"/>
                </a:lnTo>
                <a:lnTo>
                  <a:pt x="509438" y="41529"/>
                </a:lnTo>
                <a:lnTo>
                  <a:pt x="512994" y="39581"/>
                </a:lnTo>
                <a:lnTo>
                  <a:pt x="516889" y="38608"/>
                </a:lnTo>
                <a:lnTo>
                  <a:pt x="547227" y="38608"/>
                </a:lnTo>
                <a:lnTo>
                  <a:pt x="544490" y="35898"/>
                </a:lnTo>
                <a:lnTo>
                  <a:pt x="539156" y="33020"/>
                </a:lnTo>
                <a:lnTo>
                  <a:pt x="533822" y="30056"/>
                </a:lnTo>
                <a:lnTo>
                  <a:pt x="527853" y="28575"/>
                </a:lnTo>
                <a:close/>
              </a:path>
              <a:path w="556895" h="132714">
                <a:moveTo>
                  <a:pt x="547227" y="38608"/>
                </a:moveTo>
                <a:lnTo>
                  <a:pt x="525271" y="38608"/>
                </a:lnTo>
                <a:lnTo>
                  <a:pt x="529123" y="39581"/>
                </a:lnTo>
                <a:lnTo>
                  <a:pt x="532679" y="41529"/>
                </a:lnTo>
                <a:lnTo>
                  <a:pt x="536235" y="43391"/>
                </a:lnTo>
                <a:lnTo>
                  <a:pt x="539114" y="46270"/>
                </a:lnTo>
                <a:lnTo>
                  <a:pt x="543517" y="54059"/>
                </a:lnTo>
                <a:lnTo>
                  <a:pt x="544617" y="58801"/>
                </a:lnTo>
                <a:lnTo>
                  <a:pt x="544597" y="70061"/>
                </a:lnTo>
                <a:lnTo>
                  <a:pt x="543474" y="74718"/>
                </a:lnTo>
                <a:lnTo>
                  <a:pt x="541116" y="78740"/>
                </a:lnTo>
                <a:lnTo>
                  <a:pt x="538987" y="82507"/>
                </a:lnTo>
                <a:lnTo>
                  <a:pt x="536066" y="85428"/>
                </a:lnTo>
                <a:lnTo>
                  <a:pt x="528785" y="89323"/>
                </a:lnTo>
                <a:lnTo>
                  <a:pt x="524890" y="90297"/>
                </a:lnTo>
                <a:lnTo>
                  <a:pt x="547001" y="90297"/>
                </a:lnTo>
                <a:lnTo>
                  <a:pt x="548470" y="88857"/>
                </a:lnTo>
                <a:lnTo>
                  <a:pt x="554820" y="77935"/>
                </a:lnTo>
                <a:lnTo>
                  <a:pt x="556428" y="71585"/>
                </a:lnTo>
                <a:lnTo>
                  <a:pt x="556428" y="57192"/>
                </a:lnTo>
                <a:lnTo>
                  <a:pt x="554862" y="50884"/>
                </a:lnTo>
                <a:lnTo>
                  <a:pt x="551729" y="45466"/>
                </a:lnTo>
                <a:lnTo>
                  <a:pt x="548681" y="40047"/>
                </a:lnTo>
                <a:lnTo>
                  <a:pt x="547227" y="38608"/>
                </a:lnTo>
                <a:close/>
              </a:path>
            </a:pathLst>
          </a:custGeom>
          <a:solidFill>
            <a:srgbClr val="686868"/>
          </a:solidFill>
        </p:spPr>
        <p:txBody>
          <a:bodyPr wrap="square" lIns="0" tIns="0" rIns="0" bIns="0" rtlCol="0"/>
          <a:lstStyle/>
          <a:p>
            <a:endParaRPr sz="1154"/>
          </a:p>
        </p:txBody>
      </p:sp>
      <p:sp>
        <p:nvSpPr>
          <p:cNvPr id="44" name="object 44"/>
          <p:cNvSpPr/>
          <p:nvPr/>
        </p:nvSpPr>
        <p:spPr>
          <a:xfrm>
            <a:off x="6401434" y="278962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5" name="object 45"/>
          <p:cNvPicPr/>
          <p:nvPr/>
        </p:nvPicPr>
        <p:blipFill>
          <a:blip r:embed="rId6" cstate="print"/>
          <a:stretch>
            <a:fillRect/>
          </a:stretch>
        </p:blipFill>
        <p:spPr>
          <a:xfrm>
            <a:off x="6485569" y="2780585"/>
            <a:ext cx="420654" cy="62716"/>
          </a:xfrm>
          <a:prstGeom prst="rect">
            <a:avLst/>
          </a:prstGeom>
        </p:spPr>
      </p:pic>
      <p:sp>
        <p:nvSpPr>
          <p:cNvPr id="46" name="object 46"/>
          <p:cNvSpPr/>
          <p:nvPr/>
        </p:nvSpPr>
        <p:spPr>
          <a:xfrm>
            <a:off x="6401434" y="377515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7" name="object 47"/>
          <p:cNvSpPr/>
          <p:nvPr/>
        </p:nvSpPr>
        <p:spPr>
          <a:xfrm>
            <a:off x="6485651" y="3767827"/>
            <a:ext cx="388511" cy="61087"/>
          </a:xfrm>
          <a:custGeom>
            <a:avLst/>
            <a:gdLst/>
            <a:ahLst/>
            <a:cxnLst/>
            <a:rect l="l" t="t" r="r" b="b"/>
            <a:pathLst>
              <a:path w="605789" h="95250">
                <a:moveTo>
                  <a:pt x="35814" y="14858"/>
                </a:moveTo>
                <a:lnTo>
                  <a:pt x="24257" y="14858"/>
                </a:lnTo>
                <a:lnTo>
                  <a:pt x="24257" y="93979"/>
                </a:lnTo>
                <a:lnTo>
                  <a:pt x="35814" y="93979"/>
                </a:lnTo>
                <a:lnTo>
                  <a:pt x="35814" y="14858"/>
                </a:lnTo>
                <a:close/>
              </a:path>
              <a:path w="605789" h="95250">
                <a:moveTo>
                  <a:pt x="59944" y="5460"/>
                </a:moveTo>
                <a:lnTo>
                  <a:pt x="0" y="5460"/>
                </a:lnTo>
                <a:lnTo>
                  <a:pt x="0" y="14858"/>
                </a:lnTo>
                <a:lnTo>
                  <a:pt x="59944" y="14858"/>
                </a:lnTo>
                <a:lnTo>
                  <a:pt x="59944" y="5460"/>
                </a:lnTo>
                <a:close/>
              </a:path>
              <a:path w="605789" h="95250">
                <a:moveTo>
                  <a:pt x="108967" y="23240"/>
                </a:moveTo>
                <a:lnTo>
                  <a:pt x="96691" y="23240"/>
                </a:lnTo>
                <a:lnTo>
                  <a:pt x="91060" y="24722"/>
                </a:lnTo>
                <a:lnTo>
                  <a:pt x="80985" y="30649"/>
                </a:lnTo>
                <a:lnTo>
                  <a:pt x="77048" y="34840"/>
                </a:lnTo>
                <a:lnTo>
                  <a:pt x="73530" y="41444"/>
                </a:lnTo>
                <a:lnTo>
                  <a:pt x="71291" y="45592"/>
                </a:lnTo>
                <a:lnTo>
                  <a:pt x="69851" y="51815"/>
                </a:lnTo>
                <a:lnTo>
                  <a:pt x="69851" y="65955"/>
                </a:lnTo>
                <a:lnTo>
                  <a:pt x="96564" y="95122"/>
                </a:lnTo>
                <a:lnTo>
                  <a:pt x="108756" y="95122"/>
                </a:lnTo>
                <a:lnTo>
                  <a:pt x="114005" y="93810"/>
                </a:lnTo>
                <a:lnTo>
                  <a:pt x="123064" y="88476"/>
                </a:lnTo>
                <a:lnTo>
                  <a:pt x="126493" y="85090"/>
                </a:lnTo>
                <a:lnTo>
                  <a:pt x="126565" y="84962"/>
                </a:lnTo>
                <a:lnTo>
                  <a:pt x="100839" y="84962"/>
                </a:lnTo>
                <a:lnTo>
                  <a:pt x="96902" y="83946"/>
                </a:lnTo>
                <a:lnTo>
                  <a:pt x="81662" y="53678"/>
                </a:lnTo>
                <a:lnTo>
                  <a:pt x="82721" y="49106"/>
                </a:lnTo>
                <a:lnTo>
                  <a:pt x="86954" y="41317"/>
                </a:lnTo>
                <a:lnTo>
                  <a:pt x="89790" y="38353"/>
                </a:lnTo>
                <a:lnTo>
                  <a:pt x="96902" y="34289"/>
                </a:lnTo>
                <a:lnTo>
                  <a:pt x="100839" y="33273"/>
                </a:lnTo>
                <a:lnTo>
                  <a:pt x="126672" y="33273"/>
                </a:lnTo>
                <a:lnTo>
                  <a:pt x="126578" y="33104"/>
                </a:lnTo>
                <a:lnTo>
                  <a:pt x="123234" y="29802"/>
                </a:lnTo>
                <a:lnTo>
                  <a:pt x="114259" y="24553"/>
                </a:lnTo>
                <a:lnTo>
                  <a:pt x="108967" y="23240"/>
                </a:lnTo>
                <a:close/>
              </a:path>
              <a:path w="605789" h="95250">
                <a:moveTo>
                  <a:pt x="140463" y="81025"/>
                </a:moveTo>
                <a:lnTo>
                  <a:pt x="128779" y="81025"/>
                </a:lnTo>
                <a:lnTo>
                  <a:pt x="128779" y="93979"/>
                </a:lnTo>
                <a:lnTo>
                  <a:pt x="140463" y="93979"/>
                </a:lnTo>
                <a:lnTo>
                  <a:pt x="140463" y="81025"/>
                </a:lnTo>
                <a:close/>
              </a:path>
              <a:path w="605789" h="95250">
                <a:moveTo>
                  <a:pt x="126672" y="33273"/>
                </a:moveTo>
                <a:lnTo>
                  <a:pt x="109475" y="33273"/>
                </a:lnTo>
                <a:lnTo>
                  <a:pt x="113412" y="34332"/>
                </a:lnTo>
                <a:lnTo>
                  <a:pt x="116968" y="36448"/>
                </a:lnTo>
                <a:lnTo>
                  <a:pt x="128779" y="64304"/>
                </a:lnTo>
                <a:lnTo>
                  <a:pt x="127721" y="68918"/>
                </a:lnTo>
                <a:lnTo>
                  <a:pt x="109475" y="84962"/>
                </a:lnTo>
                <a:lnTo>
                  <a:pt x="126565" y="84962"/>
                </a:lnTo>
                <a:lnTo>
                  <a:pt x="128779" y="81025"/>
                </a:lnTo>
                <a:lnTo>
                  <a:pt x="140463" y="81025"/>
                </a:lnTo>
                <a:lnTo>
                  <a:pt x="140463" y="37083"/>
                </a:lnTo>
                <a:lnTo>
                  <a:pt x="128779" y="37083"/>
                </a:lnTo>
                <a:lnTo>
                  <a:pt x="126672" y="33273"/>
                </a:lnTo>
                <a:close/>
              </a:path>
              <a:path w="605789" h="95250">
                <a:moveTo>
                  <a:pt x="140463" y="24383"/>
                </a:moveTo>
                <a:lnTo>
                  <a:pt x="128779" y="24383"/>
                </a:lnTo>
                <a:lnTo>
                  <a:pt x="128779" y="37083"/>
                </a:lnTo>
                <a:lnTo>
                  <a:pt x="140463" y="37083"/>
                </a:lnTo>
                <a:lnTo>
                  <a:pt x="140463" y="24383"/>
                </a:lnTo>
                <a:close/>
              </a:path>
              <a:path w="605789" h="95250">
                <a:moveTo>
                  <a:pt x="171551" y="24383"/>
                </a:moveTo>
                <a:lnTo>
                  <a:pt x="159994" y="24383"/>
                </a:lnTo>
                <a:lnTo>
                  <a:pt x="159994" y="93979"/>
                </a:lnTo>
                <a:lnTo>
                  <a:pt x="171551" y="93979"/>
                </a:lnTo>
                <a:lnTo>
                  <a:pt x="171551" y="48344"/>
                </a:lnTo>
                <a:lnTo>
                  <a:pt x="173329" y="42798"/>
                </a:lnTo>
                <a:lnTo>
                  <a:pt x="177233" y="38607"/>
                </a:lnTo>
                <a:lnTo>
                  <a:pt x="180441" y="35094"/>
                </a:lnTo>
                <a:lnTo>
                  <a:pt x="182105" y="34416"/>
                </a:lnTo>
                <a:lnTo>
                  <a:pt x="171551" y="34416"/>
                </a:lnTo>
                <a:lnTo>
                  <a:pt x="171551" y="24383"/>
                </a:lnTo>
                <a:close/>
              </a:path>
              <a:path w="605789" h="95250">
                <a:moveTo>
                  <a:pt x="216517" y="33146"/>
                </a:moveTo>
                <a:lnTo>
                  <a:pt x="197078" y="33146"/>
                </a:lnTo>
                <a:lnTo>
                  <a:pt x="201692" y="35009"/>
                </a:lnTo>
                <a:lnTo>
                  <a:pt x="205079" y="38734"/>
                </a:lnTo>
                <a:lnTo>
                  <a:pt x="208550" y="42375"/>
                </a:lnTo>
                <a:lnTo>
                  <a:pt x="210286" y="47667"/>
                </a:lnTo>
                <a:lnTo>
                  <a:pt x="210286" y="93979"/>
                </a:lnTo>
                <a:lnTo>
                  <a:pt x="221716" y="93979"/>
                </a:lnTo>
                <a:lnTo>
                  <a:pt x="221716" y="48344"/>
                </a:lnTo>
                <a:lnTo>
                  <a:pt x="223494" y="42798"/>
                </a:lnTo>
                <a:lnTo>
                  <a:pt x="227398" y="38607"/>
                </a:lnTo>
                <a:lnTo>
                  <a:pt x="219049" y="38607"/>
                </a:lnTo>
                <a:lnTo>
                  <a:pt x="216847" y="33527"/>
                </a:lnTo>
                <a:lnTo>
                  <a:pt x="216517" y="33146"/>
                </a:lnTo>
                <a:close/>
              </a:path>
              <a:path w="605789" h="95250">
                <a:moveTo>
                  <a:pt x="266321" y="33146"/>
                </a:moveTo>
                <a:lnTo>
                  <a:pt x="247243" y="33146"/>
                </a:lnTo>
                <a:lnTo>
                  <a:pt x="251857" y="35009"/>
                </a:lnTo>
                <a:lnTo>
                  <a:pt x="255244" y="38734"/>
                </a:lnTo>
                <a:lnTo>
                  <a:pt x="258715" y="42375"/>
                </a:lnTo>
                <a:lnTo>
                  <a:pt x="260451" y="47667"/>
                </a:lnTo>
                <a:lnTo>
                  <a:pt x="260451" y="93979"/>
                </a:lnTo>
                <a:lnTo>
                  <a:pt x="271881" y="93979"/>
                </a:lnTo>
                <a:lnTo>
                  <a:pt x="271881" y="46524"/>
                </a:lnTo>
                <a:lnTo>
                  <a:pt x="270653" y="41063"/>
                </a:lnTo>
                <a:lnTo>
                  <a:pt x="266321" y="33146"/>
                </a:lnTo>
                <a:close/>
              </a:path>
              <a:path w="605789" h="95250">
                <a:moveTo>
                  <a:pt x="249105" y="23113"/>
                </a:moveTo>
                <a:lnTo>
                  <a:pt x="238183" y="23113"/>
                </a:lnTo>
                <a:lnTo>
                  <a:pt x="233188" y="24468"/>
                </a:lnTo>
                <a:lnTo>
                  <a:pt x="224213" y="29887"/>
                </a:lnTo>
                <a:lnTo>
                  <a:pt x="220996" y="33697"/>
                </a:lnTo>
                <a:lnTo>
                  <a:pt x="219049" y="38607"/>
                </a:lnTo>
                <a:lnTo>
                  <a:pt x="227398" y="38607"/>
                </a:lnTo>
                <a:lnTo>
                  <a:pt x="230606" y="35094"/>
                </a:lnTo>
                <a:lnTo>
                  <a:pt x="235389" y="33146"/>
                </a:lnTo>
                <a:lnTo>
                  <a:pt x="266321" y="33146"/>
                </a:lnTo>
                <a:lnTo>
                  <a:pt x="265742" y="32088"/>
                </a:lnTo>
                <a:lnTo>
                  <a:pt x="262398" y="28744"/>
                </a:lnTo>
                <a:lnTo>
                  <a:pt x="258165" y="26542"/>
                </a:lnTo>
                <a:lnTo>
                  <a:pt x="253931" y="24256"/>
                </a:lnTo>
                <a:lnTo>
                  <a:pt x="249105" y="23113"/>
                </a:lnTo>
                <a:close/>
              </a:path>
              <a:path w="605789" h="95250">
                <a:moveTo>
                  <a:pt x="199364" y="23113"/>
                </a:moveTo>
                <a:lnTo>
                  <a:pt x="188865" y="23113"/>
                </a:lnTo>
                <a:lnTo>
                  <a:pt x="184589" y="24087"/>
                </a:lnTo>
                <a:lnTo>
                  <a:pt x="180695" y="26034"/>
                </a:lnTo>
                <a:lnTo>
                  <a:pt x="176885" y="27982"/>
                </a:lnTo>
                <a:lnTo>
                  <a:pt x="173837" y="30776"/>
                </a:lnTo>
                <a:lnTo>
                  <a:pt x="171551" y="34416"/>
                </a:lnTo>
                <a:lnTo>
                  <a:pt x="182105" y="34416"/>
                </a:lnTo>
                <a:lnTo>
                  <a:pt x="185224" y="33146"/>
                </a:lnTo>
                <a:lnTo>
                  <a:pt x="216517" y="33146"/>
                </a:lnTo>
                <a:lnTo>
                  <a:pt x="213503" y="29675"/>
                </a:lnTo>
                <a:lnTo>
                  <a:pt x="204528" y="24426"/>
                </a:lnTo>
                <a:lnTo>
                  <a:pt x="199364" y="23113"/>
                </a:lnTo>
                <a:close/>
              </a:path>
              <a:path w="605789" h="95250">
                <a:moveTo>
                  <a:pt x="325636" y="23240"/>
                </a:moveTo>
                <a:lnTo>
                  <a:pt x="313360" y="23240"/>
                </a:lnTo>
                <a:lnTo>
                  <a:pt x="307729" y="24722"/>
                </a:lnTo>
                <a:lnTo>
                  <a:pt x="297654" y="30649"/>
                </a:lnTo>
                <a:lnTo>
                  <a:pt x="293717" y="34840"/>
                </a:lnTo>
                <a:lnTo>
                  <a:pt x="290199" y="41444"/>
                </a:lnTo>
                <a:lnTo>
                  <a:pt x="287960" y="45592"/>
                </a:lnTo>
                <a:lnTo>
                  <a:pt x="286520" y="51815"/>
                </a:lnTo>
                <a:lnTo>
                  <a:pt x="286520" y="65955"/>
                </a:lnTo>
                <a:lnTo>
                  <a:pt x="313233" y="95122"/>
                </a:lnTo>
                <a:lnTo>
                  <a:pt x="325425" y="95122"/>
                </a:lnTo>
                <a:lnTo>
                  <a:pt x="330674" y="93810"/>
                </a:lnTo>
                <a:lnTo>
                  <a:pt x="339733" y="88476"/>
                </a:lnTo>
                <a:lnTo>
                  <a:pt x="343162" y="85090"/>
                </a:lnTo>
                <a:lnTo>
                  <a:pt x="343234" y="84962"/>
                </a:lnTo>
                <a:lnTo>
                  <a:pt x="317508" y="84962"/>
                </a:lnTo>
                <a:lnTo>
                  <a:pt x="313571" y="83946"/>
                </a:lnTo>
                <a:lnTo>
                  <a:pt x="298331" y="53678"/>
                </a:lnTo>
                <a:lnTo>
                  <a:pt x="299390" y="49106"/>
                </a:lnTo>
                <a:lnTo>
                  <a:pt x="303623" y="41317"/>
                </a:lnTo>
                <a:lnTo>
                  <a:pt x="306459" y="38353"/>
                </a:lnTo>
                <a:lnTo>
                  <a:pt x="313571" y="34289"/>
                </a:lnTo>
                <a:lnTo>
                  <a:pt x="317508" y="33273"/>
                </a:lnTo>
                <a:lnTo>
                  <a:pt x="343341" y="33273"/>
                </a:lnTo>
                <a:lnTo>
                  <a:pt x="343247" y="33104"/>
                </a:lnTo>
                <a:lnTo>
                  <a:pt x="339903" y="29802"/>
                </a:lnTo>
                <a:lnTo>
                  <a:pt x="330928" y="24553"/>
                </a:lnTo>
                <a:lnTo>
                  <a:pt x="325636" y="23240"/>
                </a:lnTo>
                <a:close/>
              </a:path>
              <a:path w="605789" h="95250">
                <a:moveTo>
                  <a:pt x="357132" y="81025"/>
                </a:moveTo>
                <a:lnTo>
                  <a:pt x="345448" y="81025"/>
                </a:lnTo>
                <a:lnTo>
                  <a:pt x="345448" y="93979"/>
                </a:lnTo>
                <a:lnTo>
                  <a:pt x="357132" y="93979"/>
                </a:lnTo>
                <a:lnTo>
                  <a:pt x="357132" y="81025"/>
                </a:lnTo>
                <a:close/>
              </a:path>
              <a:path w="605789" h="95250">
                <a:moveTo>
                  <a:pt x="343341" y="33273"/>
                </a:moveTo>
                <a:lnTo>
                  <a:pt x="326144" y="33273"/>
                </a:lnTo>
                <a:lnTo>
                  <a:pt x="330081" y="34332"/>
                </a:lnTo>
                <a:lnTo>
                  <a:pt x="333637" y="36448"/>
                </a:lnTo>
                <a:lnTo>
                  <a:pt x="345448" y="64304"/>
                </a:lnTo>
                <a:lnTo>
                  <a:pt x="344390" y="68918"/>
                </a:lnTo>
                <a:lnTo>
                  <a:pt x="326144" y="84962"/>
                </a:lnTo>
                <a:lnTo>
                  <a:pt x="343234" y="84962"/>
                </a:lnTo>
                <a:lnTo>
                  <a:pt x="345448" y="81025"/>
                </a:lnTo>
                <a:lnTo>
                  <a:pt x="357132" y="81025"/>
                </a:lnTo>
                <a:lnTo>
                  <a:pt x="357132" y="37083"/>
                </a:lnTo>
                <a:lnTo>
                  <a:pt x="345448" y="37083"/>
                </a:lnTo>
                <a:lnTo>
                  <a:pt x="343341" y="33273"/>
                </a:lnTo>
                <a:close/>
              </a:path>
              <a:path w="605789" h="95250">
                <a:moveTo>
                  <a:pt x="357132" y="24383"/>
                </a:moveTo>
                <a:lnTo>
                  <a:pt x="345448" y="24383"/>
                </a:lnTo>
                <a:lnTo>
                  <a:pt x="345448" y="37083"/>
                </a:lnTo>
                <a:lnTo>
                  <a:pt x="357132" y="37083"/>
                </a:lnTo>
                <a:lnTo>
                  <a:pt x="357132" y="24383"/>
                </a:lnTo>
                <a:close/>
              </a:path>
              <a:path w="605789" h="95250">
                <a:moveTo>
                  <a:pt x="388220" y="24383"/>
                </a:moveTo>
                <a:lnTo>
                  <a:pt x="376663" y="24383"/>
                </a:lnTo>
                <a:lnTo>
                  <a:pt x="376663" y="93979"/>
                </a:lnTo>
                <a:lnTo>
                  <a:pt x="388220" y="93979"/>
                </a:lnTo>
                <a:lnTo>
                  <a:pt x="388220" y="48217"/>
                </a:lnTo>
                <a:lnTo>
                  <a:pt x="389998" y="42671"/>
                </a:lnTo>
                <a:lnTo>
                  <a:pt x="393675" y="38734"/>
                </a:lnTo>
                <a:lnTo>
                  <a:pt x="397194" y="35051"/>
                </a:lnTo>
                <a:lnTo>
                  <a:pt x="399142" y="34289"/>
                </a:lnTo>
                <a:lnTo>
                  <a:pt x="388220" y="34289"/>
                </a:lnTo>
                <a:lnTo>
                  <a:pt x="388220" y="24383"/>
                </a:lnTo>
                <a:close/>
              </a:path>
              <a:path w="605789" h="95250">
                <a:moveTo>
                  <a:pt x="433508" y="33146"/>
                </a:moveTo>
                <a:lnTo>
                  <a:pt x="414170" y="33146"/>
                </a:lnTo>
                <a:lnTo>
                  <a:pt x="418911" y="35009"/>
                </a:lnTo>
                <a:lnTo>
                  <a:pt x="422504" y="38861"/>
                </a:lnTo>
                <a:lnTo>
                  <a:pt x="425854" y="42375"/>
                </a:lnTo>
                <a:lnTo>
                  <a:pt x="427590" y="47667"/>
                </a:lnTo>
                <a:lnTo>
                  <a:pt x="427590" y="93979"/>
                </a:lnTo>
                <a:lnTo>
                  <a:pt x="439020" y="93979"/>
                </a:lnTo>
                <a:lnTo>
                  <a:pt x="439020" y="43307"/>
                </a:lnTo>
                <a:lnTo>
                  <a:pt x="436395" y="35940"/>
                </a:lnTo>
                <a:lnTo>
                  <a:pt x="433508" y="33146"/>
                </a:lnTo>
                <a:close/>
              </a:path>
              <a:path w="605789" h="95250">
                <a:moveTo>
                  <a:pt x="419038" y="23113"/>
                </a:moveTo>
                <a:lnTo>
                  <a:pt x="405830" y="23113"/>
                </a:lnTo>
                <a:lnTo>
                  <a:pt x="401470" y="24087"/>
                </a:lnTo>
                <a:lnTo>
                  <a:pt x="397491" y="26034"/>
                </a:lnTo>
                <a:lnTo>
                  <a:pt x="393596" y="27982"/>
                </a:lnTo>
                <a:lnTo>
                  <a:pt x="390506" y="30733"/>
                </a:lnTo>
                <a:lnTo>
                  <a:pt x="388220" y="34289"/>
                </a:lnTo>
                <a:lnTo>
                  <a:pt x="399142" y="34289"/>
                </a:lnTo>
                <a:lnTo>
                  <a:pt x="402063" y="33146"/>
                </a:lnTo>
                <a:lnTo>
                  <a:pt x="433508" y="33146"/>
                </a:lnTo>
                <a:lnTo>
                  <a:pt x="431146" y="30860"/>
                </a:lnTo>
                <a:lnTo>
                  <a:pt x="425896" y="25696"/>
                </a:lnTo>
                <a:lnTo>
                  <a:pt x="419038" y="23113"/>
                </a:lnTo>
                <a:close/>
              </a:path>
              <a:path w="605789" h="95250">
                <a:moveTo>
                  <a:pt x="469455" y="0"/>
                </a:moveTo>
                <a:lnTo>
                  <a:pt x="457898" y="0"/>
                </a:lnTo>
                <a:lnTo>
                  <a:pt x="457898" y="93979"/>
                </a:lnTo>
                <a:lnTo>
                  <a:pt x="469455" y="93979"/>
                </a:lnTo>
                <a:lnTo>
                  <a:pt x="469455" y="48217"/>
                </a:lnTo>
                <a:lnTo>
                  <a:pt x="471233" y="42671"/>
                </a:lnTo>
                <a:lnTo>
                  <a:pt x="474910" y="38734"/>
                </a:lnTo>
                <a:lnTo>
                  <a:pt x="478430" y="35051"/>
                </a:lnTo>
                <a:lnTo>
                  <a:pt x="480377" y="34289"/>
                </a:lnTo>
                <a:lnTo>
                  <a:pt x="469455" y="34289"/>
                </a:lnTo>
                <a:lnTo>
                  <a:pt x="469455" y="0"/>
                </a:lnTo>
                <a:close/>
              </a:path>
              <a:path w="605789" h="95250">
                <a:moveTo>
                  <a:pt x="514760" y="33146"/>
                </a:moveTo>
                <a:lnTo>
                  <a:pt x="495405" y="33146"/>
                </a:lnTo>
                <a:lnTo>
                  <a:pt x="500147" y="35009"/>
                </a:lnTo>
                <a:lnTo>
                  <a:pt x="503739" y="38861"/>
                </a:lnTo>
                <a:lnTo>
                  <a:pt x="507089" y="42375"/>
                </a:lnTo>
                <a:lnTo>
                  <a:pt x="508825" y="47667"/>
                </a:lnTo>
                <a:lnTo>
                  <a:pt x="508825" y="93979"/>
                </a:lnTo>
                <a:lnTo>
                  <a:pt x="520255" y="93979"/>
                </a:lnTo>
                <a:lnTo>
                  <a:pt x="520255" y="46524"/>
                </a:lnTo>
                <a:lnTo>
                  <a:pt x="519027" y="41063"/>
                </a:lnTo>
                <a:lnTo>
                  <a:pt x="516572" y="36575"/>
                </a:lnTo>
                <a:lnTo>
                  <a:pt x="514760" y="33146"/>
                </a:lnTo>
                <a:close/>
              </a:path>
              <a:path w="605789" h="95250">
                <a:moveTo>
                  <a:pt x="497691" y="23113"/>
                </a:moveTo>
                <a:lnTo>
                  <a:pt x="487447" y="23113"/>
                </a:lnTo>
                <a:lnTo>
                  <a:pt x="482917" y="24087"/>
                </a:lnTo>
                <a:lnTo>
                  <a:pt x="478853" y="26034"/>
                </a:lnTo>
                <a:lnTo>
                  <a:pt x="474874" y="27982"/>
                </a:lnTo>
                <a:lnTo>
                  <a:pt x="471741" y="30733"/>
                </a:lnTo>
                <a:lnTo>
                  <a:pt x="469455" y="34289"/>
                </a:lnTo>
                <a:lnTo>
                  <a:pt x="480377" y="34289"/>
                </a:lnTo>
                <a:lnTo>
                  <a:pt x="483298" y="33146"/>
                </a:lnTo>
                <a:lnTo>
                  <a:pt x="514760" y="33146"/>
                </a:lnTo>
                <a:lnTo>
                  <a:pt x="514201" y="32088"/>
                </a:lnTo>
                <a:lnTo>
                  <a:pt x="510899" y="28744"/>
                </a:lnTo>
                <a:lnTo>
                  <a:pt x="506666" y="26542"/>
                </a:lnTo>
                <a:lnTo>
                  <a:pt x="502433" y="24256"/>
                </a:lnTo>
                <a:lnTo>
                  <a:pt x="497691" y="23113"/>
                </a:lnTo>
                <a:close/>
              </a:path>
              <a:path w="605789" h="95250">
                <a:moveTo>
                  <a:pt x="576598" y="23240"/>
                </a:moveTo>
                <a:lnTo>
                  <a:pt x="563390" y="23240"/>
                </a:lnTo>
                <a:lnTo>
                  <a:pt x="557421" y="24722"/>
                </a:lnTo>
                <a:lnTo>
                  <a:pt x="552087" y="27685"/>
                </a:lnTo>
                <a:lnTo>
                  <a:pt x="546753" y="30564"/>
                </a:lnTo>
                <a:lnTo>
                  <a:pt x="534815" y="66251"/>
                </a:lnTo>
                <a:lnTo>
                  <a:pt x="536297" y="72601"/>
                </a:lnTo>
                <a:lnTo>
                  <a:pt x="562967" y="95122"/>
                </a:lnTo>
                <a:lnTo>
                  <a:pt x="576090" y="95122"/>
                </a:lnTo>
                <a:lnTo>
                  <a:pt x="582102" y="93641"/>
                </a:lnTo>
                <a:lnTo>
                  <a:pt x="592939" y="87714"/>
                </a:lnTo>
                <a:lnTo>
                  <a:pt x="595746" y="84962"/>
                </a:lnTo>
                <a:lnTo>
                  <a:pt x="565338" y="84962"/>
                </a:lnTo>
                <a:lnTo>
                  <a:pt x="561528" y="84031"/>
                </a:lnTo>
                <a:lnTo>
                  <a:pt x="546626" y="64727"/>
                </a:lnTo>
                <a:lnTo>
                  <a:pt x="546626" y="53466"/>
                </a:lnTo>
                <a:lnTo>
                  <a:pt x="547685" y="48725"/>
                </a:lnTo>
                <a:lnTo>
                  <a:pt x="551918" y="40936"/>
                </a:lnTo>
                <a:lnTo>
                  <a:pt x="554712" y="38057"/>
                </a:lnTo>
                <a:lnTo>
                  <a:pt x="558183" y="36194"/>
                </a:lnTo>
                <a:lnTo>
                  <a:pt x="561739" y="34247"/>
                </a:lnTo>
                <a:lnTo>
                  <a:pt x="565634" y="33273"/>
                </a:lnTo>
                <a:lnTo>
                  <a:pt x="595972" y="33273"/>
                </a:lnTo>
                <a:lnTo>
                  <a:pt x="593235" y="30564"/>
                </a:lnTo>
                <a:lnTo>
                  <a:pt x="587901" y="27685"/>
                </a:lnTo>
                <a:lnTo>
                  <a:pt x="582567" y="24722"/>
                </a:lnTo>
                <a:lnTo>
                  <a:pt x="576598" y="23240"/>
                </a:lnTo>
                <a:close/>
              </a:path>
              <a:path w="605789" h="95250">
                <a:moveTo>
                  <a:pt x="595972" y="33273"/>
                </a:moveTo>
                <a:lnTo>
                  <a:pt x="574016" y="33273"/>
                </a:lnTo>
                <a:lnTo>
                  <a:pt x="577868" y="34247"/>
                </a:lnTo>
                <a:lnTo>
                  <a:pt x="581424" y="36194"/>
                </a:lnTo>
                <a:lnTo>
                  <a:pt x="584980" y="38057"/>
                </a:lnTo>
                <a:lnTo>
                  <a:pt x="587859" y="40936"/>
                </a:lnTo>
                <a:lnTo>
                  <a:pt x="592262" y="48725"/>
                </a:lnTo>
                <a:lnTo>
                  <a:pt x="593362" y="53466"/>
                </a:lnTo>
                <a:lnTo>
                  <a:pt x="593342" y="64727"/>
                </a:lnTo>
                <a:lnTo>
                  <a:pt x="592219" y="69384"/>
                </a:lnTo>
                <a:lnTo>
                  <a:pt x="589862" y="73405"/>
                </a:lnTo>
                <a:lnTo>
                  <a:pt x="587732" y="77173"/>
                </a:lnTo>
                <a:lnTo>
                  <a:pt x="584811" y="80094"/>
                </a:lnTo>
                <a:lnTo>
                  <a:pt x="577530" y="83989"/>
                </a:lnTo>
                <a:lnTo>
                  <a:pt x="573635" y="84962"/>
                </a:lnTo>
                <a:lnTo>
                  <a:pt x="595746" y="84962"/>
                </a:lnTo>
                <a:lnTo>
                  <a:pt x="597215" y="83523"/>
                </a:lnTo>
                <a:lnTo>
                  <a:pt x="603565" y="72601"/>
                </a:lnTo>
                <a:lnTo>
                  <a:pt x="605173" y="66251"/>
                </a:lnTo>
                <a:lnTo>
                  <a:pt x="605173" y="51858"/>
                </a:lnTo>
                <a:lnTo>
                  <a:pt x="603607" y="45550"/>
                </a:lnTo>
                <a:lnTo>
                  <a:pt x="600474" y="40131"/>
                </a:lnTo>
                <a:lnTo>
                  <a:pt x="597426" y="34713"/>
                </a:lnTo>
                <a:lnTo>
                  <a:pt x="595972" y="33273"/>
                </a:lnTo>
                <a:close/>
              </a:path>
            </a:pathLst>
          </a:custGeom>
          <a:solidFill>
            <a:srgbClr val="686868"/>
          </a:solidFill>
        </p:spPr>
        <p:txBody>
          <a:bodyPr wrap="square" lIns="0" tIns="0" rIns="0" bIns="0" rtlCol="0"/>
          <a:lstStyle/>
          <a:p>
            <a:endParaRPr sz="1154"/>
          </a:p>
        </p:txBody>
      </p:sp>
      <p:sp>
        <p:nvSpPr>
          <p:cNvPr id="48" name="object 48"/>
          <p:cNvSpPr/>
          <p:nvPr/>
        </p:nvSpPr>
        <p:spPr>
          <a:xfrm>
            <a:off x="6401434" y="393805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9" name="object 49"/>
          <p:cNvSpPr/>
          <p:nvPr/>
        </p:nvSpPr>
        <p:spPr>
          <a:xfrm>
            <a:off x="6489153" y="3934227"/>
            <a:ext cx="250048" cy="57829"/>
          </a:xfrm>
          <a:custGeom>
            <a:avLst/>
            <a:gdLst/>
            <a:ahLst/>
            <a:cxnLst/>
            <a:rect l="l" t="t" r="r" b="b"/>
            <a:pathLst>
              <a:path w="389889" h="90170">
                <a:moveTo>
                  <a:pt x="50038" y="0"/>
                </a:moveTo>
                <a:lnTo>
                  <a:pt x="0" y="0"/>
                </a:lnTo>
                <a:lnTo>
                  <a:pt x="0" y="88518"/>
                </a:lnTo>
                <a:lnTo>
                  <a:pt x="11557" y="88518"/>
                </a:lnTo>
                <a:lnTo>
                  <a:pt x="11557" y="48640"/>
                </a:lnTo>
                <a:lnTo>
                  <a:pt x="42799" y="48640"/>
                </a:lnTo>
                <a:lnTo>
                  <a:pt x="42799" y="39242"/>
                </a:lnTo>
                <a:lnTo>
                  <a:pt x="11557" y="39242"/>
                </a:lnTo>
                <a:lnTo>
                  <a:pt x="11557" y="9397"/>
                </a:lnTo>
                <a:lnTo>
                  <a:pt x="50038" y="9397"/>
                </a:lnTo>
                <a:lnTo>
                  <a:pt x="50038" y="0"/>
                </a:lnTo>
                <a:close/>
              </a:path>
              <a:path w="389889" h="90170">
                <a:moveTo>
                  <a:pt x="101461" y="17779"/>
                </a:moveTo>
                <a:lnTo>
                  <a:pt x="88253" y="17779"/>
                </a:lnTo>
                <a:lnTo>
                  <a:pt x="82284" y="19261"/>
                </a:lnTo>
                <a:lnTo>
                  <a:pt x="76950" y="22224"/>
                </a:lnTo>
                <a:lnTo>
                  <a:pt x="71616" y="25103"/>
                </a:lnTo>
                <a:lnTo>
                  <a:pt x="59678" y="60790"/>
                </a:lnTo>
                <a:lnTo>
                  <a:pt x="61159" y="67140"/>
                </a:lnTo>
                <a:lnTo>
                  <a:pt x="87829" y="89662"/>
                </a:lnTo>
                <a:lnTo>
                  <a:pt x="100953" y="89662"/>
                </a:lnTo>
                <a:lnTo>
                  <a:pt x="106964" y="88180"/>
                </a:lnTo>
                <a:lnTo>
                  <a:pt x="117801" y="82253"/>
                </a:lnTo>
                <a:lnTo>
                  <a:pt x="120609" y="79501"/>
                </a:lnTo>
                <a:lnTo>
                  <a:pt x="90200" y="79501"/>
                </a:lnTo>
                <a:lnTo>
                  <a:pt x="86390" y="78570"/>
                </a:lnTo>
                <a:lnTo>
                  <a:pt x="71489" y="59266"/>
                </a:lnTo>
                <a:lnTo>
                  <a:pt x="71489" y="48005"/>
                </a:lnTo>
                <a:lnTo>
                  <a:pt x="72547" y="43264"/>
                </a:lnTo>
                <a:lnTo>
                  <a:pt x="76780" y="35475"/>
                </a:lnTo>
                <a:lnTo>
                  <a:pt x="79574" y="32596"/>
                </a:lnTo>
                <a:lnTo>
                  <a:pt x="83046" y="30733"/>
                </a:lnTo>
                <a:lnTo>
                  <a:pt x="86602" y="28786"/>
                </a:lnTo>
                <a:lnTo>
                  <a:pt x="90496" y="27812"/>
                </a:lnTo>
                <a:lnTo>
                  <a:pt x="120835" y="27812"/>
                </a:lnTo>
                <a:lnTo>
                  <a:pt x="118098" y="25103"/>
                </a:lnTo>
                <a:lnTo>
                  <a:pt x="112764" y="22224"/>
                </a:lnTo>
                <a:lnTo>
                  <a:pt x="107430" y="19261"/>
                </a:lnTo>
                <a:lnTo>
                  <a:pt x="101461" y="17779"/>
                </a:lnTo>
                <a:close/>
              </a:path>
              <a:path w="389889" h="90170">
                <a:moveTo>
                  <a:pt x="120835" y="27812"/>
                </a:moveTo>
                <a:lnTo>
                  <a:pt x="98878" y="27812"/>
                </a:lnTo>
                <a:lnTo>
                  <a:pt x="102731" y="28786"/>
                </a:lnTo>
                <a:lnTo>
                  <a:pt x="106287" y="30733"/>
                </a:lnTo>
                <a:lnTo>
                  <a:pt x="109843" y="32596"/>
                </a:lnTo>
                <a:lnTo>
                  <a:pt x="112721" y="35475"/>
                </a:lnTo>
                <a:lnTo>
                  <a:pt x="117124" y="43264"/>
                </a:lnTo>
                <a:lnTo>
                  <a:pt x="118225" y="48005"/>
                </a:lnTo>
                <a:lnTo>
                  <a:pt x="118204" y="59266"/>
                </a:lnTo>
                <a:lnTo>
                  <a:pt x="117082" y="63923"/>
                </a:lnTo>
                <a:lnTo>
                  <a:pt x="114724" y="67945"/>
                </a:lnTo>
                <a:lnTo>
                  <a:pt x="112594" y="71712"/>
                </a:lnTo>
                <a:lnTo>
                  <a:pt x="109673" y="74633"/>
                </a:lnTo>
                <a:lnTo>
                  <a:pt x="102392" y="78528"/>
                </a:lnTo>
                <a:lnTo>
                  <a:pt x="98497" y="79501"/>
                </a:lnTo>
                <a:lnTo>
                  <a:pt x="120609" y="79501"/>
                </a:lnTo>
                <a:lnTo>
                  <a:pt x="122077" y="78062"/>
                </a:lnTo>
                <a:lnTo>
                  <a:pt x="128427" y="67140"/>
                </a:lnTo>
                <a:lnTo>
                  <a:pt x="130036" y="60790"/>
                </a:lnTo>
                <a:lnTo>
                  <a:pt x="130036" y="46397"/>
                </a:lnTo>
                <a:lnTo>
                  <a:pt x="128469" y="40089"/>
                </a:lnTo>
                <a:lnTo>
                  <a:pt x="125337" y="34670"/>
                </a:lnTo>
                <a:lnTo>
                  <a:pt x="122289" y="29252"/>
                </a:lnTo>
                <a:lnTo>
                  <a:pt x="120835" y="27812"/>
                </a:lnTo>
                <a:close/>
              </a:path>
              <a:path w="389889" h="90170">
                <a:moveTo>
                  <a:pt x="156788" y="18922"/>
                </a:moveTo>
                <a:lnTo>
                  <a:pt x="145231" y="18922"/>
                </a:lnTo>
                <a:lnTo>
                  <a:pt x="145231" y="88518"/>
                </a:lnTo>
                <a:lnTo>
                  <a:pt x="156788" y="88518"/>
                </a:lnTo>
                <a:lnTo>
                  <a:pt x="156788" y="50672"/>
                </a:lnTo>
                <a:lnTo>
                  <a:pt x="158002" y="41449"/>
                </a:lnTo>
                <a:lnTo>
                  <a:pt x="161646" y="34861"/>
                </a:lnTo>
                <a:lnTo>
                  <a:pt x="167718" y="30908"/>
                </a:lnTo>
                <a:lnTo>
                  <a:pt x="172122" y="30225"/>
                </a:lnTo>
                <a:lnTo>
                  <a:pt x="156788" y="30225"/>
                </a:lnTo>
                <a:lnTo>
                  <a:pt x="156788" y="18922"/>
                </a:lnTo>
                <a:close/>
              </a:path>
              <a:path w="389889" h="90170">
                <a:moveTo>
                  <a:pt x="179267" y="17652"/>
                </a:moveTo>
                <a:lnTo>
                  <a:pt x="173848" y="17652"/>
                </a:lnTo>
                <a:lnTo>
                  <a:pt x="169234" y="18753"/>
                </a:lnTo>
                <a:lnTo>
                  <a:pt x="165424" y="20954"/>
                </a:lnTo>
                <a:lnTo>
                  <a:pt x="161699" y="23156"/>
                </a:lnTo>
                <a:lnTo>
                  <a:pt x="158820" y="26246"/>
                </a:lnTo>
                <a:lnTo>
                  <a:pt x="156788" y="30225"/>
                </a:lnTo>
                <a:lnTo>
                  <a:pt x="172122" y="30225"/>
                </a:lnTo>
                <a:lnTo>
                  <a:pt x="176219" y="29590"/>
                </a:lnTo>
                <a:lnTo>
                  <a:pt x="179267" y="29590"/>
                </a:lnTo>
                <a:lnTo>
                  <a:pt x="179267" y="17652"/>
                </a:lnTo>
                <a:close/>
              </a:path>
              <a:path w="389889" h="90170">
                <a:moveTo>
                  <a:pt x="204165" y="18922"/>
                </a:moveTo>
                <a:lnTo>
                  <a:pt x="192608" y="18922"/>
                </a:lnTo>
                <a:lnTo>
                  <a:pt x="192608" y="88518"/>
                </a:lnTo>
                <a:lnTo>
                  <a:pt x="204165" y="88518"/>
                </a:lnTo>
                <a:lnTo>
                  <a:pt x="204165" y="42883"/>
                </a:lnTo>
                <a:lnTo>
                  <a:pt x="205943" y="37337"/>
                </a:lnTo>
                <a:lnTo>
                  <a:pt x="209847" y="33146"/>
                </a:lnTo>
                <a:lnTo>
                  <a:pt x="213055" y="29633"/>
                </a:lnTo>
                <a:lnTo>
                  <a:pt x="214719" y="28955"/>
                </a:lnTo>
                <a:lnTo>
                  <a:pt x="204165" y="28955"/>
                </a:lnTo>
                <a:lnTo>
                  <a:pt x="204165" y="18922"/>
                </a:lnTo>
                <a:close/>
              </a:path>
              <a:path w="389889" h="90170">
                <a:moveTo>
                  <a:pt x="249131" y="27685"/>
                </a:moveTo>
                <a:lnTo>
                  <a:pt x="229692" y="27685"/>
                </a:lnTo>
                <a:lnTo>
                  <a:pt x="234306" y="29548"/>
                </a:lnTo>
                <a:lnTo>
                  <a:pt x="237693" y="33273"/>
                </a:lnTo>
                <a:lnTo>
                  <a:pt x="241164" y="36914"/>
                </a:lnTo>
                <a:lnTo>
                  <a:pt x="242900" y="42206"/>
                </a:lnTo>
                <a:lnTo>
                  <a:pt x="242900" y="88518"/>
                </a:lnTo>
                <a:lnTo>
                  <a:pt x="254330" y="88518"/>
                </a:lnTo>
                <a:lnTo>
                  <a:pt x="254330" y="42883"/>
                </a:lnTo>
                <a:lnTo>
                  <a:pt x="256108" y="37337"/>
                </a:lnTo>
                <a:lnTo>
                  <a:pt x="260012" y="33146"/>
                </a:lnTo>
                <a:lnTo>
                  <a:pt x="251663" y="33146"/>
                </a:lnTo>
                <a:lnTo>
                  <a:pt x="249462" y="28066"/>
                </a:lnTo>
                <a:lnTo>
                  <a:pt x="249131" y="27685"/>
                </a:lnTo>
                <a:close/>
              </a:path>
              <a:path w="389889" h="90170">
                <a:moveTo>
                  <a:pt x="298936" y="27685"/>
                </a:moveTo>
                <a:lnTo>
                  <a:pt x="279857" y="27685"/>
                </a:lnTo>
                <a:lnTo>
                  <a:pt x="284471" y="29548"/>
                </a:lnTo>
                <a:lnTo>
                  <a:pt x="287858" y="33273"/>
                </a:lnTo>
                <a:lnTo>
                  <a:pt x="291329" y="36914"/>
                </a:lnTo>
                <a:lnTo>
                  <a:pt x="293065" y="42206"/>
                </a:lnTo>
                <a:lnTo>
                  <a:pt x="293065" y="88518"/>
                </a:lnTo>
                <a:lnTo>
                  <a:pt x="304495" y="88518"/>
                </a:lnTo>
                <a:lnTo>
                  <a:pt x="304495" y="41063"/>
                </a:lnTo>
                <a:lnTo>
                  <a:pt x="303267" y="35602"/>
                </a:lnTo>
                <a:lnTo>
                  <a:pt x="298936" y="27685"/>
                </a:lnTo>
                <a:close/>
              </a:path>
              <a:path w="389889" h="90170">
                <a:moveTo>
                  <a:pt x="281720" y="17652"/>
                </a:moveTo>
                <a:lnTo>
                  <a:pt x="270798" y="17652"/>
                </a:lnTo>
                <a:lnTo>
                  <a:pt x="265802" y="19007"/>
                </a:lnTo>
                <a:lnTo>
                  <a:pt x="256828" y="24426"/>
                </a:lnTo>
                <a:lnTo>
                  <a:pt x="253610" y="28236"/>
                </a:lnTo>
                <a:lnTo>
                  <a:pt x="251663" y="33146"/>
                </a:lnTo>
                <a:lnTo>
                  <a:pt x="260012" y="33146"/>
                </a:lnTo>
                <a:lnTo>
                  <a:pt x="263220" y="29633"/>
                </a:lnTo>
                <a:lnTo>
                  <a:pt x="268004" y="27685"/>
                </a:lnTo>
                <a:lnTo>
                  <a:pt x="298936" y="27685"/>
                </a:lnTo>
                <a:lnTo>
                  <a:pt x="298357" y="26627"/>
                </a:lnTo>
                <a:lnTo>
                  <a:pt x="295012" y="23283"/>
                </a:lnTo>
                <a:lnTo>
                  <a:pt x="290779" y="21081"/>
                </a:lnTo>
                <a:lnTo>
                  <a:pt x="286546" y="18795"/>
                </a:lnTo>
                <a:lnTo>
                  <a:pt x="281720" y="17652"/>
                </a:lnTo>
                <a:close/>
              </a:path>
              <a:path w="389889" h="90170">
                <a:moveTo>
                  <a:pt x="231978" y="17652"/>
                </a:moveTo>
                <a:lnTo>
                  <a:pt x="221479" y="17652"/>
                </a:lnTo>
                <a:lnTo>
                  <a:pt x="217204" y="18626"/>
                </a:lnTo>
                <a:lnTo>
                  <a:pt x="213309" y="20573"/>
                </a:lnTo>
                <a:lnTo>
                  <a:pt x="209499" y="22521"/>
                </a:lnTo>
                <a:lnTo>
                  <a:pt x="206451" y="25315"/>
                </a:lnTo>
                <a:lnTo>
                  <a:pt x="204165" y="28955"/>
                </a:lnTo>
                <a:lnTo>
                  <a:pt x="214719" y="28955"/>
                </a:lnTo>
                <a:lnTo>
                  <a:pt x="217839" y="27685"/>
                </a:lnTo>
                <a:lnTo>
                  <a:pt x="249131" y="27685"/>
                </a:lnTo>
                <a:lnTo>
                  <a:pt x="246117" y="24214"/>
                </a:lnTo>
                <a:lnTo>
                  <a:pt x="237143" y="18965"/>
                </a:lnTo>
                <a:lnTo>
                  <a:pt x="231978" y="17652"/>
                </a:lnTo>
                <a:close/>
              </a:path>
              <a:path w="389889" h="90170">
                <a:moveTo>
                  <a:pt x="358251" y="17779"/>
                </a:moveTo>
                <a:lnTo>
                  <a:pt x="345974" y="17779"/>
                </a:lnTo>
                <a:lnTo>
                  <a:pt x="340344" y="19261"/>
                </a:lnTo>
                <a:lnTo>
                  <a:pt x="330268" y="25188"/>
                </a:lnTo>
                <a:lnTo>
                  <a:pt x="326331" y="29379"/>
                </a:lnTo>
                <a:lnTo>
                  <a:pt x="322813" y="35983"/>
                </a:lnTo>
                <a:lnTo>
                  <a:pt x="320574" y="40131"/>
                </a:lnTo>
                <a:lnTo>
                  <a:pt x="319135" y="46354"/>
                </a:lnTo>
                <a:lnTo>
                  <a:pt x="319135" y="60494"/>
                </a:lnTo>
                <a:lnTo>
                  <a:pt x="345847" y="89662"/>
                </a:lnTo>
                <a:lnTo>
                  <a:pt x="358039" y="89662"/>
                </a:lnTo>
                <a:lnTo>
                  <a:pt x="363288" y="88349"/>
                </a:lnTo>
                <a:lnTo>
                  <a:pt x="372348" y="83015"/>
                </a:lnTo>
                <a:lnTo>
                  <a:pt x="375777" y="79629"/>
                </a:lnTo>
                <a:lnTo>
                  <a:pt x="375848" y="79501"/>
                </a:lnTo>
                <a:lnTo>
                  <a:pt x="350123" y="79501"/>
                </a:lnTo>
                <a:lnTo>
                  <a:pt x="346186" y="78485"/>
                </a:lnTo>
                <a:lnTo>
                  <a:pt x="330946" y="48217"/>
                </a:lnTo>
                <a:lnTo>
                  <a:pt x="332004" y="43645"/>
                </a:lnTo>
                <a:lnTo>
                  <a:pt x="336237" y="35856"/>
                </a:lnTo>
                <a:lnTo>
                  <a:pt x="339074" y="32892"/>
                </a:lnTo>
                <a:lnTo>
                  <a:pt x="346186" y="28828"/>
                </a:lnTo>
                <a:lnTo>
                  <a:pt x="350123" y="27812"/>
                </a:lnTo>
                <a:lnTo>
                  <a:pt x="375955" y="27812"/>
                </a:lnTo>
                <a:lnTo>
                  <a:pt x="375861" y="27643"/>
                </a:lnTo>
                <a:lnTo>
                  <a:pt x="372517" y="24341"/>
                </a:lnTo>
                <a:lnTo>
                  <a:pt x="363542" y="19092"/>
                </a:lnTo>
                <a:lnTo>
                  <a:pt x="358251" y="17779"/>
                </a:lnTo>
                <a:close/>
              </a:path>
              <a:path w="389889" h="90170">
                <a:moveTo>
                  <a:pt x="389747" y="75564"/>
                </a:moveTo>
                <a:lnTo>
                  <a:pt x="378063" y="75564"/>
                </a:lnTo>
                <a:lnTo>
                  <a:pt x="378063" y="88518"/>
                </a:lnTo>
                <a:lnTo>
                  <a:pt x="389747" y="88518"/>
                </a:lnTo>
                <a:lnTo>
                  <a:pt x="389747" y="75564"/>
                </a:lnTo>
                <a:close/>
              </a:path>
              <a:path w="389889" h="90170">
                <a:moveTo>
                  <a:pt x="375955" y="27812"/>
                </a:moveTo>
                <a:lnTo>
                  <a:pt x="358759" y="27812"/>
                </a:lnTo>
                <a:lnTo>
                  <a:pt x="362696" y="28871"/>
                </a:lnTo>
                <a:lnTo>
                  <a:pt x="366252" y="30987"/>
                </a:lnTo>
                <a:lnTo>
                  <a:pt x="378063" y="58843"/>
                </a:lnTo>
                <a:lnTo>
                  <a:pt x="377004" y="63457"/>
                </a:lnTo>
                <a:lnTo>
                  <a:pt x="358759" y="79501"/>
                </a:lnTo>
                <a:lnTo>
                  <a:pt x="375848" y="79501"/>
                </a:lnTo>
                <a:lnTo>
                  <a:pt x="378063" y="75564"/>
                </a:lnTo>
                <a:lnTo>
                  <a:pt x="389747" y="75564"/>
                </a:lnTo>
                <a:lnTo>
                  <a:pt x="389747" y="31622"/>
                </a:lnTo>
                <a:lnTo>
                  <a:pt x="378063" y="31622"/>
                </a:lnTo>
                <a:lnTo>
                  <a:pt x="375955" y="27812"/>
                </a:lnTo>
                <a:close/>
              </a:path>
              <a:path w="389889" h="90170">
                <a:moveTo>
                  <a:pt x="389747" y="18922"/>
                </a:moveTo>
                <a:lnTo>
                  <a:pt x="378063" y="18922"/>
                </a:lnTo>
                <a:lnTo>
                  <a:pt x="378063" y="31622"/>
                </a:lnTo>
                <a:lnTo>
                  <a:pt x="389747" y="31622"/>
                </a:lnTo>
                <a:lnTo>
                  <a:pt x="389747" y="18922"/>
                </a:lnTo>
                <a:close/>
              </a:path>
            </a:pathLst>
          </a:custGeom>
          <a:solidFill>
            <a:srgbClr val="686868"/>
          </a:solidFill>
        </p:spPr>
        <p:txBody>
          <a:bodyPr wrap="square" lIns="0" tIns="0" rIns="0" bIns="0" rtlCol="0"/>
          <a:lstStyle/>
          <a:p>
            <a:endParaRPr sz="1154"/>
          </a:p>
        </p:txBody>
      </p:sp>
      <p:sp>
        <p:nvSpPr>
          <p:cNvPr id="50" name="object 50"/>
          <p:cNvSpPr/>
          <p:nvPr/>
        </p:nvSpPr>
        <p:spPr>
          <a:xfrm>
            <a:off x="6401434" y="410095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1" name="object 51"/>
          <p:cNvPicPr/>
          <p:nvPr/>
        </p:nvPicPr>
        <p:blipFill>
          <a:blip r:embed="rId7" cstate="print"/>
          <a:stretch>
            <a:fillRect/>
          </a:stretch>
        </p:blipFill>
        <p:spPr>
          <a:xfrm>
            <a:off x="6489154" y="4091913"/>
            <a:ext cx="308732" cy="83159"/>
          </a:xfrm>
          <a:prstGeom prst="rect">
            <a:avLst/>
          </a:prstGeom>
        </p:spPr>
      </p:pic>
      <p:sp>
        <p:nvSpPr>
          <p:cNvPr id="52" name="object 52"/>
          <p:cNvSpPr/>
          <p:nvPr/>
        </p:nvSpPr>
        <p:spPr>
          <a:xfrm>
            <a:off x="6401434" y="500503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53" name="object 53"/>
          <p:cNvSpPr/>
          <p:nvPr/>
        </p:nvSpPr>
        <p:spPr>
          <a:xfrm>
            <a:off x="6489153" y="4997706"/>
            <a:ext cx="285071" cy="61087"/>
          </a:xfrm>
          <a:custGeom>
            <a:avLst/>
            <a:gdLst/>
            <a:ahLst/>
            <a:cxnLst/>
            <a:rect l="l" t="t" r="r" b="b"/>
            <a:pathLst>
              <a:path w="444500" h="95250">
                <a:moveTo>
                  <a:pt x="38565" y="5460"/>
                </a:moveTo>
                <a:lnTo>
                  <a:pt x="0" y="5460"/>
                </a:lnTo>
                <a:lnTo>
                  <a:pt x="0" y="93979"/>
                </a:lnTo>
                <a:lnTo>
                  <a:pt x="11557" y="93979"/>
                </a:lnTo>
                <a:lnTo>
                  <a:pt x="11557" y="57022"/>
                </a:lnTo>
                <a:lnTo>
                  <a:pt x="38904" y="57022"/>
                </a:lnTo>
                <a:lnTo>
                  <a:pt x="46566" y="54609"/>
                </a:lnTo>
                <a:lnTo>
                  <a:pt x="53926" y="47497"/>
                </a:lnTo>
                <a:lnTo>
                  <a:pt x="11557" y="47497"/>
                </a:lnTo>
                <a:lnTo>
                  <a:pt x="11557" y="14985"/>
                </a:lnTo>
                <a:lnTo>
                  <a:pt x="53794" y="14985"/>
                </a:lnTo>
                <a:lnTo>
                  <a:pt x="51308" y="12699"/>
                </a:lnTo>
                <a:lnTo>
                  <a:pt x="46143" y="7873"/>
                </a:lnTo>
                <a:lnTo>
                  <a:pt x="38565" y="5460"/>
                </a:lnTo>
                <a:close/>
              </a:path>
              <a:path w="444500" h="95250">
                <a:moveTo>
                  <a:pt x="53794" y="14985"/>
                </a:moveTo>
                <a:lnTo>
                  <a:pt x="41105" y="14985"/>
                </a:lnTo>
                <a:lnTo>
                  <a:pt x="47371" y="20446"/>
                </a:lnTo>
                <a:lnTo>
                  <a:pt x="47371" y="36533"/>
                </a:lnTo>
                <a:lnTo>
                  <a:pt x="45847" y="40512"/>
                </a:lnTo>
                <a:lnTo>
                  <a:pt x="39751" y="46100"/>
                </a:lnTo>
                <a:lnTo>
                  <a:pt x="35009" y="47497"/>
                </a:lnTo>
                <a:lnTo>
                  <a:pt x="53926" y="47497"/>
                </a:lnTo>
                <a:lnTo>
                  <a:pt x="56642" y="44873"/>
                </a:lnTo>
                <a:lnTo>
                  <a:pt x="59182" y="38734"/>
                </a:lnTo>
                <a:lnTo>
                  <a:pt x="59182" y="23748"/>
                </a:lnTo>
                <a:lnTo>
                  <a:pt x="56557" y="17525"/>
                </a:lnTo>
                <a:lnTo>
                  <a:pt x="53794" y="14985"/>
                </a:lnTo>
                <a:close/>
              </a:path>
              <a:path w="444500" h="95250">
                <a:moveTo>
                  <a:pt x="108343" y="23240"/>
                </a:moveTo>
                <a:lnTo>
                  <a:pt x="96067" y="23240"/>
                </a:lnTo>
                <a:lnTo>
                  <a:pt x="90436" y="24722"/>
                </a:lnTo>
                <a:lnTo>
                  <a:pt x="80361" y="30649"/>
                </a:lnTo>
                <a:lnTo>
                  <a:pt x="76424" y="34840"/>
                </a:lnTo>
                <a:lnTo>
                  <a:pt x="72906" y="41444"/>
                </a:lnTo>
                <a:lnTo>
                  <a:pt x="70667" y="45592"/>
                </a:lnTo>
                <a:lnTo>
                  <a:pt x="69227" y="51815"/>
                </a:lnTo>
                <a:lnTo>
                  <a:pt x="69227" y="65955"/>
                </a:lnTo>
                <a:lnTo>
                  <a:pt x="95940" y="95122"/>
                </a:lnTo>
                <a:lnTo>
                  <a:pt x="108132" y="95122"/>
                </a:lnTo>
                <a:lnTo>
                  <a:pt x="113381" y="93810"/>
                </a:lnTo>
                <a:lnTo>
                  <a:pt x="122440" y="88476"/>
                </a:lnTo>
                <a:lnTo>
                  <a:pt x="125869" y="85089"/>
                </a:lnTo>
                <a:lnTo>
                  <a:pt x="100215" y="84962"/>
                </a:lnTo>
                <a:lnTo>
                  <a:pt x="96278" y="83946"/>
                </a:lnTo>
                <a:lnTo>
                  <a:pt x="81038" y="53678"/>
                </a:lnTo>
                <a:lnTo>
                  <a:pt x="82097" y="49106"/>
                </a:lnTo>
                <a:lnTo>
                  <a:pt x="86330" y="41317"/>
                </a:lnTo>
                <a:lnTo>
                  <a:pt x="89166" y="38353"/>
                </a:lnTo>
                <a:lnTo>
                  <a:pt x="96278" y="34289"/>
                </a:lnTo>
                <a:lnTo>
                  <a:pt x="100215" y="33273"/>
                </a:lnTo>
                <a:lnTo>
                  <a:pt x="126048" y="33273"/>
                </a:lnTo>
                <a:lnTo>
                  <a:pt x="125954" y="33104"/>
                </a:lnTo>
                <a:lnTo>
                  <a:pt x="122610" y="29802"/>
                </a:lnTo>
                <a:lnTo>
                  <a:pt x="113635" y="24553"/>
                </a:lnTo>
                <a:lnTo>
                  <a:pt x="108343" y="23240"/>
                </a:lnTo>
                <a:close/>
              </a:path>
              <a:path w="444500" h="95250">
                <a:moveTo>
                  <a:pt x="139839" y="81025"/>
                </a:moveTo>
                <a:lnTo>
                  <a:pt x="128155" y="81025"/>
                </a:lnTo>
                <a:lnTo>
                  <a:pt x="128155" y="93979"/>
                </a:lnTo>
                <a:lnTo>
                  <a:pt x="139839" y="93979"/>
                </a:lnTo>
                <a:lnTo>
                  <a:pt x="139839" y="81025"/>
                </a:lnTo>
                <a:close/>
              </a:path>
              <a:path w="444500" h="95250">
                <a:moveTo>
                  <a:pt x="126048" y="33273"/>
                </a:moveTo>
                <a:lnTo>
                  <a:pt x="108851" y="33273"/>
                </a:lnTo>
                <a:lnTo>
                  <a:pt x="112788" y="34332"/>
                </a:lnTo>
                <a:lnTo>
                  <a:pt x="116344" y="36448"/>
                </a:lnTo>
                <a:lnTo>
                  <a:pt x="128155" y="64304"/>
                </a:lnTo>
                <a:lnTo>
                  <a:pt x="127097" y="68918"/>
                </a:lnTo>
                <a:lnTo>
                  <a:pt x="108851" y="84962"/>
                </a:lnTo>
                <a:lnTo>
                  <a:pt x="125941" y="84962"/>
                </a:lnTo>
                <a:lnTo>
                  <a:pt x="128155" y="81025"/>
                </a:lnTo>
                <a:lnTo>
                  <a:pt x="139839" y="81025"/>
                </a:lnTo>
                <a:lnTo>
                  <a:pt x="139839" y="37083"/>
                </a:lnTo>
                <a:lnTo>
                  <a:pt x="128155" y="37083"/>
                </a:lnTo>
                <a:lnTo>
                  <a:pt x="126048" y="33273"/>
                </a:lnTo>
                <a:close/>
              </a:path>
              <a:path w="444500" h="95250">
                <a:moveTo>
                  <a:pt x="139839" y="24383"/>
                </a:moveTo>
                <a:lnTo>
                  <a:pt x="128155" y="24383"/>
                </a:lnTo>
                <a:lnTo>
                  <a:pt x="128155" y="37083"/>
                </a:lnTo>
                <a:lnTo>
                  <a:pt x="139839" y="37083"/>
                </a:lnTo>
                <a:lnTo>
                  <a:pt x="139839" y="24383"/>
                </a:lnTo>
                <a:close/>
              </a:path>
              <a:path w="444500" h="95250">
                <a:moveTo>
                  <a:pt x="193617" y="23240"/>
                </a:moveTo>
                <a:lnTo>
                  <a:pt x="181933" y="23240"/>
                </a:lnTo>
                <a:lnTo>
                  <a:pt x="176261" y="24722"/>
                </a:lnTo>
                <a:lnTo>
                  <a:pt x="166185" y="30649"/>
                </a:lnTo>
                <a:lnTo>
                  <a:pt x="162248" y="34840"/>
                </a:lnTo>
                <a:lnTo>
                  <a:pt x="158730" y="41444"/>
                </a:lnTo>
                <a:lnTo>
                  <a:pt x="156491" y="45592"/>
                </a:lnTo>
                <a:lnTo>
                  <a:pt x="155052" y="51815"/>
                </a:lnTo>
                <a:lnTo>
                  <a:pt x="155052" y="65955"/>
                </a:lnTo>
                <a:lnTo>
                  <a:pt x="181891" y="95122"/>
                </a:lnTo>
                <a:lnTo>
                  <a:pt x="194083" y="95122"/>
                </a:lnTo>
                <a:lnTo>
                  <a:pt x="211740" y="84962"/>
                </a:lnTo>
                <a:lnTo>
                  <a:pt x="186040" y="84962"/>
                </a:lnTo>
                <a:lnTo>
                  <a:pt x="182103" y="83946"/>
                </a:lnTo>
                <a:lnTo>
                  <a:pt x="166863" y="53678"/>
                </a:lnTo>
                <a:lnTo>
                  <a:pt x="167921" y="49106"/>
                </a:lnTo>
                <a:lnTo>
                  <a:pt x="172154" y="41317"/>
                </a:lnTo>
                <a:lnTo>
                  <a:pt x="174991" y="38353"/>
                </a:lnTo>
                <a:lnTo>
                  <a:pt x="182103" y="34289"/>
                </a:lnTo>
                <a:lnTo>
                  <a:pt x="186040" y="33273"/>
                </a:lnTo>
                <a:lnTo>
                  <a:pt x="211831" y="33273"/>
                </a:lnTo>
                <a:lnTo>
                  <a:pt x="211524" y="32765"/>
                </a:lnTo>
                <a:lnTo>
                  <a:pt x="207968" y="29506"/>
                </a:lnTo>
                <a:lnTo>
                  <a:pt x="203312" y="27050"/>
                </a:lnTo>
                <a:lnTo>
                  <a:pt x="198655" y="24510"/>
                </a:lnTo>
                <a:lnTo>
                  <a:pt x="193617" y="23240"/>
                </a:lnTo>
                <a:close/>
              </a:path>
              <a:path w="444500" h="95250">
                <a:moveTo>
                  <a:pt x="225664" y="80898"/>
                </a:moveTo>
                <a:lnTo>
                  <a:pt x="213980" y="80898"/>
                </a:lnTo>
                <a:lnTo>
                  <a:pt x="213980" y="93979"/>
                </a:lnTo>
                <a:lnTo>
                  <a:pt x="225664" y="93979"/>
                </a:lnTo>
                <a:lnTo>
                  <a:pt x="225664" y="80898"/>
                </a:lnTo>
                <a:close/>
              </a:path>
              <a:path w="444500" h="95250">
                <a:moveTo>
                  <a:pt x="211831" y="33273"/>
                </a:moveTo>
                <a:lnTo>
                  <a:pt x="194676" y="33273"/>
                </a:lnTo>
                <a:lnTo>
                  <a:pt x="198613" y="34332"/>
                </a:lnTo>
                <a:lnTo>
                  <a:pt x="202169" y="36448"/>
                </a:lnTo>
                <a:lnTo>
                  <a:pt x="213980" y="64304"/>
                </a:lnTo>
                <a:lnTo>
                  <a:pt x="212921" y="68918"/>
                </a:lnTo>
                <a:lnTo>
                  <a:pt x="194676" y="84962"/>
                </a:lnTo>
                <a:lnTo>
                  <a:pt x="211740" y="84962"/>
                </a:lnTo>
                <a:lnTo>
                  <a:pt x="213980" y="80898"/>
                </a:lnTo>
                <a:lnTo>
                  <a:pt x="225664" y="80898"/>
                </a:lnTo>
                <a:lnTo>
                  <a:pt x="225664" y="36829"/>
                </a:lnTo>
                <a:lnTo>
                  <a:pt x="213980" y="36829"/>
                </a:lnTo>
                <a:lnTo>
                  <a:pt x="211831" y="33273"/>
                </a:lnTo>
                <a:close/>
              </a:path>
              <a:path w="444500" h="95250">
                <a:moveTo>
                  <a:pt x="225664" y="0"/>
                </a:moveTo>
                <a:lnTo>
                  <a:pt x="213980" y="0"/>
                </a:lnTo>
                <a:lnTo>
                  <a:pt x="213980" y="36829"/>
                </a:lnTo>
                <a:lnTo>
                  <a:pt x="225664" y="36829"/>
                </a:lnTo>
                <a:lnTo>
                  <a:pt x="225664" y="0"/>
                </a:lnTo>
                <a:close/>
              </a:path>
              <a:path w="444500" h="95250">
                <a:moveTo>
                  <a:pt x="256751" y="24383"/>
                </a:moveTo>
                <a:lnTo>
                  <a:pt x="245194" y="24383"/>
                </a:lnTo>
                <a:lnTo>
                  <a:pt x="245194" y="93979"/>
                </a:lnTo>
                <a:lnTo>
                  <a:pt x="256751" y="93979"/>
                </a:lnTo>
                <a:lnTo>
                  <a:pt x="256751" y="56133"/>
                </a:lnTo>
                <a:lnTo>
                  <a:pt x="257965" y="46910"/>
                </a:lnTo>
                <a:lnTo>
                  <a:pt x="261609" y="40322"/>
                </a:lnTo>
                <a:lnTo>
                  <a:pt x="267681" y="36369"/>
                </a:lnTo>
                <a:lnTo>
                  <a:pt x="272085" y="35686"/>
                </a:lnTo>
                <a:lnTo>
                  <a:pt x="256751" y="35686"/>
                </a:lnTo>
                <a:lnTo>
                  <a:pt x="256751" y="24383"/>
                </a:lnTo>
                <a:close/>
              </a:path>
              <a:path w="444500" h="95250">
                <a:moveTo>
                  <a:pt x="279230" y="23113"/>
                </a:moveTo>
                <a:lnTo>
                  <a:pt x="273811" y="23113"/>
                </a:lnTo>
                <a:lnTo>
                  <a:pt x="269197" y="24214"/>
                </a:lnTo>
                <a:lnTo>
                  <a:pt x="265387" y="26415"/>
                </a:lnTo>
                <a:lnTo>
                  <a:pt x="261662" y="28617"/>
                </a:lnTo>
                <a:lnTo>
                  <a:pt x="258783" y="31707"/>
                </a:lnTo>
                <a:lnTo>
                  <a:pt x="256751" y="35686"/>
                </a:lnTo>
                <a:lnTo>
                  <a:pt x="272085" y="35686"/>
                </a:lnTo>
                <a:lnTo>
                  <a:pt x="276182" y="35051"/>
                </a:lnTo>
                <a:lnTo>
                  <a:pt x="279230" y="35051"/>
                </a:lnTo>
                <a:lnTo>
                  <a:pt x="279230" y="23113"/>
                </a:lnTo>
                <a:close/>
              </a:path>
              <a:path w="444500" h="95250">
                <a:moveTo>
                  <a:pt x="327369" y="23240"/>
                </a:moveTo>
                <a:lnTo>
                  <a:pt x="315092" y="23240"/>
                </a:lnTo>
                <a:lnTo>
                  <a:pt x="309462" y="24722"/>
                </a:lnTo>
                <a:lnTo>
                  <a:pt x="299386" y="30649"/>
                </a:lnTo>
                <a:lnTo>
                  <a:pt x="295449" y="34840"/>
                </a:lnTo>
                <a:lnTo>
                  <a:pt x="291931" y="41444"/>
                </a:lnTo>
                <a:lnTo>
                  <a:pt x="289692" y="45592"/>
                </a:lnTo>
                <a:lnTo>
                  <a:pt x="288253" y="51815"/>
                </a:lnTo>
                <a:lnTo>
                  <a:pt x="288253" y="65955"/>
                </a:lnTo>
                <a:lnTo>
                  <a:pt x="314965" y="95122"/>
                </a:lnTo>
                <a:lnTo>
                  <a:pt x="327157" y="95122"/>
                </a:lnTo>
                <a:lnTo>
                  <a:pt x="332406" y="93810"/>
                </a:lnTo>
                <a:lnTo>
                  <a:pt x="341466" y="88476"/>
                </a:lnTo>
                <a:lnTo>
                  <a:pt x="344895" y="85089"/>
                </a:lnTo>
                <a:lnTo>
                  <a:pt x="319241" y="84962"/>
                </a:lnTo>
                <a:lnTo>
                  <a:pt x="315304" y="83946"/>
                </a:lnTo>
                <a:lnTo>
                  <a:pt x="300064" y="53678"/>
                </a:lnTo>
                <a:lnTo>
                  <a:pt x="301122" y="49106"/>
                </a:lnTo>
                <a:lnTo>
                  <a:pt x="305355" y="41317"/>
                </a:lnTo>
                <a:lnTo>
                  <a:pt x="308192" y="38353"/>
                </a:lnTo>
                <a:lnTo>
                  <a:pt x="315304" y="34289"/>
                </a:lnTo>
                <a:lnTo>
                  <a:pt x="319241" y="33273"/>
                </a:lnTo>
                <a:lnTo>
                  <a:pt x="345073" y="33273"/>
                </a:lnTo>
                <a:lnTo>
                  <a:pt x="344979" y="33104"/>
                </a:lnTo>
                <a:lnTo>
                  <a:pt x="341635" y="29802"/>
                </a:lnTo>
                <a:lnTo>
                  <a:pt x="332660" y="24553"/>
                </a:lnTo>
                <a:lnTo>
                  <a:pt x="327369" y="23240"/>
                </a:lnTo>
                <a:close/>
              </a:path>
              <a:path w="444500" h="95250">
                <a:moveTo>
                  <a:pt x="358865" y="81025"/>
                </a:moveTo>
                <a:lnTo>
                  <a:pt x="347181" y="81025"/>
                </a:lnTo>
                <a:lnTo>
                  <a:pt x="347181" y="93979"/>
                </a:lnTo>
                <a:lnTo>
                  <a:pt x="358865" y="93979"/>
                </a:lnTo>
                <a:lnTo>
                  <a:pt x="358865" y="81025"/>
                </a:lnTo>
                <a:close/>
              </a:path>
              <a:path w="444500" h="95250">
                <a:moveTo>
                  <a:pt x="345073" y="33273"/>
                </a:moveTo>
                <a:lnTo>
                  <a:pt x="327877" y="33273"/>
                </a:lnTo>
                <a:lnTo>
                  <a:pt x="331814" y="34332"/>
                </a:lnTo>
                <a:lnTo>
                  <a:pt x="335370" y="36448"/>
                </a:lnTo>
                <a:lnTo>
                  <a:pt x="347181" y="64304"/>
                </a:lnTo>
                <a:lnTo>
                  <a:pt x="346122" y="68918"/>
                </a:lnTo>
                <a:lnTo>
                  <a:pt x="327877" y="84962"/>
                </a:lnTo>
                <a:lnTo>
                  <a:pt x="344966" y="84962"/>
                </a:lnTo>
                <a:lnTo>
                  <a:pt x="347181" y="81025"/>
                </a:lnTo>
                <a:lnTo>
                  <a:pt x="358865" y="81025"/>
                </a:lnTo>
                <a:lnTo>
                  <a:pt x="358865" y="37083"/>
                </a:lnTo>
                <a:lnTo>
                  <a:pt x="347181" y="37083"/>
                </a:lnTo>
                <a:lnTo>
                  <a:pt x="345073" y="33273"/>
                </a:lnTo>
                <a:close/>
              </a:path>
              <a:path w="444500" h="95250">
                <a:moveTo>
                  <a:pt x="358865" y="24383"/>
                </a:moveTo>
                <a:lnTo>
                  <a:pt x="347181" y="24383"/>
                </a:lnTo>
                <a:lnTo>
                  <a:pt x="347181" y="37083"/>
                </a:lnTo>
                <a:lnTo>
                  <a:pt x="358865" y="37083"/>
                </a:lnTo>
                <a:lnTo>
                  <a:pt x="358865" y="24383"/>
                </a:lnTo>
                <a:close/>
              </a:path>
              <a:path w="444500" h="95250">
                <a:moveTo>
                  <a:pt x="344695" y="11302"/>
                </a:moveTo>
                <a:lnTo>
                  <a:pt x="320468" y="11302"/>
                </a:lnTo>
                <a:lnTo>
                  <a:pt x="321400" y="11514"/>
                </a:lnTo>
                <a:lnTo>
                  <a:pt x="322162" y="11937"/>
                </a:lnTo>
                <a:lnTo>
                  <a:pt x="323008" y="12361"/>
                </a:lnTo>
                <a:lnTo>
                  <a:pt x="324109" y="12996"/>
                </a:lnTo>
                <a:lnTo>
                  <a:pt x="325464" y="13842"/>
                </a:lnTo>
                <a:lnTo>
                  <a:pt x="326988" y="14943"/>
                </a:lnTo>
                <a:lnTo>
                  <a:pt x="328342" y="15790"/>
                </a:lnTo>
                <a:lnTo>
                  <a:pt x="329528" y="16382"/>
                </a:lnTo>
                <a:lnTo>
                  <a:pt x="330798" y="16890"/>
                </a:lnTo>
                <a:lnTo>
                  <a:pt x="332237" y="17144"/>
                </a:lnTo>
                <a:lnTo>
                  <a:pt x="337232" y="17144"/>
                </a:lnTo>
                <a:lnTo>
                  <a:pt x="340069" y="16001"/>
                </a:lnTo>
                <a:lnTo>
                  <a:pt x="344641" y="11429"/>
                </a:lnTo>
                <a:close/>
              </a:path>
              <a:path w="444500" h="95250">
                <a:moveTo>
                  <a:pt x="321484" y="3555"/>
                </a:moveTo>
                <a:lnTo>
                  <a:pt x="316489" y="3555"/>
                </a:lnTo>
                <a:lnTo>
                  <a:pt x="313653" y="4698"/>
                </a:lnTo>
                <a:lnTo>
                  <a:pt x="311285" y="7069"/>
                </a:lnTo>
                <a:lnTo>
                  <a:pt x="309165" y="9270"/>
                </a:lnTo>
                <a:lnTo>
                  <a:pt x="307768" y="12572"/>
                </a:lnTo>
                <a:lnTo>
                  <a:pt x="307176" y="16890"/>
                </a:lnTo>
                <a:lnTo>
                  <a:pt x="313907" y="16890"/>
                </a:lnTo>
                <a:lnTo>
                  <a:pt x="314161" y="15028"/>
                </a:lnTo>
                <a:lnTo>
                  <a:pt x="314753" y="13631"/>
                </a:lnTo>
                <a:lnTo>
                  <a:pt x="315685" y="12699"/>
                </a:lnTo>
                <a:lnTo>
                  <a:pt x="316701" y="11768"/>
                </a:lnTo>
                <a:lnTo>
                  <a:pt x="317928" y="11302"/>
                </a:lnTo>
                <a:lnTo>
                  <a:pt x="344695" y="11302"/>
                </a:lnTo>
                <a:lnTo>
                  <a:pt x="345512" y="9397"/>
                </a:lnTo>
                <a:lnTo>
                  <a:pt x="333253" y="9397"/>
                </a:lnTo>
                <a:lnTo>
                  <a:pt x="332237" y="9186"/>
                </a:lnTo>
                <a:lnTo>
                  <a:pt x="331306" y="8762"/>
                </a:lnTo>
                <a:lnTo>
                  <a:pt x="330374" y="8254"/>
                </a:lnTo>
                <a:lnTo>
                  <a:pt x="329316" y="7577"/>
                </a:lnTo>
                <a:lnTo>
                  <a:pt x="328131" y="6730"/>
                </a:lnTo>
                <a:lnTo>
                  <a:pt x="326522" y="5714"/>
                </a:lnTo>
                <a:lnTo>
                  <a:pt x="325125" y="4952"/>
                </a:lnTo>
                <a:lnTo>
                  <a:pt x="323940" y="4444"/>
                </a:lnTo>
                <a:lnTo>
                  <a:pt x="322839" y="3852"/>
                </a:lnTo>
                <a:lnTo>
                  <a:pt x="321484" y="3555"/>
                </a:lnTo>
                <a:close/>
              </a:path>
              <a:path w="444500" h="95250">
                <a:moveTo>
                  <a:pt x="346546" y="3936"/>
                </a:moveTo>
                <a:lnTo>
                  <a:pt x="339942" y="3936"/>
                </a:lnTo>
                <a:lnTo>
                  <a:pt x="339688" y="5714"/>
                </a:lnTo>
                <a:lnTo>
                  <a:pt x="339053" y="7069"/>
                </a:lnTo>
                <a:lnTo>
                  <a:pt x="337021" y="8932"/>
                </a:lnTo>
                <a:lnTo>
                  <a:pt x="335793" y="9397"/>
                </a:lnTo>
                <a:lnTo>
                  <a:pt x="345512" y="9397"/>
                </a:lnTo>
                <a:lnTo>
                  <a:pt x="346002" y="8254"/>
                </a:lnTo>
                <a:lnTo>
                  <a:pt x="346109" y="7577"/>
                </a:lnTo>
                <a:lnTo>
                  <a:pt x="346546" y="3936"/>
                </a:lnTo>
                <a:close/>
              </a:path>
              <a:path w="444500" h="95250">
                <a:moveTo>
                  <a:pt x="415860" y="23240"/>
                </a:moveTo>
                <a:lnTo>
                  <a:pt x="402652" y="23240"/>
                </a:lnTo>
                <a:lnTo>
                  <a:pt x="396683" y="24722"/>
                </a:lnTo>
                <a:lnTo>
                  <a:pt x="391349" y="27685"/>
                </a:lnTo>
                <a:lnTo>
                  <a:pt x="386015" y="30564"/>
                </a:lnTo>
                <a:lnTo>
                  <a:pt x="374077" y="66251"/>
                </a:lnTo>
                <a:lnTo>
                  <a:pt x="375559" y="72601"/>
                </a:lnTo>
                <a:lnTo>
                  <a:pt x="402229" y="95122"/>
                </a:lnTo>
                <a:lnTo>
                  <a:pt x="415352" y="95122"/>
                </a:lnTo>
                <a:lnTo>
                  <a:pt x="421363" y="93641"/>
                </a:lnTo>
                <a:lnTo>
                  <a:pt x="432201" y="87714"/>
                </a:lnTo>
                <a:lnTo>
                  <a:pt x="435008" y="84962"/>
                </a:lnTo>
                <a:lnTo>
                  <a:pt x="404599" y="84962"/>
                </a:lnTo>
                <a:lnTo>
                  <a:pt x="400789" y="84031"/>
                </a:lnTo>
                <a:lnTo>
                  <a:pt x="385888" y="64727"/>
                </a:lnTo>
                <a:lnTo>
                  <a:pt x="385888" y="53466"/>
                </a:lnTo>
                <a:lnTo>
                  <a:pt x="386946" y="48725"/>
                </a:lnTo>
                <a:lnTo>
                  <a:pt x="391180" y="40936"/>
                </a:lnTo>
                <a:lnTo>
                  <a:pt x="393974" y="38057"/>
                </a:lnTo>
                <a:lnTo>
                  <a:pt x="397445" y="36194"/>
                </a:lnTo>
                <a:lnTo>
                  <a:pt x="401001" y="34247"/>
                </a:lnTo>
                <a:lnTo>
                  <a:pt x="404896" y="33273"/>
                </a:lnTo>
                <a:lnTo>
                  <a:pt x="435234" y="33273"/>
                </a:lnTo>
                <a:lnTo>
                  <a:pt x="432497" y="30564"/>
                </a:lnTo>
                <a:lnTo>
                  <a:pt x="427163" y="27685"/>
                </a:lnTo>
                <a:lnTo>
                  <a:pt x="421829" y="24722"/>
                </a:lnTo>
                <a:lnTo>
                  <a:pt x="415860" y="23240"/>
                </a:lnTo>
                <a:close/>
              </a:path>
              <a:path w="444500" h="95250">
                <a:moveTo>
                  <a:pt x="435234" y="33273"/>
                </a:moveTo>
                <a:lnTo>
                  <a:pt x="413278" y="33273"/>
                </a:lnTo>
                <a:lnTo>
                  <a:pt x="417130" y="34247"/>
                </a:lnTo>
                <a:lnTo>
                  <a:pt x="420686" y="36194"/>
                </a:lnTo>
                <a:lnTo>
                  <a:pt x="424242" y="38057"/>
                </a:lnTo>
                <a:lnTo>
                  <a:pt x="427121" y="40936"/>
                </a:lnTo>
                <a:lnTo>
                  <a:pt x="431523" y="48725"/>
                </a:lnTo>
                <a:lnTo>
                  <a:pt x="432624" y="53466"/>
                </a:lnTo>
                <a:lnTo>
                  <a:pt x="432604" y="64727"/>
                </a:lnTo>
                <a:lnTo>
                  <a:pt x="431481" y="69384"/>
                </a:lnTo>
                <a:lnTo>
                  <a:pt x="429123" y="73405"/>
                </a:lnTo>
                <a:lnTo>
                  <a:pt x="426994" y="77173"/>
                </a:lnTo>
                <a:lnTo>
                  <a:pt x="424073" y="80094"/>
                </a:lnTo>
                <a:lnTo>
                  <a:pt x="416791" y="83989"/>
                </a:lnTo>
                <a:lnTo>
                  <a:pt x="412897" y="84962"/>
                </a:lnTo>
                <a:lnTo>
                  <a:pt x="435008" y="84962"/>
                </a:lnTo>
                <a:lnTo>
                  <a:pt x="436476" y="83523"/>
                </a:lnTo>
                <a:lnTo>
                  <a:pt x="442826" y="72601"/>
                </a:lnTo>
                <a:lnTo>
                  <a:pt x="444435" y="66251"/>
                </a:lnTo>
                <a:lnTo>
                  <a:pt x="444435" y="51858"/>
                </a:lnTo>
                <a:lnTo>
                  <a:pt x="442869" y="45550"/>
                </a:lnTo>
                <a:lnTo>
                  <a:pt x="439736" y="40131"/>
                </a:lnTo>
                <a:lnTo>
                  <a:pt x="436688" y="34713"/>
                </a:lnTo>
                <a:lnTo>
                  <a:pt x="435234" y="33273"/>
                </a:lnTo>
                <a:close/>
              </a:path>
            </a:pathLst>
          </a:custGeom>
          <a:solidFill>
            <a:srgbClr val="686868"/>
          </a:solidFill>
        </p:spPr>
        <p:txBody>
          <a:bodyPr wrap="square" lIns="0" tIns="0" rIns="0" bIns="0" rtlCol="0"/>
          <a:lstStyle/>
          <a:p>
            <a:endParaRPr sz="1154"/>
          </a:p>
        </p:txBody>
      </p:sp>
      <p:sp>
        <p:nvSpPr>
          <p:cNvPr id="54" name="object 54"/>
          <p:cNvSpPr/>
          <p:nvPr/>
        </p:nvSpPr>
        <p:spPr>
          <a:xfrm>
            <a:off x="6401434" y="516793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55" name="object 55"/>
          <p:cNvSpPr/>
          <p:nvPr/>
        </p:nvSpPr>
        <p:spPr>
          <a:xfrm>
            <a:off x="6486384" y="5160604"/>
            <a:ext cx="342493" cy="71268"/>
          </a:xfrm>
          <a:custGeom>
            <a:avLst/>
            <a:gdLst/>
            <a:ahLst/>
            <a:cxnLst/>
            <a:rect l="l" t="t" r="r" b="b"/>
            <a:pathLst>
              <a:path w="534035" h="111125">
                <a:moveTo>
                  <a:pt x="72543" y="93090"/>
                </a:moveTo>
                <a:lnTo>
                  <a:pt x="57657" y="93090"/>
                </a:lnTo>
                <a:lnTo>
                  <a:pt x="75311" y="110743"/>
                </a:lnTo>
                <a:lnTo>
                  <a:pt x="90296" y="110743"/>
                </a:lnTo>
                <a:lnTo>
                  <a:pt x="72543" y="93090"/>
                </a:lnTo>
                <a:close/>
              </a:path>
              <a:path w="534035" h="111125">
                <a:moveTo>
                  <a:pt x="52747" y="4444"/>
                </a:moveTo>
                <a:lnTo>
                  <a:pt x="36237" y="4444"/>
                </a:lnTo>
                <a:lnTo>
                  <a:pt x="28744" y="6392"/>
                </a:lnTo>
                <a:lnTo>
                  <a:pt x="21970" y="10286"/>
                </a:lnTo>
                <a:lnTo>
                  <a:pt x="15197" y="14096"/>
                </a:lnTo>
                <a:lnTo>
                  <a:pt x="0" y="58292"/>
                </a:lnTo>
                <a:lnTo>
                  <a:pt x="1947" y="66082"/>
                </a:lnTo>
                <a:lnTo>
                  <a:pt x="36237" y="94868"/>
                </a:lnTo>
                <a:lnTo>
                  <a:pt x="48937" y="94868"/>
                </a:lnTo>
                <a:lnTo>
                  <a:pt x="53339" y="94276"/>
                </a:lnTo>
                <a:lnTo>
                  <a:pt x="57657" y="93090"/>
                </a:lnTo>
                <a:lnTo>
                  <a:pt x="72543" y="93090"/>
                </a:lnTo>
                <a:lnTo>
                  <a:pt x="67944" y="88518"/>
                </a:lnTo>
                <a:lnTo>
                  <a:pt x="74110" y="84835"/>
                </a:lnTo>
                <a:lnTo>
                  <a:pt x="38269" y="84835"/>
                </a:lnTo>
                <a:lnTo>
                  <a:pt x="11810" y="56684"/>
                </a:lnTo>
                <a:lnTo>
                  <a:pt x="11810" y="42544"/>
                </a:lnTo>
                <a:lnTo>
                  <a:pt x="38184" y="14477"/>
                </a:lnTo>
                <a:lnTo>
                  <a:pt x="74210" y="14477"/>
                </a:lnTo>
                <a:lnTo>
                  <a:pt x="73829" y="14096"/>
                </a:lnTo>
                <a:lnTo>
                  <a:pt x="67056" y="10286"/>
                </a:lnTo>
                <a:lnTo>
                  <a:pt x="60282" y="6392"/>
                </a:lnTo>
                <a:lnTo>
                  <a:pt x="52747" y="4444"/>
                </a:lnTo>
                <a:close/>
              </a:path>
              <a:path w="534035" h="111125">
                <a:moveTo>
                  <a:pt x="74210" y="14477"/>
                </a:moveTo>
                <a:lnTo>
                  <a:pt x="50715" y="14477"/>
                </a:lnTo>
                <a:lnTo>
                  <a:pt x="56303" y="15917"/>
                </a:lnTo>
                <a:lnTo>
                  <a:pt x="66124" y="21674"/>
                </a:lnTo>
                <a:lnTo>
                  <a:pt x="69976" y="25780"/>
                </a:lnTo>
                <a:lnTo>
                  <a:pt x="72771" y="31114"/>
                </a:lnTo>
                <a:lnTo>
                  <a:pt x="75649" y="36364"/>
                </a:lnTo>
                <a:lnTo>
                  <a:pt x="77088" y="42544"/>
                </a:lnTo>
                <a:lnTo>
                  <a:pt x="77088" y="56684"/>
                </a:lnTo>
                <a:lnTo>
                  <a:pt x="75649" y="62864"/>
                </a:lnTo>
                <a:lnTo>
                  <a:pt x="72771" y="68198"/>
                </a:lnTo>
                <a:lnTo>
                  <a:pt x="69976" y="73532"/>
                </a:lnTo>
                <a:lnTo>
                  <a:pt x="66082" y="77639"/>
                </a:lnTo>
                <a:lnTo>
                  <a:pt x="56176" y="83396"/>
                </a:lnTo>
                <a:lnTo>
                  <a:pt x="50630" y="84835"/>
                </a:lnTo>
                <a:lnTo>
                  <a:pt x="74110" y="84835"/>
                </a:lnTo>
                <a:lnTo>
                  <a:pt x="88899" y="40936"/>
                </a:lnTo>
                <a:lnTo>
                  <a:pt x="86952" y="33146"/>
                </a:lnTo>
                <a:lnTo>
                  <a:pt x="79163" y="19430"/>
                </a:lnTo>
                <a:lnTo>
                  <a:pt x="74210" y="14477"/>
                </a:lnTo>
                <a:close/>
              </a:path>
              <a:path w="534035" h="111125">
                <a:moveTo>
                  <a:pt x="115199" y="24383"/>
                </a:moveTo>
                <a:lnTo>
                  <a:pt x="103769" y="24383"/>
                </a:lnTo>
                <a:lnTo>
                  <a:pt x="103769" y="71585"/>
                </a:lnTo>
                <a:lnTo>
                  <a:pt x="126926" y="94995"/>
                </a:lnTo>
                <a:lnTo>
                  <a:pt x="137086" y="94995"/>
                </a:lnTo>
                <a:lnTo>
                  <a:pt x="153783" y="84962"/>
                </a:lnTo>
                <a:lnTo>
                  <a:pt x="128619" y="84962"/>
                </a:lnTo>
                <a:lnTo>
                  <a:pt x="123878" y="83142"/>
                </a:lnTo>
                <a:lnTo>
                  <a:pt x="120406" y="79501"/>
                </a:lnTo>
                <a:lnTo>
                  <a:pt x="116935" y="75776"/>
                </a:lnTo>
                <a:lnTo>
                  <a:pt x="115199" y="70484"/>
                </a:lnTo>
                <a:lnTo>
                  <a:pt x="115199" y="24383"/>
                </a:lnTo>
                <a:close/>
              </a:path>
              <a:path w="534035" h="111125">
                <a:moveTo>
                  <a:pt x="166126" y="83692"/>
                </a:moveTo>
                <a:lnTo>
                  <a:pt x="154569" y="83692"/>
                </a:lnTo>
                <a:lnTo>
                  <a:pt x="154569" y="93979"/>
                </a:lnTo>
                <a:lnTo>
                  <a:pt x="166126" y="93979"/>
                </a:lnTo>
                <a:lnTo>
                  <a:pt x="166126" y="83692"/>
                </a:lnTo>
                <a:close/>
              </a:path>
              <a:path w="534035" h="111125">
                <a:moveTo>
                  <a:pt x="166126" y="24383"/>
                </a:moveTo>
                <a:lnTo>
                  <a:pt x="154569" y="24383"/>
                </a:lnTo>
                <a:lnTo>
                  <a:pt x="154569" y="69892"/>
                </a:lnTo>
                <a:lnTo>
                  <a:pt x="152791" y="75437"/>
                </a:lnTo>
                <a:lnTo>
                  <a:pt x="145679" y="83057"/>
                </a:lnTo>
                <a:lnTo>
                  <a:pt x="140811" y="84962"/>
                </a:lnTo>
                <a:lnTo>
                  <a:pt x="153783" y="84962"/>
                </a:lnTo>
                <a:lnTo>
                  <a:pt x="154569" y="83692"/>
                </a:lnTo>
                <a:lnTo>
                  <a:pt x="166126" y="83692"/>
                </a:lnTo>
                <a:lnTo>
                  <a:pt x="166126" y="24383"/>
                </a:lnTo>
                <a:close/>
              </a:path>
              <a:path w="534035" h="111125">
                <a:moveTo>
                  <a:pt x="222343" y="23240"/>
                </a:moveTo>
                <a:lnTo>
                  <a:pt x="208965" y="23240"/>
                </a:lnTo>
                <a:lnTo>
                  <a:pt x="202954" y="24722"/>
                </a:lnTo>
                <a:lnTo>
                  <a:pt x="192540" y="30564"/>
                </a:lnTo>
                <a:lnTo>
                  <a:pt x="188518" y="34713"/>
                </a:lnTo>
                <a:lnTo>
                  <a:pt x="182761" y="45550"/>
                </a:lnTo>
                <a:lnTo>
                  <a:pt x="181322" y="51858"/>
                </a:lnTo>
                <a:lnTo>
                  <a:pt x="181322" y="66251"/>
                </a:lnTo>
                <a:lnTo>
                  <a:pt x="209135" y="95122"/>
                </a:lnTo>
                <a:lnTo>
                  <a:pt x="224036" y="95122"/>
                </a:lnTo>
                <a:lnTo>
                  <a:pt x="230979" y="93048"/>
                </a:lnTo>
                <a:lnTo>
                  <a:pt x="236567" y="88899"/>
                </a:lnTo>
                <a:lnTo>
                  <a:pt x="241261" y="85343"/>
                </a:lnTo>
                <a:lnTo>
                  <a:pt x="209643" y="85343"/>
                </a:lnTo>
                <a:lnTo>
                  <a:pt x="204436" y="83438"/>
                </a:lnTo>
                <a:lnTo>
                  <a:pt x="200026" y="79544"/>
                </a:lnTo>
                <a:lnTo>
                  <a:pt x="195884" y="75734"/>
                </a:lnTo>
                <a:lnTo>
                  <a:pt x="193556" y="70357"/>
                </a:lnTo>
                <a:lnTo>
                  <a:pt x="193133" y="63499"/>
                </a:lnTo>
                <a:lnTo>
                  <a:pt x="248759" y="63499"/>
                </a:lnTo>
                <a:lnTo>
                  <a:pt x="249013" y="61044"/>
                </a:lnTo>
                <a:lnTo>
                  <a:pt x="249140" y="54101"/>
                </a:lnTo>
                <a:lnTo>
                  <a:pt x="193260" y="54101"/>
                </a:lnTo>
                <a:lnTo>
                  <a:pt x="193852" y="47497"/>
                </a:lnTo>
                <a:lnTo>
                  <a:pt x="196181" y="42333"/>
                </a:lnTo>
                <a:lnTo>
                  <a:pt x="200245" y="38607"/>
                </a:lnTo>
                <a:lnTo>
                  <a:pt x="204393" y="34882"/>
                </a:lnTo>
                <a:lnTo>
                  <a:pt x="209389" y="33019"/>
                </a:lnTo>
                <a:lnTo>
                  <a:pt x="240872" y="33019"/>
                </a:lnTo>
                <a:lnTo>
                  <a:pt x="238345" y="30437"/>
                </a:lnTo>
                <a:lnTo>
                  <a:pt x="228185" y="24680"/>
                </a:lnTo>
                <a:lnTo>
                  <a:pt x="222343" y="23240"/>
                </a:lnTo>
                <a:close/>
              </a:path>
              <a:path w="534035" h="111125">
                <a:moveTo>
                  <a:pt x="247743" y="72516"/>
                </a:moveTo>
                <a:lnTo>
                  <a:pt x="235297" y="72516"/>
                </a:lnTo>
                <a:lnTo>
                  <a:pt x="233942" y="76411"/>
                </a:lnTo>
                <a:lnTo>
                  <a:pt x="231571" y="79544"/>
                </a:lnTo>
                <a:lnTo>
                  <a:pt x="224883" y="84200"/>
                </a:lnTo>
                <a:lnTo>
                  <a:pt x="220734" y="85343"/>
                </a:lnTo>
                <a:lnTo>
                  <a:pt x="241261" y="85343"/>
                </a:lnTo>
                <a:lnTo>
                  <a:pt x="242155" y="84666"/>
                </a:lnTo>
                <a:lnTo>
                  <a:pt x="245880" y="79205"/>
                </a:lnTo>
                <a:lnTo>
                  <a:pt x="247743" y="72516"/>
                </a:lnTo>
                <a:close/>
              </a:path>
              <a:path w="534035" h="111125">
                <a:moveTo>
                  <a:pt x="240872" y="33019"/>
                </a:moveTo>
                <a:lnTo>
                  <a:pt x="219295" y="33019"/>
                </a:lnTo>
                <a:lnTo>
                  <a:pt x="222978" y="33866"/>
                </a:lnTo>
                <a:lnTo>
                  <a:pt x="226280" y="35559"/>
                </a:lnTo>
                <a:lnTo>
                  <a:pt x="229666" y="37168"/>
                </a:lnTo>
                <a:lnTo>
                  <a:pt x="232333" y="39581"/>
                </a:lnTo>
                <a:lnTo>
                  <a:pt x="234281" y="42798"/>
                </a:lnTo>
                <a:lnTo>
                  <a:pt x="236228" y="45931"/>
                </a:lnTo>
                <a:lnTo>
                  <a:pt x="237202" y="49699"/>
                </a:lnTo>
                <a:lnTo>
                  <a:pt x="237202" y="54101"/>
                </a:lnTo>
                <a:lnTo>
                  <a:pt x="249140" y="54101"/>
                </a:lnTo>
                <a:lnTo>
                  <a:pt x="249025" y="49699"/>
                </a:lnTo>
                <a:lnTo>
                  <a:pt x="247743" y="44492"/>
                </a:lnTo>
                <a:lnTo>
                  <a:pt x="244949" y="39496"/>
                </a:lnTo>
                <a:lnTo>
                  <a:pt x="242239" y="34416"/>
                </a:lnTo>
                <a:lnTo>
                  <a:pt x="240872" y="33019"/>
                </a:lnTo>
                <a:close/>
              </a:path>
              <a:path w="534035" h="111125">
                <a:moveTo>
                  <a:pt x="286482" y="81152"/>
                </a:moveTo>
                <a:lnTo>
                  <a:pt x="275952" y="81152"/>
                </a:lnTo>
                <a:lnTo>
                  <a:pt x="278238" y="85216"/>
                </a:lnTo>
                <a:lnTo>
                  <a:pt x="281624" y="88561"/>
                </a:lnTo>
                <a:lnTo>
                  <a:pt x="286112" y="91185"/>
                </a:lnTo>
                <a:lnTo>
                  <a:pt x="290684" y="93810"/>
                </a:lnTo>
                <a:lnTo>
                  <a:pt x="295975" y="95122"/>
                </a:lnTo>
                <a:lnTo>
                  <a:pt x="308167" y="95122"/>
                </a:lnTo>
                <a:lnTo>
                  <a:pt x="313755" y="93598"/>
                </a:lnTo>
                <a:lnTo>
                  <a:pt x="318751" y="90550"/>
                </a:lnTo>
                <a:lnTo>
                  <a:pt x="323831" y="87502"/>
                </a:lnTo>
                <a:lnTo>
                  <a:pt x="326195" y="84962"/>
                </a:lnTo>
                <a:lnTo>
                  <a:pt x="295340" y="84962"/>
                </a:lnTo>
                <a:lnTo>
                  <a:pt x="291403" y="83946"/>
                </a:lnTo>
                <a:lnTo>
                  <a:pt x="287763" y="81914"/>
                </a:lnTo>
                <a:lnTo>
                  <a:pt x="286482" y="81152"/>
                </a:lnTo>
                <a:close/>
              </a:path>
              <a:path w="534035" h="111125">
                <a:moveTo>
                  <a:pt x="275952" y="0"/>
                </a:moveTo>
                <a:lnTo>
                  <a:pt x="264395" y="0"/>
                </a:lnTo>
                <a:lnTo>
                  <a:pt x="264395" y="93979"/>
                </a:lnTo>
                <a:lnTo>
                  <a:pt x="275952" y="93979"/>
                </a:lnTo>
                <a:lnTo>
                  <a:pt x="275952" y="81152"/>
                </a:lnTo>
                <a:lnTo>
                  <a:pt x="286482" y="81152"/>
                </a:lnTo>
                <a:lnTo>
                  <a:pt x="275952" y="64304"/>
                </a:lnTo>
                <a:lnTo>
                  <a:pt x="276001" y="53678"/>
                </a:lnTo>
                <a:lnTo>
                  <a:pt x="286207" y="37337"/>
                </a:lnTo>
                <a:lnTo>
                  <a:pt x="275952" y="37337"/>
                </a:lnTo>
                <a:lnTo>
                  <a:pt x="275952" y="0"/>
                </a:lnTo>
                <a:close/>
              </a:path>
              <a:path w="534035" h="111125">
                <a:moveTo>
                  <a:pt x="326339" y="33273"/>
                </a:moveTo>
                <a:lnTo>
                  <a:pt x="303892" y="33273"/>
                </a:lnTo>
                <a:lnTo>
                  <a:pt x="307829" y="34289"/>
                </a:lnTo>
                <a:lnTo>
                  <a:pt x="311385" y="36321"/>
                </a:lnTo>
                <a:lnTo>
                  <a:pt x="315025" y="38353"/>
                </a:lnTo>
                <a:lnTo>
                  <a:pt x="317904" y="41317"/>
                </a:lnTo>
                <a:lnTo>
                  <a:pt x="322137" y="49106"/>
                </a:lnTo>
                <a:lnTo>
                  <a:pt x="323196" y="53678"/>
                </a:lnTo>
                <a:lnTo>
                  <a:pt x="323186" y="64304"/>
                </a:lnTo>
                <a:lnTo>
                  <a:pt x="303892" y="84962"/>
                </a:lnTo>
                <a:lnTo>
                  <a:pt x="326195" y="84962"/>
                </a:lnTo>
                <a:lnTo>
                  <a:pt x="327810" y="83227"/>
                </a:lnTo>
                <a:lnTo>
                  <a:pt x="333567" y="72220"/>
                </a:lnTo>
                <a:lnTo>
                  <a:pt x="335007" y="65955"/>
                </a:lnTo>
                <a:lnTo>
                  <a:pt x="335007" y="51815"/>
                </a:lnTo>
                <a:lnTo>
                  <a:pt x="333567" y="45592"/>
                </a:lnTo>
                <a:lnTo>
                  <a:pt x="327810" y="34840"/>
                </a:lnTo>
                <a:lnTo>
                  <a:pt x="326339" y="33273"/>
                </a:lnTo>
                <a:close/>
              </a:path>
              <a:path w="534035" h="111125">
                <a:moveTo>
                  <a:pt x="308252" y="23240"/>
                </a:moveTo>
                <a:lnTo>
                  <a:pt x="296145" y="23240"/>
                </a:lnTo>
                <a:lnTo>
                  <a:pt x="290938" y="24553"/>
                </a:lnTo>
                <a:lnTo>
                  <a:pt x="281794" y="29802"/>
                </a:lnTo>
                <a:lnTo>
                  <a:pt x="278322" y="33189"/>
                </a:lnTo>
                <a:lnTo>
                  <a:pt x="275952" y="37337"/>
                </a:lnTo>
                <a:lnTo>
                  <a:pt x="286207" y="37337"/>
                </a:lnTo>
                <a:lnTo>
                  <a:pt x="291403" y="34332"/>
                </a:lnTo>
                <a:lnTo>
                  <a:pt x="295340" y="33273"/>
                </a:lnTo>
                <a:lnTo>
                  <a:pt x="326339" y="33273"/>
                </a:lnTo>
                <a:lnTo>
                  <a:pt x="323873" y="30649"/>
                </a:lnTo>
                <a:lnTo>
                  <a:pt x="313882" y="24722"/>
                </a:lnTo>
                <a:lnTo>
                  <a:pt x="308252" y="23240"/>
                </a:lnTo>
                <a:close/>
              </a:path>
              <a:path w="534035" h="111125">
                <a:moveTo>
                  <a:pt x="361776" y="24383"/>
                </a:moveTo>
                <a:lnTo>
                  <a:pt x="350219" y="24383"/>
                </a:lnTo>
                <a:lnTo>
                  <a:pt x="350219" y="93979"/>
                </a:lnTo>
                <a:lnTo>
                  <a:pt x="361776" y="93979"/>
                </a:lnTo>
                <a:lnTo>
                  <a:pt x="361776" y="56133"/>
                </a:lnTo>
                <a:lnTo>
                  <a:pt x="362990" y="46910"/>
                </a:lnTo>
                <a:lnTo>
                  <a:pt x="366634" y="40322"/>
                </a:lnTo>
                <a:lnTo>
                  <a:pt x="372706" y="36369"/>
                </a:lnTo>
                <a:lnTo>
                  <a:pt x="377110" y="35686"/>
                </a:lnTo>
                <a:lnTo>
                  <a:pt x="361776" y="35686"/>
                </a:lnTo>
                <a:lnTo>
                  <a:pt x="361776" y="24383"/>
                </a:lnTo>
                <a:close/>
              </a:path>
              <a:path w="534035" h="111125">
                <a:moveTo>
                  <a:pt x="384255" y="23113"/>
                </a:moveTo>
                <a:lnTo>
                  <a:pt x="378836" y="23113"/>
                </a:lnTo>
                <a:lnTo>
                  <a:pt x="374222" y="24214"/>
                </a:lnTo>
                <a:lnTo>
                  <a:pt x="370412" y="26415"/>
                </a:lnTo>
                <a:lnTo>
                  <a:pt x="366687" y="28617"/>
                </a:lnTo>
                <a:lnTo>
                  <a:pt x="363808" y="31707"/>
                </a:lnTo>
                <a:lnTo>
                  <a:pt x="361776" y="35686"/>
                </a:lnTo>
                <a:lnTo>
                  <a:pt x="377110" y="35686"/>
                </a:lnTo>
                <a:lnTo>
                  <a:pt x="381207" y="35051"/>
                </a:lnTo>
                <a:lnTo>
                  <a:pt x="384255" y="35051"/>
                </a:lnTo>
                <a:lnTo>
                  <a:pt x="384255" y="23113"/>
                </a:lnTo>
                <a:close/>
              </a:path>
              <a:path w="534035" h="111125">
                <a:moveTo>
                  <a:pt x="432394" y="23240"/>
                </a:moveTo>
                <a:lnTo>
                  <a:pt x="420117" y="23240"/>
                </a:lnTo>
                <a:lnTo>
                  <a:pt x="414487" y="24722"/>
                </a:lnTo>
                <a:lnTo>
                  <a:pt x="404411" y="30649"/>
                </a:lnTo>
                <a:lnTo>
                  <a:pt x="400475" y="34840"/>
                </a:lnTo>
                <a:lnTo>
                  <a:pt x="396956" y="41444"/>
                </a:lnTo>
                <a:lnTo>
                  <a:pt x="394717" y="45592"/>
                </a:lnTo>
                <a:lnTo>
                  <a:pt x="393278" y="51815"/>
                </a:lnTo>
                <a:lnTo>
                  <a:pt x="393278" y="65955"/>
                </a:lnTo>
                <a:lnTo>
                  <a:pt x="419990" y="95122"/>
                </a:lnTo>
                <a:lnTo>
                  <a:pt x="432182" y="95122"/>
                </a:lnTo>
                <a:lnTo>
                  <a:pt x="437431" y="93810"/>
                </a:lnTo>
                <a:lnTo>
                  <a:pt x="446491" y="88476"/>
                </a:lnTo>
                <a:lnTo>
                  <a:pt x="449920" y="85089"/>
                </a:lnTo>
                <a:lnTo>
                  <a:pt x="424266" y="84962"/>
                </a:lnTo>
                <a:lnTo>
                  <a:pt x="420329" y="83946"/>
                </a:lnTo>
                <a:lnTo>
                  <a:pt x="405089" y="53678"/>
                </a:lnTo>
                <a:lnTo>
                  <a:pt x="406147" y="49106"/>
                </a:lnTo>
                <a:lnTo>
                  <a:pt x="410381" y="41317"/>
                </a:lnTo>
                <a:lnTo>
                  <a:pt x="413217" y="38353"/>
                </a:lnTo>
                <a:lnTo>
                  <a:pt x="420329" y="34289"/>
                </a:lnTo>
                <a:lnTo>
                  <a:pt x="424266" y="33273"/>
                </a:lnTo>
                <a:lnTo>
                  <a:pt x="450098" y="33273"/>
                </a:lnTo>
                <a:lnTo>
                  <a:pt x="450004" y="33104"/>
                </a:lnTo>
                <a:lnTo>
                  <a:pt x="446660" y="29802"/>
                </a:lnTo>
                <a:lnTo>
                  <a:pt x="437685" y="24553"/>
                </a:lnTo>
                <a:lnTo>
                  <a:pt x="432394" y="23240"/>
                </a:lnTo>
                <a:close/>
              </a:path>
              <a:path w="534035" h="111125">
                <a:moveTo>
                  <a:pt x="463890" y="81025"/>
                </a:moveTo>
                <a:lnTo>
                  <a:pt x="452206" y="81025"/>
                </a:lnTo>
                <a:lnTo>
                  <a:pt x="452206" y="93979"/>
                </a:lnTo>
                <a:lnTo>
                  <a:pt x="463890" y="93979"/>
                </a:lnTo>
                <a:lnTo>
                  <a:pt x="463890" y="81025"/>
                </a:lnTo>
                <a:close/>
              </a:path>
              <a:path w="534035" h="111125">
                <a:moveTo>
                  <a:pt x="450098" y="33273"/>
                </a:moveTo>
                <a:lnTo>
                  <a:pt x="432902" y="33273"/>
                </a:lnTo>
                <a:lnTo>
                  <a:pt x="436839" y="34332"/>
                </a:lnTo>
                <a:lnTo>
                  <a:pt x="440395" y="36448"/>
                </a:lnTo>
                <a:lnTo>
                  <a:pt x="452206" y="64304"/>
                </a:lnTo>
                <a:lnTo>
                  <a:pt x="451148" y="68918"/>
                </a:lnTo>
                <a:lnTo>
                  <a:pt x="432902" y="84962"/>
                </a:lnTo>
                <a:lnTo>
                  <a:pt x="449991" y="84962"/>
                </a:lnTo>
                <a:lnTo>
                  <a:pt x="452206" y="81025"/>
                </a:lnTo>
                <a:lnTo>
                  <a:pt x="463890" y="81025"/>
                </a:lnTo>
                <a:lnTo>
                  <a:pt x="463890" y="37083"/>
                </a:lnTo>
                <a:lnTo>
                  <a:pt x="452206" y="37083"/>
                </a:lnTo>
                <a:lnTo>
                  <a:pt x="450098" y="33273"/>
                </a:lnTo>
                <a:close/>
              </a:path>
              <a:path w="534035" h="111125">
                <a:moveTo>
                  <a:pt x="463890" y="24383"/>
                </a:moveTo>
                <a:lnTo>
                  <a:pt x="452206" y="24383"/>
                </a:lnTo>
                <a:lnTo>
                  <a:pt x="452206" y="37083"/>
                </a:lnTo>
                <a:lnTo>
                  <a:pt x="463890" y="37083"/>
                </a:lnTo>
                <a:lnTo>
                  <a:pt x="463890" y="24383"/>
                </a:lnTo>
                <a:close/>
              </a:path>
              <a:path w="534035" h="111125">
                <a:moveTo>
                  <a:pt x="491548" y="73532"/>
                </a:moveTo>
                <a:lnTo>
                  <a:pt x="479610" y="73532"/>
                </a:lnTo>
                <a:lnTo>
                  <a:pt x="479864" y="77766"/>
                </a:lnTo>
                <a:lnTo>
                  <a:pt x="502724" y="95122"/>
                </a:lnTo>
                <a:lnTo>
                  <a:pt x="513053" y="95122"/>
                </a:lnTo>
                <a:lnTo>
                  <a:pt x="530283" y="85343"/>
                </a:lnTo>
                <a:lnTo>
                  <a:pt x="503190" y="85343"/>
                </a:lnTo>
                <a:lnTo>
                  <a:pt x="499337" y="84243"/>
                </a:lnTo>
                <a:lnTo>
                  <a:pt x="496374" y="82041"/>
                </a:lnTo>
                <a:lnTo>
                  <a:pt x="493495" y="79840"/>
                </a:lnTo>
                <a:lnTo>
                  <a:pt x="491887" y="77004"/>
                </a:lnTo>
                <a:lnTo>
                  <a:pt x="491548" y="73532"/>
                </a:lnTo>
                <a:close/>
              </a:path>
              <a:path w="534035" h="111125">
                <a:moveTo>
                  <a:pt x="514239" y="23240"/>
                </a:moveTo>
                <a:lnTo>
                  <a:pt x="501539" y="23240"/>
                </a:lnTo>
                <a:lnTo>
                  <a:pt x="497094" y="24129"/>
                </a:lnTo>
                <a:lnTo>
                  <a:pt x="493199" y="25907"/>
                </a:lnTo>
                <a:lnTo>
                  <a:pt x="489304" y="27601"/>
                </a:lnTo>
                <a:lnTo>
                  <a:pt x="486299" y="29929"/>
                </a:lnTo>
                <a:lnTo>
                  <a:pt x="482065" y="35856"/>
                </a:lnTo>
                <a:lnTo>
                  <a:pt x="481007" y="39115"/>
                </a:lnTo>
                <a:lnTo>
                  <a:pt x="481007" y="47159"/>
                </a:lnTo>
                <a:lnTo>
                  <a:pt x="511191" y="65320"/>
                </a:lnTo>
                <a:lnTo>
                  <a:pt x="515382" y="66801"/>
                </a:lnTo>
                <a:lnTo>
                  <a:pt x="518091" y="68325"/>
                </a:lnTo>
                <a:lnTo>
                  <a:pt x="520800" y="69765"/>
                </a:lnTo>
                <a:lnTo>
                  <a:pt x="522155" y="72008"/>
                </a:lnTo>
                <a:lnTo>
                  <a:pt x="522155" y="78020"/>
                </a:lnTo>
                <a:lnTo>
                  <a:pt x="520885" y="80475"/>
                </a:lnTo>
                <a:lnTo>
                  <a:pt x="515805" y="84370"/>
                </a:lnTo>
                <a:lnTo>
                  <a:pt x="512334" y="85343"/>
                </a:lnTo>
                <a:lnTo>
                  <a:pt x="530283" y="85343"/>
                </a:lnTo>
                <a:lnTo>
                  <a:pt x="532400" y="82295"/>
                </a:lnTo>
                <a:lnTo>
                  <a:pt x="533458" y="78866"/>
                </a:lnTo>
                <a:lnTo>
                  <a:pt x="533373" y="70823"/>
                </a:lnTo>
                <a:lnTo>
                  <a:pt x="532188" y="67394"/>
                </a:lnTo>
                <a:lnTo>
                  <a:pt x="529902" y="64769"/>
                </a:lnTo>
                <a:lnTo>
                  <a:pt x="527701" y="62145"/>
                </a:lnTo>
                <a:lnTo>
                  <a:pt x="525034" y="60197"/>
                </a:lnTo>
                <a:lnTo>
                  <a:pt x="521901" y="58927"/>
                </a:lnTo>
                <a:lnTo>
                  <a:pt x="518768" y="57573"/>
                </a:lnTo>
                <a:lnTo>
                  <a:pt x="514704" y="56218"/>
                </a:lnTo>
                <a:lnTo>
                  <a:pt x="505730" y="53763"/>
                </a:lnTo>
                <a:lnTo>
                  <a:pt x="502597" y="52789"/>
                </a:lnTo>
                <a:lnTo>
                  <a:pt x="492564" y="39793"/>
                </a:lnTo>
                <a:lnTo>
                  <a:pt x="493792" y="37464"/>
                </a:lnTo>
                <a:lnTo>
                  <a:pt x="498702" y="33908"/>
                </a:lnTo>
                <a:lnTo>
                  <a:pt x="502004" y="33019"/>
                </a:lnTo>
                <a:lnTo>
                  <a:pt x="529965" y="33019"/>
                </a:lnTo>
                <a:lnTo>
                  <a:pt x="520462" y="25188"/>
                </a:lnTo>
                <a:lnTo>
                  <a:pt x="514239" y="23240"/>
                </a:lnTo>
                <a:close/>
              </a:path>
              <a:path w="534035" h="111125">
                <a:moveTo>
                  <a:pt x="529965" y="33019"/>
                </a:moveTo>
                <a:lnTo>
                  <a:pt x="510640" y="33019"/>
                </a:lnTo>
                <a:lnTo>
                  <a:pt x="514196" y="34120"/>
                </a:lnTo>
                <a:lnTo>
                  <a:pt x="516821" y="36321"/>
                </a:lnTo>
                <a:lnTo>
                  <a:pt x="519530" y="38523"/>
                </a:lnTo>
                <a:lnTo>
                  <a:pt x="521012" y="41444"/>
                </a:lnTo>
                <a:lnTo>
                  <a:pt x="521266" y="45084"/>
                </a:lnTo>
                <a:lnTo>
                  <a:pt x="532823" y="45084"/>
                </a:lnTo>
                <a:lnTo>
                  <a:pt x="532484" y="38311"/>
                </a:lnTo>
                <a:lnTo>
                  <a:pt x="529965" y="33019"/>
                </a:lnTo>
                <a:close/>
              </a:path>
            </a:pathLst>
          </a:custGeom>
          <a:solidFill>
            <a:srgbClr val="FF0000"/>
          </a:solidFill>
        </p:spPr>
        <p:txBody>
          <a:bodyPr wrap="square" lIns="0" tIns="0" rIns="0" bIns="0" rtlCol="0"/>
          <a:lstStyle/>
          <a:p>
            <a:endParaRPr sz="1154"/>
          </a:p>
        </p:txBody>
      </p:sp>
      <p:sp>
        <p:nvSpPr>
          <p:cNvPr id="3" name="Título 2">
            <a:extLst>
              <a:ext uri="{FF2B5EF4-FFF2-40B4-BE49-F238E27FC236}">
                <a16:creationId xmlns:a16="http://schemas.microsoft.com/office/drawing/2014/main" id="{CDED5037-C5D7-85D8-70EB-7393D6331B11}"/>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5555A04F-A2E4-11EA-5E1D-7F07A2D6EFD2}"/>
              </a:ext>
            </a:extLst>
          </p:cNvPr>
          <p:cNvSpPr>
            <a:spLocks noGrp="1"/>
          </p:cNvSpPr>
          <p:nvPr>
            <p:ph idx="1"/>
          </p:nvPr>
        </p:nvSpPr>
        <p:spPr/>
        <p:txBody>
          <a:bodyPr/>
          <a:lstStyle/>
          <a:p>
            <a:endParaRPr lang="pt-B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301" y="6720709"/>
            <a:ext cx="108868" cy="72620"/>
          </a:xfrm>
          <a:prstGeom prst="rect">
            <a:avLst/>
          </a:prstGeom>
        </p:spPr>
      </p:pic>
      <p:pic>
        <p:nvPicPr>
          <p:cNvPr id="5" name="object 5"/>
          <p:cNvPicPr/>
          <p:nvPr/>
        </p:nvPicPr>
        <p:blipFill>
          <a:blip r:embed="rId3" cstate="print"/>
          <a:stretch>
            <a:fillRect/>
          </a:stretch>
        </p:blipFill>
        <p:spPr>
          <a:xfrm>
            <a:off x="4294675" y="491626"/>
            <a:ext cx="404584"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1" y="746397"/>
            <a:ext cx="613625" cy="114029"/>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5212279" y="3025828"/>
            <a:ext cx="2979809" cy="680099"/>
            <a:chOff x="2400300" y="4718050"/>
            <a:chExt cx="4646295" cy="1060450"/>
          </a:xfrm>
        </p:grpSpPr>
        <p:sp>
          <p:nvSpPr>
            <p:cNvPr id="12" name="object 12"/>
            <p:cNvSpPr/>
            <p:nvPr/>
          </p:nvSpPr>
          <p:spPr>
            <a:xfrm>
              <a:off x="2471419" y="4734560"/>
              <a:ext cx="4575175" cy="1031240"/>
            </a:xfrm>
            <a:custGeom>
              <a:avLst/>
              <a:gdLst/>
              <a:ahLst/>
              <a:cxnLst/>
              <a:rect l="l" t="t" r="r" b="b"/>
              <a:pathLst>
                <a:path w="4575175" h="1031239">
                  <a:moveTo>
                    <a:pt x="490728" y="574040"/>
                  </a:moveTo>
                  <a:lnTo>
                    <a:pt x="451103" y="574040"/>
                  </a:lnTo>
                  <a:lnTo>
                    <a:pt x="430784" y="664464"/>
                  </a:lnTo>
                  <a:lnTo>
                    <a:pt x="424751" y="685292"/>
                  </a:lnTo>
                  <a:lnTo>
                    <a:pt x="395224" y="723392"/>
                  </a:lnTo>
                  <a:lnTo>
                    <a:pt x="335216" y="735774"/>
                  </a:lnTo>
                  <a:lnTo>
                    <a:pt x="304800" y="736600"/>
                  </a:lnTo>
                  <a:lnTo>
                    <a:pt x="0" y="736600"/>
                  </a:lnTo>
                  <a:lnTo>
                    <a:pt x="0" y="777240"/>
                  </a:lnTo>
                  <a:lnTo>
                    <a:pt x="456184" y="777240"/>
                  </a:lnTo>
                  <a:lnTo>
                    <a:pt x="466598" y="777176"/>
                  </a:lnTo>
                  <a:lnTo>
                    <a:pt x="509016" y="765048"/>
                  </a:lnTo>
                  <a:lnTo>
                    <a:pt x="518160" y="734568"/>
                  </a:lnTo>
                  <a:lnTo>
                    <a:pt x="490728" y="574040"/>
                  </a:lnTo>
                  <a:close/>
                </a:path>
                <a:path w="4575175" h="1031239">
                  <a:moveTo>
                    <a:pt x="213360" y="106680"/>
                  </a:moveTo>
                  <a:lnTo>
                    <a:pt x="60960" y="106680"/>
                  </a:lnTo>
                  <a:lnTo>
                    <a:pt x="60960" y="736600"/>
                  </a:lnTo>
                  <a:lnTo>
                    <a:pt x="213360" y="736600"/>
                  </a:lnTo>
                  <a:lnTo>
                    <a:pt x="213360" y="499872"/>
                  </a:lnTo>
                  <a:lnTo>
                    <a:pt x="447040" y="499872"/>
                  </a:lnTo>
                  <a:lnTo>
                    <a:pt x="447040" y="454152"/>
                  </a:lnTo>
                  <a:lnTo>
                    <a:pt x="213360" y="454152"/>
                  </a:lnTo>
                  <a:lnTo>
                    <a:pt x="213360" y="106680"/>
                  </a:lnTo>
                  <a:close/>
                </a:path>
                <a:path w="4575175" h="1031239">
                  <a:moveTo>
                    <a:pt x="435864" y="66040"/>
                  </a:moveTo>
                  <a:lnTo>
                    <a:pt x="0" y="66040"/>
                  </a:lnTo>
                  <a:lnTo>
                    <a:pt x="0" y="106680"/>
                  </a:lnTo>
                  <a:lnTo>
                    <a:pt x="284480" y="106680"/>
                  </a:lnTo>
                  <a:lnTo>
                    <a:pt x="315341" y="107505"/>
                  </a:lnTo>
                  <a:lnTo>
                    <a:pt x="361060" y="114109"/>
                  </a:lnTo>
                  <a:lnTo>
                    <a:pt x="397256" y="141224"/>
                  </a:lnTo>
                  <a:lnTo>
                    <a:pt x="410464" y="178816"/>
                  </a:lnTo>
                  <a:lnTo>
                    <a:pt x="430784" y="279400"/>
                  </a:lnTo>
                  <a:lnTo>
                    <a:pt x="470408" y="279400"/>
                  </a:lnTo>
                  <a:lnTo>
                    <a:pt x="497839" y="108712"/>
                  </a:lnTo>
                  <a:lnTo>
                    <a:pt x="497268" y="99250"/>
                  </a:lnTo>
                  <a:lnTo>
                    <a:pt x="495554" y="91186"/>
                  </a:lnTo>
                  <a:lnTo>
                    <a:pt x="468376" y="68072"/>
                  </a:lnTo>
                  <a:lnTo>
                    <a:pt x="462534" y="67183"/>
                  </a:lnTo>
                  <a:lnTo>
                    <a:pt x="455168" y="66548"/>
                  </a:lnTo>
                  <a:lnTo>
                    <a:pt x="446278" y="66167"/>
                  </a:lnTo>
                  <a:lnTo>
                    <a:pt x="435864" y="66040"/>
                  </a:lnTo>
                  <a:close/>
                </a:path>
                <a:path w="4575175" h="1031239">
                  <a:moveTo>
                    <a:pt x="697872" y="636016"/>
                  </a:moveTo>
                  <a:lnTo>
                    <a:pt x="657105" y="649160"/>
                  </a:lnTo>
                  <a:lnTo>
                    <a:pt x="628276" y="684276"/>
                  </a:lnTo>
                  <a:lnTo>
                    <a:pt x="622688" y="714248"/>
                  </a:lnTo>
                  <a:lnTo>
                    <a:pt x="624149" y="729932"/>
                  </a:lnTo>
                  <a:lnTo>
                    <a:pt x="646056" y="770128"/>
                  </a:lnTo>
                  <a:lnTo>
                    <a:pt x="687395" y="791083"/>
                  </a:lnTo>
                  <a:lnTo>
                    <a:pt x="703968" y="792480"/>
                  </a:lnTo>
                  <a:lnTo>
                    <a:pt x="730194" y="789686"/>
                  </a:lnTo>
                  <a:lnTo>
                    <a:pt x="778454" y="767334"/>
                  </a:lnTo>
                  <a:lnTo>
                    <a:pt x="820872" y="723201"/>
                  </a:lnTo>
                  <a:lnTo>
                    <a:pt x="839484" y="694944"/>
                  </a:lnTo>
                  <a:lnTo>
                    <a:pt x="777120" y="694944"/>
                  </a:lnTo>
                  <a:lnTo>
                    <a:pt x="772675" y="682815"/>
                  </a:lnTo>
                  <a:lnTo>
                    <a:pt x="737877" y="645731"/>
                  </a:lnTo>
                  <a:lnTo>
                    <a:pt x="712477" y="637095"/>
                  </a:lnTo>
                  <a:lnTo>
                    <a:pt x="697872" y="636016"/>
                  </a:lnTo>
                  <a:close/>
                </a:path>
                <a:path w="4575175" h="1031239">
                  <a:moveTo>
                    <a:pt x="1037166" y="628904"/>
                  </a:moveTo>
                  <a:lnTo>
                    <a:pt x="870592" y="628904"/>
                  </a:lnTo>
                  <a:lnTo>
                    <a:pt x="914280" y="719328"/>
                  </a:lnTo>
                  <a:lnTo>
                    <a:pt x="934727" y="751332"/>
                  </a:lnTo>
                  <a:lnTo>
                    <a:pt x="961524" y="774192"/>
                  </a:lnTo>
                  <a:lnTo>
                    <a:pt x="994671" y="787908"/>
                  </a:lnTo>
                  <a:lnTo>
                    <a:pt x="1034168" y="792480"/>
                  </a:lnTo>
                  <a:lnTo>
                    <a:pt x="1076396" y="787844"/>
                  </a:lnTo>
                  <a:lnTo>
                    <a:pt x="1117734" y="773938"/>
                  </a:lnTo>
                  <a:lnTo>
                    <a:pt x="1158184" y="750760"/>
                  </a:lnTo>
                  <a:lnTo>
                    <a:pt x="1191551" y="723392"/>
                  </a:lnTo>
                  <a:lnTo>
                    <a:pt x="1110369" y="723392"/>
                  </a:lnTo>
                  <a:lnTo>
                    <a:pt x="1102177" y="722820"/>
                  </a:lnTo>
                  <a:lnTo>
                    <a:pt x="1066934" y="689864"/>
                  </a:lnTo>
                  <a:lnTo>
                    <a:pt x="1060584" y="677672"/>
                  </a:lnTo>
                  <a:lnTo>
                    <a:pt x="1037166" y="628904"/>
                  </a:lnTo>
                  <a:close/>
                </a:path>
                <a:path w="4575175" h="1031239">
                  <a:moveTo>
                    <a:pt x="1178440" y="693928"/>
                  </a:moveTo>
                  <a:lnTo>
                    <a:pt x="1161613" y="706818"/>
                  </a:lnTo>
                  <a:lnTo>
                    <a:pt x="1144658" y="716026"/>
                  </a:lnTo>
                  <a:lnTo>
                    <a:pt x="1127577" y="721550"/>
                  </a:lnTo>
                  <a:lnTo>
                    <a:pt x="1110369" y="723392"/>
                  </a:lnTo>
                  <a:lnTo>
                    <a:pt x="1191551" y="723392"/>
                  </a:lnTo>
                  <a:lnTo>
                    <a:pt x="1197744" y="718312"/>
                  </a:lnTo>
                  <a:lnTo>
                    <a:pt x="1178440" y="693928"/>
                  </a:lnTo>
                  <a:close/>
                </a:path>
                <a:path w="4575175" h="1031239">
                  <a:moveTo>
                    <a:pt x="890348" y="323088"/>
                  </a:moveTo>
                  <a:lnTo>
                    <a:pt x="696856" y="323088"/>
                  </a:lnTo>
                  <a:lnTo>
                    <a:pt x="704984" y="323723"/>
                  </a:lnTo>
                  <a:lnTo>
                    <a:pt x="712096" y="325628"/>
                  </a:lnTo>
                  <a:lnTo>
                    <a:pt x="740227" y="356679"/>
                  </a:lnTo>
                  <a:lnTo>
                    <a:pt x="845192" y="576072"/>
                  </a:lnTo>
                  <a:lnTo>
                    <a:pt x="831794" y="612076"/>
                  </a:lnTo>
                  <a:lnTo>
                    <a:pt x="815982" y="643890"/>
                  </a:lnTo>
                  <a:lnTo>
                    <a:pt x="797758" y="671512"/>
                  </a:lnTo>
                  <a:lnTo>
                    <a:pt x="777120" y="694944"/>
                  </a:lnTo>
                  <a:lnTo>
                    <a:pt x="839484" y="694944"/>
                  </a:lnTo>
                  <a:lnTo>
                    <a:pt x="855924" y="663765"/>
                  </a:lnTo>
                  <a:lnTo>
                    <a:pt x="870592" y="628904"/>
                  </a:lnTo>
                  <a:lnTo>
                    <a:pt x="1037166" y="628904"/>
                  </a:lnTo>
                  <a:lnTo>
                    <a:pt x="962032" y="472440"/>
                  </a:lnTo>
                  <a:lnTo>
                    <a:pt x="975494" y="435927"/>
                  </a:lnTo>
                  <a:lnTo>
                    <a:pt x="983574" y="419608"/>
                  </a:lnTo>
                  <a:lnTo>
                    <a:pt x="936632" y="419608"/>
                  </a:lnTo>
                  <a:lnTo>
                    <a:pt x="892944" y="327152"/>
                  </a:lnTo>
                  <a:lnTo>
                    <a:pt x="890348" y="323088"/>
                  </a:lnTo>
                  <a:close/>
                </a:path>
                <a:path w="4575175" h="1031239">
                  <a:moveTo>
                    <a:pt x="1107320" y="254000"/>
                  </a:moveTo>
                  <a:lnTo>
                    <a:pt x="1054488" y="265684"/>
                  </a:lnTo>
                  <a:lnTo>
                    <a:pt x="1007752" y="300736"/>
                  </a:lnTo>
                  <a:lnTo>
                    <a:pt x="968128" y="353314"/>
                  </a:lnTo>
                  <a:lnTo>
                    <a:pt x="936632" y="419608"/>
                  </a:lnTo>
                  <a:lnTo>
                    <a:pt x="983574" y="419608"/>
                  </a:lnTo>
                  <a:lnTo>
                    <a:pt x="991496" y="403606"/>
                  </a:lnTo>
                  <a:lnTo>
                    <a:pt x="1010094" y="375412"/>
                  </a:lnTo>
                  <a:lnTo>
                    <a:pt x="1031120" y="351536"/>
                  </a:lnTo>
                  <a:lnTo>
                    <a:pt x="1183001" y="351536"/>
                  </a:lnTo>
                  <a:lnTo>
                    <a:pt x="1184092" y="347916"/>
                  </a:lnTo>
                  <a:lnTo>
                    <a:pt x="1185553" y="332232"/>
                  </a:lnTo>
                  <a:lnTo>
                    <a:pt x="1184092" y="316611"/>
                  </a:lnTo>
                  <a:lnTo>
                    <a:pt x="1179710" y="302260"/>
                  </a:lnTo>
                  <a:lnTo>
                    <a:pt x="1150373" y="267144"/>
                  </a:lnTo>
                  <a:lnTo>
                    <a:pt x="1122941" y="255460"/>
                  </a:lnTo>
                  <a:lnTo>
                    <a:pt x="1107320" y="254000"/>
                  </a:lnTo>
                  <a:close/>
                </a:path>
                <a:path w="4575175" h="1031239">
                  <a:moveTo>
                    <a:pt x="1183001" y="351536"/>
                  </a:moveTo>
                  <a:lnTo>
                    <a:pt x="1031120" y="351536"/>
                  </a:lnTo>
                  <a:lnTo>
                    <a:pt x="1035057" y="364109"/>
                  </a:lnTo>
                  <a:lnTo>
                    <a:pt x="1068776" y="401320"/>
                  </a:lnTo>
                  <a:lnTo>
                    <a:pt x="1109352" y="410464"/>
                  </a:lnTo>
                  <a:lnTo>
                    <a:pt x="1124084" y="409067"/>
                  </a:lnTo>
                  <a:lnTo>
                    <a:pt x="1162184" y="388112"/>
                  </a:lnTo>
                  <a:lnTo>
                    <a:pt x="1183001" y="351536"/>
                  </a:lnTo>
                  <a:close/>
                </a:path>
                <a:path w="4575175" h="1031239">
                  <a:moveTo>
                    <a:pt x="773056" y="254000"/>
                  </a:moveTo>
                  <a:lnTo>
                    <a:pt x="730829" y="258635"/>
                  </a:lnTo>
                  <a:lnTo>
                    <a:pt x="689490" y="272542"/>
                  </a:lnTo>
                  <a:lnTo>
                    <a:pt x="649041" y="295719"/>
                  </a:lnTo>
                  <a:lnTo>
                    <a:pt x="609480" y="328168"/>
                  </a:lnTo>
                  <a:lnTo>
                    <a:pt x="628784" y="352552"/>
                  </a:lnTo>
                  <a:lnTo>
                    <a:pt x="645612" y="339661"/>
                  </a:lnTo>
                  <a:lnTo>
                    <a:pt x="662566" y="330454"/>
                  </a:lnTo>
                  <a:lnTo>
                    <a:pt x="679648" y="324929"/>
                  </a:lnTo>
                  <a:lnTo>
                    <a:pt x="696856" y="323088"/>
                  </a:lnTo>
                  <a:lnTo>
                    <a:pt x="890348" y="323088"/>
                  </a:lnTo>
                  <a:lnTo>
                    <a:pt x="872498" y="295148"/>
                  </a:lnTo>
                  <a:lnTo>
                    <a:pt x="845701" y="272288"/>
                  </a:lnTo>
                  <a:lnTo>
                    <a:pt x="812553" y="258572"/>
                  </a:lnTo>
                  <a:lnTo>
                    <a:pt x="773056" y="254000"/>
                  </a:lnTo>
                  <a:close/>
                </a:path>
                <a:path w="4575175" h="1031239">
                  <a:moveTo>
                    <a:pt x="1584245" y="254000"/>
                  </a:moveTo>
                  <a:lnTo>
                    <a:pt x="1532145" y="257088"/>
                  </a:lnTo>
                  <a:lnTo>
                    <a:pt x="1484758" y="266354"/>
                  </a:lnTo>
                  <a:lnTo>
                    <a:pt x="1442086" y="281797"/>
                  </a:lnTo>
                  <a:lnTo>
                    <a:pt x="1404129" y="303418"/>
                  </a:lnTo>
                  <a:lnTo>
                    <a:pt x="1370885" y="331216"/>
                  </a:lnTo>
                  <a:lnTo>
                    <a:pt x="1337548" y="371602"/>
                  </a:lnTo>
                  <a:lnTo>
                    <a:pt x="1313735" y="416560"/>
                  </a:lnTo>
                  <a:lnTo>
                    <a:pt x="1299448" y="466090"/>
                  </a:lnTo>
                  <a:lnTo>
                    <a:pt x="1294685" y="520191"/>
                  </a:lnTo>
                  <a:lnTo>
                    <a:pt x="1299194" y="574548"/>
                  </a:lnTo>
                  <a:lnTo>
                    <a:pt x="1312719" y="624840"/>
                  </a:lnTo>
                  <a:lnTo>
                    <a:pt x="1335262" y="671068"/>
                  </a:lnTo>
                  <a:lnTo>
                    <a:pt x="1366821" y="713232"/>
                  </a:lnTo>
                  <a:lnTo>
                    <a:pt x="1405937" y="747903"/>
                  </a:lnTo>
                  <a:lnTo>
                    <a:pt x="1451149" y="772668"/>
                  </a:lnTo>
                  <a:lnTo>
                    <a:pt x="1502457" y="787527"/>
                  </a:lnTo>
                  <a:lnTo>
                    <a:pt x="1559861" y="792480"/>
                  </a:lnTo>
                  <a:lnTo>
                    <a:pt x="1594532" y="790448"/>
                  </a:lnTo>
                  <a:lnTo>
                    <a:pt x="1658540" y="774192"/>
                  </a:lnTo>
                  <a:lnTo>
                    <a:pt x="1714928" y="741870"/>
                  </a:lnTo>
                  <a:lnTo>
                    <a:pt x="1729393" y="729488"/>
                  </a:lnTo>
                  <a:lnTo>
                    <a:pt x="1585261" y="729488"/>
                  </a:lnTo>
                  <a:lnTo>
                    <a:pt x="1555099" y="725868"/>
                  </a:lnTo>
                  <a:lnTo>
                    <a:pt x="1505823" y="696912"/>
                  </a:lnTo>
                  <a:lnTo>
                    <a:pt x="1471596" y="640270"/>
                  </a:lnTo>
                  <a:lnTo>
                    <a:pt x="1454324" y="563562"/>
                  </a:lnTo>
                  <a:lnTo>
                    <a:pt x="1452165" y="518160"/>
                  </a:lnTo>
                  <a:lnTo>
                    <a:pt x="1454451" y="472821"/>
                  </a:lnTo>
                  <a:lnTo>
                    <a:pt x="1461309" y="432308"/>
                  </a:lnTo>
                  <a:lnTo>
                    <a:pt x="1488741" y="365760"/>
                  </a:lnTo>
                  <a:lnTo>
                    <a:pt x="1526079" y="323088"/>
                  </a:lnTo>
                  <a:lnTo>
                    <a:pt x="1564941" y="308864"/>
                  </a:lnTo>
                  <a:lnTo>
                    <a:pt x="1737661" y="308864"/>
                  </a:lnTo>
                  <a:lnTo>
                    <a:pt x="1724453" y="295656"/>
                  </a:lnTo>
                  <a:lnTo>
                    <a:pt x="1696640" y="277431"/>
                  </a:lnTo>
                  <a:lnTo>
                    <a:pt x="1664001" y="264414"/>
                  </a:lnTo>
                  <a:lnTo>
                    <a:pt x="1626536" y="256603"/>
                  </a:lnTo>
                  <a:lnTo>
                    <a:pt x="1584245" y="254000"/>
                  </a:lnTo>
                  <a:close/>
                </a:path>
                <a:path w="4575175" h="1031239">
                  <a:moveTo>
                    <a:pt x="1750869" y="653288"/>
                  </a:moveTo>
                  <a:lnTo>
                    <a:pt x="1714992" y="686625"/>
                  </a:lnTo>
                  <a:lnTo>
                    <a:pt x="1675431" y="710438"/>
                  </a:lnTo>
                  <a:lnTo>
                    <a:pt x="1632188" y="724725"/>
                  </a:lnTo>
                  <a:lnTo>
                    <a:pt x="1585261" y="729488"/>
                  </a:lnTo>
                  <a:lnTo>
                    <a:pt x="1729393" y="729488"/>
                  </a:lnTo>
                  <a:lnTo>
                    <a:pt x="1739185" y="721106"/>
                  </a:lnTo>
                  <a:lnTo>
                    <a:pt x="1760648" y="697674"/>
                  </a:lnTo>
                  <a:lnTo>
                    <a:pt x="1779317" y="671576"/>
                  </a:lnTo>
                  <a:lnTo>
                    <a:pt x="1750869" y="653288"/>
                  </a:lnTo>
                  <a:close/>
                </a:path>
                <a:path w="4575175" h="1031239">
                  <a:moveTo>
                    <a:pt x="1737661" y="308864"/>
                  </a:moveTo>
                  <a:lnTo>
                    <a:pt x="1564941" y="308864"/>
                  </a:lnTo>
                  <a:lnTo>
                    <a:pt x="1583928" y="310388"/>
                  </a:lnTo>
                  <a:lnTo>
                    <a:pt x="1600247" y="314960"/>
                  </a:lnTo>
                  <a:lnTo>
                    <a:pt x="1633775" y="346773"/>
                  </a:lnTo>
                  <a:lnTo>
                    <a:pt x="1645205" y="403352"/>
                  </a:lnTo>
                  <a:lnTo>
                    <a:pt x="1642919" y="425704"/>
                  </a:lnTo>
                  <a:lnTo>
                    <a:pt x="1624631" y="470408"/>
                  </a:lnTo>
                  <a:lnTo>
                    <a:pt x="1588944" y="512254"/>
                  </a:lnTo>
                  <a:lnTo>
                    <a:pt x="1538144" y="537146"/>
                  </a:lnTo>
                  <a:lnTo>
                    <a:pt x="1507029" y="542544"/>
                  </a:lnTo>
                  <a:lnTo>
                    <a:pt x="1509061" y="566928"/>
                  </a:lnTo>
                  <a:lnTo>
                    <a:pt x="1523920" y="570039"/>
                  </a:lnTo>
                  <a:lnTo>
                    <a:pt x="1539033" y="572262"/>
                  </a:lnTo>
                  <a:lnTo>
                    <a:pt x="1554400" y="573595"/>
                  </a:lnTo>
                  <a:lnTo>
                    <a:pt x="1570021" y="574040"/>
                  </a:lnTo>
                  <a:lnTo>
                    <a:pt x="1613963" y="570674"/>
                  </a:lnTo>
                  <a:lnTo>
                    <a:pt x="1653333" y="560578"/>
                  </a:lnTo>
                  <a:lnTo>
                    <a:pt x="1688131" y="543750"/>
                  </a:lnTo>
                  <a:lnTo>
                    <a:pt x="1718357" y="520191"/>
                  </a:lnTo>
                  <a:lnTo>
                    <a:pt x="1761029" y="463042"/>
                  </a:lnTo>
                  <a:lnTo>
                    <a:pt x="1775253" y="401320"/>
                  </a:lnTo>
                  <a:lnTo>
                    <a:pt x="1772078" y="370713"/>
                  </a:lnTo>
                  <a:lnTo>
                    <a:pt x="1762553" y="342900"/>
                  </a:lnTo>
                  <a:lnTo>
                    <a:pt x="1746678" y="317881"/>
                  </a:lnTo>
                  <a:lnTo>
                    <a:pt x="1737661" y="308864"/>
                  </a:lnTo>
                  <a:close/>
                </a:path>
                <a:path w="4575175" h="1031239">
                  <a:moveTo>
                    <a:pt x="2720055" y="315976"/>
                  </a:moveTo>
                  <a:lnTo>
                    <a:pt x="2521688" y="315976"/>
                  </a:lnTo>
                  <a:lnTo>
                    <a:pt x="2537055" y="317055"/>
                  </a:lnTo>
                  <a:lnTo>
                    <a:pt x="2550644" y="320294"/>
                  </a:lnTo>
                  <a:lnTo>
                    <a:pt x="2586204" y="354076"/>
                  </a:lnTo>
                  <a:lnTo>
                    <a:pt x="2590776" y="382016"/>
                  </a:lnTo>
                  <a:lnTo>
                    <a:pt x="2590776" y="643128"/>
                  </a:lnTo>
                  <a:lnTo>
                    <a:pt x="2595774" y="696894"/>
                  </a:lnTo>
                  <a:lnTo>
                    <a:pt x="2610771" y="738713"/>
                  </a:lnTo>
                  <a:lnTo>
                    <a:pt x="2635764" y="768583"/>
                  </a:lnTo>
                  <a:lnTo>
                    <a:pt x="2670755" y="786505"/>
                  </a:lnTo>
                  <a:lnTo>
                    <a:pt x="2715744" y="792480"/>
                  </a:lnTo>
                  <a:lnTo>
                    <a:pt x="2756384" y="787844"/>
                  </a:lnTo>
                  <a:lnTo>
                    <a:pt x="2797024" y="773938"/>
                  </a:lnTo>
                  <a:lnTo>
                    <a:pt x="2837664" y="750760"/>
                  </a:lnTo>
                  <a:lnTo>
                    <a:pt x="2871941" y="723392"/>
                  </a:lnTo>
                  <a:lnTo>
                    <a:pt x="2797024" y="723392"/>
                  </a:lnTo>
                  <a:lnTo>
                    <a:pt x="2784197" y="722439"/>
                  </a:lnTo>
                  <a:lnTo>
                    <a:pt x="2750605" y="699325"/>
                  </a:lnTo>
                  <a:lnTo>
                    <a:pt x="2743176" y="664464"/>
                  </a:lnTo>
                  <a:lnTo>
                    <a:pt x="2743176" y="403352"/>
                  </a:lnTo>
                  <a:lnTo>
                    <a:pt x="2740636" y="370649"/>
                  </a:lnTo>
                  <a:lnTo>
                    <a:pt x="2733016" y="341630"/>
                  </a:lnTo>
                  <a:lnTo>
                    <a:pt x="2720316" y="316293"/>
                  </a:lnTo>
                  <a:lnTo>
                    <a:pt x="2720055" y="315976"/>
                  </a:lnTo>
                  <a:close/>
                </a:path>
                <a:path w="4575175" h="1031239">
                  <a:moveTo>
                    <a:pt x="2096665" y="309880"/>
                  </a:moveTo>
                  <a:lnTo>
                    <a:pt x="1960856" y="309880"/>
                  </a:lnTo>
                  <a:lnTo>
                    <a:pt x="1960856" y="777240"/>
                  </a:lnTo>
                  <a:lnTo>
                    <a:pt x="2113256" y="777240"/>
                  </a:lnTo>
                  <a:lnTo>
                    <a:pt x="2113256" y="414528"/>
                  </a:lnTo>
                  <a:lnTo>
                    <a:pt x="2115161" y="393700"/>
                  </a:lnTo>
                  <a:lnTo>
                    <a:pt x="2130401" y="358140"/>
                  </a:lnTo>
                  <a:lnTo>
                    <a:pt x="2159484" y="331406"/>
                  </a:lnTo>
                  <a:lnTo>
                    <a:pt x="2183786" y="320040"/>
                  </a:lnTo>
                  <a:lnTo>
                    <a:pt x="2111224" y="320040"/>
                  </a:lnTo>
                  <a:lnTo>
                    <a:pt x="2096665" y="309880"/>
                  </a:lnTo>
                  <a:close/>
                </a:path>
                <a:path w="4575175" h="1031239">
                  <a:moveTo>
                    <a:pt x="2403236" y="315976"/>
                  </a:moveTo>
                  <a:lnTo>
                    <a:pt x="2206728" y="315976"/>
                  </a:lnTo>
                  <a:lnTo>
                    <a:pt x="2222095" y="317055"/>
                  </a:lnTo>
                  <a:lnTo>
                    <a:pt x="2235684" y="320294"/>
                  </a:lnTo>
                  <a:lnTo>
                    <a:pt x="2271244" y="354076"/>
                  </a:lnTo>
                  <a:lnTo>
                    <a:pt x="2275816" y="382016"/>
                  </a:lnTo>
                  <a:lnTo>
                    <a:pt x="2275816" y="777240"/>
                  </a:lnTo>
                  <a:lnTo>
                    <a:pt x="2428216" y="777240"/>
                  </a:lnTo>
                  <a:lnTo>
                    <a:pt x="2428216" y="414528"/>
                  </a:lnTo>
                  <a:lnTo>
                    <a:pt x="2430121" y="393700"/>
                  </a:lnTo>
                  <a:lnTo>
                    <a:pt x="2435836" y="374904"/>
                  </a:lnTo>
                  <a:lnTo>
                    <a:pt x="2445361" y="358140"/>
                  </a:lnTo>
                  <a:lnTo>
                    <a:pt x="2458696" y="343408"/>
                  </a:lnTo>
                  <a:lnTo>
                    <a:pt x="2472027" y="333248"/>
                  </a:lnTo>
                  <a:lnTo>
                    <a:pt x="2413992" y="333248"/>
                  </a:lnTo>
                  <a:lnTo>
                    <a:pt x="2403236" y="315976"/>
                  </a:lnTo>
                  <a:close/>
                </a:path>
                <a:path w="4575175" h="1031239">
                  <a:moveTo>
                    <a:pt x="2860016" y="693928"/>
                  </a:moveTo>
                  <a:lnTo>
                    <a:pt x="2842744" y="706818"/>
                  </a:lnTo>
                  <a:lnTo>
                    <a:pt x="2826488" y="716026"/>
                  </a:lnTo>
                  <a:lnTo>
                    <a:pt x="2811248" y="721550"/>
                  </a:lnTo>
                  <a:lnTo>
                    <a:pt x="2797024" y="723392"/>
                  </a:lnTo>
                  <a:lnTo>
                    <a:pt x="2871941" y="723392"/>
                  </a:lnTo>
                  <a:lnTo>
                    <a:pt x="2878304" y="718312"/>
                  </a:lnTo>
                  <a:lnTo>
                    <a:pt x="2860016" y="693928"/>
                  </a:lnTo>
                  <a:close/>
                </a:path>
                <a:path w="4575175" h="1031239">
                  <a:moveTo>
                    <a:pt x="2597888" y="254000"/>
                  </a:moveTo>
                  <a:lnTo>
                    <a:pt x="2539722" y="258571"/>
                  </a:lnTo>
                  <a:lnTo>
                    <a:pt x="2493240" y="272288"/>
                  </a:lnTo>
                  <a:lnTo>
                    <a:pt x="2453616" y="296164"/>
                  </a:lnTo>
                  <a:lnTo>
                    <a:pt x="2413992" y="333248"/>
                  </a:lnTo>
                  <a:lnTo>
                    <a:pt x="2472027" y="333248"/>
                  </a:lnTo>
                  <a:lnTo>
                    <a:pt x="2474444" y="331406"/>
                  </a:lnTo>
                  <a:lnTo>
                    <a:pt x="2490192" y="322834"/>
                  </a:lnTo>
                  <a:lnTo>
                    <a:pt x="2505940" y="317690"/>
                  </a:lnTo>
                  <a:lnTo>
                    <a:pt x="2521688" y="315976"/>
                  </a:lnTo>
                  <a:lnTo>
                    <a:pt x="2720055" y="315976"/>
                  </a:lnTo>
                  <a:lnTo>
                    <a:pt x="2702536" y="294640"/>
                  </a:lnTo>
                  <a:lnTo>
                    <a:pt x="2681136" y="276860"/>
                  </a:lnTo>
                  <a:lnTo>
                    <a:pt x="2656562" y="264160"/>
                  </a:lnTo>
                  <a:lnTo>
                    <a:pt x="2628812" y="256540"/>
                  </a:lnTo>
                  <a:lnTo>
                    <a:pt x="2597888" y="254000"/>
                  </a:lnTo>
                  <a:close/>
                </a:path>
                <a:path w="4575175" h="1031239">
                  <a:moveTo>
                    <a:pt x="1958824" y="269240"/>
                  </a:moveTo>
                  <a:lnTo>
                    <a:pt x="1934313" y="270383"/>
                  </a:lnTo>
                  <a:lnTo>
                    <a:pt x="1910564" y="273812"/>
                  </a:lnTo>
                  <a:lnTo>
                    <a:pt x="1887577" y="279527"/>
                  </a:lnTo>
                  <a:lnTo>
                    <a:pt x="1865352" y="287528"/>
                  </a:lnTo>
                  <a:lnTo>
                    <a:pt x="1879576" y="325120"/>
                  </a:lnTo>
                  <a:lnTo>
                    <a:pt x="1897991" y="318452"/>
                  </a:lnTo>
                  <a:lnTo>
                    <a:pt x="1917676" y="313690"/>
                  </a:lnTo>
                  <a:lnTo>
                    <a:pt x="1938631" y="310832"/>
                  </a:lnTo>
                  <a:lnTo>
                    <a:pt x="1960856" y="309880"/>
                  </a:lnTo>
                  <a:lnTo>
                    <a:pt x="2096665" y="309880"/>
                  </a:lnTo>
                  <a:lnTo>
                    <a:pt x="2093571" y="307721"/>
                  </a:lnTo>
                  <a:lnTo>
                    <a:pt x="2059027" y="288417"/>
                  </a:lnTo>
                  <a:lnTo>
                    <a:pt x="2005051" y="272288"/>
                  </a:lnTo>
                  <a:lnTo>
                    <a:pt x="1983081" y="270002"/>
                  </a:lnTo>
                  <a:lnTo>
                    <a:pt x="1958824" y="269240"/>
                  </a:lnTo>
                  <a:close/>
                </a:path>
                <a:path w="4575175" h="1031239">
                  <a:moveTo>
                    <a:pt x="2275816" y="254000"/>
                  </a:moveTo>
                  <a:lnTo>
                    <a:pt x="2227302" y="257810"/>
                  </a:lnTo>
                  <a:lnTo>
                    <a:pt x="2185392" y="269240"/>
                  </a:lnTo>
                  <a:lnTo>
                    <a:pt x="2148054" y="289052"/>
                  </a:lnTo>
                  <a:lnTo>
                    <a:pt x="2111224" y="320040"/>
                  </a:lnTo>
                  <a:lnTo>
                    <a:pt x="2183786" y="320040"/>
                  </a:lnTo>
                  <a:lnTo>
                    <a:pt x="2190980" y="317690"/>
                  </a:lnTo>
                  <a:lnTo>
                    <a:pt x="2206728" y="315976"/>
                  </a:lnTo>
                  <a:lnTo>
                    <a:pt x="2403236" y="315976"/>
                  </a:lnTo>
                  <a:lnTo>
                    <a:pt x="2392402" y="298577"/>
                  </a:lnTo>
                  <a:lnTo>
                    <a:pt x="2362176" y="273812"/>
                  </a:lnTo>
                  <a:lnTo>
                    <a:pt x="2323314" y="258953"/>
                  </a:lnTo>
                  <a:lnTo>
                    <a:pt x="2275816" y="254000"/>
                  </a:lnTo>
                  <a:close/>
                </a:path>
                <a:path w="4575175" h="1031239">
                  <a:moveTo>
                    <a:pt x="3127783" y="309880"/>
                  </a:moveTo>
                  <a:lnTo>
                    <a:pt x="2983801" y="309880"/>
                  </a:lnTo>
                  <a:lnTo>
                    <a:pt x="2983801" y="1031240"/>
                  </a:lnTo>
                  <a:lnTo>
                    <a:pt x="3136201" y="1031240"/>
                  </a:lnTo>
                  <a:lnTo>
                    <a:pt x="3136201" y="714248"/>
                  </a:lnTo>
                  <a:lnTo>
                    <a:pt x="3192603" y="714248"/>
                  </a:lnTo>
                  <a:lnTo>
                    <a:pt x="3161601" y="677672"/>
                  </a:lnTo>
                  <a:lnTo>
                    <a:pt x="3138741" y="610108"/>
                  </a:lnTo>
                  <a:lnTo>
                    <a:pt x="3133026" y="569087"/>
                  </a:lnTo>
                  <a:lnTo>
                    <a:pt x="3131121" y="523240"/>
                  </a:lnTo>
                  <a:lnTo>
                    <a:pt x="3133026" y="477456"/>
                  </a:lnTo>
                  <a:lnTo>
                    <a:pt x="3138741" y="436626"/>
                  </a:lnTo>
                  <a:lnTo>
                    <a:pt x="3161601" y="369824"/>
                  </a:lnTo>
                  <a:lnTo>
                    <a:pt x="3199701" y="326390"/>
                  </a:lnTo>
                  <a:lnTo>
                    <a:pt x="3211492" y="321056"/>
                  </a:lnTo>
                  <a:lnTo>
                    <a:pt x="3145345" y="321056"/>
                  </a:lnTo>
                  <a:lnTo>
                    <a:pt x="3127783" y="309880"/>
                  </a:lnTo>
                  <a:close/>
                </a:path>
                <a:path w="4575175" h="1031239">
                  <a:moveTo>
                    <a:pt x="3192603" y="714248"/>
                  </a:moveTo>
                  <a:lnTo>
                    <a:pt x="3136201" y="714248"/>
                  </a:lnTo>
                  <a:lnTo>
                    <a:pt x="3164331" y="748474"/>
                  </a:lnTo>
                  <a:lnTo>
                    <a:pt x="3196907" y="772922"/>
                  </a:lnTo>
                  <a:lnTo>
                    <a:pt x="3233928" y="787590"/>
                  </a:lnTo>
                  <a:lnTo>
                    <a:pt x="3275393" y="792480"/>
                  </a:lnTo>
                  <a:lnTo>
                    <a:pt x="3331019" y="787717"/>
                  </a:lnTo>
                  <a:lnTo>
                    <a:pt x="3380041" y="773430"/>
                  </a:lnTo>
                  <a:lnTo>
                    <a:pt x="3422459" y="749617"/>
                  </a:lnTo>
                  <a:lnTo>
                    <a:pt x="3438626" y="734568"/>
                  </a:lnTo>
                  <a:lnTo>
                    <a:pt x="3251009" y="734568"/>
                  </a:lnTo>
                  <a:lnTo>
                    <a:pt x="3223704" y="731012"/>
                  </a:lnTo>
                  <a:lnTo>
                    <a:pt x="3199701" y="720344"/>
                  </a:lnTo>
                  <a:lnTo>
                    <a:pt x="3192603" y="714248"/>
                  </a:lnTo>
                  <a:close/>
                </a:path>
                <a:path w="4575175" h="1031239">
                  <a:moveTo>
                    <a:pt x="3444717" y="311912"/>
                  </a:moveTo>
                  <a:lnTo>
                    <a:pt x="3251009" y="311912"/>
                  </a:lnTo>
                  <a:lnTo>
                    <a:pt x="3278568" y="315468"/>
                  </a:lnTo>
                  <a:lnTo>
                    <a:pt x="3302317" y="326136"/>
                  </a:lnTo>
                  <a:lnTo>
                    <a:pt x="3338385" y="368808"/>
                  </a:lnTo>
                  <a:lnTo>
                    <a:pt x="3359721" y="435864"/>
                  </a:lnTo>
                  <a:lnTo>
                    <a:pt x="3365055" y="477012"/>
                  </a:lnTo>
                  <a:lnTo>
                    <a:pt x="3366833" y="523240"/>
                  </a:lnTo>
                  <a:lnTo>
                    <a:pt x="3365055" y="569468"/>
                  </a:lnTo>
                  <a:lnTo>
                    <a:pt x="3359721" y="610616"/>
                  </a:lnTo>
                  <a:lnTo>
                    <a:pt x="3338385" y="677672"/>
                  </a:lnTo>
                  <a:lnTo>
                    <a:pt x="3302317" y="720344"/>
                  </a:lnTo>
                  <a:lnTo>
                    <a:pt x="3251009" y="734568"/>
                  </a:lnTo>
                  <a:lnTo>
                    <a:pt x="3438626" y="734568"/>
                  </a:lnTo>
                  <a:lnTo>
                    <a:pt x="3487166" y="675640"/>
                  </a:lnTo>
                  <a:lnTo>
                    <a:pt x="3507803" y="629920"/>
                  </a:lnTo>
                  <a:lnTo>
                    <a:pt x="3520186" y="579120"/>
                  </a:lnTo>
                  <a:lnTo>
                    <a:pt x="3524313" y="523240"/>
                  </a:lnTo>
                  <a:lnTo>
                    <a:pt x="3520503" y="466979"/>
                  </a:lnTo>
                  <a:lnTo>
                    <a:pt x="3509073" y="416052"/>
                  </a:lnTo>
                  <a:lnTo>
                    <a:pt x="3490023" y="370459"/>
                  </a:lnTo>
                  <a:lnTo>
                    <a:pt x="3463353" y="330200"/>
                  </a:lnTo>
                  <a:lnTo>
                    <a:pt x="3444717" y="311912"/>
                  </a:lnTo>
                  <a:close/>
                </a:path>
                <a:path w="4575175" h="1031239">
                  <a:moveTo>
                    <a:pt x="2983801" y="269240"/>
                  </a:moveTo>
                  <a:lnTo>
                    <a:pt x="2958401" y="270383"/>
                  </a:lnTo>
                  <a:lnTo>
                    <a:pt x="2934017" y="273812"/>
                  </a:lnTo>
                  <a:lnTo>
                    <a:pt x="2910649" y="279527"/>
                  </a:lnTo>
                  <a:lnTo>
                    <a:pt x="2888297" y="287528"/>
                  </a:lnTo>
                  <a:lnTo>
                    <a:pt x="2902521" y="325120"/>
                  </a:lnTo>
                  <a:lnTo>
                    <a:pt x="2920936" y="318452"/>
                  </a:lnTo>
                  <a:lnTo>
                    <a:pt x="2940621" y="313690"/>
                  </a:lnTo>
                  <a:lnTo>
                    <a:pt x="2961576" y="310832"/>
                  </a:lnTo>
                  <a:lnTo>
                    <a:pt x="2983801" y="309880"/>
                  </a:lnTo>
                  <a:lnTo>
                    <a:pt x="3127783" y="309880"/>
                  </a:lnTo>
                  <a:lnTo>
                    <a:pt x="3109721" y="298386"/>
                  </a:lnTo>
                  <a:lnTo>
                    <a:pt x="3070923" y="282194"/>
                  </a:lnTo>
                  <a:lnTo>
                    <a:pt x="3028949" y="272478"/>
                  </a:lnTo>
                  <a:lnTo>
                    <a:pt x="2983801" y="269240"/>
                  </a:lnTo>
                  <a:close/>
                </a:path>
                <a:path w="4575175" h="1031239">
                  <a:moveTo>
                    <a:pt x="3285553" y="254000"/>
                  </a:moveTo>
                  <a:lnTo>
                    <a:pt x="3244405" y="258191"/>
                  </a:lnTo>
                  <a:lnTo>
                    <a:pt x="3207321" y="270764"/>
                  </a:lnTo>
                  <a:lnTo>
                    <a:pt x="3174301" y="291719"/>
                  </a:lnTo>
                  <a:lnTo>
                    <a:pt x="3145345" y="321056"/>
                  </a:lnTo>
                  <a:lnTo>
                    <a:pt x="3211492" y="321056"/>
                  </a:lnTo>
                  <a:lnTo>
                    <a:pt x="3223704" y="315531"/>
                  </a:lnTo>
                  <a:lnTo>
                    <a:pt x="3251009" y="311912"/>
                  </a:lnTo>
                  <a:lnTo>
                    <a:pt x="3444717" y="311912"/>
                  </a:lnTo>
                  <a:lnTo>
                    <a:pt x="3429381" y="296862"/>
                  </a:lnTo>
                  <a:lnTo>
                    <a:pt x="3388423" y="273050"/>
                  </a:lnTo>
                  <a:lnTo>
                    <a:pt x="3340480" y="258762"/>
                  </a:lnTo>
                  <a:lnTo>
                    <a:pt x="3285553" y="254000"/>
                  </a:lnTo>
                  <a:close/>
                </a:path>
                <a:path w="4575175" h="1031239">
                  <a:moveTo>
                    <a:pt x="3853184" y="48768"/>
                  </a:moveTo>
                  <a:lnTo>
                    <a:pt x="3702827" y="48768"/>
                  </a:lnTo>
                  <a:lnTo>
                    <a:pt x="3702827" y="643128"/>
                  </a:lnTo>
                  <a:lnTo>
                    <a:pt x="3707826" y="696894"/>
                  </a:lnTo>
                  <a:lnTo>
                    <a:pt x="3722822" y="738713"/>
                  </a:lnTo>
                  <a:lnTo>
                    <a:pt x="3747816" y="768583"/>
                  </a:lnTo>
                  <a:lnTo>
                    <a:pt x="3782807" y="786505"/>
                  </a:lnTo>
                  <a:lnTo>
                    <a:pt x="3827795" y="792480"/>
                  </a:lnTo>
                  <a:lnTo>
                    <a:pt x="3868435" y="787844"/>
                  </a:lnTo>
                  <a:lnTo>
                    <a:pt x="3909075" y="773938"/>
                  </a:lnTo>
                  <a:lnTo>
                    <a:pt x="3949715" y="750760"/>
                  </a:lnTo>
                  <a:lnTo>
                    <a:pt x="3983993" y="723392"/>
                  </a:lnTo>
                  <a:lnTo>
                    <a:pt x="3909075" y="723392"/>
                  </a:lnTo>
                  <a:lnTo>
                    <a:pt x="3896248" y="722439"/>
                  </a:lnTo>
                  <a:lnTo>
                    <a:pt x="3862657" y="699325"/>
                  </a:lnTo>
                  <a:lnTo>
                    <a:pt x="3855227" y="664464"/>
                  </a:lnTo>
                  <a:lnTo>
                    <a:pt x="3855227" y="61976"/>
                  </a:lnTo>
                  <a:lnTo>
                    <a:pt x="3853449" y="49339"/>
                  </a:lnTo>
                  <a:lnTo>
                    <a:pt x="3853184" y="48768"/>
                  </a:lnTo>
                  <a:close/>
                </a:path>
                <a:path w="4575175" h="1031239">
                  <a:moveTo>
                    <a:pt x="3972067" y="693928"/>
                  </a:moveTo>
                  <a:lnTo>
                    <a:pt x="3954795" y="706818"/>
                  </a:lnTo>
                  <a:lnTo>
                    <a:pt x="3938539" y="716026"/>
                  </a:lnTo>
                  <a:lnTo>
                    <a:pt x="3923299" y="721550"/>
                  </a:lnTo>
                  <a:lnTo>
                    <a:pt x="3909075" y="723392"/>
                  </a:lnTo>
                  <a:lnTo>
                    <a:pt x="3983993" y="723392"/>
                  </a:lnTo>
                  <a:lnTo>
                    <a:pt x="3990355" y="718312"/>
                  </a:lnTo>
                  <a:lnTo>
                    <a:pt x="3972067" y="693928"/>
                  </a:lnTo>
                  <a:close/>
                </a:path>
                <a:path w="4575175" h="1031239">
                  <a:moveTo>
                    <a:pt x="3753627" y="0"/>
                  </a:moveTo>
                  <a:lnTo>
                    <a:pt x="3709431" y="4572"/>
                  </a:lnTo>
                  <a:lnTo>
                    <a:pt x="3664219" y="18288"/>
                  </a:lnTo>
                  <a:lnTo>
                    <a:pt x="3623325" y="39624"/>
                  </a:lnTo>
                  <a:lnTo>
                    <a:pt x="3590051" y="67055"/>
                  </a:lnTo>
                  <a:lnTo>
                    <a:pt x="3617483" y="98552"/>
                  </a:lnTo>
                  <a:lnTo>
                    <a:pt x="3633866" y="82105"/>
                  </a:lnTo>
                  <a:lnTo>
                    <a:pt x="3653551" y="68326"/>
                  </a:lnTo>
                  <a:lnTo>
                    <a:pt x="3676539" y="57213"/>
                  </a:lnTo>
                  <a:lnTo>
                    <a:pt x="3702827" y="48768"/>
                  </a:lnTo>
                  <a:lnTo>
                    <a:pt x="3853184" y="48768"/>
                  </a:lnTo>
                  <a:lnTo>
                    <a:pt x="3848115" y="37846"/>
                  </a:lnTo>
                  <a:lnTo>
                    <a:pt x="3811539" y="10287"/>
                  </a:lnTo>
                  <a:lnTo>
                    <a:pt x="3774963" y="1143"/>
                  </a:lnTo>
                  <a:lnTo>
                    <a:pt x="3753627" y="0"/>
                  </a:lnTo>
                  <a:close/>
                </a:path>
                <a:path w="4575175" h="1031239">
                  <a:moveTo>
                    <a:pt x="4305339" y="254000"/>
                  </a:moveTo>
                  <a:lnTo>
                    <a:pt x="4248189" y="258889"/>
                  </a:lnTo>
                  <a:lnTo>
                    <a:pt x="4196627" y="273558"/>
                  </a:lnTo>
                  <a:lnTo>
                    <a:pt x="4150653" y="298005"/>
                  </a:lnTo>
                  <a:lnTo>
                    <a:pt x="4110267" y="332232"/>
                  </a:lnTo>
                  <a:lnTo>
                    <a:pt x="4077819" y="373126"/>
                  </a:lnTo>
                  <a:lnTo>
                    <a:pt x="4054641" y="418592"/>
                  </a:lnTo>
                  <a:lnTo>
                    <a:pt x="4040735" y="468630"/>
                  </a:lnTo>
                  <a:lnTo>
                    <a:pt x="4036099" y="523240"/>
                  </a:lnTo>
                  <a:lnTo>
                    <a:pt x="4040735" y="577913"/>
                  </a:lnTo>
                  <a:lnTo>
                    <a:pt x="4054641" y="628142"/>
                  </a:lnTo>
                  <a:lnTo>
                    <a:pt x="4077819" y="673925"/>
                  </a:lnTo>
                  <a:lnTo>
                    <a:pt x="4110267" y="715264"/>
                  </a:lnTo>
                  <a:lnTo>
                    <a:pt x="4150653" y="749046"/>
                  </a:lnTo>
                  <a:lnTo>
                    <a:pt x="4196627" y="773176"/>
                  </a:lnTo>
                  <a:lnTo>
                    <a:pt x="4248189" y="787654"/>
                  </a:lnTo>
                  <a:lnTo>
                    <a:pt x="4305339" y="792480"/>
                  </a:lnTo>
                  <a:lnTo>
                    <a:pt x="4362426" y="787654"/>
                  </a:lnTo>
                  <a:lnTo>
                    <a:pt x="4413797" y="773176"/>
                  </a:lnTo>
                  <a:lnTo>
                    <a:pt x="4458012" y="749808"/>
                  </a:lnTo>
                  <a:lnTo>
                    <a:pt x="4306355" y="749808"/>
                  </a:lnTo>
                  <a:lnTo>
                    <a:pt x="4280130" y="745871"/>
                  </a:lnTo>
                  <a:lnTo>
                    <a:pt x="4237966" y="714375"/>
                  </a:lnTo>
                  <a:lnTo>
                    <a:pt x="4209581" y="652589"/>
                  </a:lnTo>
                  <a:lnTo>
                    <a:pt x="4200691" y="613918"/>
                  </a:lnTo>
                  <a:lnTo>
                    <a:pt x="4195357" y="570801"/>
                  </a:lnTo>
                  <a:lnTo>
                    <a:pt x="4193579" y="523240"/>
                  </a:lnTo>
                  <a:lnTo>
                    <a:pt x="4195357" y="475742"/>
                  </a:lnTo>
                  <a:lnTo>
                    <a:pt x="4200691" y="432816"/>
                  </a:lnTo>
                  <a:lnTo>
                    <a:pt x="4209581" y="394462"/>
                  </a:lnTo>
                  <a:lnTo>
                    <a:pt x="4237966" y="332676"/>
                  </a:lnTo>
                  <a:lnTo>
                    <a:pt x="4280130" y="300672"/>
                  </a:lnTo>
                  <a:lnTo>
                    <a:pt x="4306355" y="296672"/>
                  </a:lnTo>
                  <a:lnTo>
                    <a:pt x="4456963" y="296672"/>
                  </a:lnTo>
                  <a:lnTo>
                    <a:pt x="4413797" y="273558"/>
                  </a:lnTo>
                  <a:lnTo>
                    <a:pt x="4362426" y="258889"/>
                  </a:lnTo>
                  <a:lnTo>
                    <a:pt x="4305339" y="254000"/>
                  </a:lnTo>
                  <a:close/>
                </a:path>
                <a:path w="4575175" h="1031239">
                  <a:moveTo>
                    <a:pt x="4456963" y="296672"/>
                  </a:moveTo>
                  <a:lnTo>
                    <a:pt x="4306355" y="296672"/>
                  </a:lnTo>
                  <a:lnTo>
                    <a:pt x="4332581" y="300672"/>
                  </a:lnTo>
                  <a:lnTo>
                    <a:pt x="4355377" y="312674"/>
                  </a:lnTo>
                  <a:lnTo>
                    <a:pt x="4390683" y="360680"/>
                  </a:lnTo>
                  <a:lnTo>
                    <a:pt x="4412019" y="432816"/>
                  </a:lnTo>
                  <a:lnTo>
                    <a:pt x="4417353" y="475742"/>
                  </a:lnTo>
                  <a:lnTo>
                    <a:pt x="4419131" y="523240"/>
                  </a:lnTo>
                  <a:lnTo>
                    <a:pt x="4417353" y="570801"/>
                  </a:lnTo>
                  <a:lnTo>
                    <a:pt x="4412019" y="613918"/>
                  </a:lnTo>
                  <a:lnTo>
                    <a:pt x="4403129" y="652589"/>
                  </a:lnTo>
                  <a:lnTo>
                    <a:pt x="4374745" y="714375"/>
                  </a:lnTo>
                  <a:lnTo>
                    <a:pt x="4332581" y="745871"/>
                  </a:lnTo>
                  <a:lnTo>
                    <a:pt x="4306355" y="749808"/>
                  </a:lnTo>
                  <a:lnTo>
                    <a:pt x="4458012" y="749808"/>
                  </a:lnTo>
                  <a:lnTo>
                    <a:pt x="4499395" y="715264"/>
                  </a:lnTo>
                  <a:lnTo>
                    <a:pt x="4532288" y="673925"/>
                  </a:lnTo>
                  <a:lnTo>
                    <a:pt x="4555783" y="628142"/>
                  </a:lnTo>
                  <a:lnTo>
                    <a:pt x="4569880" y="577913"/>
                  </a:lnTo>
                  <a:lnTo>
                    <a:pt x="4574579" y="523240"/>
                  </a:lnTo>
                  <a:lnTo>
                    <a:pt x="4569880" y="468630"/>
                  </a:lnTo>
                  <a:lnTo>
                    <a:pt x="4555783" y="418592"/>
                  </a:lnTo>
                  <a:lnTo>
                    <a:pt x="4532288" y="373126"/>
                  </a:lnTo>
                  <a:lnTo>
                    <a:pt x="4499395" y="332232"/>
                  </a:lnTo>
                  <a:lnTo>
                    <a:pt x="4459454" y="298005"/>
                  </a:lnTo>
                  <a:lnTo>
                    <a:pt x="4456963" y="296672"/>
                  </a:lnTo>
                  <a:close/>
                </a:path>
              </a:pathLst>
            </a:custGeom>
            <a:solidFill>
              <a:srgbClr val="979797"/>
            </a:solidFill>
          </p:spPr>
          <p:txBody>
            <a:bodyPr wrap="square" lIns="0" tIns="0" rIns="0" bIns="0" rtlCol="0"/>
            <a:lstStyle/>
            <a:p>
              <a:endParaRPr sz="1154"/>
            </a:p>
          </p:txBody>
        </p:sp>
        <p:sp>
          <p:nvSpPr>
            <p:cNvPr id="13" name="object 13"/>
            <p:cNvSpPr/>
            <p:nvPr/>
          </p:nvSpPr>
          <p:spPr>
            <a:xfrm>
              <a:off x="2400300" y="4718049"/>
              <a:ext cx="4635500" cy="1060450"/>
            </a:xfrm>
            <a:custGeom>
              <a:avLst/>
              <a:gdLst/>
              <a:ahLst/>
              <a:cxnLst/>
              <a:rect l="l" t="t" r="r" b="b"/>
              <a:pathLst>
                <a:path w="4635500" h="1060450">
                  <a:moveTo>
                    <a:pt x="4635500" y="1047750"/>
                  </a:moveTo>
                  <a:lnTo>
                    <a:pt x="12700" y="1047750"/>
                  </a:lnTo>
                  <a:lnTo>
                    <a:pt x="12700" y="1060450"/>
                  </a:lnTo>
                  <a:lnTo>
                    <a:pt x="4635500" y="1060450"/>
                  </a:lnTo>
                  <a:lnTo>
                    <a:pt x="4635500" y="1047750"/>
                  </a:lnTo>
                  <a:close/>
                </a:path>
                <a:path w="4635500" h="1060450">
                  <a:moveTo>
                    <a:pt x="4635500" y="806450"/>
                  </a:moveTo>
                  <a:lnTo>
                    <a:pt x="12700" y="806450"/>
                  </a:lnTo>
                  <a:lnTo>
                    <a:pt x="12700" y="819150"/>
                  </a:lnTo>
                  <a:lnTo>
                    <a:pt x="4635500" y="819150"/>
                  </a:lnTo>
                  <a:lnTo>
                    <a:pt x="4635500" y="806450"/>
                  </a:lnTo>
                  <a:close/>
                </a:path>
                <a:path w="4635500" h="1060450">
                  <a:moveTo>
                    <a:pt x="4635500" y="260350"/>
                  </a:moveTo>
                  <a:lnTo>
                    <a:pt x="12700" y="260350"/>
                  </a:lnTo>
                  <a:lnTo>
                    <a:pt x="12700" y="273050"/>
                  </a:lnTo>
                  <a:lnTo>
                    <a:pt x="4635500" y="273050"/>
                  </a:lnTo>
                  <a:lnTo>
                    <a:pt x="4635500" y="260350"/>
                  </a:lnTo>
                  <a:close/>
                </a:path>
                <a:path w="4635500" h="1060450">
                  <a:moveTo>
                    <a:pt x="4635500" y="63500"/>
                  </a:moveTo>
                  <a:lnTo>
                    <a:pt x="0" y="63500"/>
                  </a:lnTo>
                  <a:lnTo>
                    <a:pt x="0" y="76200"/>
                  </a:lnTo>
                  <a:lnTo>
                    <a:pt x="4635500" y="76200"/>
                  </a:lnTo>
                  <a:lnTo>
                    <a:pt x="4635500" y="63500"/>
                  </a:lnTo>
                  <a:close/>
                </a:path>
                <a:path w="4635500" h="1060450">
                  <a:moveTo>
                    <a:pt x="4635500" y="0"/>
                  </a:moveTo>
                  <a:lnTo>
                    <a:pt x="0" y="0"/>
                  </a:lnTo>
                  <a:lnTo>
                    <a:pt x="0" y="12700"/>
                  </a:lnTo>
                  <a:lnTo>
                    <a:pt x="4635500" y="12700"/>
                  </a:lnTo>
                  <a:lnTo>
                    <a:pt x="4635500" y="0"/>
                  </a:lnTo>
                  <a:close/>
                </a:path>
              </a:pathLst>
            </a:custGeom>
            <a:solidFill>
              <a:srgbClr val="FF0000"/>
            </a:solidFill>
          </p:spPr>
          <p:txBody>
            <a:bodyPr wrap="square" lIns="0" tIns="0" rIns="0" bIns="0" rtlCol="0"/>
            <a:lstStyle/>
            <a:p>
              <a:endParaRPr sz="1154"/>
            </a:p>
          </p:txBody>
        </p:sp>
      </p:grpSp>
      <p:pic>
        <p:nvPicPr>
          <p:cNvPr id="14" name="object 14"/>
          <p:cNvPicPr/>
          <p:nvPr/>
        </p:nvPicPr>
        <p:blipFill>
          <a:blip r:embed="rId5" cstate="print"/>
          <a:stretch>
            <a:fillRect/>
          </a:stretch>
        </p:blipFill>
        <p:spPr>
          <a:xfrm>
            <a:off x="6500651" y="4289101"/>
            <a:ext cx="964781" cy="61005"/>
          </a:xfrm>
          <a:prstGeom prst="rect">
            <a:avLst/>
          </a:prstGeom>
        </p:spPr>
      </p:pic>
      <p:pic>
        <p:nvPicPr>
          <p:cNvPr id="15" name="object 15"/>
          <p:cNvPicPr/>
          <p:nvPr/>
        </p:nvPicPr>
        <p:blipFill>
          <a:blip r:embed="rId6" cstate="print"/>
          <a:stretch>
            <a:fillRect/>
          </a:stretch>
        </p:blipFill>
        <p:spPr>
          <a:xfrm>
            <a:off x="6758034" y="2489080"/>
            <a:ext cx="914273" cy="61005"/>
          </a:xfrm>
          <a:prstGeom prst="rect">
            <a:avLst/>
          </a:prstGeom>
        </p:spPr>
      </p:pic>
      <p:pic>
        <p:nvPicPr>
          <p:cNvPr id="16" name="object 16"/>
          <p:cNvPicPr/>
          <p:nvPr/>
        </p:nvPicPr>
        <p:blipFill>
          <a:blip r:embed="rId7" cstate="print"/>
          <a:stretch>
            <a:fillRect/>
          </a:stretch>
        </p:blipFill>
        <p:spPr>
          <a:xfrm>
            <a:off x="4606589" y="2607832"/>
            <a:ext cx="792423" cy="64426"/>
          </a:xfrm>
          <a:prstGeom prst="rect">
            <a:avLst/>
          </a:prstGeom>
        </p:spPr>
      </p:pic>
      <p:pic>
        <p:nvPicPr>
          <p:cNvPr id="17" name="object 17"/>
          <p:cNvPicPr/>
          <p:nvPr/>
        </p:nvPicPr>
        <p:blipFill>
          <a:blip r:embed="rId8" cstate="print"/>
          <a:stretch>
            <a:fillRect/>
          </a:stretch>
        </p:blipFill>
        <p:spPr>
          <a:xfrm>
            <a:off x="4754554" y="4051188"/>
            <a:ext cx="429515" cy="62716"/>
          </a:xfrm>
          <a:prstGeom prst="rect">
            <a:avLst/>
          </a:prstGeom>
        </p:spPr>
      </p:pic>
      <p:pic>
        <p:nvPicPr>
          <p:cNvPr id="18" name="object 18"/>
          <p:cNvPicPr/>
          <p:nvPr/>
        </p:nvPicPr>
        <p:blipFill>
          <a:blip r:embed="rId9" cstate="print"/>
          <a:stretch>
            <a:fillRect/>
          </a:stretch>
        </p:blipFill>
        <p:spPr>
          <a:xfrm>
            <a:off x="4519382" y="3295424"/>
            <a:ext cx="426365" cy="195477"/>
          </a:xfrm>
          <a:prstGeom prst="rect">
            <a:avLst/>
          </a:prstGeom>
        </p:spPr>
      </p:pic>
      <p:sp>
        <p:nvSpPr>
          <p:cNvPr id="19" name="object 19"/>
          <p:cNvSpPr/>
          <p:nvPr/>
        </p:nvSpPr>
        <p:spPr>
          <a:xfrm>
            <a:off x="7212347" y="2620705"/>
            <a:ext cx="214211" cy="364891"/>
          </a:xfrm>
          <a:custGeom>
            <a:avLst/>
            <a:gdLst/>
            <a:ahLst/>
            <a:cxnLst/>
            <a:rect l="l" t="t" r="r" b="b"/>
            <a:pathLst>
              <a:path w="334010" h="568960">
                <a:moveTo>
                  <a:pt x="333581" y="505440"/>
                </a:moveTo>
                <a:lnTo>
                  <a:pt x="331656" y="501910"/>
                </a:lnTo>
                <a:lnTo>
                  <a:pt x="324927" y="499931"/>
                </a:lnTo>
                <a:lnTo>
                  <a:pt x="321397" y="501856"/>
                </a:lnTo>
                <a:lnTo>
                  <a:pt x="306074" y="553957"/>
                </a:lnTo>
                <a:lnTo>
                  <a:pt x="253974" y="538633"/>
                </a:lnTo>
                <a:lnTo>
                  <a:pt x="250444" y="540558"/>
                </a:lnTo>
                <a:lnTo>
                  <a:pt x="248465" y="547287"/>
                </a:lnTo>
                <a:lnTo>
                  <a:pt x="250390" y="550817"/>
                </a:lnTo>
                <a:lnTo>
                  <a:pt x="306059" y="567190"/>
                </a:lnTo>
                <a:lnTo>
                  <a:pt x="304799" y="564881"/>
                </a:lnTo>
                <a:lnTo>
                  <a:pt x="315949" y="558800"/>
                </a:lnTo>
                <a:lnTo>
                  <a:pt x="317208" y="561109"/>
                </a:lnTo>
                <a:lnTo>
                  <a:pt x="333581" y="505440"/>
                </a:lnTo>
                <a:close/>
              </a:path>
              <a:path w="334010" h="568960">
                <a:moveTo>
                  <a:pt x="308608" y="545341"/>
                </a:moveTo>
                <a:lnTo>
                  <a:pt x="11149" y="0"/>
                </a:lnTo>
                <a:lnTo>
                  <a:pt x="0" y="6081"/>
                </a:lnTo>
                <a:lnTo>
                  <a:pt x="297458" y="551423"/>
                </a:lnTo>
                <a:lnTo>
                  <a:pt x="306074" y="553957"/>
                </a:lnTo>
                <a:lnTo>
                  <a:pt x="308608" y="545341"/>
                </a:lnTo>
                <a:close/>
              </a:path>
              <a:path w="334010" h="568960">
                <a:moveTo>
                  <a:pt x="317208" y="561109"/>
                </a:moveTo>
                <a:lnTo>
                  <a:pt x="315949" y="558800"/>
                </a:lnTo>
                <a:lnTo>
                  <a:pt x="304799" y="564881"/>
                </a:lnTo>
                <a:lnTo>
                  <a:pt x="306059" y="567190"/>
                </a:lnTo>
                <a:lnTo>
                  <a:pt x="311947" y="568922"/>
                </a:lnTo>
                <a:lnTo>
                  <a:pt x="315476" y="566997"/>
                </a:lnTo>
                <a:lnTo>
                  <a:pt x="317208" y="561109"/>
                </a:lnTo>
                <a:close/>
              </a:path>
            </a:pathLst>
          </a:custGeom>
          <a:solidFill>
            <a:srgbClr val="D3D3D3"/>
          </a:solidFill>
        </p:spPr>
        <p:txBody>
          <a:bodyPr wrap="square" lIns="0" tIns="0" rIns="0" bIns="0" rtlCol="0"/>
          <a:lstStyle/>
          <a:p>
            <a:endParaRPr sz="1154"/>
          </a:p>
        </p:txBody>
      </p:sp>
      <p:sp>
        <p:nvSpPr>
          <p:cNvPr id="20" name="object 20"/>
          <p:cNvSpPr/>
          <p:nvPr/>
        </p:nvSpPr>
        <p:spPr>
          <a:xfrm>
            <a:off x="4850951" y="2742024"/>
            <a:ext cx="317651" cy="333126"/>
          </a:xfrm>
          <a:custGeom>
            <a:avLst/>
            <a:gdLst/>
            <a:ahLst/>
            <a:cxnLst/>
            <a:rect l="l" t="t" r="r" b="b"/>
            <a:pathLst>
              <a:path w="495300" h="519429">
                <a:moveTo>
                  <a:pt x="495106" y="451898"/>
                </a:moveTo>
                <a:lnTo>
                  <a:pt x="492336" y="448984"/>
                </a:lnTo>
                <a:lnTo>
                  <a:pt x="485325" y="448804"/>
                </a:lnTo>
                <a:lnTo>
                  <a:pt x="482410" y="451573"/>
                </a:lnTo>
                <a:lnTo>
                  <a:pt x="481018" y="505862"/>
                </a:lnTo>
                <a:lnTo>
                  <a:pt x="426729" y="504470"/>
                </a:lnTo>
                <a:lnTo>
                  <a:pt x="423814" y="507239"/>
                </a:lnTo>
                <a:lnTo>
                  <a:pt x="423634" y="514251"/>
                </a:lnTo>
                <a:lnTo>
                  <a:pt x="426403" y="517166"/>
                </a:lnTo>
                <a:lnTo>
                  <a:pt x="484411" y="518653"/>
                </a:lnTo>
                <a:lnTo>
                  <a:pt x="482599" y="516746"/>
                </a:lnTo>
                <a:lnTo>
                  <a:pt x="491807" y="507999"/>
                </a:lnTo>
                <a:lnTo>
                  <a:pt x="493618" y="509906"/>
                </a:lnTo>
                <a:lnTo>
                  <a:pt x="495106" y="451898"/>
                </a:lnTo>
                <a:close/>
              </a:path>
              <a:path w="495300" h="519429">
                <a:moveTo>
                  <a:pt x="481248" y="496885"/>
                </a:moveTo>
                <a:lnTo>
                  <a:pt x="9207" y="0"/>
                </a:lnTo>
                <a:lnTo>
                  <a:pt x="0" y="8747"/>
                </a:lnTo>
                <a:lnTo>
                  <a:pt x="472040" y="505632"/>
                </a:lnTo>
                <a:lnTo>
                  <a:pt x="481018" y="505862"/>
                </a:lnTo>
                <a:lnTo>
                  <a:pt x="481248" y="496885"/>
                </a:lnTo>
                <a:close/>
              </a:path>
              <a:path w="495300" h="519429">
                <a:moveTo>
                  <a:pt x="493618" y="509906"/>
                </a:moveTo>
                <a:lnTo>
                  <a:pt x="491807" y="507999"/>
                </a:lnTo>
                <a:lnTo>
                  <a:pt x="482599" y="516746"/>
                </a:lnTo>
                <a:lnTo>
                  <a:pt x="484411" y="518653"/>
                </a:lnTo>
                <a:lnTo>
                  <a:pt x="490546" y="518811"/>
                </a:lnTo>
                <a:lnTo>
                  <a:pt x="493461" y="516041"/>
                </a:lnTo>
                <a:lnTo>
                  <a:pt x="493618" y="509906"/>
                </a:lnTo>
                <a:close/>
              </a:path>
            </a:pathLst>
          </a:custGeom>
          <a:solidFill>
            <a:srgbClr val="D3D3D3"/>
          </a:solidFill>
        </p:spPr>
        <p:txBody>
          <a:bodyPr wrap="square" lIns="0" tIns="0" rIns="0" bIns="0" rtlCol="0"/>
          <a:lstStyle/>
          <a:p>
            <a:endParaRPr sz="1154"/>
          </a:p>
        </p:txBody>
      </p:sp>
      <p:sp>
        <p:nvSpPr>
          <p:cNvPr id="21" name="object 21"/>
          <p:cNvSpPr/>
          <p:nvPr/>
        </p:nvSpPr>
        <p:spPr>
          <a:xfrm>
            <a:off x="5008657" y="3341599"/>
            <a:ext cx="216247" cy="61087"/>
          </a:xfrm>
          <a:custGeom>
            <a:avLst/>
            <a:gdLst/>
            <a:ahLst/>
            <a:cxnLst/>
            <a:rect l="l" t="t" r="r" b="b"/>
            <a:pathLst>
              <a:path w="337185" h="95250">
                <a:moveTo>
                  <a:pt x="291799" y="0"/>
                </a:moveTo>
                <a:lnTo>
                  <a:pt x="287778" y="0"/>
                </a:lnTo>
                <a:lnTo>
                  <a:pt x="282818" y="4959"/>
                </a:lnTo>
                <a:lnTo>
                  <a:pt x="282818" y="8980"/>
                </a:lnTo>
                <a:lnTo>
                  <a:pt x="321219" y="47381"/>
                </a:lnTo>
                <a:lnTo>
                  <a:pt x="282818" y="85781"/>
                </a:lnTo>
                <a:lnTo>
                  <a:pt x="282818" y="89802"/>
                </a:lnTo>
                <a:lnTo>
                  <a:pt x="287778" y="94762"/>
                </a:lnTo>
                <a:lnTo>
                  <a:pt x="291799" y="94762"/>
                </a:lnTo>
                <a:lnTo>
                  <a:pt x="332830" y="53731"/>
                </a:lnTo>
                <a:lnTo>
                  <a:pt x="330200" y="53731"/>
                </a:lnTo>
                <a:lnTo>
                  <a:pt x="330200" y="41031"/>
                </a:lnTo>
                <a:lnTo>
                  <a:pt x="332830" y="41031"/>
                </a:lnTo>
                <a:lnTo>
                  <a:pt x="291799" y="0"/>
                </a:lnTo>
                <a:close/>
              </a:path>
              <a:path w="337185" h="95250">
                <a:moveTo>
                  <a:pt x="314869" y="41031"/>
                </a:moveTo>
                <a:lnTo>
                  <a:pt x="0" y="41031"/>
                </a:lnTo>
                <a:lnTo>
                  <a:pt x="0" y="53731"/>
                </a:lnTo>
                <a:lnTo>
                  <a:pt x="314869" y="53731"/>
                </a:lnTo>
                <a:lnTo>
                  <a:pt x="321219" y="47381"/>
                </a:lnTo>
                <a:lnTo>
                  <a:pt x="314869" y="41031"/>
                </a:lnTo>
                <a:close/>
              </a:path>
              <a:path w="337185" h="95250">
                <a:moveTo>
                  <a:pt x="332830" y="41031"/>
                </a:moveTo>
                <a:lnTo>
                  <a:pt x="330200" y="41031"/>
                </a:lnTo>
                <a:lnTo>
                  <a:pt x="330200" y="53731"/>
                </a:lnTo>
                <a:lnTo>
                  <a:pt x="332830" y="53731"/>
                </a:lnTo>
                <a:lnTo>
                  <a:pt x="337170" y="49391"/>
                </a:lnTo>
                <a:lnTo>
                  <a:pt x="337170" y="45370"/>
                </a:lnTo>
                <a:lnTo>
                  <a:pt x="332830" y="41031"/>
                </a:lnTo>
                <a:close/>
              </a:path>
            </a:pathLst>
          </a:custGeom>
          <a:solidFill>
            <a:srgbClr val="D3D3D3"/>
          </a:solidFill>
        </p:spPr>
        <p:txBody>
          <a:bodyPr wrap="square" lIns="0" tIns="0" rIns="0" bIns="0" rtlCol="0"/>
          <a:lstStyle/>
          <a:p>
            <a:endParaRPr sz="1154"/>
          </a:p>
        </p:txBody>
      </p:sp>
      <p:sp>
        <p:nvSpPr>
          <p:cNvPr id="22" name="object 22"/>
          <p:cNvSpPr/>
          <p:nvPr/>
        </p:nvSpPr>
        <p:spPr>
          <a:xfrm>
            <a:off x="4931899" y="3579279"/>
            <a:ext cx="260637" cy="397878"/>
          </a:xfrm>
          <a:custGeom>
            <a:avLst/>
            <a:gdLst/>
            <a:ahLst/>
            <a:cxnLst/>
            <a:rect l="l" t="t" r="r" b="b"/>
            <a:pathLst>
              <a:path w="406400" h="620395">
                <a:moveTo>
                  <a:pt x="325853" y="14427"/>
                </a:moveTo>
                <a:lnTo>
                  <a:pt x="323722" y="17837"/>
                </a:lnTo>
                <a:lnTo>
                  <a:pt x="325299" y="24671"/>
                </a:lnTo>
                <a:lnTo>
                  <a:pt x="328709" y="26802"/>
                </a:lnTo>
                <a:lnTo>
                  <a:pt x="381625" y="14591"/>
                </a:lnTo>
                <a:lnTo>
                  <a:pt x="393836" y="67507"/>
                </a:lnTo>
                <a:lnTo>
                  <a:pt x="397246" y="69638"/>
                </a:lnTo>
                <a:lnTo>
                  <a:pt x="404080" y="68061"/>
                </a:lnTo>
                <a:lnTo>
                  <a:pt x="406211" y="64651"/>
                </a:lnTo>
                <a:lnTo>
                  <a:pt x="393163" y="8111"/>
                </a:lnTo>
                <a:lnTo>
                  <a:pt x="391769" y="10341"/>
                </a:lnTo>
                <a:lnTo>
                  <a:pt x="381000" y="3610"/>
                </a:lnTo>
                <a:lnTo>
                  <a:pt x="382394" y="1380"/>
                </a:lnTo>
                <a:lnTo>
                  <a:pt x="325853" y="14427"/>
                </a:lnTo>
                <a:close/>
              </a:path>
              <a:path w="406400" h="620395">
                <a:moveTo>
                  <a:pt x="372875" y="16610"/>
                </a:moveTo>
                <a:lnTo>
                  <a:pt x="0" y="613210"/>
                </a:lnTo>
                <a:lnTo>
                  <a:pt x="10769" y="619941"/>
                </a:lnTo>
                <a:lnTo>
                  <a:pt x="383644" y="23341"/>
                </a:lnTo>
                <a:lnTo>
                  <a:pt x="381625" y="14591"/>
                </a:lnTo>
                <a:lnTo>
                  <a:pt x="372875" y="16610"/>
                </a:lnTo>
                <a:close/>
              </a:path>
              <a:path w="406400" h="620395">
                <a:moveTo>
                  <a:pt x="382394" y="1380"/>
                </a:moveTo>
                <a:lnTo>
                  <a:pt x="381000" y="3610"/>
                </a:lnTo>
                <a:lnTo>
                  <a:pt x="391769" y="10341"/>
                </a:lnTo>
                <a:lnTo>
                  <a:pt x="393163" y="8111"/>
                </a:lnTo>
                <a:lnTo>
                  <a:pt x="391783" y="2130"/>
                </a:lnTo>
                <a:lnTo>
                  <a:pt x="388374" y="0"/>
                </a:lnTo>
                <a:lnTo>
                  <a:pt x="382394" y="1380"/>
                </a:lnTo>
                <a:close/>
              </a:path>
            </a:pathLst>
          </a:custGeom>
          <a:solidFill>
            <a:srgbClr val="D3D3D3"/>
          </a:solidFill>
        </p:spPr>
        <p:txBody>
          <a:bodyPr wrap="square" lIns="0" tIns="0" rIns="0" bIns="0" rtlCol="0"/>
          <a:lstStyle/>
          <a:p>
            <a:endParaRPr sz="1154"/>
          </a:p>
        </p:txBody>
      </p:sp>
      <p:sp>
        <p:nvSpPr>
          <p:cNvPr id="23" name="object 23"/>
          <p:cNvSpPr/>
          <p:nvPr/>
        </p:nvSpPr>
        <p:spPr>
          <a:xfrm>
            <a:off x="6984822" y="3750599"/>
            <a:ext cx="400729" cy="446747"/>
          </a:xfrm>
          <a:custGeom>
            <a:avLst/>
            <a:gdLst/>
            <a:ahLst/>
            <a:cxnLst/>
            <a:rect l="l" t="t" r="r" b="b"/>
            <a:pathLst>
              <a:path w="624839" h="696595">
                <a:moveTo>
                  <a:pt x="553420" y="3767"/>
                </a:moveTo>
                <a:lnTo>
                  <a:pt x="550749" y="6772"/>
                </a:lnTo>
                <a:lnTo>
                  <a:pt x="551161" y="13774"/>
                </a:lnTo>
                <a:lnTo>
                  <a:pt x="554166" y="16445"/>
                </a:lnTo>
                <a:lnTo>
                  <a:pt x="608380" y="13256"/>
                </a:lnTo>
                <a:lnTo>
                  <a:pt x="611569" y="67470"/>
                </a:lnTo>
                <a:lnTo>
                  <a:pt x="614574" y="70141"/>
                </a:lnTo>
                <a:lnTo>
                  <a:pt x="621576" y="69729"/>
                </a:lnTo>
                <a:lnTo>
                  <a:pt x="624247" y="66724"/>
                </a:lnTo>
                <a:lnTo>
                  <a:pt x="620839" y="8797"/>
                </a:lnTo>
                <a:lnTo>
                  <a:pt x="619092" y="10763"/>
                </a:lnTo>
                <a:lnTo>
                  <a:pt x="609600" y="2326"/>
                </a:lnTo>
                <a:lnTo>
                  <a:pt x="611347" y="360"/>
                </a:lnTo>
                <a:lnTo>
                  <a:pt x="553420" y="3767"/>
                </a:lnTo>
                <a:close/>
              </a:path>
              <a:path w="624839" h="696595">
                <a:moveTo>
                  <a:pt x="599415" y="13784"/>
                </a:moveTo>
                <a:lnTo>
                  <a:pt x="0" y="688125"/>
                </a:lnTo>
                <a:lnTo>
                  <a:pt x="9492" y="696563"/>
                </a:lnTo>
                <a:lnTo>
                  <a:pt x="608907" y="22221"/>
                </a:lnTo>
                <a:lnTo>
                  <a:pt x="608380" y="13256"/>
                </a:lnTo>
                <a:lnTo>
                  <a:pt x="599415" y="13784"/>
                </a:lnTo>
                <a:close/>
              </a:path>
              <a:path w="624839" h="696595">
                <a:moveTo>
                  <a:pt x="611347" y="360"/>
                </a:moveTo>
                <a:lnTo>
                  <a:pt x="609600" y="2326"/>
                </a:lnTo>
                <a:lnTo>
                  <a:pt x="619092" y="10763"/>
                </a:lnTo>
                <a:lnTo>
                  <a:pt x="620839" y="8797"/>
                </a:lnTo>
                <a:lnTo>
                  <a:pt x="620479" y="2671"/>
                </a:lnTo>
                <a:lnTo>
                  <a:pt x="617474" y="0"/>
                </a:lnTo>
                <a:lnTo>
                  <a:pt x="611347" y="360"/>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ED85BCCC-DD51-23A2-9D8C-F7B5E51461CC}"/>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F6F91193-9E10-AFF1-C175-B5E54BDB9266}"/>
              </a:ext>
            </a:extLst>
          </p:cNvPr>
          <p:cNvSpPr>
            <a:spLocks noGrp="1"/>
          </p:cNvSpPr>
          <p:nvPr>
            <p:ph idx="1"/>
          </p:nvPr>
        </p:nvSpPr>
        <p:spPr/>
        <p:txBody>
          <a:bodyPr/>
          <a:lstStyle/>
          <a:p>
            <a:endParaRPr lang="pt-B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2644" y="6720807"/>
            <a:ext cx="102319" cy="72522"/>
          </a:xfrm>
          <a:prstGeom prst="rect">
            <a:avLst/>
          </a:prstGeom>
        </p:spPr>
      </p:pic>
      <p:pic>
        <p:nvPicPr>
          <p:cNvPr id="5" name="object 5"/>
          <p:cNvPicPr/>
          <p:nvPr/>
        </p:nvPicPr>
        <p:blipFill>
          <a:blip r:embed="rId3" cstate="print"/>
          <a:stretch>
            <a:fillRect/>
          </a:stretch>
        </p:blipFill>
        <p:spPr>
          <a:xfrm>
            <a:off x="4294675" y="491626"/>
            <a:ext cx="404584"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1" y="741609"/>
            <a:ext cx="1703908" cy="118817"/>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5634660" y="2575039"/>
            <a:ext cx="1955985" cy="1632633"/>
          </a:xfrm>
          <a:prstGeom prst="rect">
            <a:avLst/>
          </a:prstGeom>
        </p:spPr>
      </p:pic>
      <p:pic>
        <p:nvPicPr>
          <p:cNvPr id="12" name="object 12"/>
          <p:cNvPicPr/>
          <p:nvPr/>
        </p:nvPicPr>
        <p:blipFill>
          <a:blip r:embed="rId6" cstate="print"/>
          <a:stretch>
            <a:fillRect/>
          </a:stretch>
        </p:blipFill>
        <p:spPr>
          <a:xfrm>
            <a:off x="6942276" y="1998675"/>
            <a:ext cx="693212" cy="62716"/>
          </a:xfrm>
          <a:prstGeom prst="rect">
            <a:avLst/>
          </a:prstGeom>
        </p:spPr>
      </p:pic>
      <p:sp>
        <p:nvSpPr>
          <p:cNvPr id="13" name="object 13"/>
          <p:cNvSpPr/>
          <p:nvPr/>
        </p:nvSpPr>
        <p:spPr>
          <a:xfrm>
            <a:off x="7285742" y="2148143"/>
            <a:ext cx="204437" cy="316429"/>
          </a:xfrm>
          <a:custGeom>
            <a:avLst/>
            <a:gdLst/>
            <a:ahLst/>
            <a:cxnLst/>
            <a:rect l="l" t="t" r="r" b="b"/>
            <a:pathLst>
              <a:path w="318770" h="493395">
                <a:moveTo>
                  <a:pt x="318183" y="428501"/>
                </a:moveTo>
                <a:lnTo>
                  <a:pt x="316101" y="425062"/>
                </a:lnTo>
                <a:lnTo>
                  <a:pt x="309290" y="423387"/>
                </a:lnTo>
                <a:lnTo>
                  <a:pt x="305850" y="425469"/>
                </a:lnTo>
                <a:lnTo>
                  <a:pt x="292882" y="478205"/>
                </a:lnTo>
                <a:lnTo>
                  <a:pt x="240146" y="465237"/>
                </a:lnTo>
                <a:lnTo>
                  <a:pt x="236706" y="467319"/>
                </a:lnTo>
                <a:lnTo>
                  <a:pt x="235032" y="474130"/>
                </a:lnTo>
                <a:lnTo>
                  <a:pt x="237113" y="477570"/>
                </a:lnTo>
                <a:lnTo>
                  <a:pt x="293462" y="491426"/>
                </a:lnTo>
                <a:lnTo>
                  <a:pt x="292100" y="489176"/>
                </a:lnTo>
                <a:lnTo>
                  <a:pt x="302965" y="482599"/>
                </a:lnTo>
                <a:lnTo>
                  <a:pt x="304326" y="484850"/>
                </a:lnTo>
                <a:lnTo>
                  <a:pt x="318183" y="428501"/>
                </a:lnTo>
                <a:close/>
              </a:path>
              <a:path w="318770" h="493395">
                <a:moveTo>
                  <a:pt x="295026" y="469484"/>
                </a:moveTo>
                <a:lnTo>
                  <a:pt x="10864" y="0"/>
                </a:lnTo>
                <a:lnTo>
                  <a:pt x="0" y="6576"/>
                </a:lnTo>
                <a:lnTo>
                  <a:pt x="284162" y="476061"/>
                </a:lnTo>
                <a:lnTo>
                  <a:pt x="292882" y="478205"/>
                </a:lnTo>
                <a:lnTo>
                  <a:pt x="295026" y="469484"/>
                </a:lnTo>
                <a:close/>
              </a:path>
              <a:path w="318770" h="493395">
                <a:moveTo>
                  <a:pt x="304326" y="484850"/>
                </a:moveTo>
                <a:lnTo>
                  <a:pt x="302965" y="482599"/>
                </a:lnTo>
                <a:lnTo>
                  <a:pt x="292100" y="489176"/>
                </a:lnTo>
                <a:lnTo>
                  <a:pt x="293462" y="491426"/>
                </a:lnTo>
                <a:lnTo>
                  <a:pt x="299421" y="492891"/>
                </a:lnTo>
                <a:lnTo>
                  <a:pt x="302861" y="490809"/>
                </a:lnTo>
                <a:lnTo>
                  <a:pt x="304326" y="484850"/>
                </a:lnTo>
                <a:close/>
              </a:path>
            </a:pathLst>
          </a:custGeom>
          <a:solidFill>
            <a:srgbClr val="D3D3D3"/>
          </a:solidFill>
        </p:spPr>
        <p:txBody>
          <a:bodyPr wrap="square" lIns="0" tIns="0" rIns="0" bIns="0" rtlCol="0"/>
          <a:lstStyle/>
          <a:p>
            <a:endParaRPr sz="1154"/>
          </a:p>
        </p:txBody>
      </p:sp>
      <p:sp>
        <p:nvSpPr>
          <p:cNvPr id="14" name="object 14"/>
          <p:cNvSpPr/>
          <p:nvPr/>
        </p:nvSpPr>
        <p:spPr>
          <a:xfrm>
            <a:off x="7253642" y="2863744"/>
            <a:ext cx="388511" cy="61087"/>
          </a:xfrm>
          <a:custGeom>
            <a:avLst/>
            <a:gdLst/>
            <a:ahLst/>
            <a:cxnLst/>
            <a:rect l="l" t="t" r="r" b="b"/>
            <a:pathLst>
              <a:path w="605789" h="95250">
                <a:moveTo>
                  <a:pt x="35814" y="14858"/>
                </a:moveTo>
                <a:lnTo>
                  <a:pt x="24257" y="14858"/>
                </a:lnTo>
                <a:lnTo>
                  <a:pt x="24257" y="93979"/>
                </a:lnTo>
                <a:lnTo>
                  <a:pt x="35814" y="93979"/>
                </a:lnTo>
                <a:lnTo>
                  <a:pt x="35814" y="14858"/>
                </a:lnTo>
                <a:close/>
              </a:path>
              <a:path w="605789" h="95250">
                <a:moveTo>
                  <a:pt x="59944" y="5460"/>
                </a:moveTo>
                <a:lnTo>
                  <a:pt x="0" y="5460"/>
                </a:lnTo>
                <a:lnTo>
                  <a:pt x="0" y="14858"/>
                </a:lnTo>
                <a:lnTo>
                  <a:pt x="59944" y="14858"/>
                </a:lnTo>
                <a:lnTo>
                  <a:pt x="59944" y="5460"/>
                </a:lnTo>
                <a:close/>
              </a:path>
              <a:path w="605789" h="95250">
                <a:moveTo>
                  <a:pt x="108967" y="23240"/>
                </a:moveTo>
                <a:lnTo>
                  <a:pt x="96691" y="23240"/>
                </a:lnTo>
                <a:lnTo>
                  <a:pt x="91060" y="24722"/>
                </a:lnTo>
                <a:lnTo>
                  <a:pt x="80985" y="30649"/>
                </a:lnTo>
                <a:lnTo>
                  <a:pt x="77048" y="34840"/>
                </a:lnTo>
                <a:lnTo>
                  <a:pt x="73530" y="41444"/>
                </a:lnTo>
                <a:lnTo>
                  <a:pt x="71291" y="45592"/>
                </a:lnTo>
                <a:lnTo>
                  <a:pt x="69851" y="51815"/>
                </a:lnTo>
                <a:lnTo>
                  <a:pt x="69851" y="65955"/>
                </a:lnTo>
                <a:lnTo>
                  <a:pt x="96564" y="95122"/>
                </a:lnTo>
                <a:lnTo>
                  <a:pt x="108756" y="95122"/>
                </a:lnTo>
                <a:lnTo>
                  <a:pt x="114005" y="93810"/>
                </a:lnTo>
                <a:lnTo>
                  <a:pt x="123064" y="88476"/>
                </a:lnTo>
                <a:lnTo>
                  <a:pt x="126493" y="85090"/>
                </a:lnTo>
                <a:lnTo>
                  <a:pt x="126565" y="84962"/>
                </a:lnTo>
                <a:lnTo>
                  <a:pt x="100839" y="84962"/>
                </a:lnTo>
                <a:lnTo>
                  <a:pt x="96902" y="83946"/>
                </a:lnTo>
                <a:lnTo>
                  <a:pt x="81662" y="53678"/>
                </a:lnTo>
                <a:lnTo>
                  <a:pt x="82721" y="49106"/>
                </a:lnTo>
                <a:lnTo>
                  <a:pt x="86954" y="41317"/>
                </a:lnTo>
                <a:lnTo>
                  <a:pt x="89790" y="38353"/>
                </a:lnTo>
                <a:lnTo>
                  <a:pt x="96902" y="34289"/>
                </a:lnTo>
                <a:lnTo>
                  <a:pt x="100839" y="33273"/>
                </a:lnTo>
                <a:lnTo>
                  <a:pt x="126672" y="33273"/>
                </a:lnTo>
                <a:lnTo>
                  <a:pt x="126578" y="33104"/>
                </a:lnTo>
                <a:lnTo>
                  <a:pt x="123234" y="29802"/>
                </a:lnTo>
                <a:lnTo>
                  <a:pt x="114259" y="24553"/>
                </a:lnTo>
                <a:lnTo>
                  <a:pt x="108967" y="23240"/>
                </a:lnTo>
                <a:close/>
              </a:path>
              <a:path w="605789" h="95250">
                <a:moveTo>
                  <a:pt x="140463" y="81025"/>
                </a:moveTo>
                <a:lnTo>
                  <a:pt x="128779" y="81025"/>
                </a:lnTo>
                <a:lnTo>
                  <a:pt x="128779" y="93979"/>
                </a:lnTo>
                <a:lnTo>
                  <a:pt x="140463" y="93979"/>
                </a:lnTo>
                <a:lnTo>
                  <a:pt x="140463" y="81025"/>
                </a:lnTo>
                <a:close/>
              </a:path>
              <a:path w="605789" h="95250">
                <a:moveTo>
                  <a:pt x="126672" y="33273"/>
                </a:moveTo>
                <a:lnTo>
                  <a:pt x="109475" y="33273"/>
                </a:lnTo>
                <a:lnTo>
                  <a:pt x="113412" y="34332"/>
                </a:lnTo>
                <a:lnTo>
                  <a:pt x="116968" y="36448"/>
                </a:lnTo>
                <a:lnTo>
                  <a:pt x="128779" y="64304"/>
                </a:lnTo>
                <a:lnTo>
                  <a:pt x="127721" y="68918"/>
                </a:lnTo>
                <a:lnTo>
                  <a:pt x="109475" y="84962"/>
                </a:lnTo>
                <a:lnTo>
                  <a:pt x="126565" y="84962"/>
                </a:lnTo>
                <a:lnTo>
                  <a:pt x="128779" y="81025"/>
                </a:lnTo>
                <a:lnTo>
                  <a:pt x="140463" y="81025"/>
                </a:lnTo>
                <a:lnTo>
                  <a:pt x="140463" y="37083"/>
                </a:lnTo>
                <a:lnTo>
                  <a:pt x="128779" y="37083"/>
                </a:lnTo>
                <a:lnTo>
                  <a:pt x="126672" y="33273"/>
                </a:lnTo>
                <a:close/>
              </a:path>
              <a:path w="605789" h="95250">
                <a:moveTo>
                  <a:pt x="140463" y="24383"/>
                </a:moveTo>
                <a:lnTo>
                  <a:pt x="128779" y="24383"/>
                </a:lnTo>
                <a:lnTo>
                  <a:pt x="128779" y="37083"/>
                </a:lnTo>
                <a:lnTo>
                  <a:pt x="140463" y="37083"/>
                </a:lnTo>
                <a:lnTo>
                  <a:pt x="140463" y="24383"/>
                </a:lnTo>
                <a:close/>
              </a:path>
              <a:path w="605789" h="95250">
                <a:moveTo>
                  <a:pt x="171551" y="24383"/>
                </a:moveTo>
                <a:lnTo>
                  <a:pt x="159994" y="24383"/>
                </a:lnTo>
                <a:lnTo>
                  <a:pt x="159994" y="93979"/>
                </a:lnTo>
                <a:lnTo>
                  <a:pt x="171551" y="93979"/>
                </a:lnTo>
                <a:lnTo>
                  <a:pt x="171551" y="48344"/>
                </a:lnTo>
                <a:lnTo>
                  <a:pt x="173329" y="42798"/>
                </a:lnTo>
                <a:lnTo>
                  <a:pt x="177233" y="38607"/>
                </a:lnTo>
                <a:lnTo>
                  <a:pt x="180441" y="35094"/>
                </a:lnTo>
                <a:lnTo>
                  <a:pt x="182105" y="34416"/>
                </a:lnTo>
                <a:lnTo>
                  <a:pt x="171551" y="34416"/>
                </a:lnTo>
                <a:lnTo>
                  <a:pt x="171551" y="24383"/>
                </a:lnTo>
                <a:close/>
              </a:path>
              <a:path w="605789" h="95250">
                <a:moveTo>
                  <a:pt x="216517" y="33146"/>
                </a:moveTo>
                <a:lnTo>
                  <a:pt x="197078" y="33146"/>
                </a:lnTo>
                <a:lnTo>
                  <a:pt x="201692" y="35009"/>
                </a:lnTo>
                <a:lnTo>
                  <a:pt x="205079" y="38734"/>
                </a:lnTo>
                <a:lnTo>
                  <a:pt x="208550" y="42375"/>
                </a:lnTo>
                <a:lnTo>
                  <a:pt x="210286" y="47667"/>
                </a:lnTo>
                <a:lnTo>
                  <a:pt x="210286" y="93979"/>
                </a:lnTo>
                <a:lnTo>
                  <a:pt x="221716" y="93979"/>
                </a:lnTo>
                <a:lnTo>
                  <a:pt x="221716" y="48344"/>
                </a:lnTo>
                <a:lnTo>
                  <a:pt x="223494" y="42798"/>
                </a:lnTo>
                <a:lnTo>
                  <a:pt x="227398" y="38607"/>
                </a:lnTo>
                <a:lnTo>
                  <a:pt x="219049" y="38607"/>
                </a:lnTo>
                <a:lnTo>
                  <a:pt x="216847" y="33527"/>
                </a:lnTo>
                <a:lnTo>
                  <a:pt x="216517" y="33146"/>
                </a:lnTo>
                <a:close/>
              </a:path>
              <a:path w="605789" h="95250">
                <a:moveTo>
                  <a:pt x="266321" y="33146"/>
                </a:moveTo>
                <a:lnTo>
                  <a:pt x="247243" y="33146"/>
                </a:lnTo>
                <a:lnTo>
                  <a:pt x="251857" y="35009"/>
                </a:lnTo>
                <a:lnTo>
                  <a:pt x="255244" y="38734"/>
                </a:lnTo>
                <a:lnTo>
                  <a:pt x="258715" y="42375"/>
                </a:lnTo>
                <a:lnTo>
                  <a:pt x="260451" y="47667"/>
                </a:lnTo>
                <a:lnTo>
                  <a:pt x="260451" y="93979"/>
                </a:lnTo>
                <a:lnTo>
                  <a:pt x="271881" y="93979"/>
                </a:lnTo>
                <a:lnTo>
                  <a:pt x="271881" y="46524"/>
                </a:lnTo>
                <a:lnTo>
                  <a:pt x="270653" y="41063"/>
                </a:lnTo>
                <a:lnTo>
                  <a:pt x="266321" y="33146"/>
                </a:lnTo>
                <a:close/>
              </a:path>
              <a:path w="605789" h="95250">
                <a:moveTo>
                  <a:pt x="249105" y="23113"/>
                </a:moveTo>
                <a:lnTo>
                  <a:pt x="238183" y="23113"/>
                </a:lnTo>
                <a:lnTo>
                  <a:pt x="233188" y="24468"/>
                </a:lnTo>
                <a:lnTo>
                  <a:pt x="224213" y="29887"/>
                </a:lnTo>
                <a:lnTo>
                  <a:pt x="220996" y="33697"/>
                </a:lnTo>
                <a:lnTo>
                  <a:pt x="219049" y="38607"/>
                </a:lnTo>
                <a:lnTo>
                  <a:pt x="227398" y="38607"/>
                </a:lnTo>
                <a:lnTo>
                  <a:pt x="230606" y="35094"/>
                </a:lnTo>
                <a:lnTo>
                  <a:pt x="235389" y="33146"/>
                </a:lnTo>
                <a:lnTo>
                  <a:pt x="266321" y="33146"/>
                </a:lnTo>
                <a:lnTo>
                  <a:pt x="265742" y="32088"/>
                </a:lnTo>
                <a:lnTo>
                  <a:pt x="262398" y="28744"/>
                </a:lnTo>
                <a:lnTo>
                  <a:pt x="258165" y="26542"/>
                </a:lnTo>
                <a:lnTo>
                  <a:pt x="253931" y="24256"/>
                </a:lnTo>
                <a:lnTo>
                  <a:pt x="249105" y="23113"/>
                </a:lnTo>
                <a:close/>
              </a:path>
              <a:path w="605789" h="95250">
                <a:moveTo>
                  <a:pt x="199364" y="23113"/>
                </a:moveTo>
                <a:lnTo>
                  <a:pt x="188865" y="23113"/>
                </a:lnTo>
                <a:lnTo>
                  <a:pt x="184589" y="24087"/>
                </a:lnTo>
                <a:lnTo>
                  <a:pt x="180695" y="26034"/>
                </a:lnTo>
                <a:lnTo>
                  <a:pt x="176885" y="27982"/>
                </a:lnTo>
                <a:lnTo>
                  <a:pt x="173837" y="30776"/>
                </a:lnTo>
                <a:lnTo>
                  <a:pt x="171551" y="34416"/>
                </a:lnTo>
                <a:lnTo>
                  <a:pt x="182105" y="34416"/>
                </a:lnTo>
                <a:lnTo>
                  <a:pt x="185224" y="33146"/>
                </a:lnTo>
                <a:lnTo>
                  <a:pt x="216517" y="33146"/>
                </a:lnTo>
                <a:lnTo>
                  <a:pt x="213503" y="29675"/>
                </a:lnTo>
                <a:lnTo>
                  <a:pt x="204528" y="24426"/>
                </a:lnTo>
                <a:lnTo>
                  <a:pt x="199364" y="23113"/>
                </a:lnTo>
                <a:close/>
              </a:path>
              <a:path w="605789" h="95250">
                <a:moveTo>
                  <a:pt x="325636" y="23240"/>
                </a:moveTo>
                <a:lnTo>
                  <a:pt x="313360" y="23240"/>
                </a:lnTo>
                <a:lnTo>
                  <a:pt x="307729" y="24722"/>
                </a:lnTo>
                <a:lnTo>
                  <a:pt x="297654" y="30649"/>
                </a:lnTo>
                <a:lnTo>
                  <a:pt x="293717" y="34840"/>
                </a:lnTo>
                <a:lnTo>
                  <a:pt x="290199" y="41444"/>
                </a:lnTo>
                <a:lnTo>
                  <a:pt x="287960" y="45592"/>
                </a:lnTo>
                <a:lnTo>
                  <a:pt x="286520" y="51815"/>
                </a:lnTo>
                <a:lnTo>
                  <a:pt x="286520" y="65955"/>
                </a:lnTo>
                <a:lnTo>
                  <a:pt x="313233" y="95122"/>
                </a:lnTo>
                <a:lnTo>
                  <a:pt x="325425" y="95122"/>
                </a:lnTo>
                <a:lnTo>
                  <a:pt x="330674" y="93810"/>
                </a:lnTo>
                <a:lnTo>
                  <a:pt x="339733" y="88476"/>
                </a:lnTo>
                <a:lnTo>
                  <a:pt x="343162" y="85090"/>
                </a:lnTo>
                <a:lnTo>
                  <a:pt x="343234" y="84962"/>
                </a:lnTo>
                <a:lnTo>
                  <a:pt x="317508" y="84962"/>
                </a:lnTo>
                <a:lnTo>
                  <a:pt x="313571" y="83946"/>
                </a:lnTo>
                <a:lnTo>
                  <a:pt x="298331" y="53678"/>
                </a:lnTo>
                <a:lnTo>
                  <a:pt x="299390" y="49106"/>
                </a:lnTo>
                <a:lnTo>
                  <a:pt x="303623" y="41317"/>
                </a:lnTo>
                <a:lnTo>
                  <a:pt x="306459" y="38353"/>
                </a:lnTo>
                <a:lnTo>
                  <a:pt x="313571" y="34289"/>
                </a:lnTo>
                <a:lnTo>
                  <a:pt x="317508" y="33273"/>
                </a:lnTo>
                <a:lnTo>
                  <a:pt x="343341" y="33273"/>
                </a:lnTo>
                <a:lnTo>
                  <a:pt x="343247" y="33104"/>
                </a:lnTo>
                <a:lnTo>
                  <a:pt x="339903" y="29802"/>
                </a:lnTo>
                <a:lnTo>
                  <a:pt x="330928" y="24553"/>
                </a:lnTo>
                <a:lnTo>
                  <a:pt x="325636" y="23240"/>
                </a:lnTo>
                <a:close/>
              </a:path>
              <a:path w="605789" h="95250">
                <a:moveTo>
                  <a:pt x="357132" y="81025"/>
                </a:moveTo>
                <a:lnTo>
                  <a:pt x="345448" y="81025"/>
                </a:lnTo>
                <a:lnTo>
                  <a:pt x="345448" y="93979"/>
                </a:lnTo>
                <a:lnTo>
                  <a:pt x="357132" y="93979"/>
                </a:lnTo>
                <a:lnTo>
                  <a:pt x="357132" y="81025"/>
                </a:lnTo>
                <a:close/>
              </a:path>
              <a:path w="605789" h="95250">
                <a:moveTo>
                  <a:pt x="343341" y="33273"/>
                </a:moveTo>
                <a:lnTo>
                  <a:pt x="326144" y="33273"/>
                </a:lnTo>
                <a:lnTo>
                  <a:pt x="330081" y="34332"/>
                </a:lnTo>
                <a:lnTo>
                  <a:pt x="333637" y="36448"/>
                </a:lnTo>
                <a:lnTo>
                  <a:pt x="345448" y="64304"/>
                </a:lnTo>
                <a:lnTo>
                  <a:pt x="344390" y="68918"/>
                </a:lnTo>
                <a:lnTo>
                  <a:pt x="326144" y="84962"/>
                </a:lnTo>
                <a:lnTo>
                  <a:pt x="343234" y="84962"/>
                </a:lnTo>
                <a:lnTo>
                  <a:pt x="345448" y="81025"/>
                </a:lnTo>
                <a:lnTo>
                  <a:pt x="357132" y="81025"/>
                </a:lnTo>
                <a:lnTo>
                  <a:pt x="357132" y="37083"/>
                </a:lnTo>
                <a:lnTo>
                  <a:pt x="345448" y="37083"/>
                </a:lnTo>
                <a:lnTo>
                  <a:pt x="343341" y="33273"/>
                </a:lnTo>
                <a:close/>
              </a:path>
              <a:path w="605789" h="95250">
                <a:moveTo>
                  <a:pt x="357132" y="24383"/>
                </a:moveTo>
                <a:lnTo>
                  <a:pt x="345448" y="24383"/>
                </a:lnTo>
                <a:lnTo>
                  <a:pt x="345448" y="37083"/>
                </a:lnTo>
                <a:lnTo>
                  <a:pt x="357132" y="37083"/>
                </a:lnTo>
                <a:lnTo>
                  <a:pt x="357132" y="24383"/>
                </a:lnTo>
                <a:close/>
              </a:path>
              <a:path w="605789" h="95250">
                <a:moveTo>
                  <a:pt x="388220" y="24383"/>
                </a:moveTo>
                <a:lnTo>
                  <a:pt x="376663" y="24383"/>
                </a:lnTo>
                <a:lnTo>
                  <a:pt x="376663" y="93979"/>
                </a:lnTo>
                <a:lnTo>
                  <a:pt x="388220" y="93979"/>
                </a:lnTo>
                <a:lnTo>
                  <a:pt x="388220" y="48217"/>
                </a:lnTo>
                <a:lnTo>
                  <a:pt x="389998" y="42671"/>
                </a:lnTo>
                <a:lnTo>
                  <a:pt x="393675" y="38734"/>
                </a:lnTo>
                <a:lnTo>
                  <a:pt x="397194" y="35051"/>
                </a:lnTo>
                <a:lnTo>
                  <a:pt x="399142" y="34289"/>
                </a:lnTo>
                <a:lnTo>
                  <a:pt x="388220" y="34289"/>
                </a:lnTo>
                <a:lnTo>
                  <a:pt x="388220" y="24383"/>
                </a:lnTo>
                <a:close/>
              </a:path>
              <a:path w="605789" h="95250">
                <a:moveTo>
                  <a:pt x="433508" y="33146"/>
                </a:moveTo>
                <a:lnTo>
                  <a:pt x="414170" y="33146"/>
                </a:lnTo>
                <a:lnTo>
                  <a:pt x="418911" y="35009"/>
                </a:lnTo>
                <a:lnTo>
                  <a:pt x="422504" y="38861"/>
                </a:lnTo>
                <a:lnTo>
                  <a:pt x="425854" y="42375"/>
                </a:lnTo>
                <a:lnTo>
                  <a:pt x="427590" y="47667"/>
                </a:lnTo>
                <a:lnTo>
                  <a:pt x="427590" y="93979"/>
                </a:lnTo>
                <a:lnTo>
                  <a:pt x="439020" y="93979"/>
                </a:lnTo>
                <a:lnTo>
                  <a:pt x="439020" y="43307"/>
                </a:lnTo>
                <a:lnTo>
                  <a:pt x="436395" y="35940"/>
                </a:lnTo>
                <a:lnTo>
                  <a:pt x="433508" y="33146"/>
                </a:lnTo>
                <a:close/>
              </a:path>
              <a:path w="605789" h="95250">
                <a:moveTo>
                  <a:pt x="419038" y="23113"/>
                </a:moveTo>
                <a:lnTo>
                  <a:pt x="405830" y="23113"/>
                </a:lnTo>
                <a:lnTo>
                  <a:pt x="401470" y="24087"/>
                </a:lnTo>
                <a:lnTo>
                  <a:pt x="397491" y="26034"/>
                </a:lnTo>
                <a:lnTo>
                  <a:pt x="393596" y="27982"/>
                </a:lnTo>
                <a:lnTo>
                  <a:pt x="390506" y="30733"/>
                </a:lnTo>
                <a:lnTo>
                  <a:pt x="388220" y="34289"/>
                </a:lnTo>
                <a:lnTo>
                  <a:pt x="399142" y="34289"/>
                </a:lnTo>
                <a:lnTo>
                  <a:pt x="402063" y="33146"/>
                </a:lnTo>
                <a:lnTo>
                  <a:pt x="433508" y="33146"/>
                </a:lnTo>
                <a:lnTo>
                  <a:pt x="431146" y="30860"/>
                </a:lnTo>
                <a:lnTo>
                  <a:pt x="425896" y="25696"/>
                </a:lnTo>
                <a:lnTo>
                  <a:pt x="419038" y="23113"/>
                </a:lnTo>
                <a:close/>
              </a:path>
              <a:path w="605789" h="95250">
                <a:moveTo>
                  <a:pt x="469455" y="0"/>
                </a:moveTo>
                <a:lnTo>
                  <a:pt x="457898" y="0"/>
                </a:lnTo>
                <a:lnTo>
                  <a:pt x="457898" y="93979"/>
                </a:lnTo>
                <a:lnTo>
                  <a:pt x="469455" y="93979"/>
                </a:lnTo>
                <a:lnTo>
                  <a:pt x="469455" y="48217"/>
                </a:lnTo>
                <a:lnTo>
                  <a:pt x="471233" y="42671"/>
                </a:lnTo>
                <a:lnTo>
                  <a:pt x="474910" y="38734"/>
                </a:lnTo>
                <a:lnTo>
                  <a:pt x="478430" y="35051"/>
                </a:lnTo>
                <a:lnTo>
                  <a:pt x="480377" y="34289"/>
                </a:lnTo>
                <a:lnTo>
                  <a:pt x="469455" y="34289"/>
                </a:lnTo>
                <a:lnTo>
                  <a:pt x="469455" y="0"/>
                </a:lnTo>
                <a:close/>
              </a:path>
              <a:path w="605789" h="95250">
                <a:moveTo>
                  <a:pt x="514760" y="33146"/>
                </a:moveTo>
                <a:lnTo>
                  <a:pt x="495405" y="33146"/>
                </a:lnTo>
                <a:lnTo>
                  <a:pt x="500147" y="35009"/>
                </a:lnTo>
                <a:lnTo>
                  <a:pt x="503739" y="38861"/>
                </a:lnTo>
                <a:lnTo>
                  <a:pt x="507089" y="42375"/>
                </a:lnTo>
                <a:lnTo>
                  <a:pt x="508825" y="47667"/>
                </a:lnTo>
                <a:lnTo>
                  <a:pt x="508825" y="93979"/>
                </a:lnTo>
                <a:lnTo>
                  <a:pt x="520255" y="93979"/>
                </a:lnTo>
                <a:lnTo>
                  <a:pt x="520255" y="46524"/>
                </a:lnTo>
                <a:lnTo>
                  <a:pt x="519027" y="41063"/>
                </a:lnTo>
                <a:lnTo>
                  <a:pt x="516572" y="36575"/>
                </a:lnTo>
                <a:lnTo>
                  <a:pt x="514760" y="33146"/>
                </a:lnTo>
                <a:close/>
              </a:path>
              <a:path w="605789" h="95250">
                <a:moveTo>
                  <a:pt x="497691" y="23113"/>
                </a:moveTo>
                <a:lnTo>
                  <a:pt x="487447" y="23113"/>
                </a:lnTo>
                <a:lnTo>
                  <a:pt x="482917" y="24087"/>
                </a:lnTo>
                <a:lnTo>
                  <a:pt x="478853" y="26034"/>
                </a:lnTo>
                <a:lnTo>
                  <a:pt x="474874" y="27982"/>
                </a:lnTo>
                <a:lnTo>
                  <a:pt x="471741" y="30733"/>
                </a:lnTo>
                <a:lnTo>
                  <a:pt x="469455" y="34289"/>
                </a:lnTo>
                <a:lnTo>
                  <a:pt x="480377" y="34289"/>
                </a:lnTo>
                <a:lnTo>
                  <a:pt x="483298" y="33146"/>
                </a:lnTo>
                <a:lnTo>
                  <a:pt x="514760" y="33146"/>
                </a:lnTo>
                <a:lnTo>
                  <a:pt x="514201" y="32088"/>
                </a:lnTo>
                <a:lnTo>
                  <a:pt x="510899" y="28744"/>
                </a:lnTo>
                <a:lnTo>
                  <a:pt x="506666" y="26542"/>
                </a:lnTo>
                <a:lnTo>
                  <a:pt x="502433" y="24256"/>
                </a:lnTo>
                <a:lnTo>
                  <a:pt x="497691" y="23113"/>
                </a:lnTo>
                <a:close/>
              </a:path>
              <a:path w="605789" h="95250">
                <a:moveTo>
                  <a:pt x="576598" y="23240"/>
                </a:moveTo>
                <a:lnTo>
                  <a:pt x="563390" y="23240"/>
                </a:lnTo>
                <a:lnTo>
                  <a:pt x="557421" y="24722"/>
                </a:lnTo>
                <a:lnTo>
                  <a:pt x="552087" y="27685"/>
                </a:lnTo>
                <a:lnTo>
                  <a:pt x="546753" y="30564"/>
                </a:lnTo>
                <a:lnTo>
                  <a:pt x="534815" y="66251"/>
                </a:lnTo>
                <a:lnTo>
                  <a:pt x="536297" y="72601"/>
                </a:lnTo>
                <a:lnTo>
                  <a:pt x="562967" y="95122"/>
                </a:lnTo>
                <a:lnTo>
                  <a:pt x="576090" y="95122"/>
                </a:lnTo>
                <a:lnTo>
                  <a:pt x="582102" y="93641"/>
                </a:lnTo>
                <a:lnTo>
                  <a:pt x="592939" y="87714"/>
                </a:lnTo>
                <a:lnTo>
                  <a:pt x="595746" y="84962"/>
                </a:lnTo>
                <a:lnTo>
                  <a:pt x="565338" y="84962"/>
                </a:lnTo>
                <a:lnTo>
                  <a:pt x="561528" y="84031"/>
                </a:lnTo>
                <a:lnTo>
                  <a:pt x="546626" y="64727"/>
                </a:lnTo>
                <a:lnTo>
                  <a:pt x="546626" y="53466"/>
                </a:lnTo>
                <a:lnTo>
                  <a:pt x="547685" y="48725"/>
                </a:lnTo>
                <a:lnTo>
                  <a:pt x="551918" y="40936"/>
                </a:lnTo>
                <a:lnTo>
                  <a:pt x="554712" y="38057"/>
                </a:lnTo>
                <a:lnTo>
                  <a:pt x="558183" y="36194"/>
                </a:lnTo>
                <a:lnTo>
                  <a:pt x="561739" y="34247"/>
                </a:lnTo>
                <a:lnTo>
                  <a:pt x="565634" y="33273"/>
                </a:lnTo>
                <a:lnTo>
                  <a:pt x="595972" y="33273"/>
                </a:lnTo>
                <a:lnTo>
                  <a:pt x="593235" y="30564"/>
                </a:lnTo>
                <a:lnTo>
                  <a:pt x="587901" y="27685"/>
                </a:lnTo>
                <a:lnTo>
                  <a:pt x="582567" y="24722"/>
                </a:lnTo>
                <a:lnTo>
                  <a:pt x="576598" y="23240"/>
                </a:lnTo>
                <a:close/>
              </a:path>
              <a:path w="605789" h="95250">
                <a:moveTo>
                  <a:pt x="595972" y="33273"/>
                </a:moveTo>
                <a:lnTo>
                  <a:pt x="574016" y="33273"/>
                </a:lnTo>
                <a:lnTo>
                  <a:pt x="577868" y="34247"/>
                </a:lnTo>
                <a:lnTo>
                  <a:pt x="581424" y="36194"/>
                </a:lnTo>
                <a:lnTo>
                  <a:pt x="584980" y="38057"/>
                </a:lnTo>
                <a:lnTo>
                  <a:pt x="587859" y="40936"/>
                </a:lnTo>
                <a:lnTo>
                  <a:pt x="592262" y="48725"/>
                </a:lnTo>
                <a:lnTo>
                  <a:pt x="593362" y="53466"/>
                </a:lnTo>
                <a:lnTo>
                  <a:pt x="593342" y="64727"/>
                </a:lnTo>
                <a:lnTo>
                  <a:pt x="592219" y="69384"/>
                </a:lnTo>
                <a:lnTo>
                  <a:pt x="589862" y="73405"/>
                </a:lnTo>
                <a:lnTo>
                  <a:pt x="587732" y="77173"/>
                </a:lnTo>
                <a:lnTo>
                  <a:pt x="584811" y="80094"/>
                </a:lnTo>
                <a:lnTo>
                  <a:pt x="577530" y="83989"/>
                </a:lnTo>
                <a:lnTo>
                  <a:pt x="573635" y="84962"/>
                </a:lnTo>
                <a:lnTo>
                  <a:pt x="595746" y="84962"/>
                </a:lnTo>
                <a:lnTo>
                  <a:pt x="597215" y="83523"/>
                </a:lnTo>
                <a:lnTo>
                  <a:pt x="603565" y="72601"/>
                </a:lnTo>
                <a:lnTo>
                  <a:pt x="605173" y="66251"/>
                </a:lnTo>
                <a:lnTo>
                  <a:pt x="605173" y="51858"/>
                </a:lnTo>
                <a:lnTo>
                  <a:pt x="603607" y="45550"/>
                </a:lnTo>
                <a:lnTo>
                  <a:pt x="600474" y="40131"/>
                </a:lnTo>
                <a:lnTo>
                  <a:pt x="597426" y="34713"/>
                </a:lnTo>
                <a:lnTo>
                  <a:pt x="595972" y="33273"/>
                </a:lnTo>
                <a:close/>
              </a:path>
            </a:pathLst>
          </a:custGeom>
          <a:solidFill>
            <a:srgbClr val="686868"/>
          </a:solidFill>
        </p:spPr>
        <p:txBody>
          <a:bodyPr wrap="square" lIns="0" tIns="0" rIns="0" bIns="0" rtlCol="0"/>
          <a:lstStyle/>
          <a:p>
            <a:endParaRPr sz="1154"/>
          </a:p>
        </p:txBody>
      </p:sp>
      <p:pic>
        <p:nvPicPr>
          <p:cNvPr id="15" name="object 15"/>
          <p:cNvPicPr/>
          <p:nvPr/>
        </p:nvPicPr>
        <p:blipFill>
          <a:blip r:embed="rId7" cstate="print"/>
          <a:stretch>
            <a:fillRect/>
          </a:stretch>
        </p:blipFill>
        <p:spPr>
          <a:xfrm>
            <a:off x="7563770" y="3578785"/>
            <a:ext cx="574938" cy="62715"/>
          </a:xfrm>
          <a:prstGeom prst="rect">
            <a:avLst/>
          </a:prstGeom>
        </p:spPr>
      </p:pic>
      <p:pic>
        <p:nvPicPr>
          <p:cNvPr id="16" name="object 16"/>
          <p:cNvPicPr/>
          <p:nvPr/>
        </p:nvPicPr>
        <p:blipFill>
          <a:blip r:embed="rId8" cstate="print"/>
          <a:stretch>
            <a:fillRect/>
          </a:stretch>
        </p:blipFill>
        <p:spPr>
          <a:xfrm>
            <a:off x="7582041" y="3144092"/>
            <a:ext cx="557454" cy="171612"/>
          </a:xfrm>
          <a:prstGeom prst="rect">
            <a:avLst/>
          </a:prstGeom>
        </p:spPr>
      </p:pic>
      <p:sp>
        <p:nvSpPr>
          <p:cNvPr id="17" name="object 17"/>
          <p:cNvSpPr/>
          <p:nvPr/>
        </p:nvSpPr>
        <p:spPr>
          <a:xfrm>
            <a:off x="7007775" y="2993775"/>
            <a:ext cx="381588" cy="229686"/>
          </a:xfrm>
          <a:custGeom>
            <a:avLst/>
            <a:gdLst/>
            <a:ahLst/>
            <a:cxnLst/>
            <a:rect l="l" t="t" r="r" b="b"/>
            <a:pathLst>
              <a:path w="594995" h="358139">
                <a:moveTo>
                  <a:pt x="63801" y="358080"/>
                </a:moveTo>
                <a:lnTo>
                  <a:pt x="67301" y="356102"/>
                </a:lnTo>
                <a:lnTo>
                  <a:pt x="69178" y="349344"/>
                </a:lnTo>
                <a:lnTo>
                  <a:pt x="67200" y="345844"/>
                </a:lnTo>
                <a:lnTo>
                  <a:pt x="14874" y="331309"/>
                </a:lnTo>
                <a:lnTo>
                  <a:pt x="29409" y="278983"/>
                </a:lnTo>
                <a:lnTo>
                  <a:pt x="27431" y="275483"/>
                </a:lnTo>
                <a:lnTo>
                  <a:pt x="20673" y="273605"/>
                </a:lnTo>
                <a:lnTo>
                  <a:pt x="17173" y="275584"/>
                </a:lnTo>
                <a:lnTo>
                  <a:pt x="1642" y="331494"/>
                </a:lnTo>
                <a:lnTo>
                  <a:pt x="3932" y="330199"/>
                </a:lnTo>
                <a:lnTo>
                  <a:pt x="10181" y="341255"/>
                </a:lnTo>
                <a:lnTo>
                  <a:pt x="7891" y="342550"/>
                </a:lnTo>
                <a:lnTo>
                  <a:pt x="63801" y="358080"/>
                </a:lnTo>
                <a:close/>
              </a:path>
              <a:path w="594995" h="358139">
                <a:moveTo>
                  <a:pt x="23527" y="333712"/>
                </a:moveTo>
                <a:lnTo>
                  <a:pt x="594381" y="11056"/>
                </a:lnTo>
                <a:lnTo>
                  <a:pt x="588132" y="0"/>
                </a:lnTo>
                <a:lnTo>
                  <a:pt x="17278" y="322656"/>
                </a:lnTo>
                <a:lnTo>
                  <a:pt x="14874" y="331309"/>
                </a:lnTo>
                <a:lnTo>
                  <a:pt x="23527" y="333712"/>
                </a:lnTo>
                <a:close/>
              </a:path>
              <a:path w="594995" h="358139">
                <a:moveTo>
                  <a:pt x="7891" y="342550"/>
                </a:moveTo>
                <a:lnTo>
                  <a:pt x="10181" y="341255"/>
                </a:lnTo>
                <a:lnTo>
                  <a:pt x="3932" y="330199"/>
                </a:lnTo>
                <a:lnTo>
                  <a:pt x="1642" y="331494"/>
                </a:lnTo>
                <a:lnTo>
                  <a:pt x="0" y="337407"/>
                </a:lnTo>
                <a:lnTo>
                  <a:pt x="1978" y="340907"/>
                </a:lnTo>
                <a:lnTo>
                  <a:pt x="7891" y="342550"/>
                </a:lnTo>
                <a:close/>
              </a:path>
            </a:pathLst>
          </a:custGeom>
          <a:solidFill>
            <a:srgbClr val="D3D3D3"/>
          </a:solidFill>
        </p:spPr>
        <p:txBody>
          <a:bodyPr wrap="square" lIns="0" tIns="0" rIns="0" bIns="0" rtlCol="0"/>
          <a:lstStyle/>
          <a:p>
            <a:endParaRPr sz="1154"/>
          </a:p>
        </p:txBody>
      </p:sp>
      <p:sp>
        <p:nvSpPr>
          <p:cNvPr id="18" name="object 18"/>
          <p:cNvSpPr/>
          <p:nvPr/>
        </p:nvSpPr>
        <p:spPr>
          <a:xfrm>
            <a:off x="7056533" y="3335595"/>
            <a:ext cx="502947" cy="210953"/>
          </a:xfrm>
          <a:custGeom>
            <a:avLst/>
            <a:gdLst/>
            <a:ahLst/>
            <a:cxnLst/>
            <a:rect l="l" t="t" r="r" b="b"/>
            <a:pathLst>
              <a:path w="784225" h="328929">
                <a:moveTo>
                  <a:pt x="59878" y="328828"/>
                </a:moveTo>
                <a:lnTo>
                  <a:pt x="63640" y="327409"/>
                </a:lnTo>
                <a:lnTo>
                  <a:pt x="66531" y="321019"/>
                </a:lnTo>
                <a:lnTo>
                  <a:pt x="65113" y="317257"/>
                </a:lnTo>
                <a:lnTo>
                  <a:pt x="15633" y="294873"/>
                </a:lnTo>
                <a:lnTo>
                  <a:pt x="38017" y="245393"/>
                </a:lnTo>
                <a:lnTo>
                  <a:pt x="36598" y="241631"/>
                </a:lnTo>
                <a:lnTo>
                  <a:pt x="30208" y="238740"/>
                </a:lnTo>
                <a:lnTo>
                  <a:pt x="26446" y="240159"/>
                </a:lnTo>
                <a:lnTo>
                  <a:pt x="2529" y="293028"/>
                </a:lnTo>
                <a:lnTo>
                  <a:pt x="4990" y="292100"/>
                </a:lnTo>
                <a:lnTo>
                  <a:pt x="9471" y="303983"/>
                </a:lnTo>
                <a:lnTo>
                  <a:pt x="7010" y="304911"/>
                </a:lnTo>
                <a:lnTo>
                  <a:pt x="59878" y="328828"/>
                </a:lnTo>
                <a:close/>
              </a:path>
              <a:path w="784225" h="328929">
                <a:moveTo>
                  <a:pt x="23815" y="298574"/>
                </a:moveTo>
                <a:lnTo>
                  <a:pt x="784171" y="11883"/>
                </a:lnTo>
                <a:lnTo>
                  <a:pt x="779690" y="0"/>
                </a:lnTo>
                <a:lnTo>
                  <a:pt x="19335" y="286691"/>
                </a:lnTo>
                <a:lnTo>
                  <a:pt x="15633" y="294873"/>
                </a:lnTo>
                <a:lnTo>
                  <a:pt x="23815" y="298574"/>
                </a:lnTo>
                <a:close/>
              </a:path>
              <a:path w="784225" h="328929">
                <a:moveTo>
                  <a:pt x="7010" y="304911"/>
                </a:moveTo>
                <a:lnTo>
                  <a:pt x="9471" y="303983"/>
                </a:lnTo>
                <a:lnTo>
                  <a:pt x="4990" y="292100"/>
                </a:lnTo>
                <a:lnTo>
                  <a:pt x="2529" y="293028"/>
                </a:lnTo>
                <a:lnTo>
                  <a:pt x="0" y="298619"/>
                </a:lnTo>
                <a:lnTo>
                  <a:pt x="1418" y="302381"/>
                </a:lnTo>
                <a:lnTo>
                  <a:pt x="7010" y="304911"/>
                </a:lnTo>
                <a:close/>
              </a:path>
            </a:pathLst>
          </a:custGeom>
          <a:solidFill>
            <a:srgbClr val="D3D3D3"/>
          </a:solidFill>
        </p:spPr>
        <p:txBody>
          <a:bodyPr wrap="square" lIns="0" tIns="0" rIns="0" bIns="0" rtlCol="0"/>
          <a:lstStyle/>
          <a:p>
            <a:endParaRPr sz="1154"/>
          </a:p>
        </p:txBody>
      </p:sp>
      <p:sp>
        <p:nvSpPr>
          <p:cNvPr id="19" name="object 19"/>
          <p:cNvSpPr/>
          <p:nvPr/>
        </p:nvSpPr>
        <p:spPr>
          <a:xfrm>
            <a:off x="7243876" y="3710061"/>
            <a:ext cx="510685" cy="119323"/>
          </a:xfrm>
          <a:custGeom>
            <a:avLst/>
            <a:gdLst/>
            <a:ahLst/>
            <a:cxnLst/>
            <a:rect l="l" t="t" r="r" b="b"/>
            <a:pathLst>
              <a:path w="796289" h="186054">
                <a:moveTo>
                  <a:pt x="53301" y="185896"/>
                </a:moveTo>
                <a:lnTo>
                  <a:pt x="57260" y="185194"/>
                </a:lnTo>
                <a:lnTo>
                  <a:pt x="61277" y="179444"/>
                </a:lnTo>
                <a:lnTo>
                  <a:pt x="60574" y="175485"/>
                </a:lnTo>
                <a:lnTo>
                  <a:pt x="16056" y="144383"/>
                </a:lnTo>
                <a:lnTo>
                  <a:pt x="47158" y="99864"/>
                </a:lnTo>
                <a:lnTo>
                  <a:pt x="46455" y="95905"/>
                </a:lnTo>
                <a:lnTo>
                  <a:pt x="40706" y="91889"/>
                </a:lnTo>
                <a:lnTo>
                  <a:pt x="36747" y="92591"/>
                </a:lnTo>
                <a:lnTo>
                  <a:pt x="3514" y="140159"/>
                </a:lnTo>
                <a:lnTo>
                  <a:pt x="6104" y="139699"/>
                </a:lnTo>
                <a:lnTo>
                  <a:pt x="8323" y="152204"/>
                </a:lnTo>
                <a:lnTo>
                  <a:pt x="5733" y="152664"/>
                </a:lnTo>
                <a:lnTo>
                  <a:pt x="53301" y="185896"/>
                </a:lnTo>
                <a:close/>
              </a:path>
              <a:path w="796289" h="186054">
                <a:moveTo>
                  <a:pt x="23417" y="149526"/>
                </a:moveTo>
                <a:lnTo>
                  <a:pt x="795723" y="12504"/>
                </a:lnTo>
                <a:lnTo>
                  <a:pt x="793504" y="0"/>
                </a:lnTo>
                <a:lnTo>
                  <a:pt x="21199" y="137021"/>
                </a:lnTo>
                <a:lnTo>
                  <a:pt x="16056" y="144383"/>
                </a:lnTo>
                <a:lnTo>
                  <a:pt x="23417" y="149526"/>
                </a:lnTo>
                <a:close/>
              </a:path>
              <a:path w="796289" h="186054">
                <a:moveTo>
                  <a:pt x="5733" y="152664"/>
                </a:moveTo>
                <a:lnTo>
                  <a:pt x="8323" y="152204"/>
                </a:lnTo>
                <a:lnTo>
                  <a:pt x="6104" y="139699"/>
                </a:lnTo>
                <a:lnTo>
                  <a:pt x="3514" y="140159"/>
                </a:lnTo>
                <a:lnTo>
                  <a:pt x="0" y="145190"/>
                </a:lnTo>
                <a:lnTo>
                  <a:pt x="702" y="149149"/>
                </a:lnTo>
                <a:lnTo>
                  <a:pt x="5733" y="152664"/>
                </a:lnTo>
                <a:close/>
              </a:path>
            </a:pathLst>
          </a:custGeom>
          <a:solidFill>
            <a:srgbClr val="D3D3D3"/>
          </a:solidFill>
        </p:spPr>
        <p:txBody>
          <a:bodyPr wrap="square" lIns="0" tIns="0" rIns="0" bIns="0" rtlCol="0"/>
          <a:lstStyle/>
          <a:p>
            <a:endParaRPr sz="1154"/>
          </a:p>
        </p:txBody>
      </p:sp>
      <p:pic>
        <p:nvPicPr>
          <p:cNvPr id="20" name="object 20"/>
          <p:cNvPicPr/>
          <p:nvPr/>
        </p:nvPicPr>
        <p:blipFill>
          <a:blip r:embed="rId3" cstate="print"/>
          <a:stretch>
            <a:fillRect/>
          </a:stretch>
        </p:blipFill>
        <p:spPr>
          <a:xfrm>
            <a:off x="5101911" y="2177618"/>
            <a:ext cx="404584" cy="84218"/>
          </a:xfrm>
          <a:prstGeom prst="rect">
            <a:avLst/>
          </a:prstGeom>
        </p:spPr>
      </p:pic>
      <p:grpSp>
        <p:nvGrpSpPr>
          <p:cNvPr id="21" name="object 21"/>
          <p:cNvGrpSpPr/>
          <p:nvPr/>
        </p:nvGrpSpPr>
        <p:grpSpPr>
          <a:xfrm>
            <a:off x="5115467" y="2311087"/>
            <a:ext cx="509870" cy="605572"/>
            <a:chOff x="2249344" y="3603584"/>
            <a:chExt cx="795020" cy="944244"/>
          </a:xfrm>
        </p:grpSpPr>
        <p:sp>
          <p:nvSpPr>
            <p:cNvPr id="22" name="object 22"/>
            <p:cNvSpPr/>
            <p:nvPr/>
          </p:nvSpPr>
          <p:spPr>
            <a:xfrm>
              <a:off x="2547224" y="3603584"/>
              <a:ext cx="497205" cy="810895"/>
            </a:xfrm>
            <a:custGeom>
              <a:avLst/>
              <a:gdLst/>
              <a:ahLst/>
              <a:cxnLst/>
              <a:rect l="l" t="t" r="r" b="b"/>
              <a:pathLst>
                <a:path w="497205" h="810895">
                  <a:moveTo>
                    <a:pt x="496784" y="746208"/>
                  </a:moveTo>
                  <a:lnTo>
                    <a:pt x="494748" y="742741"/>
                  </a:lnTo>
                  <a:lnTo>
                    <a:pt x="487960" y="740976"/>
                  </a:lnTo>
                  <a:lnTo>
                    <a:pt x="484493" y="743012"/>
                  </a:lnTo>
                  <a:lnTo>
                    <a:pt x="470827" y="795572"/>
                  </a:lnTo>
                  <a:lnTo>
                    <a:pt x="418268" y="781906"/>
                  </a:lnTo>
                  <a:lnTo>
                    <a:pt x="414801" y="783943"/>
                  </a:lnTo>
                  <a:lnTo>
                    <a:pt x="413036" y="790731"/>
                  </a:lnTo>
                  <a:lnTo>
                    <a:pt x="415072" y="794198"/>
                  </a:lnTo>
                  <a:lnTo>
                    <a:pt x="471232" y="808799"/>
                  </a:lnTo>
                  <a:lnTo>
                    <a:pt x="469900" y="806531"/>
                  </a:lnTo>
                  <a:lnTo>
                    <a:pt x="480851" y="800100"/>
                  </a:lnTo>
                  <a:lnTo>
                    <a:pt x="482183" y="802368"/>
                  </a:lnTo>
                  <a:lnTo>
                    <a:pt x="496784" y="746208"/>
                  </a:lnTo>
                  <a:close/>
                </a:path>
                <a:path w="497205" h="810895">
                  <a:moveTo>
                    <a:pt x="473087" y="786881"/>
                  </a:moveTo>
                  <a:lnTo>
                    <a:pt x="10951" y="0"/>
                  </a:lnTo>
                  <a:lnTo>
                    <a:pt x="0" y="6431"/>
                  </a:lnTo>
                  <a:lnTo>
                    <a:pt x="462136" y="793312"/>
                  </a:lnTo>
                  <a:lnTo>
                    <a:pt x="470827" y="795572"/>
                  </a:lnTo>
                  <a:lnTo>
                    <a:pt x="473087" y="786881"/>
                  </a:lnTo>
                  <a:close/>
                </a:path>
                <a:path w="497205" h="810895">
                  <a:moveTo>
                    <a:pt x="482183" y="802368"/>
                  </a:moveTo>
                  <a:lnTo>
                    <a:pt x="480851" y="800100"/>
                  </a:lnTo>
                  <a:lnTo>
                    <a:pt x="469900" y="806531"/>
                  </a:lnTo>
                  <a:lnTo>
                    <a:pt x="471232" y="808799"/>
                  </a:lnTo>
                  <a:lnTo>
                    <a:pt x="477171" y="810344"/>
                  </a:lnTo>
                  <a:lnTo>
                    <a:pt x="480638" y="808307"/>
                  </a:lnTo>
                  <a:lnTo>
                    <a:pt x="482183" y="802368"/>
                  </a:lnTo>
                  <a:close/>
                </a:path>
              </a:pathLst>
            </a:custGeom>
            <a:solidFill>
              <a:srgbClr val="D3D3D3"/>
            </a:solidFill>
          </p:spPr>
          <p:txBody>
            <a:bodyPr wrap="square" lIns="0" tIns="0" rIns="0" bIns="0" rtlCol="0"/>
            <a:lstStyle/>
            <a:p>
              <a:endParaRPr sz="1154"/>
            </a:p>
          </p:txBody>
        </p:sp>
        <p:sp>
          <p:nvSpPr>
            <p:cNvPr id="23" name="object 23"/>
            <p:cNvSpPr/>
            <p:nvPr/>
          </p:nvSpPr>
          <p:spPr>
            <a:xfrm>
              <a:off x="2249344" y="4449953"/>
              <a:ext cx="306705" cy="97790"/>
            </a:xfrm>
            <a:custGeom>
              <a:avLst/>
              <a:gdLst/>
              <a:ahLst/>
              <a:cxnLst/>
              <a:rect l="l" t="t" r="r" b="b"/>
              <a:pathLst>
                <a:path w="306705" h="97789">
                  <a:moveTo>
                    <a:pt x="47624" y="8000"/>
                  </a:moveTo>
                  <a:lnTo>
                    <a:pt x="0" y="8000"/>
                  </a:lnTo>
                  <a:lnTo>
                    <a:pt x="0" y="96647"/>
                  </a:lnTo>
                  <a:lnTo>
                    <a:pt x="47624" y="96647"/>
                  </a:lnTo>
                  <a:lnTo>
                    <a:pt x="47624" y="87122"/>
                  </a:lnTo>
                  <a:lnTo>
                    <a:pt x="11556" y="87122"/>
                  </a:lnTo>
                  <a:lnTo>
                    <a:pt x="11556" y="56642"/>
                  </a:lnTo>
                  <a:lnTo>
                    <a:pt x="43814" y="56642"/>
                  </a:lnTo>
                  <a:lnTo>
                    <a:pt x="43814" y="47117"/>
                  </a:lnTo>
                  <a:lnTo>
                    <a:pt x="11556" y="47117"/>
                  </a:lnTo>
                  <a:lnTo>
                    <a:pt x="11556" y="17526"/>
                  </a:lnTo>
                  <a:lnTo>
                    <a:pt x="47624" y="17526"/>
                  </a:lnTo>
                  <a:lnTo>
                    <a:pt x="47624" y="8000"/>
                  </a:lnTo>
                  <a:close/>
                </a:path>
                <a:path w="306705" h="97789">
                  <a:moveTo>
                    <a:pt x="73240" y="76200"/>
                  </a:moveTo>
                  <a:lnTo>
                    <a:pt x="61302" y="76200"/>
                  </a:lnTo>
                  <a:lnTo>
                    <a:pt x="61556" y="80433"/>
                  </a:lnTo>
                  <a:lnTo>
                    <a:pt x="84416" y="97789"/>
                  </a:lnTo>
                  <a:lnTo>
                    <a:pt x="94745" y="97789"/>
                  </a:lnTo>
                  <a:lnTo>
                    <a:pt x="111975" y="88011"/>
                  </a:lnTo>
                  <a:lnTo>
                    <a:pt x="84881" y="88011"/>
                  </a:lnTo>
                  <a:lnTo>
                    <a:pt x="81029" y="86910"/>
                  </a:lnTo>
                  <a:lnTo>
                    <a:pt x="78066" y="84709"/>
                  </a:lnTo>
                  <a:lnTo>
                    <a:pt x="75187" y="82507"/>
                  </a:lnTo>
                  <a:lnTo>
                    <a:pt x="73578" y="79671"/>
                  </a:lnTo>
                  <a:lnTo>
                    <a:pt x="73240" y="76200"/>
                  </a:lnTo>
                  <a:close/>
                </a:path>
                <a:path w="306705" h="97789">
                  <a:moveTo>
                    <a:pt x="95930" y="25907"/>
                  </a:moveTo>
                  <a:lnTo>
                    <a:pt x="83230" y="25907"/>
                  </a:lnTo>
                  <a:lnTo>
                    <a:pt x="78785" y="26797"/>
                  </a:lnTo>
                  <a:lnTo>
                    <a:pt x="74891" y="28574"/>
                  </a:lnTo>
                  <a:lnTo>
                    <a:pt x="70996" y="30268"/>
                  </a:lnTo>
                  <a:lnTo>
                    <a:pt x="67990" y="32596"/>
                  </a:lnTo>
                  <a:lnTo>
                    <a:pt x="63757" y="38523"/>
                  </a:lnTo>
                  <a:lnTo>
                    <a:pt x="62699" y="41783"/>
                  </a:lnTo>
                  <a:lnTo>
                    <a:pt x="62699" y="49826"/>
                  </a:lnTo>
                  <a:lnTo>
                    <a:pt x="92882" y="67987"/>
                  </a:lnTo>
                  <a:lnTo>
                    <a:pt x="97073" y="69469"/>
                  </a:lnTo>
                  <a:lnTo>
                    <a:pt x="99783" y="70993"/>
                  </a:lnTo>
                  <a:lnTo>
                    <a:pt x="102492" y="72432"/>
                  </a:lnTo>
                  <a:lnTo>
                    <a:pt x="103847" y="74676"/>
                  </a:lnTo>
                  <a:lnTo>
                    <a:pt x="103847" y="80687"/>
                  </a:lnTo>
                  <a:lnTo>
                    <a:pt x="102577" y="83142"/>
                  </a:lnTo>
                  <a:lnTo>
                    <a:pt x="97497" y="87037"/>
                  </a:lnTo>
                  <a:lnTo>
                    <a:pt x="94025" y="88011"/>
                  </a:lnTo>
                  <a:lnTo>
                    <a:pt x="111975" y="88011"/>
                  </a:lnTo>
                  <a:lnTo>
                    <a:pt x="114091" y="84963"/>
                  </a:lnTo>
                  <a:lnTo>
                    <a:pt x="115150" y="81534"/>
                  </a:lnTo>
                  <a:lnTo>
                    <a:pt x="115065" y="73490"/>
                  </a:lnTo>
                  <a:lnTo>
                    <a:pt x="113880" y="70061"/>
                  </a:lnTo>
                  <a:lnTo>
                    <a:pt x="111594" y="67437"/>
                  </a:lnTo>
                  <a:lnTo>
                    <a:pt x="109392" y="64812"/>
                  </a:lnTo>
                  <a:lnTo>
                    <a:pt x="106725" y="62864"/>
                  </a:lnTo>
                  <a:lnTo>
                    <a:pt x="103593" y="61594"/>
                  </a:lnTo>
                  <a:lnTo>
                    <a:pt x="100460" y="60240"/>
                  </a:lnTo>
                  <a:lnTo>
                    <a:pt x="96396" y="58885"/>
                  </a:lnTo>
                  <a:lnTo>
                    <a:pt x="87421" y="56430"/>
                  </a:lnTo>
                  <a:lnTo>
                    <a:pt x="84289" y="55456"/>
                  </a:lnTo>
                  <a:lnTo>
                    <a:pt x="74256" y="42460"/>
                  </a:lnTo>
                  <a:lnTo>
                    <a:pt x="75483" y="40131"/>
                  </a:lnTo>
                  <a:lnTo>
                    <a:pt x="80394" y="36576"/>
                  </a:lnTo>
                  <a:lnTo>
                    <a:pt x="83696" y="35686"/>
                  </a:lnTo>
                  <a:lnTo>
                    <a:pt x="111656" y="35686"/>
                  </a:lnTo>
                  <a:lnTo>
                    <a:pt x="102153" y="27855"/>
                  </a:lnTo>
                  <a:lnTo>
                    <a:pt x="95930" y="25907"/>
                  </a:lnTo>
                  <a:close/>
                </a:path>
                <a:path w="306705" h="97789">
                  <a:moveTo>
                    <a:pt x="111656" y="35686"/>
                  </a:moveTo>
                  <a:lnTo>
                    <a:pt x="92332" y="35686"/>
                  </a:lnTo>
                  <a:lnTo>
                    <a:pt x="95888" y="36787"/>
                  </a:lnTo>
                  <a:lnTo>
                    <a:pt x="98513" y="38989"/>
                  </a:lnTo>
                  <a:lnTo>
                    <a:pt x="101222" y="41190"/>
                  </a:lnTo>
                  <a:lnTo>
                    <a:pt x="102704" y="44111"/>
                  </a:lnTo>
                  <a:lnTo>
                    <a:pt x="102958" y="47752"/>
                  </a:lnTo>
                  <a:lnTo>
                    <a:pt x="114515" y="47752"/>
                  </a:lnTo>
                  <a:lnTo>
                    <a:pt x="114176" y="40978"/>
                  </a:lnTo>
                  <a:lnTo>
                    <a:pt x="111656" y="35686"/>
                  </a:lnTo>
                  <a:close/>
                </a:path>
                <a:path w="306705" h="97789">
                  <a:moveTo>
                    <a:pt x="145561" y="36576"/>
                  </a:moveTo>
                  <a:lnTo>
                    <a:pt x="134004" y="36575"/>
                  </a:lnTo>
                  <a:lnTo>
                    <a:pt x="134004" y="84370"/>
                  </a:lnTo>
                  <a:lnTo>
                    <a:pt x="135613" y="89238"/>
                  </a:lnTo>
                  <a:lnTo>
                    <a:pt x="142048" y="95165"/>
                  </a:lnTo>
                  <a:lnTo>
                    <a:pt x="146874" y="96647"/>
                  </a:lnTo>
                  <a:lnTo>
                    <a:pt x="163722" y="96647"/>
                  </a:lnTo>
                  <a:lnTo>
                    <a:pt x="163722" y="86868"/>
                  </a:lnTo>
                  <a:lnTo>
                    <a:pt x="151657" y="86868"/>
                  </a:lnTo>
                  <a:lnTo>
                    <a:pt x="149160" y="86190"/>
                  </a:lnTo>
                  <a:lnTo>
                    <a:pt x="147720" y="84836"/>
                  </a:lnTo>
                  <a:lnTo>
                    <a:pt x="146281" y="83396"/>
                  </a:lnTo>
                  <a:lnTo>
                    <a:pt x="145561" y="80983"/>
                  </a:lnTo>
                  <a:lnTo>
                    <a:pt x="145561" y="36576"/>
                  </a:lnTo>
                  <a:close/>
                </a:path>
                <a:path w="306705" h="97789">
                  <a:moveTo>
                    <a:pt x="163722" y="27051"/>
                  </a:moveTo>
                  <a:lnTo>
                    <a:pt x="124987" y="27051"/>
                  </a:lnTo>
                  <a:lnTo>
                    <a:pt x="124987" y="36576"/>
                  </a:lnTo>
                  <a:lnTo>
                    <a:pt x="163722" y="36576"/>
                  </a:lnTo>
                  <a:lnTo>
                    <a:pt x="163722" y="27051"/>
                  </a:lnTo>
                  <a:close/>
                </a:path>
                <a:path w="306705" h="97789">
                  <a:moveTo>
                    <a:pt x="145561" y="9525"/>
                  </a:moveTo>
                  <a:lnTo>
                    <a:pt x="134004" y="9525"/>
                  </a:lnTo>
                  <a:lnTo>
                    <a:pt x="134004" y="27051"/>
                  </a:lnTo>
                  <a:lnTo>
                    <a:pt x="145561" y="27051"/>
                  </a:lnTo>
                  <a:lnTo>
                    <a:pt x="145561" y="9525"/>
                  </a:lnTo>
                  <a:close/>
                </a:path>
                <a:path w="306705" h="97789">
                  <a:moveTo>
                    <a:pt x="185811" y="0"/>
                  </a:moveTo>
                  <a:lnTo>
                    <a:pt x="181493" y="0"/>
                  </a:lnTo>
                  <a:lnTo>
                    <a:pt x="179630" y="761"/>
                  </a:lnTo>
                  <a:lnTo>
                    <a:pt x="176582" y="3809"/>
                  </a:lnTo>
                  <a:lnTo>
                    <a:pt x="175820" y="5672"/>
                  </a:lnTo>
                  <a:lnTo>
                    <a:pt x="175820" y="10075"/>
                  </a:lnTo>
                  <a:lnTo>
                    <a:pt x="176582" y="11937"/>
                  </a:lnTo>
                  <a:lnTo>
                    <a:pt x="179630" y="14985"/>
                  </a:lnTo>
                  <a:lnTo>
                    <a:pt x="181493" y="15747"/>
                  </a:lnTo>
                  <a:lnTo>
                    <a:pt x="185811" y="15747"/>
                  </a:lnTo>
                  <a:lnTo>
                    <a:pt x="187589" y="14985"/>
                  </a:lnTo>
                  <a:lnTo>
                    <a:pt x="189028" y="13461"/>
                  </a:lnTo>
                  <a:lnTo>
                    <a:pt x="190552" y="11937"/>
                  </a:lnTo>
                  <a:lnTo>
                    <a:pt x="191314" y="10075"/>
                  </a:lnTo>
                  <a:lnTo>
                    <a:pt x="191314" y="5672"/>
                  </a:lnTo>
                  <a:lnTo>
                    <a:pt x="190552" y="3809"/>
                  </a:lnTo>
                  <a:lnTo>
                    <a:pt x="189028" y="2285"/>
                  </a:lnTo>
                  <a:lnTo>
                    <a:pt x="187589" y="761"/>
                  </a:lnTo>
                  <a:lnTo>
                    <a:pt x="185811" y="0"/>
                  </a:lnTo>
                  <a:close/>
                </a:path>
                <a:path w="306705" h="97789">
                  <a:moveTo>
                    <a:pt x="189282" y="27051"/>
                  </a:moveTo>
                  <a:lnTo>
                    <a:pt x="177725" y="27050"/>
                  </a:lnTo>
                  <a:lnTo>
                    <a:pt x="177725" y="96647"/>
                  </a:lnTo>
                  <a:lnTo>
                    <a:pt x="189282" y="96647"/>
                  </a:lnTo>
                  <a:lnTo>
                    <a:pt x="189282" y="27051"/>
                  </a:lnTo>
                  <a:close/>
                </a:path>
                <a:path w="306705" h="97789">
                  <a:moveTo>
                    <a:pt x="220536" y="2666"/>
                  </a:moveTo>
                  <a:lnTo>
                    <a:pt x="208979" y="2666"/>
                  </a:lnTo>
                  <a:lnTo>
                    <a:pt x="208979" y="96647"/>
                  </a:lnTo>
                  <a:lnTo>
                    <a:pt x="220536" y="96647"/>
                  </a:lnTo>
                  <a:lnTo>
                    <a:pt x="220536" y="2666"/>
                  </a:lnTo>
                  <a:close/>
                </a:path>
                <a:path w="306705" h="97789">
                  <a:moveTo>
                    <a:pt x="277698" y="25907"/>
                  </a:moveTo>
                  <a:lnTo>
                    <a:pt x="264490" y="25907"/>
                  </a:lnTo>
                  <a:lnTo>
                    <a:pt x="258521" y="27389"/>
                  </a:lnTo>
                  <a:lnTo>
                    <a:pt x="253187" y="30352"/>
                  </a:lnTo>
                  <a:lnTo>
                    <a:pt x="247853" y="33231"/>
                  </a:lnTo>
                  <a:lnTo>
                    <a:pt x="235915" y="68918"/>
                  </a:lnTo>
                  <a:lnTo>
                    <a:pt x="237397" y="75268"/>
                  </a:lnTo>
                  <a:lnTo>
                    <a:pt x="264067" y="97789"/>
                  </a:lnTo>
                  <a:lnTo>
                    <a:pt x="277190" y="97789"/>
                  </a:lnTo>
                  <a:lnTo>
                    <a:pt x="283201" y="96308"/>
                  </a:lnTo>
                  <a:lnTo>
                    <a:pt x="294039" y="90381"/>
                  </a:lnTo>
                  <a:lnTo>
                    <a:pt x="296846" y="87630"/>
                  </a:lnTo>
                  <a:lnTo>
                    <a:pt x="266437" y="87630"/>
                  </a:lnTo>
                  <a:lnTo>
                    <a:pt x="262627" y="86698"/>
                  </a:lnTo>
                  <a:lnTo>
                    <a:pt x="247726" y="67394"/>
                  </a:lnTo>
                  <a:lnTo>
                    <a:pt x="247726" y="56134"/>
                  </a:lnTo>
                  <a:lnTo>
                    <a:pt x="248784" y="51392"/>
                  </a:lnTo>
                  <a:lnTo>
                    <a:pt x="253018" y="43603"/>
                  </a:lnTo>
                  <a:lnTo>
                    <a:pt x="255812" y="40724"/>
                  </a:lnTo>
                  <a:lnTo>
                    <a:pt x="259283" y="38861"/>
                  </a:lnTo>
                  <a:lnTo>
                    <a:pt x="262839" y="36914"/>
                  </a:lnTo>
                  <a:lnTo>
                    <a:pt x="266734" y="35940"/>
                  </a:lnTo>
                  <a:lnTo>
                    <a:pt x="297072" y="35940"/>
                  </a:lnTo>
                  <a:lnTo>
                    <a:pt x="294335" y="33231"/>
                  </a:lnTo>
                  <a:lnTo>
                    <a:pt x="289001" y="30352"/>
                  </a:lnTo>
                  <a:lnTo>
                    <a:pt x="283667" y="27389"/>
                  </a:lnTo>
                  <a:lnTo>
                    <a:pt x="277698" y="25907"/>
                  </a:lnTo>
                  <a:close/>
                </a:path>
                <a:path w="306705" h="97789">
                  <a:moveTo>
                    <a:pt x="297072" y="35940"/>
                  </a:moveTo>
                  <a:lnTo>
                    <a:pt x="275116" y="35940"/>
                  </a:lnTo>
                  <a:lnTo>
                    <a:pt x="278968" y="36914"/>
                  </a:lnTo>
                  <a:lnTo>
                    <a:pt x="282524" y="38861"/>
                  </a:lnTo>
                  <a:lnTo>
                    <a:pt x="286080" y="40724"/>
                  </a:lnTo>
                  <a:lnTo>
                    <a:pt x="288959" y="43603"/>
                  </a:lnTo>
                  <a:lnTo>
                    <a:pt x="293361" y="51392"/>
                  </a:lnTo>
                  <a:lnTo>
                    <a:pt x="294462" y="56134"/>
                  </a:lnTo>
                  <a:lnTo>
                    <a:pt x="294442" y="67394"/>
                  </a:lnTo>
                  <a:lnTo>
                    <a:pt x="293319" y="72051"/>
                  </a:lnTo>
                  <a:lnTo>
                    <a:pt x="290961" y="76073"/>
                  </a:lnTo>
                  <a:lnTo>
                    <a:pt x="288832" y="79840"/>
                  </a:lnTo>
                  <a:lnTo>
                    <a:pt x="285911" y="82761"/>
                  </a:lnTo>
                  <a:lnTo>
                    <a:pt x="278629" y="86656"/>
                  </a:lnTo>
                  <a:lnTo>
                    <a:pt x="274735" y="87630"/>
                  </a:lnTo>
                  <a:lnTo>
                    <a:pt x="296846" y="87630"/>
                  </a:lnTo>
                  <a:lnTo>
                    <a:pt x="298314" y="86190"/>
                  </a:lnTo>
                  <a:lnTo>
                    <a:pt x="304664" y="75268"/>
                  </a:lnTo>
                  <a:lnTo>
                    <a:pt x="306273" y="68918"/>
                  </a:lnTo>
                  <a:lnTo>
                    <a:pt x="306273" y="54525"/>
                  </a:lnTo>
                  <a:lnTo>
                    <a:pt x="304707" y="48217"/>
                  </a:lnTo>
                  <a:lnTo>
                    <a:pt x="301574" y="42798"/>
                  </a:lnTo>
                  <a:lnTo>
                    <a:pt x="298526" y="37380"/>
                  </a:lnTo>
                  <a:lnTo>
                    <a:pt x="297072" y="35940"/>
                  </a:lnTo>
                  <a:close/>
                </a:path>
              </a:pathLst>
            </a:custGeom>
            <a:solidFill>
              <a:srgbClr val="686868"/>
            </a:solidFill>
          </p:spPr>
          <p:txBody>
            <a:bodyPr wrap="square" lIns="0" tIns="0" rIns="0" bIns="0" rtlCol="0"/>
            <a:lstStyle/>
            <a:p>
              <a:endParaRPr sz="1154"/>
            </a:p>
          </p:txBody>
        </p:sp>
      </p:grpSp>
      <p:pic>
        <p:nvPicPr>
          <p:cNvPr id="24" name="object 24"/>
          <p:cNvPicPr/>
          <p:nvPr/>
        </p:nvPicPr>
        <p:blipFill>
          <a:blip r:embed="rId9" cstate="print"/>
          <a:stretch>
            <a:fillRect/>
          </a:stretch>
        </p:blipFill>
        <p:spPr>
          <a:xfrm>
            <a:off x="4811604" y="3252989"/>
            <a:ext cx="586017" cy="62715"/>
          </a:xfrm>
          <a:prstGeom prst="rect">
            <a:avLst/>
          </a:prstGeom>
        </p:spPr>
      </p:pic>
      <p:sp>
        <p:nvSpPr>
          <p:cNvPr id="25" name="object 25"/>
          <p:cNvSpPr/>
          <p:nvPr/>
        </p:nvSpPr>
        <p:spPr>
          <a:xfrm>
            <a:off x="5210610" y="2993606"/>
            <a:ext cx="405616" cy="200772"/>
          </a:xfrm>
          <a:custGeom>
            <a:avLst/>
            <a:gdLst/>
            <a:ahLst/>
            <a:cxnLst/>
            <a:rect l="l" t="t" r="r" b="b"/>
            <a:pathLst>
              <a:path w="632460" h="313054">
                <a:moveTo>
                  <a:pt x="609275" y="226239"/>
                </a:moveTo>
                <a:lnTo>
                  <a:pt x="605607" y="224592"/>
                </a:lnTo>
                <a:lnTo>
                  <a:pt x="599051" y="227086"/>
                </a:lnTo>
                <a:lnTo>
                  <a:pt x="597404" y="230753"/>
                </a:lnTo>
                <a:lnTo>
                  <a:pt x="616708" y="281514"/>
                </a:lnTo>
                <a:lnTo>
                  <a:pt x="565947" y="300817"/>
                </a:lnTo>
                <a:lnTo>
                  <a:pt x="564300" y="304485"/>
                </a:lnTo>
                <a:lnTo>
                  <a:pt x="566793" y="311041"/>
                </a:lnTo>
                <a:lnTo>
                  <a:pt x="570461" y="312688"/>
                </a:lnTo>
                <a:lnTo>
                  <a:pt x="624699" y="292062"/>
                </a:lnTo>
                <a:lnTo>
                  <a:pt x="622299" y="290985"/>
                </a:lnTo>
                <a:lnTo>
                  <a:pt x="627501" y="279399"/>
                </a:lnTo>
                <a:lnTo>
                  <a:pt x="629900" y="280477"/>
                </a:lnTo>
                <a:lnTo>
                  <a:pt x="609275" y="226239"/>
                </a:lnTo>
                <a:close/>
              </a:path>
              <a:path w="632460" h="313054">
                <a:moveTo>
                  <a:pt x="613516" y="273120"/>
                </a:moveTo>
                <a:lnTo>
                  <a:pt x="5201" y="0"/>
                </a:lnTo>
                <a:lnTo>
                  <a:pt x="0" y="11585"/>
                </a:lnTo>
                <a:lnTo>
                  <a:pt x="608314" y="284706"/>
                </a:lnTo>
                <a:lnTo>
                  <a:pt x="616708" y="281514"/>
                </a:lnTo>
                <a:lnTo>
                  <a:pt x="613516" y="273120"/>
                </a:lnTo>
                <a:close/>
              </a:path>
              <a:path w="632460" h="313054">
                <a:moveTo>
                  <a:pt x="629900" y="280477"/>
                </a:moveTo>
                <a:lnTo>
                  <a:pt x="627501" y="279399"/>
                </a:lnTo>
                <a:lnTo>
                  <a:pt x="622299" y="290985"/>
                </a:lnTo>
                <a:lnTo>
                  <a:pt x="624699" y="292062"/>
                </a:lnTo>
                <a:lnTo>
                  <a:pt x="630435" y="289881"/>
                </a:lnTo>
                <a:lnTo>
                  <a:pt x="632082" y="286213"/>
                </a:lnTo>
                <a:lnTo>
                  <a:pt x="629900" y="280477"/>
                </a:lnTo>
                <a:close/>
              </a:path>
            </a:pathLst>
          </a:custGeom>
          <a:solidFill>
            <a:srgbClr val="D3D3D3"/>
          </a:solidFill>
        </p:spPr>
        <p:txBody>
          <a:bodyPr wrap="square" lIns="0" tIns="0" rIns="0" bIns="0" rtlCol="0"/>
          <a:lstStyle/>
          <a:p>
            <a:endParaRPr sz="1154"/>
          </a:p>
        </p:txBody>
      </p:sp>
      <p:sp>
        <p:nvSpPr>
          <p:cNvPr id="26" name="object 26"/>
          <p:cNvSpPr/>
          <p:nvPr/>
        </p:nvSpPr>
        <p:spPr>
          <a:xfrm>
            <a:off x="5105621" y="3384277"/>
            <a:ext cx="510685" cy="127060"/>
          </a:xfrm>
          <a:custGeom>
            <a:avLst/>
            <a:gdLst/>
            <a:ahLst/>
            <a:cxnLst/>
            <a:rect l="l" t="t" r="r" b="b"/>
            <a:pathLst>
              <a:path w="796289" h="198120">
                <a:moveTo>
                  <a:pt x="759909" y="104819"/>
                </a:moveTo>
                <a:lnTo>
                  <a:pt x="755961" y="104055"/>
                </a:lnTo>
                <a:lnTo>
                  <a:pt x="750150" y="107982"/>
                </a:lnTo>
                <a:lnTo>
                  <a:pt x="749386" y="111929"/>
                </a:lnTo>
                <a:lnTo>
                  <a:pt x="779790" y="156927"/>
                </a:lnTo>
                <a:lnTo>
                  <a:pt x="734792" y="187332"/>
                </a:lnTo>
                <a:lnTo>
                  <a:pt x="734028" y="191279"/>
                </a:lnTo>
                <a:lnTo>
                  <a:pt x="737954" y="197091"/>
                </a:lnTo>
                <a:lnTo>
                  <a:pt x="741902" y="197855"/>
                </a:lnTo>
                <a:lnTo>
                  <a:pt x="789982" y="165368"/>
                </a:lnTo>
                <a:lnTo>
                  <a:pt x="787400" y="164868"/>
                </a:lnTo>
                <a:lnTo>
                  <a:pt x="789813" y="152400"/>
                </a:lnTo>
                <a:lnTo>
                  <a:pt x="792395" y="152899"/>
                </a:lnTo>
                <a:lnTo>
                  <a:pt x="759909" y="104819"/>
                </a:lnTo>
                <a:close/>
              </a:path>
              <a:path w="796289" h="198120">
                <a:moveTo>
                  <a:pt x="774762" y="149487"/>
                </a:moveTo>
                <a:lnTo>
                  <a:pt x="2413" y="0"/>
                </a:lnTo>
                <a:lnTo>
                  <a:pt x="0" y="12468"/>
                </a:lnTo>
                <a:lnTo>
                  <a:pt x="772349" y="161955"/>
                </a:lnTo>
                <a:lnTo>
                  <a:pt x="779790" y="156927"/>
                </a:lnTo>
                <a:lnTo>
                  <a:pt x="774762" y="149487"/>
                </a:lnTo>
                <a:close/>
              </a:path>
              <a:path w="796289" h="198120">
                <a:moveTo>
                  <a:pt x="792395" y="152899"/>
                </a:moveTo>
                <a:lnTo>
                  <a:pt x="789813" y="152400"/>
                </a:lnTo>
                <a:lnTo>
                  <a:pt x="787400" y="164868"/>
                </a:lnTo>
                <a:lnTo>
                  <a:pt x="789982" y="165368"/>
                </a:lnTo>
                <a:lnTo>
                  <a:pt x="795067" y="161932"/>
                </a:lnTo>
                <a:lnTo>
                  <a:pt x="795831" y="157985"/>
                </a:lnTo>
                <a:lnTo>
                  <a:pt x="792395" y="152899"/>
                </a:lnTo>
                <a:close/>
              </a:path>
            </a:pathLst>
          </a:custGeom>
          <a:solidFill>
            <a:srgbClr val="D3D3D3"/>
          </a:solidFill>
        </p:spPr>
        <p:txBody>
          <a:bodyPr wrap="square" lIns="0" tIns="0" rIns="0" bIns="0" rtlCol="0"/>
          <a:lstStyle/>
          <a:p>
            <a:endParaRPr sz="1154"/>
          </a:p>
        </p:txBody>
      </p:sp>
      <p:pic>
        <p:nvPicPr>
          <p:cNvPr id="27" name="object 27"/>
          <p:cNvPicPr/>
          <p:nvPr/>
        </p:nvPicPr>
        <p:blipFill>
          <a:blip r:embed="rId10" cstate="print"/>
          <a:stretch>
            <a:fillRect/>
          </a:stretch>
        </p:blipFill>
        <p:spPr>
          <a:xfrm>
            <a:off x="4877109" y="4129623"/>
            <a:ext cx="521066" cy="192871"/>
          </a:xfrm>
          <a:prstGeom prst="rect">
            <a:avLst/>
          </a:prstGeom>
        </p:spPr>
      </p:pic>
      <p:sp>
        <p:nvSpPr>
          <p:cNvPr id="28" name="object 28"/>
          <p:cNvSpPr/>
          <p:nvPr/>
        </p:nvSpPr>
        <p:spPr>
          <a:xfrm>
            <a:off x="5145223" y="3788245"/>
            <a:ext cx="470775" cy="263487"/>
          </a:xfrm>
          <a:custGeom>
            <a:avLst/>
            <a:gdLst/>
            <a:ahLst/>
            <a:cxnLst/>
            <a:rect l="l" t="t" r="r" b="b"/>
            <a:pathLst>
              <a:path w="734060" h="410845">
                <a:moveTo>
                  <a:pt x="670808" y="0"/>
                </a:moveTo>
                <a:lnTo>
                  <a:pt x="667250" y="1872"/>
                </a:lnTo>
                <a:lnTo>
                  <a:pt x="665171" y="8571"/>
                </a:lnTo>
                <a:lnTo>
                  <a:pt x="667043" y="12129"/>
                </a:lnTo>
                <a:lnTo>
                  <a:pt x="718910" y="28225"/>
                </a:lnTo>
                <a:lnTo>
                  <a:pt x="702813" y="80092"/>
                </a:lnTo>
                <a:lnTo>
                  <a:pt x="704686" y="83650"/>
                </a:lnTo>
                <a:lnTo>
                  <a:pt x="711385" y="85729"/>
                </a:lnTo>
                <a:lnTo>
                  <a:pt x="714943" y="83856"/>
                </a:lnTo>
                <a:lnTo>
                  <a:pt x="732142" y="28437"/>
                </a:lnTo>
                <a:lnTo>
                  <a:pt x="729814" y="29662"/>
                </a:lnTo>
                <a:lnTo>
                  <a:pt x="723899" y="18424"/>
                </a:lnTo>
                <a:lnTo>
                  <a:pt x="726227" y="17199"/>
                </a:lnTo>
                <a:lnTo>
                  <a:pt x="670808" y="0"/>
                </a:lnTo>
                <a:close/>
              </a:path>
              <a:path w="734060" h="410845">
                <a:moveTo>
                  <a:pt x="710333" y="25564"/>
                </a:moveTo>
                <a:lnTo>
                  <a:pt x="0" y="399423"/>
                </a:lnTo>
                <a:lnTo>
                  <a:pt x="5914" y="410662"/>
                </a:lnTo>
                <a:lnTo>
                  <a:pt x="716248" y="36802"/>
                </a:lnTo>
                <a:lnTo>
                  <a:pt x="718910" y="28225"/>
                </a:lnTo>
                <a:lnTo>
                  <a:pt x="710333" y="25564"/>
                </a:lnTo>
                <a:close/>
              </a:path>
              <a:path w="734060" h="410845">
                <a:moveTo>
                  <a:pt x="726227" y="17199"/>
                </a:moveTo>
                <a:lnTo>
                  <a:pt x="723899" y="18424"/>
                </a:lnTo>
                <a:lnTo>
                  <a:pt x="729814" y="29662"/>
                </a:lnTo>
                <a:lnTo>
                  <a:pt x="732142" y="28437"/>
                </a:lnTo>
                <a:lnTo>
                  <a:pt x="733961" y="22576"/>
                </a:lnTo>
                <a:lnTo>
                  <a:pt x="732088" y="19018"/>
                </a:lnTo>
                <a:lnTo>
                  <a:pt x="726227" y="17199"/>
                </a:lnTo>
                <a:close/>
              </a:path>
            </a:pathLst>
          </a:custGeom>
          <a:solidFill>
            <a:srgbClr val="D3D3D3"/>
          </a:solidFill>
        </p:spPr>
        <p:txBody>
          <a:bodyPr wrap="square" lIns="0" tIns="0" rIns="0" bIns="0" rtlCol="0"/>
          <a:lstStyle/>
          <a:p>
            <a:endParaRPr sz="1154"/>
          </a:p>
        </p:txBody>
      </p:sp>
      <p:pic>
        <p:nvPicPr>
          <p:cNvPr id="29" name="object 29"/>
          <p:cNvPicPr/>
          <p:nvPr/>
        </p:nvPicPr>
        <p:blipFill>
          <a:blip r:embed="rId11" cstate="print"/>
          <a:stretch>
            <a:fillRect/>
          </a:stretch>
        </p:blipFill>
        <p:spPr>
          <a:xfrm>
            <a:off x="5747845" y="4670200"/>
            <a:ext cx="516336" cy="176744"/>
          </a:xfrm>
          <a:prstGeom prst="rect">
            <a:avLst/>
          </a:prstGeom>
        </p:spPr>
      </p:pic>
      <p:sp>
        <p:nvSpPr>
          <p:cNvPr id="30" name="object 30"/>
          <p:cNvSpPr/>
          <p:nvPr/>
        </p:nvSpPr>
        <p:spPr>
          <a:xfrm>
            <a:off x="5972642" y="4296000"/>
            <a:ext cx="61087" cy="298103"/>
          </a:xfrm>
          <a:custGeom>
            <a:avLst/>
            <a:gdLst/>
            <a:ahLst/>
            <a:cxnLst/>
            <a:rect l="l" t="t" r="r" b="b"/>
            <a:pathLst>
              <a:path w="95250" h="464820">
                <a:moveTo>
                  <a:pt x="0" y="46724"/>
                </a:moveTo>
                <a:lnTo>
                  <a:pt x="111" y="50743"/>
                </a:lnTo>
                <a:lnTo>
                  <a:pt x="5207" y="55563"/>
                </a:lnTo>
                <a:lnTo>
                  <a:pt x="9226" y="55452"/>
                </a:lnTo>
                <a:lnTo>
                  <a:pt x="46545" y="15999"/>
                </a:lnTo>
                <a:lnTo>
                  <a:pt x="85998" y="53319"/>
                </a:lnTo>
                <a:lnTo>
                  <a:pt x="90017" y="53208"/>
                </a:lnTo>
                <a:lnTo>
                  <a:pt x="94837" y="48112"/>
                </a:lnTo>
                <a:lnTo>
                  <a:pt x="94725" y="44093"/>
                </a:lnTo>
                <a:lnTo>
                  <a:pt x="52571" y="4217"/>
                </a:lnTo>
                <a:lnTo>
                  <a:pt x="52644" y="6846"/>
                </a:lnTo>
                <a:lnTo>
                  <a:pt x="39949" y="7199"/>
                </a:lnTo>
                <a:lnTo>
                  <a:pt x="39875" y="4570"/>
                </a:lnTo>
                <a:lnTo>
                  <a:pt x="0" y="46724"/>
                </a:lnTo>
                <a:close/>
              </a:path>
              <a:path w="95250" h="464820">
                <a:moveTo>
                  <a:pt x="40374" y="22523"/>
                </a:moveTo>
                <a:lnTo>
                  <a:pt x="52648" y="464399"/>
                </a:lnTo>
                <a:lnTo>
                  <a:pt x="65344" y="464046"/>
                </a:lnTo>
                <a:lnTo>
                  <a:pt x="53069" y="22171"/>
                </a:lnTo>
                <a:lnTo>
                  <a:pt x="46545" y="15999"/>
                </a:lnTo>
                <a:lnTo>
                  <a:pt x="40374" y="22523"/>
                </a:lnTo>
                <a:close/>
              </a:path>
              <a:path w="95250" h="464820">
                <a:moveTo>
                  <a:pt x="39875" y="4570"/>
                </a:moveTo>
                <a:lnTo>
                  <a:pt x="39949" y="7199"/>
                </a:lnTo>
                <a:lnTo>
                  <a:pt x="52644" y="6846"/>
                </a:lnTo>
                <a:lnTo>
                  <a:pt x="52571" y="4217"/>
                </a:lnTo>
                <a:lnTo>
                  <a:pt x="48112" y="0"/>
                </a:lnTo>
                <a:lnTo>
                  <a:pt x="44093" y="111"/>
                </a:lnTo>
                <a:lnTo>
                  <a:pt x="39875" y="4570"/>
                </a:lnTo>
                <a:close/>
              </a:path>
            </a:pathLst>
          </a:custGeom>
          <a:solidFill>
            <a:srgbClr val="D3D3D3"/>
          </a:solidFill>
        </p:spPr>
        <p:txBody>
          <a:bodyPr wrap="square" lIns="0" tIns="0" rIns="0" bIns="0" rtlCol="0"/>
          <a:lstStyle/>
          <a:p>
            <a:endParaRPr sz="1154"/>
          </a:p>
        </p:txBody>
      </p:sp>
      <p:pic>
        <p:nvPicPr>
          <p:cNvPr id="31" name="object 31"/>
          <p:cNvPicPr/>
          <p:nvPr/>
        </p:nvPicPr>
        <p:blipFill>
          <a:blip r:embed="rId12" cstate="print"/>
          <a:stretch>
            <a:fillRect/>
          </a:stretch>
        </p:blipFill>
        <p:spPr>
          <a:xfrm>
            <a:off x="6505319" y="4670200"/>
            <a:ext cx="516336" cy="176744"/>
          </a:xfrm>
          <a:prstGeom prst="rect">
            <a:avLst/>
          </a:prstGeom>
        </p:spPr>
      </p:pic>
      <p:sp>
        <p:nvSpPr>
          <p:cNvPr id="32" name="object 32"/>
          <p:cNvSpPr/>
          <p:nvPr/>
        </p:nvSpPr>
        <p:spPr>
          <a:xfrm>
            <a:off x="6747896" y="4271444"/>
            <a:ext cx="153124" cy="324166"/>
          </a:xfrm>
          <a:custGeom>
            <a:avLst/>
            <a:gdLst/>
            <a:ahLst/>
            <a:cxnLst/>
            <a:rect l="l" t="t" r="r" b="b"/>
            <a:pathLst>
              <a:path w="238760" h="505459">
                <a:moveTo>
                  <a:pt x="150663" y="24754"/>
                </a:moveTo>
                <a:lnTo>
                  <a:pt x="149137" y="28474"/>
                </a:lnTo>
                <a:lnTo>
                  <a:pt x="151843" y="34945"/>
                </a:lnTo>
                <a:lnTo>
                  <a:pt x="155563" y="36471"/>
                </a:lnTo>
                <a:lnTo>
                  <a:pt x="205666" y="15519"/>
                </a:lnTo>
                <a:lnTo>
                  <a:pt x="226618" y="65622"/>
                </a:lnTo>
                <a:lnTo>
                  <a:pt x="230337" y="67148"/>
                </a:lnTo>
                <a:lnTo>
                  <a:pt x="236808" y="64442"/>
                </a:lnTo>
                <a:lnTo>
                  <a:pt x="238334" y="60722"/>
                </a:lnTo>
                <a:lnTo>
                  <a:pt x="215947" y="7188"/>
                </a:lnTo>
                <a:lnTo>
                  <a:pt x="214949" y="9621"/>
                </a:lnTo>
                <a:lnTo>
                  <a:pt x="203199" y="4801"/>
                </a:lnTo>
                <a:lnTo>
                  <a:pt x="204198" y="2367"/>
                </a:lnTo>
                <a:lnTo>
                  <a:pt x="150663" y="24754"/>
                </a:lnTo>
                <a:close/>
              </a:path>
              <a:path w="238760" h="505459">
                <a:moveTo>
                  <a:pt x="197381" y="18984"/>
                </a:moveTo>
                <a:lnTo>
                  <a:pt x="0" y="500101"/>
                </a:lnTo>
                <a:lnTo>
                  <a:pt x="11749" y="504921"/>
                </a:lnTo>
                <a:lnTo>
                  <a:pt x="209130" y="23804"/>
                </a:lnTo>
                <a:lnTo>
                  <a:pt x="205666" y="15519"/>
                </a:lnTo>
                <a:lnTo>
                  <a:pt x="197381" y="18984"/>
                </a:lnTo>
                <a:close/>
              </a:path>
              <a:path w="238760" h="505459">
                <a:moveTo>
                  <a:pt x="204198" y="2367"/>
                </a:moveTo>
                <a:lnTo>
                  <a:pt x="203199" y="4801"/>
                </a:lnTo>
                <a:lnTo>
                  <a:pt x="214949" y="9621"/>
                </a:lnTo>
                <a:lnTo>
                  <a:pt x="215947" y="7188"/>
                </a:lnTo>
                <a:lnTo>
                  <a:pt x="213580" y="1526"/>
                </a:lnTo>
                <a:lnTo>
                  <a:pt x="209860" y="0"/>
                </a:lnTo>
                <a:lnTo>
                  <a:pt x="204198" y="2367"/>
                </a:lnTo>
                <a:close/>
              </a:path>
            </a:pathLst>
          </a:custGeom>
          <a:solidFill>
            <a:srgbClr val="D3D3D3"/>
          </a:solidFill>
        </p:spPr>
        <p:txBody>
          <a:bodyPr wrap="square" lIns="0" tIns="0" rIns="0" bIns="0" rtlCol="0"/>
          <a:lstStyle/>
          <a:p>
            <a:endParaRPr sz="1154"/>
          </a:p>
        </p:txBody>
      </p:sp>
      <p:pic>
        <p:nvPicPr>
          <p:cNvPr id="33" name="object 33"/>
          <p:cNvPicPr/>
          <p:nvPr/>
        </p:nvPicPr>
        <p:blipFill>
          <a:blip r:embed="rId13" cstate="print"/>
          <a:stretch>
            <a:fillRect/>
          </a:stretch>
        </p:blipFill>
        <p:spPr>
          <a:xfrm>
            <a:off x="7483768" y="4689911"/>
            <a:ext cx="457297" cy="193767"/>
          </a:xfrm>
          <a:prstGeom prst="rect">
            <a:avLst/>
          </a:prstGeom>
        </p:spPr>
      </p:pic>
      <p:sp>
        <p:nvSpPr>
          <p:cNvPr id="34" name="object 34"/>
          <p:cNvSpPr/>
          <p:nvPr/>
        </p:nvSpPr>
        <p:spPr>
          <a:xfrm>
            <a:off x="7538580" y="4206276"/>
            <a:ext cx="178373" cy="405208"/>
          </a:xfrm>
          <a:custGeom>
            <a:avLst/>
            <a:gdLst/>
            <a:ahLst/>
            <a:cxnLst/>
            <a:rect l="l" t="t" r="r" b="b"/>
            <a:pathLst>
              <a:path w="278129" h="631825">
                <a:moveTo>
                  <a:pt x="0" y="60158"/>
                </a:moveTo>
                <a:lnTo>
                  <a:pt x="1453" y="63907"/>
                </a:lnTo>
                <a:lnTo>
                  <a:pt x="7870" y="66738"/>
                </a:lnTo>
                <a:lnTo>
                  <a:pt x="11619" y="65284"/>
                </a:lnTo>
                <a:lnTo>
                  <a:pt x="33539" y="15598"/>
                </a:lnTo>
                <a:lnTo>
                  <a:pt x="83226" y="37518"/>
                </a:lnTo>
                <a:lnTo>
                  <a:pt x="86975" y="36065"/>
                </a:lnTo>
                <a:lnTo>
                  <a:pt x="89806" y="29647"/>
                </a:lnTo>
                <a:lnTo>
                  <a:pt x="88352" y="25899"/>
                </a:lnTo>
                <a:lnTo>
                  <a:pt x="35262" y="2477"/>
                </a:lnTo>
                <a:lnTo>
                  <a:pt x="36213" y="4929"/>
                </a:lnTo>
                <a:lnTo>
                  <a:pt x="24372" y="9521"/>
                </a:lnTo>
                <a:lnTo>
                  <a:pt x="23421" y="7068"/>
                </a:lnTo>
                <a:lnTo>
                  <a:pt x="0" y="60158"/>
                </a:lnTo>
                <a:close/>
              </a:path>
              <a:path w="278129" h="631825">
                <a:moveTo>
                  <a:pt x="29915" y="23814"/>
                </a:moveTo>
                <a:lnTo>
                  <a:pt x="265672" y="631820"/>
                </a:lnTo>
                <a:lnTo>
                  <a:pt x="277513" y="627229"/>
                </a:lnTo>
                <a:lnTo>
                  <a:pt x="41756" y="19222"/>
                </a:lnTo>
                <a:lnTo>
                  <a:pt x="33539" y="15598"/>
                </a:lnTo>
                <a:lnTo>
                  <a:pt x="29915" y="23814"/>
                </a:lnTo>
                <a:close/>
              </a:path>
              <a:path w="278129" h="631825">
                <a:moveTo>
                  <a:pt x="23421" y="7068"/>
                </a:moveTo>
                <a:lnTo>
                  <a:pt x="24372" y="9521"/>
                </a:lnTo>
                <a:lnTo>
                  <a:pt x="36213" y="4929"/>
                </a:lnTo>
                <a:lnTo>
                  <a:pt x="35262" y="2477"/>
                </a:lnTo>
                <a:lnTo>
                  <a:pt x="29647" y="0"/>
                </a:lnTo>
                <a:lnTo>
                  <a:pt x="25899" y="1453"/>
                </a:lnTo>
                <a:lnTo>
                  <a:pt x="23421" y="7068"/>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F1A0DCE0-0DDE-B3E0-D1AF-5AB3C7A78AC7}"/>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88483647-EA24-80EF-2B96-C485E2093259}"/>
              </a:ext>
            </a:extLst>
          </p:cNvPr>
          <p:cNvSpPr>
            <a:spLocks noGrp="1"/>
          </p:cNvSpPr>
          <p:nvPr>
            <p:ph idx="1"/>
          </p:nvPr>
        </p:nvSpPr>
        <p:spPr/>
        <p:txBody>
          <a:bodyPr/>
          <a:lstStyle/>
          <a:p>
            <a:endParaRPr lang="pt-B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492" y="6720807"/>
            <a:ext cx="108672" cy="73988"/>
          </a:xfrm>
          <a:prstGeom prst="rect">
            <a:avLst/>
          </a:prstGeom>
        </p:spPr>
      </p:pic>
      <p:pic>
        <p:nvPicPr>
          <p:cNvPr id="5" name="object 5"/>
          <p:cNvPicPr/>
          <p:nvPr/>
        </p:nvPicPr>
        <p:blipFill>
          <a:blip r:embed="rId3" cstate="print"/>
          <a:stretch>
            <a:fillRect/>
          </a:stretch>
        </p:blipFill>
        <p:spPr>
          <a:xfrm>
            <a:off x="4294675" y="491626"/>
            <a:ext cx="404584"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44003"/>
            <a:ext cx="1907244" cy="116423"/>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7237974" y="2723571"/>
            <a:ext cx="574938" cy="62716"/>
          </a:xfrm>
          <a:prstGeom prst="rect">
            <a:avLst/>
          </a:prstGeom>
        </p:spPr>
      </p:pic>
      <p:grpSp>
        <p:nvGrpSpPr>
          <p:cNvPr id="12" name="object 12"/>
          <p:cNvGrpSpPr/>
          <p:nvPr/>
        </p:nvGrpSpPr>
        <p:grpSpPr>
          <a:xfrm>
            <a:off x="5041236" y="1453864"/>
            <a:ext cx="2983882" cy="3449362"/>
            <a:chOff x="2133600" y="2266950"/>
            <a:chExt cx="4652645" cy="5378450"/>
          </a:xfrm>
        </p:grpSpPr>
        <p:pic>
          <p:nvPicPr>
            <p:cNvPr id="13" name="object 13"/>
            <p:cNvPicPr/>
            <p:nvPr/>
          </p:nvPicPr>
          <p:blipFill>
            <a:blip r:embed="rId6" cstate="print"/>
            <a:stretch>
              <a:fillRect/>
            </a:stretch>
          </p:blipFill>
          <p:spPr>
            <a:xfrm>
              <a:off x="2133600" y="2266950"/>
              <a:ext cx="2946399" cy="5378449"/>
            </a:xfrm>
            <a:prstGeom prst="rect">
              <a:avLst/>
            </a:prstGeom>
          </p:spPr>
        </p:pic>
        <p:pic>
          <p:nvPicPr>
            <p:cNvPr id="14" name="object 14"/>
            <p:cNvPicPr/>
            <p:nvPr/>
          </p:nvPicPr>
          <p:blipFill>
            <a:blip r:embed="rId7" cstate="print"/>
            <a:stretch>
              <a:fillRect/>
            </a:stretch>
          </p:blipFill>
          <p:spPr>
            <a:xfrm>
              <a:off x="4984009" y="4452106"/>
              <a:ext cx="1710779" cy="717936"/>
            </a:xfrm>
            <a:prstGeom prst="rect">
              <a:avLst/>
            </a:prstGeom>
          </p:spPr>
        </p:pic>
        <p:pic>
          <p:nvPicPr>
            <p:cNvPr id="15" name="object 15"/>
            <p:cNvPicPr/>
            <p:nvPr/>
          </p:nvPicPr>
          <p:blipFill>
            <a:blip r:embed="rId8" cstate="print"/>
            <a:stretch>
              <a:fillRect/>
            </a:stretch>
          </p:blipFill>
          <p:spPr>
            <a:xfrm>
              <a:off x="6096514" y="5929376"/>
              <a:ext cx="689133" cy="123443"/>
            </a:xfrm>
            <a:prstGeom prst="rect">
              <a:avLst/>
            </a:prstGeom>
          </p:spPr>
        </p:pic>
        <p:pic>
          <p:nvPicPr>
            <p:cNvPr id="16" name="object 16"/>
            <p:cNvPicPr/>
            <p:nvPr/>
          </p:nvPicPr>
          <p:blipFill>
            <a:blip r:embed="rId9" cstate="print"/>
            <a:stretch>
              <a:fillRect/>
            </a:stretch>
          </p:blipFill>
          <p:spPr>
            <a:xfrm>
              <a:off x="5584178" y="6471920"/>
              <a:ext cx="721300" cy="304800"/>
            </a:xfrm>
            <a:prstGeom prst="rect">
              <a:avLst/>
            </a:prstGeom>
          </p:spPr>
        </p:pic>
        <p:pic>
          <p:nvPicPr>
            <p:cNvPr id="17" name="object 17"/>
            <p:cNvPicPr/>
            <p:nvPr/>
          </p:nvPicPr>
          <p:blipFill>
            <a:blip r:embed="rId10" cstate="print"/>
            <a:stretch>
              <a:fillRect/>
            </a:stretch>
          </p:blipFill>
          <p:spPr>
            <a:xfrm>
              <a:off x="6093475" y="7282053"/>
              <a:ext cx="504651" cy="275590"/>
            </a:xfrm>
            <a:prstGeom prst="rect">
              <a:avLst/>
            </a:prstGeom>
          </p:spPr>
        </p:pic>
      </p:grpSp>
      <p:pic>
        <p:nvPicPr>
          <p:cNvPr id="18" name="object 18"/>
          <p:cNvPicPr/>
          <p:nvPr/>
        </p:nvPicPr>
        <p:blipFill>
          <a:blip r:embed="rId11" cstate="print"/>
          <a:stretch>
            <a:fillRect/>
          </a:stretch>
        </p:blipFill>
        <p:spPr>
          <a:xfrm>
            <a:off x="6692901" y="5386951"/>
            <a:ext cx="496851" cy="83159"/>
          </a:xfrm>
          <a:prstGeom prst="rect">
            <a:avLst/>
          </a:prstGeom>
        </p:spPr>
      </p:pic>
      <p:sp>
        <p:nvSpPr>
          <p:cNvPr id="19" name="object 19"/>
          <p:cNvSpPr/>
          <p:nvPr/>
        </p:nvSpPr>
        <p:spPr>
          <a:xfrm>
            <a:off x="6926257" y="3384233"/>
            <a:ext cx="730190" cy="120952"/>
          </a:xfrm>
          <a:custGeom>
            <a:avLst/>
            <a:gdLst/>
            <a:ahLst/>
            <a:cxnLst/>
            <a:rect l="l" t="t" r="r" b="b"/>
            <a:pathLst>
              <a:path w="1138554" h="188595">
                <a:moveTo>
                  <a:pt x="51086" y="188314"/>
                </a:moveTo>
                <a:lnTo>
                  <a:pt x="55076" y="187821"/>
                </a:lnTo>
                <a:lnTo>
                  <a:pt x="59390" y="182291"/>
                </a:lnTo>
                <a:lnTo>
                  <a:pt x="58897" y="178300"/>
                </a:lnTo>
                <a:lnTo>
                  <a:pt x="16076" y="144900"/>
                </a:lnTo>
                <a:lnTo>
                  <a:pt x="49476" y="102079"/>
                </a:lnTo>
                <a:lnTo>
                  <a:pt x="48983" y="98088"/>
                </a:lnTo>
                <a:lnTo>
                  <a:pt x="43453" y="93775"/>
                </a:lnTo>
                <a:lnTo>
                  <a:pt x="39462" y="94268"/>
                </a:lnTo>
                <a:lnTo>
                  <a:pt x="3774" y="140022"/>
                </a:lnTo>
                <a:lnTo>
                  <a:pt x="6384" y="139699"/>
                </a:lnTo>
                <a:lnTo>
                  <a:pt x="7942" y="152303"/>
                </a:lnTo>
                <a:lnTo>
                  <a:pt x="5332" y="152626"/>
                </a:lnTo>
                <a:lnTo>
                  <a:pt x="51086" y="188314"/>
                </a:lnTo>
                <a:close/>
              </a:path>
              <a:path w="1138554" h="188595">
                <a:moveTo>
                  <a:pt x="23157" y="150423"/>
                </a:moveTo>
                <a:lnTo>
                  <a:pt x="1138242" y="12604"/>
                </a:lnTo>
                <a:lnTo>
                  <a:pt x="1136684" y="0"/>
                </a:lnTo>
                <a:lnTo>
                  <a:pt x="21599" y="137819"/>
                </a:lnTo>
                <a:lnTo>
                  <a:pt x="16076" y="144900"/>
                </a:lnTo>
                <a:lnTo>
                  <a:pt x="23157" y="150423"/>
                </a:lnTo>
                <a:close/>
              </a:path>
              <a:path w="1138554" h="188595">
                <a:moveTo>
                  <a:pt x="5332" y="152626"/>
                </a:moveTo>
                <a:lnTo>
                  <a:pt x="7942" y="152303"/>
                </a:lnTo>
                <a:lnTo>
                  <a:pt x="6384" y="139699"/>
                </a:lnTo>
                <a:lnTo>
                  <a:pt x="3774" y="140022"/>
                </a:lnTo>
                <a:lnTo>
                  <a:pt x="0" y="144861"/>
                </a:lnTo>
                <a:lnTo>
                  <a:pt x="493" y="148851"/>
                </a:lnTo>
                <a:lnTo>
                  <a:pt x="5332" y="152626"/>
                </a:lnTo>
                <a:close/>
              </a:path>
            </a:pathLst>
          </a:custGeom>
          <a:solidFill>
            <a:srgbClr val="D3D3D3"/>
          </a:solidFill>
        </p:spPr>
        <p:txBody>
          <a:bodyPr wrap="square" lIns="0" tIns="0" rIns="0" bIns="0" rtlCol="0"/>
          <a:lstStyle/>
          <a:p>
            <a:endParaRPr sz="1154"/>
          </a:p>
        </p:txBody>
      </p:sp>
      <p:sp>
        <p:nvSpPr>
          <p:cNvPr id="20" name="object 20"/>
          <p:cNvSpPr/>
          <p:nvPr/>
        </p:nvSpPr>
        <p:spPr>
          <a:xfrm>
            <a:off x="6926279" y="3743188"/>
            <a:ext cx="599871" cy="89187"/>
          </a:xfrm>
          <a:custGeom>
            <a:avLst/>
            <a:gdLst/>
            <a:ahLst/>
            <a:cxnLst/>
            <a:rect l="l" t="t" r="r" b="b"/>
            <a:pathLst>
              <a:path w="935354" h="139064">
                <a:moveTo>
                  <a:pt x="40832" y="94329"/>
                </a:moveTo>
                <a:lnTo>
                  <a:pt x="44835" y="94713"/>
                </a:lnTo>
                <a:lnTo>
                  <a:pt x="50245" y="90249"/>
                </a:lnTo>
                <a:lnTo>
                  <a:pt x="50629" y="86247"/>
                </a:lnTo>
                <a:lnTo>
                  <a:pt x="16069" y="44356"/>
                </a:lnTo>
                <a:lnTo>
                  <a:pt x="57960" y="9796"/>
                </a:lnTo>
                <a:lnTo>
                  <a:pt x="58344" y="5794"/>
                </a:lnTo>
                <a:lnTo>
                  <a:pt x="53880" y="383"/>
                </a:lnTo>
                <a:lnTo>
                  <a:pt x="49878" y="0"/>
                </a:lnTo>
                <a:lnTo>
                  <a:pt x="5117" y="36927"/>
                </a:lnTo>
                <a:lnTo>
                  <a:pt x="7736" y="37178"/>
                </a:lnTo>
                <a:lnTo>
                  <a:pt x="6523" y="49820"/>
                </a:lnTo>
                <a:lnTo>
                  <a:pt x="3905" y="49569"/>
                </a:lnTo>
                <a:lnTo>
                  <a:pt x="40832" y="94329"/>
                </a:lnTo>
                <a:close/>
              </a:path>
              <a:path w="935354" h="139064">
                <a:moveTo>
                  <a:pt x="21784" y="51283"/>
                </a:moveTo>
                <a:lnTo>
                  <a:pt x="933623" y="138720"/>
                </a:lnTo>
                <a:lnTo>
                  <a:pt x="934836" y="126078"/>
                </a:lnTo>
                <a:lnTo>
                  <a:pt x="22996" y="38641"/>
                </a:lnTo>
                <a:lnTo>
                  <a:pt x="16069" y="44356"/>
                </a:lnTo>
                <a:lnTo>
                  <a:pt x="21784" y="51283"/>
                </a:lnTo>
                <a:close/>
              </a:path>
              <a:path w="935354" h="139064">
                <a:moveTo>
                  <a:pt x="3905" y="49569"/>
                </a:moveTo>
                <a:lnTo>
                  <a:pt x="6523" y="49820"/>
                </a:lnTo>
                <a:lnTo>
                  <a:pt x="7736" y="37178"/>
                </a:lnTo>
                <a:lnTo>
                  <a:pt x="5117" y="36927"/>
                </a:lnTo>
                <a:lnTo>
                  <a:pt x="383" y="40832"/>
                </a:lnTo>
                <a:lnTo>
                  <a:pt x="0" y="44835"/>
                </a:lnTo>
                <a:lnTo>
                  <a:pt x="3905" y="49569"/>
                </a:lnTo>
                <a:close/>
              </a:path>
            </a:pathLst>
          </a:custGeom>
          <a:solidFill>
            <a:srgbClr val="D3D3D3"/>
          </a:solidFill>
        </p:spPr>
        <p:txBody>
          <a:bodyPr wrap="square" lIns="0" tIns="0" rIns="0" bIns="0" rtlCol="0"/>
          <a:lstStyle/>
          <a:p>
            <a:endParaRPr sz="1154"/>
          </a:p>
        </p:txBody>
      </p:sp>
      <p:sp>
        <p:nvSpPr>
          <p:cNvPr id="21" name="object 21"/>
          <p:cNvSpPr/>
          <p:nvPr/>
        </p:nvSpPr>
        <p:spPr>
          <a:xfrm>
            <a:off x="6486557" y="4237537"/>
            <a:ext cx="713085" cy="61087"/>
          </a:xfrm>
          <a:custGeom>
            <a:avLst/>
            <a:gdLst/>
            <a:ahLst/>
            <a:cxnLst/>
            <a:rect l="l" t="t" r="r" b="b"/>
            <a:pathLst>
              <a:path w="1111885" h="95250">
                <a:moveTo>
                  <a:pt x="45370" y="94762"/>
                </a:moveTo>
                <a:lnTo>
                  <a:pt x="49391" y="94762"/>
                </a:lnTo>
                <a:lnTo>
                  <a:pt x="54351" y="89802"/>
                </a:lnTo>
                <a:lnTo>
                  <a:pt x="54351" y="85781"/>
                </a:lnTo>
                <a:lnTo>
                  <a:pt x="15950" y="47381"/>
                </a:lnTo>
                <a:lnTo>
                  <a:pt x="54351" y="8980"/>
                </a:lnTo>
                <a:lnTo>
                  <a:pt x="54351" y="4959"/>
                </a:lnTo>
                <a:lnTo>
                  <a:pt x="49391" y="0"/>
                </a:lnTo>
                <a:lnTo>
                  <a:pt x="45370" y="0"/>
                </a:lnTo>
                <a:lnTo>
                  <a:pt x="4339" y="41031"/>
                </a:lnTo>
                <a:lnTo>
                  <a:pt x="6969" y="41031"/>
                </a:lnTo>
                <a:lnTo>
                  <a:pt x="6969" y="53731"/>
                </a:lnTo>
                <a:lnTo>
                  <a:pt x="4339" y="53731"/>
                </a:lnTo>
                <a:lnTo>
                  <a:pt x="45370" y="94762"/>
                </a:lnTo>
                <a:close/>
              </a:path>
              <a:path w="1111885" h="95250">
                <a:moveTo>
                  <a:pt x="22300" y="53731"/>
                </a:moveTo>
                <a:lnTo>
                  <a:pt x="1111870" y="53731"/>
                </a:lnTo>
                <a:lnTo>
                  <a:pt x="1111870" y="41031"/>
                </a:lnTo>
                <a:lnTo>
                  <a:pt x="22300" y="41031"/>
                </a:lnTo>
                <a:lnTo>
                  <a:pt x="15950" y="47381"/>
                </a:lnTo>
                <a:lnTo>
                  <a:pt x="22300" y="53731"/>
                </a:lnTo>
                <a:close/>
              </a:path>
              <a:path w="1111885" h="95250">
                <a:moveTo>
                  <a:pt x="4339" y="53731"/>
                </a:moveTo>
                <a:lnTo>
                  <a:pt x="6969" y="53731"/>
                </a:lnTo>
                <a:lnTo>
                  <a:pt x="6969" y="41031"/>
                </a:lnTo>
                <a:lnTo>
                  <a:pt x="4339" y="41031"/>
                </a:lnTo>
                <a:lnTo>
                  <a:pt x="0" y="45370"/>
                </a:lnTo>
                <a:lnTo>
                  <a:pt x="0" y="49391"/>
                </a:lnTo>
                <a:lnTo>
                  <a:pt x="4339" y="53731"/>
                </a:lnTo>
                <a:close/>
              </a:path>
            </a:pathLst>
          </a:custGeom>
          <a:solidFill>
            <a:srgbClr val="D3D3D3"/>
          </a:solidFill>
        </p:spPr>
        <p:txBody>
          <a:bodyPr wrap="square" lIns="0" tIns="0" rIns="0" bIns="0" rtlCol="0"/>
          <a:lstStyle/>
          <a:p>
            <a:endParaRPr sz="1154"/>
          </a:p>
        </p:txBody>
      </p:sp>
      <p:sp>
        <p:nvSpPr>
          <p:cNvPr id="22" name="object 22"/>
          <p:cNvSpPr/>
          <p:nvPr/>
        </p:nvSpPr>
        <p:spPr>
          <a:xfrm>
            <a:off x="6909909" y="4530769"/>
            <a:ext cx="616976" cy="205659"/>
          </a:xfrm>
          <a:custGeom>
            <a:avLst/>
            <a:gdLst/>
            <a:ahLst/>
            <a:cxnLst/>
            <a:rect l="l" t="t" r="r" b="b"/>
            <a:pathLst>
              <a:path w="962025" h="320675">
                <a:moveTo>
                  <a:pt x="30765" y="90930"/>
                </a:moveTo>
                <a:lnTo>
                  <a:pt x="34623" y="92062"/>
                </a:lnTo>
                <a:lnTo>
                  <a:pt x="40778" y="88699"/>
                </a:lnTo>
                <a:lnTo>
                  <a:pt x="41910" y="84841"/>
                </a:lnTo>
                <a:lnTo>
                  <a:pt x="15871" y="37184"/>
                </a:lnTo>
                <a:lnTo>
                  <a:pt x="63528" y="11144"/>
                </a:lnTo>
                <a:lnTo>
                  <a:pt x="64659" y="7286"/>
                </a:lnTo>
                <a:lnTo>
                  <a:pt x="61296" y="1131"/>
                </a:lnTo>
                <a:lnTo>
                  <a:pt x="57438" y="0"/>
                </a:lnTo>
                <a:lnTo>
                  <a:pt x="6517" y="27822"/>
                </a:lnTo>
                <a:lnTo>
                  <a:pt x="9041" y="28563"/>
                </a:lnTo>
                <a:lnTo>
                  <a:pt x="5466" y="40749"/>
                </a:lnTo>
                <a:lnTo>
                  <a:pt x="2942" y="40009"/>
                </a:lnTo>
                <a:lnTo>
                  <a:pt x="30765" y="90930"/>
                </a:lnTo>
                <a:close/>
              </a:path>
              <a:path w="962025" h="320675">
                <a:moveTo>
                  <a:pt x="20177" y="45064"/>
                </a:moveTo>
                <a:lnTo>
                  <a:pt x="957966" y="320150"/>
                </a:lnTo>
                <a:lnTo>
                  <a:pt x="961541" y="307963"/>
                </a:lnTo>
                <a:lnTo>
                  <a:pt x="23751" y="32878"/>
                </a:lnTo>
                <a:lnTo>
                  <a:pt x="15871" y="37184"/>
                </a:lnTo>
                <a:lnTo>
                  <a:pt x="20177" y="45064"/>
                </a:lnTo>
                <a:close/>
              </a:path>
              <a:path w="962025" h="320675">
                <a:moveTo>
                  <a:pt x="2942" y="40009"/>
                </a:moveTo>
                <a:lnTo>
                  <a:pt x="5466" y="40749"/>
                </a:lnTo>
                <a:lnTo>
                  <a:pt x="9041" y="28563"/>
                </a:lnTo>
                <a:lnTo>
                  <a:pt x="6517" y="27822"/>
                </a:lnTo>
                <a:lnTo>
                  <a:pt x="1131" y="30765"/>
                </a:lnTo>
                <a:lnTo>
                  <a:pt x="0" y="34623"/>
                </a:lnTo>
                <a:lnTo>
                  <a:pt x="2942" y="40009"/>
                </a:lnTo>
                <a:close/>
              </a:path>
            </a:pathLst>
          </a:custGeom>
          <a:solidFill>
            <a:srgbClr val="D3D3D3"/>
          </a:solidFill>
        </p:spPr>
        <p:txBody>
          <a:bodyPr wrap="square" lIns="0" tIns="0" rIns="0" bIns="0" rtlCol="0"/>
          <a:lstStyle/>
          <a:p>
            <a:endParaRPr sz="1154"/>
          </a:p>
        </p:txBody>
      </p:sp>
      <p:sp>
        <p:nvSpPr>
          <p:cNvPr id="23" name="object 23"/>
          <p:cNvSpPr/>
          <p:nvPr/>
        </p:nvSpPr>
        <p:spPr>
          <a:xfrm>
            <a:off x="6543943" y="4947585"/>
            <a:ext cx="373851" cy="366113"/>
          </a:xfrm>
          <a:custGeom>
            <a:avLst/>
            <a:gdLst/>
            <a:ahLst/>
            <a:cxnLst/>
            <a:rect l="l" t="t" r="r" b="b"/>
            <a:pathLst>
              <a:path w="582929" h="570865">
                <a:moveTo>
                  <a:pt x="720" y="67755"/>
                </a:moveTo>
                <a:lnTo>
                  <a:pt x="3595" y="70566"/>
                </a:lnTo>
                <a:lnTo>
                  <a:pt x="10609" y="70487"/>
                </a:lnTo>
                <a:lnTo>
                  <a:pt x="13420" y="67612"/>
                </a:lnTo>
                <a:lnTo>
                  <a:pt x="12809" y="13309"/>
                </a:lnTo>
                <a:lnTo>
                  <a:pt x="67113" y="12699"/>
                </a:lnTo>
                <a:lnTo>
                  <a:pt x="69924" y="9824"/>
                </a:lnTo>
                <a:lnTo>
                  <a:pt x="69845" y="2810"/>
                </a:lnTo>
                <a:lnTo>
                  <a:pt x="66970" y="0"/>
                </a:lnTo>
                <a:lnTo>
                  <a:pt x="8947" y="651"/>
                </a:lnTo>
                <a:lnTo>
                  <a:pt x="10828" y="2490"/>
                </a:lnTo>
                <a:lnTo>
                  <a:pt x="1949" y="11571"/>
                </a:lnTo>
                <a:lnTo>
                  <a:pt x="68" y="9732"/>
                </a:lnTo>
                <a:lnTo>
                  <a:pt x="720" y="67755"/>
                </a:lnTo>
                <a:close/>
              </a:path>
              <a:path w="582929" h="570865">
                <a:moveTo>
                  <a:pt x="12910" y="22289"/>
                </a:moveTo>
                <a:lnTo>
                  <a:pt x="573449" y="570371"/>
                </a:lnTo>
                <a:lnTo>
                  <a:pt x="582328" y="561291"/>
                </a:lnTo>
                <a:lnTo>
                  <a:pt x="21789" y="13208"/>
                </a:lnTo>
                <a:lnTo>
                  <a:pt x="12809" y="13309"/>
                </a:lnTo>
                <a:lnTo>
                  <a:pt x="12910" y="22289"/>
                </a:lnTo>
                <a:close/>
              </a:path>
              <a:path w="582929" h="570865">
                <a:moveTo>
                  <a:pt x="68" y="9732"/>
                </a:moveTo>
                <a:lnTo>
                  <a:pt x="1949" y="11571"/>
                </a:lnTo>
                <a:lnTo>
                  <a:pt x="10828" y="2490"/>
                </a:lnTo>
                <a:lnTo>
                  <a:pt x="8947" y="651"/>
                </a:lnTo>
                <a:lnTo>
                  <a:pt x="2810" y="720"/>
                </a:lnTo>
                <a:lnTo>
                  <a:pt x="0" y="3595"/>
                </a:lnTo>
                <a:lnTo>
                  <a:pt x="68" y="9732"/>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60342968-D396-790F-5705-E5DAB8A4D4C1}"/>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D34A9D0-0D18-8092-A10E-DF3165184950}"/>
              </a:ext>
            </a:extLst>
          </p:cNvPr>
          <p:cNvSpPr>
            <a:spLocks noGrp="1"/>
          </p:cNvSpPr>
          <p:nvPr>
            <p:ph idx="1"/>
          </p:nvPr>
        </p:nvSpPr>
        <p:spPr/>
        <p:txBody>
          <a:bodyPr/>
          <a:lstStyle/>
          <a:p>
            <a:endParaRPr lang="pt-B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540" y="6720807"/>
            <a:ext cx="107865" cy="72522"/>
          </a:xfrm>
          <a:prstGeom prst="rect">
            <a:avLst/>
          </a:prstGeom>
        </p:spPr>
      </p:pic>
      <p:pic>
        <p:nvPicPr>
          <p:cNvPr id="5" name="object 5"/>
          <p:cNvPicPr/>
          <p:nvPr/>
        </p:nvPicPr>
        <p:blipFill>
          <a:blip r:embed="rId3" cstate="print"/>
          <a:stretch>
            <a:fillRect/>
          </a:stretch>
        </p:blipFill>
        <p:spPr>
          <a:xfrm>
            <a:off x="4294675" y="491626"/>
            <a:ext cx="404584"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1" y="741609"/>
            <a:ext cx="1358371" cy="105476"/>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528743" y="2052937"/>
            <a:ext cx="882658" cy="118817"/>
          </a:xfrm>
          <a:prstGeom prst="rect">
            <a:avLst/>
          </a:prstGeom>
        </p:spPr>
      </p:pic>
      <p:pic>
        <p:nvPicPr>
          <p:cNvPr id="12" name="object 12"/>
          <p:cNvPicPr/>
          <p:nvPr/>
        </p:nvPicPr>
        <p:blipFill>
          <a:blip r:embed="rId6" cstate="print"/>
          <a:stretch>
            <a:fillRect/>
          </a:stretch>
        </p:blipFill>
        <p:spPr>
          <a:xfrm>
            <a:off x="4723993" y="2249782"/>
            <a:ext cx="1116060" cy="88828"/>
          </a:xfrm>
          <a:prstGeom prst="rect">
            <a:avLst/>
          </a:prstGeom>
        </p:spPr>
      </p:pic>
      <p:pic>
        <p:nvPicPr>
          <p:cNvPr id="13" name="object 13"/>
          <p:cNvPicPr/>
          <p:nvPr/>
        </p:nvPicPr>
        <p:blipFill>
          <a:blip r:embed="rId7" cstate="print"/>
          <a:stretch>
            <a:fillRect/>
          </a:stretch>
        </p:blipFill>
        <p:spPr>
          <a:xfrm>
            <a:off x="4721826" y="2440128"/>
            <a:ext cx="1268526" cy="93731"/>
          </a:xfrm>
          <a:prstGeom prst="rect">
            <a:avLst/>
          </a:prstGeom>
        </p:spPr>
      </p:pic>
      <p:pic>
        <p:nvPicPr>
          <p:cNvPr id="14" name="object 14"/>
          <p:cNvPicPr/>
          <p:nvPr/>
        </p:nvPicPr>
        <p:blipFill>
          <a:blip r:embed="rId8" cstate="print"/>
          <a:stretch>
            <a:fillRect/>
          </a:stretch>
        </p:blipFill>
        <p:spPr>
          <a:xfrm>
            <a:off x="4719203" y="2643930"/>
            <a:ext cx="1433168" cy="114940"/>
          </a:xfrm>
          <a:prstGeom prst="rect">
            <a:avLst/>
          </a:prstGeom>
        </p:spPr>
      </p:pic>
      <p:pic>
        <p:nvPicPr>
          <p:cNvPr id="15" name="object 15"/>
          <p:cNvPicPr/>
          <p:nvPr/>
        </p:nvPicPr>
        <p:blipFill>
          <a:blip r:embed="rId9" cstate="print"/>
          <a:stretch>
            <a:fillRect/>
          </a:stretch>
        </p:blipFill>
        <p:spPr>
          <a:xfrm>
            <a:off x="6544685" y="2055917"/>
            <a:ext cx="799535" cy="110910"/>
          </a:xfrm>
          <a:prstGeom prst="rect">
            <a:avLst/>
          </a:prstGeom>
        </p:spPr>
      </p:pic>
      <p:pic>
        <p:nvPicPr>
          <p:cNvPr id="16" name="object 16"/>
          <p:cNvPicPr/>
          <p:nvPr/>
        </p:nvPicPr>
        <p:blipFill>
          <a:blip r:embed="rId10" cstate="print"/>
          <a:stretch>
            <a:fillRect/>
          </a:stretch>
        </p:blipFill>
        <p:spPr>
          <a:xfrm>
            <a:off x="6764597" y="2251395"/>
            <a:ext cx="1007382" cy="110910"/>
          </a:xfrm>
          <a:prstGeom prst="rect">
            <a:avLst/>
          </a:prstGeom>
        </p:spPr>
      </p:pic>
      <p:pic>
        <p:nvPicPr>
          <p:cNvPr id="17" name="object 17"/>
          <p:cNvPicPr/>
          <p:nvPr/>
        </p:nvPicPr>
        <p:blipFill>
          <a:blip r:embed="rId11" cstate="print"/>
          <a:stretch>
            <a:fillRect/>
          </a:stretch>
        </p:blipFill>
        <p:spPr>
          <a:xfrm>
            <a:off x="6763651" y="2446873"/>
            <a:ext cx="986836" cy="88082"/>
          </a:xfrm>
          <a:prstGeom prst="rect">
            <a:avLst/>
          </a:prstGeom>
        </p:spPr>
      </p:pic>
      <p:pic>
        <p:nvPicPr>
          <p:cNvPr id="18" name="object 18"/>
          <p:cNvPicPr/>
          <p:nvPr/>
        </p:nvPicPr>
        <p:blipFill>
          <a:blip r:embed="rId12" cstate="print"/>
          <a:stretch>
            <a:fillRect/>
          </a:stretch>
        </p:blipFill>
        <p:spPr>
          <a:xfrm>
            <a:off x="6757749" y="2642349"/>
            <a:ext cx="885335" cy="87860"/>
          </a:xfrm>
          <a:prstGeom prst="rect">
            <a:avLst/>
          </a:prstGeom>
        </p:spPr>
      </p:pic>
      <p:pic>
        <p:nvPicPr>
          <p:cNvPr id="19" name="object 19"/>
          <p:cNvPicPr/>
          <p:nvPr/>
        </p:nvPicPr>
        <p:blipFill>
          <a:blip r:embed="rId13" cstate="print"/>
          <a:stretch>
            <a:fillRect/>
          </a:stretch>
        </p:blipFill>
        <p:spPr>
          <a:xfrm>
            <a:off x="6598509" y="3410531"/>
            <a:ext cx="863009" cy="85744"/>
          </a:xfrm>
          <a:prstGeom prst="rect">
            <a:avLst/>
          </a:prstGeom>
        </p:spPr>
      </p:pic>
      <p:pic>
        <p:nvPicPr>
          <p:cNvPr id="20" name="object 20"/>
          <p:cNvPicPr/>
          <p:nvPr/>
        </p:nvPicPr>
        <p:blipFill>
          <a:blip r:embed="rId14" cstate="print"/>
          <a:stretch>
            <a:fillRect/>
          </a:stretch>
        </p:blipFill>
        <p:spPr>
          <a:xfrm>
            <a:off x="6793430" y="3802544"/>
            <a:ext cx="941292" cy="84686"/>
          </a:xfrm>
          <a:prstGeom prst="rect">
            <a:avLst/>
          </a:prstGeom>
        </p:spPr>
      </p:pic>
      <p:pic>
        <p:nvPicPr>
          <p:cNvPr id="21" name="object 21"/>
          <p:cNvPicPr/>
          <p:nvPr/>
        </p:nvPicPr>
        <p:blipFill>
          <a:blip r:embed="rId15" cstate="print"/>
          <a:stretch>
            <a:fillRect/>
          </a:stretch>
        </p:blipFill>
        <p:spPr>
          <a:xfrm>
            <a:off x="6793987" y="3607845"/>
            <a:ext cx="997582" cy="107013"/>
          </a:xfrm>
          <a:prstGeom prst="rect">
            <a:avLst/>
          </a:prstGeom>
        </p:spPr>
      </p:pic>
      <p:pic>
        <p:nvPicPr>
          <p:cNvPr id="22" name="object 22"/>
          <p:cNvPicPr/>
          <p:nvPr/>
        </p:nvPicPr>
        <p:blipFill>
          <a:blip r:embed="rId16" cstate="print"/>
          <a:stretch>
            <a:fillRect/>
          </a:stretch>
        </p:blipFill>
        <p:spPr>
          <a:xfrm>
            <a:off x="6793480" y="3996324"/>
            <a:ext cx="1279435" cy="108441"/>
          </a:xfrm>
          <a:prstGeom prst="rect">
            <a:avLst/>
          </a:prstGeom>
        </p:spPr>
      </p:pic>
      <p:pic>
        <p:nvPicPr>
          <p:cNvPr id="23" name="object 23"/>
          <p:cNvPicPr/>
          <p:nvPr/>
        </p:nvPicPr>
        <p:blipFill>
          <a:blip r:embed="rId17" cstate="print"/>
          <a:stretch>
            <a:fillRect/>
          </a:stretch>
        </p:blipFill>
        <p:spPr>
          <a:xfrm>
            <a:off x="4565477" y="3408649"/>
            <a:ext cx="1193941" cy="115092"/>
          </a:xfrm>
          <a:prstGeom prst="rect">
            <a:avLst/>
          </a:prstGeom>
        </p:spPr>
      </p:pic>
      <p:pic>
        <p:nvPicPr>
          <p:cNvPr id="24" name="object 24"/>
          <p:cNvPicPr/>
          <p:nvPr/>
        </p:nvPicPr>
        <p:blipFill>
          <a:blip r:embed="rId18" cstate="print"/>
          <a:stretch>
            <a:fillRect/>
          </a:stretch>
        </p:blipFill>
        <p:spPr>
          <a:xfrm>
            <a:off x="4784704" y="3608497"/>
            <a:ext cx="1123791" cy="90880"/>
          </a:xfrm>
          <a:prstGeom prst="rect">
            <a:avLst/>
          </a:prstGeom>
        </p:spPr>
      </p:pic>
      <p:pic>
        <p:nvPicPr>
          <p:cNvPr id="25" name="object 25"/>
          <p:cNvPicPr/>
          <p:nvPr/>
        </p:nvPicPr>
        <p:blipFill>
          <a:blip r:embed="rId19" cstate="print"/>
          <a:stretch>
            <a:fillRect/>
          </a:stretch>
        </p:blipFill>
        <p:spPr>
          <a:xfrm>
            <a:off x="4784134" y="3804088"/>
            <a:ext cx="1173281" cy="90766"/>
          </a:xfrm>
          <a:prstGeom prst="rect">
            <a:avLst/>
          </a:prstGeom>
        </p:spPr>
      </p:pic>
      <p:pic>
        <p:nvPicPr>
          <p:cNvPr id="26" name="object 26"/>
          <p:cNvPicPr/>
          <p:nvPr/>
        </p:nvPicPr>
        <p:blipFill>
          <a:blip r:embed="rId20" cstate="print"/>
          <a:stretch>
            <a:fillRect/>
          </a:stretch>
        </p:blipFill>
        <p:spPr>
          <a:xfrm>
            <a:off x="4776267" y="3998083"/>
            <a:ext cx="1297577" cy="92249"/>
          </a:xfrm>
          <a:prstGeom prst="rect">
            <a:avLst/>
          </a:prstGeom>
        </p:spPr>
      </p:pic>
      <p:sp>
        <p:nvSpPr>
          <p:cNvPr id="3" name="Título 2">
            <a:extLst>
              <a:ext uri="{FF2B5EF4-FFF2-40B4-BE49-F238E27FC236}">
                <a16:creationId xmlns:a16="http://schemas.microsoft.com/office/drawing/2014/main" id="{313D234C-0EFC-81FA-A284-7F49491DFC64}"/>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15BE1A91-CE8E-1718-490F-5F47E57FB6D4}"/>
              </a:ext>
            </a:extLst>
          </p:cNvPr>
          <p:cNvSpPr>
            <a:spLocks noGrp="1"/>
          </p:cNvSpPr>
          <p:nvPr>
            <p:ph idx="1"/>
          </p:nvPr>
        </p:nvSpPr>
        <p:spPr/>
        <p:txBody>
          <a:bodyPr/>
          <a:lstStyle/>
          <a:p>
            <a:endParaRPr lang="pt-B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5798" y="6721101"/>
            <a:ext cx="112781" cy="71740"/>
          </a:xfrm>
          <a:prstGeom prst="rect">
            <a:avLst/>
          </a:prstGeom>
        </p:spPr>
      </p:pic>
      <p:pic>
        <p:nvPicPr>
          <p:cNvPr id="5" name="object 5"/>
          <p:cNvPicPr/>
          <p:nvPr/>
        </p:nvPicPr>
        <p:blipFill>
          <a:blip r:embed="rId3" cstate="print"/>
          <a:stretch>
            <a:fillRect/>
          </a:stretch>
        </p:blipFill>
        <p:spPr>
          <a:xfrm>
            <a:off x="4294675" y="491626"/>
            <a:ext cx="404584"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6085" y="724276"/>
            <a:ext cx="2281936" cy="13729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656781" y="1851367"/>
            <a:ext cx="524145" cy="88144"/>
          </a:xfrm>
          <a:prstGeom prst="rect">
            <a:avLst/>
          </a:prstGeom>
        </p:spPr>
      </p:pic>
      <p:pic>
        <p:nvPicPr>
          <p:cNvPr id="12" name="object 12"/>
          <p:cNvPicPr/>
          <p:nvPr/>
        </p:nvPicPr>
        <p:blipFill>
          <a:blip r:embed="rId6" cstate="print"/>
          <a:stretch>
            <a:fillRect/>
          </a:stretch>
        </p:blipFill>
        <p:spPr>
          <a:xfrm>
            <a:off x="4656781" y="2698435"/>
            <a:ext cx="648196" cy="88144"/>
          </a:xfrm>
          <a:prstGeom prst="rect">
            <a:avLst/>
          </a:prstGeom>
        </p:spPr>
      </p:pic>
      <p:pic>
        <p:nvPicPr>
          <p:cNvPr id="13" name="object 13"/>
          <p:cNvPicPr/>
          <p:nvPr/>
        </p:nvPicPr>
        <p:blipFill>
          <a:blip r:embed="rId7" cstate="print"/>
          <a:stretch>
            <a:fillRect/>
          </a:stretch>
        </p:blipFill>
        <p:spPr>
          <a:xfrm>
            <a:off x="4659062" y="5242379"/>
            <a:ext cx="946799" cy="114029"/>
          </a:xfrm>
          <a:prstGeom prst="rect">
            <a:avLst/>
          </a:prstGeom>
        </p:spPr>
      </p:pic>
      <p:pic>
        <p:nvPicPr>
          <p:cNvPr id="14" name="object 14"/>
          <p:cNvPicPr/>
          <p:nvPr/>
        </p:nvPicPr>
        <p:blipFill>
          <a:blip r:embed="rId8" cstate="print"/>
          <a:stretch>
            <a:fillRect/>
          </a:stretch>
        </p:blipFill>
        <p:spPr>
          <a:xfrm>
            <a:off x="4659061" y="3525207"/>
            <a:ext cx="1198352" cy="137062"/>
          </a:xfrm>
          <a:prstGeom prst="rect">
            <a:avLst/>
          </a:prstGeom>
        </p:spPr>
      </p:pic>
      <p:pic>
        <p:nvPicPr>
          <p:cNvPr id="15" name="object 15"/>
          <p:cNvPicPr/>
          <p:nvPr/>
        </p:nvPicPr>
        <p:blipFill>
          <a:blip r:embed="rId9" cstate="print"/>
          <a:stretch>
            <a:fillRect/>
          </a:stretch>
        </p:blipFill>
        <p:spPr>
          <a:xfrm>
            <a:off x="4659061" y="4372277"/>
            <a:ext cx="2095658" cy="138202"/>
          </a:xfrm>
          <a:prstGeom prst="rect">
            <a:avLst/>
          </a:prstGeom>
        </p:spPr>
      </p:pic>
      <p:sp>
        <p:nvSpPr>
          <p:cNvPr id="3" name="Título 2">
            <a:extLst>
              <a:ext uri="{FF2B5EF4-FFF2-40B4-BE49-F238E27FC236}">
                <a16:creationId xmlns:a16="http://schemas.microsoft.com/office/drawing/2014/main" id="{4E7A3EB3-0761-0882-FF10-F864EA3D1966}"/>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99D433F-79B4-ACC3-C741-F7C47E24559B}"/>
              </a:ext>
            </a:extLst>
          </p:cNvPr>
          <p:cNvSpPr>
            <a:spLocks noGrp="1"/>
          </p:cNvSpPr>
          <p:nvPr>
            <p:ph idx="1"/>
          </p:nvPr>
        </p:nvSpPr>
        <p:spPr/>
        <p:txBody>
          <a:bodyPr/>
          <a:lstStyle/>
          <a:p>
            <a:endParaRPr lang="pt-B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1E4B52-363F-736B-5A72-FB16E0560FDA}"/>
              </a:ext>
            </a:extLst>
          </p:cNvPr>
          <p:cNvSpPr>
            <a:spLocks noGrp="1"/>
          </p:cNvSpPr>
          <p:nvPr>
            <p:ph type="title"/>
          </p:nvPr>
        </p:nvSpPr>
        <p:spPr/>
        <p:txBody>
          <a:bodyPr/>
          <a:lstStyle/>
          <a:p>
            <a:r>
              <a:rPr lang="pt-BR"/>
              <a:t>UC 01 – Indicadores de Avaliação </a:t>
            </a:r>
          </a:p>
        </p:txBody>
      </p:sp>
      <p:pic>
        <p:nvPicPr>
          <p:cNvPr id="5" name="Imagem 4">
            <a:extLst>
              <a:ext uri="{FF2B5EF4-FFF2-40B4-BE49-F238E27FC236}">
                <a16:creationId xmlns:a16="http://schemas.microsoft.com/office/drawing/2014/main" id="{94C6062D-5A11-9672-6603-AA969EB94599}"/>
              </a:ext>
            </a:extLst>
          </p:cNvPr>
          <p:cNvPicPr>
            <a:picLocks noChangeAspect="1"/>
          </p:cNvPicPr>
          <p:nvPr/>
        </p:nvPicPr>
        <p:blipFill>
          <a:blip r:embed="rId2"/>
          <a:stretch>
            <a:fillRect/>
          </a:stretch>
        </p:blipFill>
        <p:spPr>
          <a:xfrm>
            <a:off x="838200" y="1934678"/>
            <a:ext cx="10591145" cy="1494322"/>
          </a:xfrm>
          <a:prstGeom prst="rect">
            <a:avLst/>
          </a:prstGeom>
        </p:spPr>
      </p:pic>
    </p:spTree>
    <p:extLst>
      <p:ext uri="{BB962C8B-B14F-4D97-AF65-F5344CB8AC3E}">
        <p14:creationId xmlns:p14="http://schemas.microsoft.com/office/powerpoint/2010/main" val="26666498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0832" y="6722176"/>
            <a:ext cx="79647" cy="70665"/>
          </a:xfrm>
          <a:prstGeom prst="rect">
            <a:avLst/>
          </a:prstGeom>
        </p:spPr>
      </p:pic>
      <p:pic>
        <p:nvPicPr>
          <p:cNvPr id="5" name="object 5"/>
          <p:cNvPicPr/>
          <p:nvPr/>
        </p:nvPicPr>
        <p:blipFill>
          <a:blip r:embed="rId3" cstate="print"/>
          <a:stretch>
            <a:fillRect/>
          </a:stretch>
        </p:blipFill>
        <p:spPr>
          <a:xfrm>
            <a:off x="4294675" y="491626"/>
            <a:ext cx="404584"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1" y="724276"/>
            <a:ext cx="4002443" cy="13729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503674" y="2142107"/>
            <a:ext cx="1474225" cy="847069"/>
          </a:xfrm>
          <a:prstGeom prst="rect">
            <a:avLst/>
          </a:prstGeom>
        </p:spPr>
      </p:pic>
      <p:pic>
        <p:nvPicPr>
          <p:cNvPr id="12" name="object 12"/>
          <p:cNvPicPr/>
          <p:nvPr/>
        </p:nvPicPr>
        <p:blipFill>
          <a:blip r:embed="rId6" cstate="print"/>
          <a:stretch>
            <a:fillRect/>
          </a:stretch>
        </p:blipFill>
        <p:spPr>
          <a:xfrm>
            <a:off x="6743519" y="2117672"/>
            <a:ext cx="1181010" cy="895938"/>
          </a:xfrm>
          <a:prstGeom prst="rect">
            <a:avLst/>
          </a:prstGeom>
        </p:spPr>
      </p:pic>
      <p:pic>
        <p:nvPicPr>
          <p:cNvPr id="13" name="object 13"/>
          <p:cNvPicPr/>
          <p:nvPr/>
        </p:nvPicPr>
        <p:blipFill>
          <a:blip r:embed="rId7" cstate="print"/>
          <a:stretch>
            <a:fillRect/>
          </a:stretch>
        </p:blipFill>
        <p:spPr>
          <a:xfrm>
            <a:off x="6636465" y="4194620"/>
            <a:ext cx="1369525" cy="742349"/>
          </a:xfrm>
          <a:prstGeom prst="rect">
            <a:avLst/>
          </a:prstGeom>
        </p:spPr>
      </p:pic>
      <p:pic>
        <p:nvPicPr>
          <p:cNvPr id="14" name="object 14"/>
          <p:cNvPicPr/>
          <p:nvPr/>
        </p:nvPicPr>
        <p:blipFill>
          <a:blip r:embed="rId8" cstate="print"/>
          <a:stretch>
            <a:fillRect/>
          </a:stretch>
        </p:blipFill>
        <p:spPr>
          <a:xfrm>
            <a:off x="4519963" y="3852534"/>
            <a:ext cx="1449791" cy="1409067"/>
          </a:xfrm>
          <a:prstGeom prst="rect">
            <a:avLst/>
          </a:prstGeom>
        </p:spPr>
      </p:pic>
      <p:pic>
        <p:nvPicPr>
          <p:cNvPr id="15" name="object 15"/>
          <p:cNvPicPr/>
          <p:nvPr/>
        </p:nvPicPr>
        <p:blipFill>
          <a:blip r:embed="rId9" cstate="print"/>
          <a:stretch>
            <a:fillRect/>
          </a:stretch>
        </p:blipFill>
        <p:spPr>
          <a:xfrm>
            <a:off x="4677642" y="3097877"/>
            <a:ext cx="1129200" cy="87802"/>
          </a:xfrm>
          <a:prstGeom prst="rect">
            <a:avLst/>
          </a:prstGeom>
        </p:spPr>
      </p:pic>
      <p:pic>
        <p:nvPicPr>
          <p:cNvPr id="16" name="object 16"/>
          <p:cNvPicPr/>
          <p:nvPr/>
        </p:nvPicPr>
        <p:blipFill>
          <a:blip r:embed="rId10" cstate="print"/>
          <a:stretch>
            <a:fillRect/>
          </a:stretch>
        </p:blipFill>
        <p:spPr>
          <a:xfrm>
            <a:off x="4584224" y="5370303"/>
            <a:ext cx="1328260" cy="117563"/>
          </a:xfrm>
          <a:prstGeom prst="rect">
            <a:avLst/>
          </a:prstGeom>
        </p:spPr>
      </p:pic>
      <p:sp>
        <p:nvSpPr>
          <p:cNvPr id="17" name="object 17"/>
          <p:cNvSpPr/>
          <p:nvPr/>
        </p:nvSpPr>
        <p:spPr>
          <a:xfrm>
            <a:off x="6065462" y="3450177"/>
            <a:ext cx="272039" cy="82263"/>
          </a:xfrm>
          <a:custGeom>
            <a:avLst/>
            <a:gdLst/>
            <a:ahLst/>
            <a:cxnLst/>
            <a:rect l="l" t="t" r="r" b="b"/>
            <a:pathLst>
              <a:path w="424179" h="128270">
                <a:moveTo>
                  <a:pt x="12319" y="70358"/>
                </a:moveTo>
                <a:lnTo>
                  <a:pt x="0" y="70358"/>
                </a:lnTo>
                <a:lnTo>
                  <a:pt x="84" y="75184"/>
                </a:lnTo>
                <a:lnTo>
                  <a:pt x="24765" y="94868"/>
                </a:lnTo>
                <a:lnTo>
                  <a:pt x="36703" y="94868"/>
                </a:lnTo>
                <a:lnTo>
                  <a:pt x="41994" y="93683"/>
                </a:lnTo>
                <a:lnTo>
                  <a:pt x="50969" y="88942"/>
                </a:lnTo>
                <a:lnTo>
                  <a:pt x="54356" y="85852"/>
                </a:lnTo>
                <a:lnTo>
                  <a:pt x="54813" y="85090"/>
                </a:lnTo>
                <a:lnTo>
                  <a:pt x="24849" y="85090"/>
                </a:lnTo>
                <a:lnTo>
                  <a:pt x="20447" y="83693"/>
                </a:lnTo>
                <a:lnTo>
                  <a:pt x="17399" y="80899"/>
                </a:lnTo>
                <a:lnTo>
                  <a:pt x="14435" y="78020"/>
                </a:lnTo>
                <a:lnTo>
                  <a:pt x="12823" y="74675"/>
                </a:lnTo>
                <a:lnTo>
                  <a:pt x="12707" y="74167"/>
                </a:lnTo>
                <a:lnTo>
                  <a:pt x="12319" y="70358"/>
                </a:lnTo>
                <a:close/>
              </a:path>
              <a:path w="424179" h="128270">
                <a:moveTo>
                  <a:pt x="38142" y="4317"/>
                </a:moveTo>
                <a:lnTo>
                  <a:pt x="24087" y="4317"/>
                </a:lnTo>
                <a:lnTo>
                  <a:pt x="18965" y="5333"/>
                </a:lnTo>
                <a:lnTo>
                  <a:pt x="508" y="34332"/>
                </a:lnTo>
                <a:lnTo>
                  <a:pt x="1735" y="38735"/>
                </a:lnTo>
                <a:lnTo>
                  <a:pt x="32046" y="54990"/>
                </a:lnTo>
                <a:lnTo>
                  <a:pt x="35814" y="56176"/>
                </a:lnTo>
                <a:lnTo>
                  <a:pt x="41402" y="58377"/>
                </a:lnTo>
                <a:lnTo>
                  <a:pt x="43730" y="59986"/>
                </a:lnTo>
                <a:lnTo>
                  <a:pt x="47455" y="64219"/>
                </a:lnTo>
                <a:lnTo>
                  <a:pt x="48387" y="66971"/>
                </a:lnTo>
                <a:lnTo>
                  <a:pt x="48387" y="74675"/>
                </a:lnTo>
                <a:lnTo>
                  <a:pt x="46778" y="78232"/>
                </a:lnTo>
                <a:lnTo>
                  <a:pt x="40428" y="83735"/>
                </a:lnTo>
                <a:lnTo>
                  <a:pt x="36110" y="85090"/>
                </a:lnTo>
                <a:lnTo>
                  <a:pt x="54813" y="85090"/>
                </a:lnTo>
                <a:lnTo>
                  <a:pt x="58928" y="78232"/>
                </a:lnTo>
                <a:lnTo>
                  <a:pt x="59975" y="74506"/>
                </a:lnTo>
                <a:lnTo>
                  <a:pt x="60058" y="64219"/>
                </a:lnTo>
                <a:lnTo>
                  <a:pt x="58801" y="59859"/>
                </a:lnTo>
                <a:lnTo>
                  <a:pt x="56261" y="56642"/>
                </a:lnTo>
                <a:lnTo>
                  <a:pt x="53721" y="53340"/>
                </a:lnTo>
                <a:lnTo>
                  <a:pt x="50673" y="50927"/>
                </a:lnTo>
                <a:lnTo>
                  <a:pt x="47117" y="49402"/>
                </a:lnTo>
                <a:lnTo>
                  <a:pt x="43561" y="47794"/>
                </a:lnTo>
                <a:lnTo>
                  <a:pt x="38862" y="46185"/>
                </a:lnTo>
                <a:lnTo>
                  <a:pt x="28194" y="43222"/>
                </a:lnTo>
                <a:lnTo>
                  <a:pt x="24426" y="42036"/>
                </a:lnTo>
                <a:lnTo>
                  <a:pt x="12319" y="31665"/>
                </a:lnTo>
                <a:lnTo>
                  <a:pt x="12319" y="23960"/>
                </a:lnTo>
                <a:lnTo>
                  <a:pt x="13843" y="20489"/>
                </a:lnTo>
                <a:lnTo>
                  <a:pt x="16891" y="18033"/>
                </a:lnTo>
                <a:lnTo>
                  <a:pt x="19939" y="15493"/>
                </a:lnTo>
                <a:lnTo>
                  <a:pt x="23876" y="14223"/>
                </a:lnTo>
                <a:lnTo>
                  <a:pt x="54900" y="14223"/>
                </a:lnTo>
                <a:lnTo>
                  <a:pt x="50165" y="10540"/>
                </a:lnTo>
                <a:lnTo>
                  <a:pt x="44915" y="6392"/>
                </a:lnTo>
                <a:lnTo>
                  <a:pt x="38142" y="4317"/>
                </a:lnTo>
                <a:close/>
              </a:path>
              <a:path w="424179" h="128270">
                <a:moveTo>
                  <a:pt x="54900" y="14223"/>
                </a:moveTo>
                <a:lnTo>
                  <a:pt x="33866" y="14223"/>
                </a:lnTo>
                <a:lnTo>
                  <a:pt x="38015" y="15536"/>
                </a:lnTo>
                <a:lnTo>
                  <a:pt x="41148" y="18160"/>
                </a:lnTo>
                <a:lnTo>
                  <a:pt x="44280" y="20701"/>
                </a:lnTo>
                <a:lnTo>
                  <a:pt x="46058" y="23664"/>
                </a:lnTo>
                <a:lnTo>
                  <a:pt x="46482" y="27051"/>
                </a:lnTo>
                <a:lnTo>
                  <a:pt x="59182" y="27051"/>
                </a:lnTo>
                <a:lnTo>
                  <a:pt x="58504" y="20192"/>
                </a:lnTo>
                <a:lnTo>
                  <a:pt x="55499" y="14689"/>
                </a:lnTo>
                <a:lnTo>
                  <a:pt x="54900" y="14223"/>
                </a:lnTo>
                <a:close/>
              </a:path>
              <a:path w="424179" h="128270">
                <a:moveTo>
                  <a:pt x="88635" y="0"/>
                </a:moveTo>
                <a:lnTo>
                  <a:pt x="77078" y="0"/>
                </a:lnTo>
                <a:lnTo>
                  <a:pt x="77078" y="93980"/>
                </a:lnTo>
                <a:lnTo>
                  <a:pt x="88635" y="93980"/>
                </a:lnTo>
                <a:lnTo>
                  <a:pt x="88635" y="0"/>
                </a:lnTo>
                <a:close/>
              </a:path>
              <a:path w="424179" h="128270">
                <a:moveTo>
                  <a:pt x="145796" y="23240"/>
                </a:moveTo>
                <a:lnTo>
                  <a:pt x="132588" y="23240"/>
                </a:lnTo>
                <a:lnTo>
                  <a:pt x="126619" y="24722"/>
                </a:lnTo>
                <a:lnTo>
                  <a:pt x="121285" y="27685"/>
                </a:lnTo>
                <a:lnTo>
                  <a:pt x="115951" y="30564"/>
                </a:lnTo>
                <a:lnTo>
                  <a:pt x="104013" y="66251"/>
                </a:lnTo>
                <a:lnTo>
                  <a:pt x="105495" y="72601"/>
                </a:lnTo>
                <a:lnTo>
                  <a:pt x="132165" y="95123"/>
                </a:lnTo>
                <a:lnTo>
                  <a:pt x="145288" y="95123"/>
                </a:lnTo>
                <a:lnTo>
                  <a:pt x="151300" y="93641"/>
                </a:lnTo>
                <a:lnTo>
                  <a:pt x="162137" y="87714"/>
                </a:lnTo>
                <a:lnTo>
                  <a:pt x="164944" y="84963"/>
                </a:lnTo>
                <a:lnTo>
                  <a:pt x="134536" y="84963"/>
                </a:lnTo>
                <a:lnTo>
                  <a:pt x="130726" y="84031"/>
                </a:lnTo>
                <a:lnTo>
                  <a:pt x="115824" y="64727"/>
                </a:lnTo>
                <a:lnTo>
                  <a:pt x="115824" y="53467"/>
                </a:lnTo>
                <a:lnTo>
                  <a:pt x="116883" y="48725"/>
                </a:lnTo>
                <a:lnTo>
                  <a:pt x="121116" y="40936"/>
                </a:lnTo>
                <a:lnTo>
                  <a:pt x="123910" y="38057"/>
                </a:lnTo>
                <a:lnTo>
                  <a:pt x="127382" y="36194"/>
                </a:lnTo>
                <a:lnTo>
                  <a:pt x="130937" y="34247"/>
                </a:lnTo>
                <a:lnTo>
                  <a:pt x="134832" y="33273"/>
                </a:lnTo>
                <a:lnTo>
                  <a:pt x="165170" y="33273"/>
                </a:lnTo>
                <a:lnTo>
                  <a:pt x="162434" y="30564"/>
                </a:lnTo>
                <a:lnTo>
                  <a:pt x="157100" y="27685"/>
                </a:lnTo>
                <a:lnTo>
                  <a:pt x="151766" y="24722"/>
                </a:lnTo>
                <a:lnTo>
                  <a:pt x="145796" y="23240"/>
                </a:lnTo>
                <a:close/>
              </a:path>
              <a:path w="424179" h="128270">
                <a:moveTo>
                  <a:pt x="165170" y="33273"/>
                </a:moveTo>
                <a:lnTo>
                  <a:pt x="143214" y="33273"/>
                </a:lnTo>
                <a:lnTo>
                  <a:pt x="147067" y="34247"/>
                </a:lnTo>
                <a:lnTo>
                  <a:pt x="150623" y="36194"/>
                </a:lnTo>
                <a:lnTo>
                  <a:pt x="154178" y="38057"/>
                </a:lnTo>
                <a:lnTo>
                  <a:pt x="157057" y="40936"/>
                </a:lnTo>
                <a:lnTo>
                  <a:pt x="161460" y="48725"/>
                </a:lnTo>
                <a:lnTo>
                  <a:pt x="162560" y="53467"/>
                </a:lnTo>
                <a:lnTo>
                  <a:pt x="162540" y="64727"/>
                </a:lnTo>
                <a:lnTo>
                  <a:pt x="161417" y="69384"/>
                </a:lnTo>
                <a:lnTo>
                  <a:pt x="159060" y="73406"/>
                </a:lnTo>
                <a:lnTo>
                  <a:pt x="156930" y="77173"/>
                </a:lnTo>
                <a:lnTo>
                  <a:pt x="154009" y="80094"/>
                </a:lnTo>
                <a:lnTo>
                  <a:pt x="146728" y="83989"/>
                </a:lnTo>
                <a:lnTo>
                  <a:pt x="142833" y="84963"/>
                </a:lnTo>
                <a:lnTo>
                  <a:pt x="164944" y="84963"/>
                </a:lnTo>
                <a:lnTo>
                  <a:pt x="166413" y="83523"/>
                </a:lnTo>
                <a:lnTo>
                  <a:pt x="172763" y="72601"/>
                </a:lnTo>
                <a:lnTo>
                  <a:pt x="174371" y="66251"/>
                </a:lnTo>
                <a:lnTo>
                  <a:pt x="174371" y="51858"/>
                </a:lnTo>
                <a:lnTo>
                  <a:pt x="172805" y="45550"/>
                </a:lnTo>
                <a:lnTo>
                  <a:pt x="169673" y="40131"/>
                </a:lnTo>
                <a:lnTo>
                  <a:pt x="166625" y="34713"/>
                </a:lnTo>
                <a:lnTo>
                  <a:pt x="165170" y="33273"/>
                </a:lnTo>
                <a:close/>
              </a:path>
              <a:path w="424179" h="128270">
                <a:moveTo>
                  <a:pt x="200362" y="104139"/>
                </a:moveTo>
                <a:lnTo>
                  <a:pt x="188932" y="104139"/>
                </a:lnTo>
                <a:lnTo>
                  <a:pt x="190033" y="111590"/>
                </a:lnTo>
                <a:lnTo>
                  <a:pt x="193631" y="117475"/>
                </a:lnTo>
                <a:lnTo>
                  <a:pt x="205823" y="126110"/>
                </a:lnTo>
                <a:lnTo>
                  <a:pt x="213443" y="128269"/>
                </a:lnTo>
                <a:lnTo>
                  <a:pt x="229276" y="128269"/>
                </a:lnTo>
                <a:lnTo>
                  <a:pt x="235118" y="126873"/>
                </a:lnTo>
                <a:lnTo>
                  <a:pt x="245193" y="121284"/>
                </a:lnTo>
                <a:lnTo>
                  <a:pt x="248241" y="118236"/>
                </a:lnTo>
                <a:lnTo>
                  <a:pt x="216999" y="118236"/>
                </a:lnTo>
                <a:lnTo>
                  <a:pt x="212215" y="116924"/>
                </a:lnTo>
                <a:lnTo>
                  <a:pt x="208236" y="114300"/>
                </a:lnTo>
                <a:lnTo>
                  <a:pt x="204257" y="111760"/>
                </a:lnTo>
                <a:lnTo>
                  <a:pt x="201632" y="108373"/>
                </a:lnTo>
                <a:lnTo>
                  <a:pt x="200362" y="104139"/>
                </a:lnTo>
                <a:close/>
              </a:path>
              <a:path w="424179" h="128270">
                <a:moveTo>
                  <a:pt x="255861" y="80899"/>
                </a:moveTo>
                <a:lnTo>
                  <a:pt x="244177" y="80899"/>
                </a:lnTo>
                <a:lnTo>
                  <a:pt x="244177" y="102700"/>
                </a:lnTo>
                <a:lnTo>
                  <a:pt x="242145" y="108288"/>
                </a:lnTo>
                <a:lnTo>
                  <a:pt x="237954" y="112394"/>
                </a:lnTo>
                <a:lnTo>
                  <a:pt x="234102" y="116247"/>
                </a:lnTo>
                <a:lnTo>
                  <a:pt x="228937" y="118236"/>
                </a:lnTo>
                <a:lnTo>
                  <a:pt x="248241" y="118236"/>
                </a:lnTo>
                <a:lnTo>
                  <a:pt x="249088" y="117390"/>
                </a:lnTo>
                <a:lnTo>
                  <a:pt x="252241" y="111590"/>
                </a:lnTo>
                <a:lnTo>
                  <a:pt x="254506" y="107484"/>
                </a:lnTo>
                <a:lnTo>
                  <a:pt x="255861" y="101854"/>
                </a:lnTo>
                <a:lnTo>
                  <a:pt x="255861" y="80899"/>
                </a:lnTo>
                <a:close/>
              </a:path>
              <a:path w="424179" h="128270">
                <a:moveTo>
                  <a:pt x="224280" y="23240"/>
                </a:moveTo>
                <a:lnTo>
                  <a:pt x="212088" y="23240"/>
                </a:lnTo>
                <a:lnTo>
                  <a:pt x="206458" y="24722"/>
                </a:lnTo>
                <a:lnTo>
                  <a:pt x="196383" y="30649"/>
                </a:lnTo>
                <a:lnTo>
                  <a:pt x="192446" y="34840"/>
                </a:lnTo>
                <a:lnTo>
                  <a:pt x="188927" y="41444"/>
                </a:lnTo>
                <a:lnTo>
                  <a:pt x="186688" y="45592"/>
                </a:lnTo>
                <a:lnTo>
                  <a:pt x="185249" y="51815"/>
                </a:lnTo>
                <a:lnTo>
                  <a:pt x="185249" y="65955"/>
                </a:lnTo>
                <a:lnTo>
                  <a:pt x="212088" y="95123"/>
                </a:lnTo>
                <a:lnTo>
                  <a:pt x="224280" y="95123"/>
                </a:lnTo>
                <a:lnTo>
                  <a:pt x="229530" y="93768"/>
                </a:lnTo>
                <a:lnTo>
                  <a:pt x="238504" y="88349"/>
                </a:lnTo>
                <a:lnTo>
                  <a:pt x="241891" y="84963"/>
                </a:lnTo>
                <a:lnTo>
                  <a:pt x="216237" y="84963"/>
                </a:lnTo>
                <a:lnTo>
                  <a:pt x="212300" y="83947"/>
                </a:lnTo>
                <a:lnTo>
                  <a:pt x="197060" y="53678"/>
                </a:lnTo>
                <a:lnTo>
                  <a:pt x="198118" y="49106"/>
                </a:lnTo>
                <a:lnTo>
                  <a:pt x="202352" y="41317"/>
                </a:lnTo>
                <a:lnTo>
                  <a:pt x="205188" y="38354"/>
                </a:lnTo>
                <a:lnTo>
                  <a:pt x="212300" y="34289"/>
                </a:lnTo>
                <a:lnTo>
                  <a:pt x="216237" y="33273"/>
                </a:lnTo>
                <a:lnTo>
                  <a:pt x="242069" y="33273"/>
                </a:lnTo>
                <a:lnTo>
                  <a:pt x="241975" y="33104"/>
                </a:lnTo>
                <a:lnTo>
                  <a:pt x="238589" y="29802"/>
                </a:lnTo>
                <a:lnTo>
                  <a:pt x="234017" y="27177"/>
                </a:lnTo>
                <a:lnTo>
                  <a:pt x="229530" y="24553"/>
                </a:lnTo>
                <a:lnTo>
                  <a:pt x="224280" y="23240"/>
                </a:lnTo>
                <a:close/>
              </a:path>
              <a:path w="424179" h="128270">
                <a:moveTo>
                  <a:pt x="242069" y="33273"/>
                </a:moveTo>
                <a:lnTo>
                  <a:pt x="224873" y="33273"/>
                </a:lnTo>
                <a:lnTo>
                  <a:pt x="228810" y="34332"/>
                </a:lnTo>
                <a:lnTo>
                  <a:pt x="232366" y="36448"/>
                </a:lnTo>
                <a:lnTo>
                  <a:pt x="244177" y="64304"/>
                </a:lnTo>
                <a:lnTo>
                  <a:pt x="243118" y="68918"/>
                </a:lnTo>
                <a:lnTo>
                  <a:pt x="224873" y="84963"/>
                </a:lnTo>
                <a:lnTo>
                  <a:pt x="241891" y="84963"/>
                </a:lnTo>
                <a:lnTo>
                  <a:pt x="244177" y="80899"/>
                </a:lnTo>
                <a:lnTo>
                  <a:pt x="255861" y="80899"/>
                </a:lnTo>
                <a:lnTo>
                  <a:pt x="255861" y="37084"/>
                </a:lnTo>
                <a:lnTo>
                  <a:pt x="244177" y="37084"/>
                </a:lnTo>
                <a:lnTo>
                  <a:pt x="242069" y="33273"/>
                </a:lnTo>
                <a:close/>
              </a:path>
              <a:path w="424179" h="128270">
                <a:moveTo>
                  <a:pt x="255861" y="24383"/>
                </a:moveTo>
                <a:lnTo>
                  <a:pt x="244177" y="24383"/>
                </a:lnTo>
                <a:lnTo>
                  <a:pt x="244177" y="37084"/>
                </a:lnTo>
                <a:lnTo>
                  <a:pt x="255861" y="37084"/>
                </a:lnTo>
                <a:lnTo>
                  <a:pt x="255861" y="24383"/>
                </a:lnTo>
                <a:close/>
              </a:path>
              <a:path w="424179" h="128270">
                <a:moveTo>
                  <a:pt x="310189" y="23240"/>
                </a:moveTo>
                <a:lnTo>
                  <a:pt x="297912" y="23240"/>
                </a:lnTo>
                <a:lnTo>
                  <a:pt x="292282" y="24722"/>
                </a:lnTo>
                <a:lnTo>
                  <a:pt x="282207" y="30649"/>
                </a:lnTo>
                <a:lnTo>
                  <a:pt x="278270" y="34840"/>
                </a:lnTo>
                <a:lnTo>
                  <a:pt x="274751" y="41444"/>
                </a:lnTo>
                <a:lnTo>
                  <a:pt x="272512" y="45592"/>
                </a:lnTo>
                <a:lnTo>
                  <a:pt x="271073" y="51815"/>
                </a:lnTo>
                <a:lnTo>
                  <a:pt x="271073" y="65955"/>
                </a:lnTo>
                <a:lnTo>
                  <a:pt x="297785" y="95123"/>
                </a:lnTo>
                <a:lnTo>
                  <a:pt x="309977" y="95123"/>
                </a:lnTo>
                <a:lnTo>
                  <a:pt x="315227" y="93810"/>
                </a:lnTo>
                <a:lnTo>
                  <a:pt x="324286" y="88476"/>
                </a:lnTo>
                <a:lnTo>
                  <a:pt x="327715" y="85090"/>
                </a:lnTo>
                <a:lnTo>
                  <a:pt x="302061" y="84963"/>
                </a:lnTo>
                <a:lnTo>
                  <a:pt x="298124" y="83947"/>
                </a:lnTo>
                <a:lnTo>
                  <a:pt x="282884" y="53678"/>
                </a:lnTo>
                <a:lnTo>
                  <a:pt x="283942" y="49106"/>
                </a:lnTo>
                <a:lnTo>
                  <a:pt x="288176" y="41317"/>
                </a:lnTo>
                <a:lnTo>
                  <a:pt x="291012" y="38354"/>
                </a:lnTo>
                <a:lnTo>
                  <a:pt x="298124" y="34289"/>
                </a:lnTo>
                <a:lnTo>
                  <a:pt x="302061" y="33273"/>
                </a:lnTo>
                <a:lnTo>
                  <a:pt x="327893" y="33273"/>
                </a:lnTo>
                <a:lnTo>
                  <a:pt x="327800" y="33104"/>
                </a:lnTo>
                <a:lnTo>
                  <a:pt x="324455" y="29802"/>
                </a:lnTo>
                <a:lnTo>
                  <a:pt x="315481" y="24553"/>
                </a:lnTo>
                <a:lnTo>
                  <a:pt x="310189" y="23240"/>
                </a:lnTo>
                <a:close/>
              </a:path>
              <a:path w="424179" h="128270">
                <a:moveTo>
                  <a:pt x="341685" y="81025"/>
                </a:moveTo>
                <a:lnTo>
                  <a:pt x="330001" y="81025"/>
                </a:lnTo>
                <a:lnTo>
                  <a:pt x="330001" y="93980"/>
                </a:lnTo>
                <a:lnTo>
                  <a:pt x="341685" y="93980"/>
                </a:lnTo>
                <a:lnTo>
                  <a:pt x="341685" y="81025"/>
                </a:lnTo>
                <a:close/>
              </a:path>
              <a:path w="424179" h="128270">
                <a:moveTo>
                  <a:pt x="327893" y="33273"/>
                </a:moveTo>
                <a:lnTo>
                  <a:pt x="310697" y="33273"/>
                </a:lnTo>
                <a:lnTo>
                  <a:pt x="314634" y="34332"/>
                </a:lnTo>
                <a:lnTo>
                  <a:pt x="318190" y="36448"/>
                </a:lnTo>
                <a:lnTo>
                  <a:pt x="330001" y="64304"/>
                </a:lnTo>
                <a:lnTo>
                  <a:pt x="328943" y="68918"/>
                </a:lnTo>
                <a:lnTo>
                  <a:pt x="310697" y="84963"/>
                </a:lnTo>
                <a:lnTo>
                  <a:pt x="327786" y="84963"/>
                </a:lnTo>
                <a:lnTo>
                  <a:pt x="330001" y="81025"/>
                </a:lnTo>
                <a:lnTo>
                  <a:pt x="341685" y="81025"/>
                </a:lnTo>
                <a:lnTo>
                  <a:pt x="341685" y="37084"/>
                </a:lnTo>
                <a:lnTo>
                  <a:pt x="330001" y="37084"/>
                </a:lnTo>
                <a:lnTo>
                  <a:pt x="327893" y="33273"/>
                </a:lnTo>
                <a:close/>
              </a:path>
              <a:path w="424179" h="128270">
                <a:moveTo>
                  <a:pt x="341685" y="24383"/>
                </a:moveTo>
                <a:lnTo>
                  <a:pt x="330001" y="24383"/>
                </a:lnTo>
                <a:lnTo>
                  <a:pt x="330001" y="37084"/>
                </a:lnTo>
                <a:lnTo>
                  <a:pt x="341685" y="37084"/>
                </a:lnTo>
                <a:lnTo>
                  <a:pt x="341685" y="24383"/>
                </a:lnTo>
                <a:close/>
              </a:path>
              <a:path w="424179" h="128270">
                <a:moveTo>
                  <a:pt x="372772" y="24383"/>
                </a:moveTo>
                <a:lnTo>
                  <a:pt x="361215" y="24383"/>
                </a:lnTo>
                <a:lnTo>
                  <a:pt x="361215" y="93980"/>
                </a:lnTo>
                <a:lnTo>
                  <a:pt x="372772" y="93980"/>
                </a:lnTo>
                <a:lnTo>
                  <a:pt x="372772" y="48217"/>
                </a:lnTo>
                <a:lnTo>
                  <a:pt x="374550" y="42671"/>
                </a:lnTo>
                <a:lnTo>
                  <a:pt x="378228" y="38734"/>
                </a:lnTo>
                <a:lnTo>
                  <a:pt x="381747" y="35051"/>
                </a:lnTo>
                <a:lnTo>
                  <a:pt x="383694" y="34289"/>
                </a:lnTo>
                <a:lnTo>
                  <a:pt x="372772" y="34289"/>
                </a:lnTo>
                <a:lnTo>
                  <a:pt x="372772" y="24383"/>
                </a:lnTo>
                <a:close/>
              </a:path>
              <a:path w="424179" h="128270">
                <a:moveTo>
                  <a:pt x="418061" y="33146"/>
                </a:moveTo>
                <a:lnTo>
                  <a:pt x="398723" y="33146"/>
                </a:lnTo>
                <a:lnTo>
                  <a:pt x="403464" y="35009"/>
                </a:lnTo>
                <a:lnTo>
                  <a:pt x="407056" y="38861"/>
                </a:lnTo>
                <a:lnTo>
                  <a:pt x="410407" y="42375"/>
                </a:lnTo>
                <a:lnTo>
                  <a:pt x="412142" y="47667"/>
                </a:lnTo>
                <a:lnTo>
                  <a:pt x="412142" y="93980"/>
                </a:lnTo>
                <a:lnTo>
                  <a:pt x="423572" y="93980"/>
                </a:lnTo>
                <a:lnTo>
                  <a:pt x="423572" y="43307"/>
                </a:lnTo>
                <a:lnTo>
                  <a:pt x="420948" y="35940"/>
                </a:lnTo>
                <a:lnTo>
                  <a:pt x="418061" y="33146"/>
                </a:lnTo>
                <a:close/>
              </a:path>
              <a:path w="424179" h="128270">
                <a:moveTo>
                  <a:pt x="403591" y="23113"/>
                </a:moveTo>
                <a:lnTo>
                  <a:pt x="390383" y="23113"/>
                </a:lnTo>
                <a:lnTo>
                  <a:pt x="386023" y="24087"/>
                </a:lnTo>
                <a:lnTo>
                  <a:pt x="382043" y="26034"/>
                </a:lnTo>
                <a:lnTo>
                  <a:pt x="378149" y="27982"/>
                </a:lnTo>
                <a:lnTo>
                  <a:pt x="375058" y="30733"/>
                </a:lnTo>
                <a:lnTo>
                  <a:pt x="372772" y="34289"/>
                </a:lnTo>
                <a:lnTo>
                  <a:pt x="383694" y="34289"/>
                </a:lnTo>
                <a:lnTo>
                  <a:pt x="386615" y="33146"/>
                </a:lnTo>
                <a:lnTo>
                  <a:pt x="418061" y="33146"/>
                </a:lnTo>
                <a:lnTo>
                  <a:pt x="415698" y="30860"/>
                </a:lnTo>
                <a:lnTo>
                  <a:pt x="410449" y="25696"/>
                </a:lnTo>
                <a:lnTo>
                  <a:pt x="403591" y="23113"/>
                </a:lnTo>
                <a:close/>
              </a:path>
            </a:pathLst>
          </a:custGeom>
          <a:solidFill>
            <a:srgbClr val="686868"/>
          </a:solidFill>
        </p:spPr>
        <p:txBody>
          <a:bodyPr wrap="square" lIns="0" tIns="0" rIns="0" bIns="0" rtlCol="0"/>
          <a:lstStyle/>
          <a:p>
            <a:endParaRPr sz="1154"/>
          </a:p>
        </p:txBody>
      </p:sp>
      <p:pic>
        <p:nvPicPr>
          <p:cNvPr id="18" name="object 18"/>
          <p:cNvPicPr/>
          <p:nvPr/>
        </p:nvPicPr>
        <p:blipFill>
          <a:blip r:embed="rId11" cstate="print"/>
          <a:stretch>
            <a:fillRect/>
          </a:stretch>
        </p:blipFill>
        <p:spPr>
          <a:xfrm>
            <a:off x="6845580" y="5055047"/>
            <a:ext cx="955719" cy="85407"/>
          </a:xfrm>
          <a:prstGeom prst="rect">
            <a:avLst/>
          </a:prstGeom>
        </p:spPr>
      </p:pic>
      <p:pic>
        <p:nvPicPr>
          <p:cNvPr id="19" name="object 19"/>
          <p:cNvPicPr/>
          <p:nvPr/>
        </p:nvPicPr>
        <p:blipFill>
          <a:blip r:embed="rId12" cstate="print"/>
          <a:stretch>
            <a:fillRect/>
          </a:stretch>
        </p:blipFill>
        <p:spPr>
          <a:xfrm>
            <a:off x="6749771" y="3122312"/>
            <a:ext cx="1167404" cy="87802"/>
          </a:xfrm>
          <a:prstGeom prst="rect">
            <a:avLst/>
          </a:prstGeom>
        </p:spPr>
      </p:pic>
      <p:sp>
        <p:nvSpPr>
          <p:cNvPr id="20" name="object 20"/>
          <p:cNvSpPr/>
          <p:nvPr/>
        </p:nvSpPr>
        <p:spPr>
          <a:xfrm>
            <a:off x="5843068" y="3154472"/>
            <a:ext cx="357154" cy="221134"/>
          </a:xfrm>
          <a:custGeom>
            <a:avLst/>
            <a:gdLst/>
            <a:ahLst/>
            <a:cxnLst/>
            <a:rect l="l" t="t" r="r" b="b"/>
            <a:pathLst>
              <a:path w="556895" h="344804">
                <a:moveTo>
                  <a:pt x="16419" y="81922"/>
                </a:moveTo>
                <a:lnTo>
                  <a:pt x="19894" y="83943"/>
                </a:lnTo>
                <a:lnTo>
                  <a:pt x="26675" y="82148"/>
                </a:lnTo>
                <a:lnTo>
                  <a:pt x="28696" y="78672"/>
                </a:lnTo>
                <a:lnTo>
                  <a:pt x="14799" y="26173"/>
                </a:lnTo>
                <a:lnTo>
                  <a:pt x="67298" y="12277"/>
                </a:lnTo>
                <a:lnTo>
                  <a:pt x="69319" y="8801"/>
                </a:lnTo>
                <a:lnTo>
                  <a:pt x="67524" y="2020"/>
                </a:lnTo>
                <a:lnTo>
                  <a:pt x="64048" y="0"/>
                </a:lnTo>
                <a:lnTo>
                  <a:pt x="7953" y="14848"/>
                </a:lnTo>
                <a:lnTo>
                  <a:pt x="10227" y="16170"/>
                </a:lnTo>
                <a:lnTo>
                  <a:pt x="3844" y="27149"/>
                </a:lnTo>
                <a:lnTo>
                  <a:pt x="1570" y="25827"/>
                </a:lnTo>
                <a:lnTo>
                  <a:pt x="16419" y="81922"/>
                </a:lnTo>
                <a:close/>
              </a:path>
              <a:path w="556895" h="344804">
                <a:moveTo>
                  <a:pt x="17097" y="34855"/>
                </a:moveTo>
                <a:lnTo>
                  <a:pt x="549944" y="344649"/>
                </a:lnTo>
                <a:lnTo>
                  <a:pt x="556327" y="333670"/>
                </a:lnTo>
                <a:lnTo>
                  <a:pt x="23480" y="23875"/>
                </a:lnTo>
                <a:lnTo>
                  <a:pt x="14799" y="26173"/>
                </a:lnTo>
                <a:lnTo>
                  <a:pt x="17097" y="34855"/>
                </a:lnTo>
                <a:close/>
              </a:path>
              <a:path w="556895" h="344804">
                <a:moveTo>
                  <a:pt x="1570" y="25827"/>
                </a:moveTo>
                <a:lnTo>
                  <a:pt x="3844" y="27149"/>
                </a:lnTo>
                <a:lnTo>
                  <a:pt x="10227" y="16170"/>
                </a:lnTo>
                <a:lnTo>
                  <a:pt x="7953" y="14848"/>
                </a:lnTo>
                <a:lnTo>
                  <a:pt x="2020" y="16419"/>
                </a:lnTo>
                <a:lnTo>
                  <a:pt x="0" y="19894"/>
                </a:lnTo>
                <a:lnTo>
                  <a:pt x="1570" y="25827"/>
                </a:lnTo>
                <a:close/>
              </a:path>
            </a:pathLst>
          </a:custGeom>
          <a:solidFill>
            <a:srgbClr val="D3D3D3"/>
          </a:solidFill>
        </p:spPr>
        <p:txBody>
          <a:bodyPr wrap="square" lIns="0" tIns="0" rIns="0" bIns="0" rtlCol="0"/>
          <a:lstStyle/>
          <a:p>
            <a:endParaRPr sz="1154"/>
          </a:p>
        </p:txBody>
      </p:sp>
      <p:sp>
        <p:nvSpPr>
          <p:cNvPr id="21" name="object 21"/>
          <p:cNvSpPr/>
          <p:nvPr/>
        </p:nvSpPr>
        <p:spPr>
          <a:xfrm>
            <a:off x="6146887" y="2184298"/>
            <a:ext cx="322945" cy="64752"/>
          </a:xfrm>
          <a:custGeom>
            <a:avLst/>
            <a:gdLst/>
            <a:ahLst/>
            <a:cxnLst/>
            <a:rect l="l" t="t" r="r" b="b"/>
            <a:pathLst>
              <a:path w="503554" h="100964">
                <a:moveTo>
                  <a:pt x="12319" y="75692"/>
                </a:moveTo>
                <a:lnTo>
                  <a:pt x="0" y="75692"/>
                </a:lnTo>
                <a:lnTo>
                  <a:pt x="84" y="80518"/>
                </a:lnTo>
                <a:lnTo>
                  <a:pt x="24765" y="100203"/>
                </a:lnTo>
                <a:lnTo>
                  <a:pt x="36703" y="100203"/>
                </a:lnTo>
                <a:lnTo>
                  <a:pt x="41994" y="99017"/>
                </a:lnTo>
                <a:lnTo>
                  <a:pt x="50969" y="94276"/>
                </a:lnTo>
                <a:lnTo>
                  <a:pt x="54356" y="91186"/>
                </a:lnTo>
                <a:lnTo>
                  <a:pt x="54813" y="90424"/>
                </a:lnTo>
                <a:lnTo>
                  <a:pt x="24849" y="90424"/>
                </a:lnTo>
                <a:lnTo>
                  <a:pt x="20447" y="89027"/>
                </a:lnTo>
                <a:lnTo>
                  <a:pt x="17399" y="86233"/>
                </a:lnTo>
                <a:lnTo>
                  <a:pt x="14435" y="83354"/>
                </a:lnTo>
                <a:lnTo>
                  <a:pt x="12823" y="80010"/>
                </a:lnTo>
                <a:lnTo>
                  <a:pt x="12707" y="79502"/>
                </a:lnTo>
                <a:lnTo>
                  <a:pt x="12319" y="75692"/>
                </a:lnTo>
                <a:close/>
              </a:path>
              <a:path w="503554" h="100964">
                <a:moveTo>
                  <a:pt x="38142" y="9652"/>
                </a:moveTo>
                <a:lnTo>
                  <a:pt x="24087" y="9652"/>
                </a:lnTo>
                <a:lnTo>
                  <a:pt x="18965" y="10668"/>
                </a:lnTo>
                <a:lnTo>
                  <a:pt x="508" y="39666"/>
                </a:lnTo>
                <a:lnTo>
                  <a:pt x="1735" y="44069"/>
                </a:lnTo>
                <a:lnTo>
                  <a:pt x="32046" y="60325"/>
                </a:lnTo>
                <a:lnTo>
                  <a:pt x="35814" y="61510"/>
                </a:lnTo>
                <a:lnTo>
                  <a:pt x="41402" y="63711"/>
                </a:lnTo>
                <a:lnTo>
                  <a:pt x="43730" y="65320"/>
                </a:lnTo>
                <a:lnTo>
                  <a:pt x="47455" y="69553"/>
                </a:lnTo>
                <a:lnTo>
                  <a:pt x="48387" y="72305"/>
                </a:lnTo>
                <a:lnTo>
                  <a:pt x="48387" y="80010"/>
                </a:lnTo>
                <a:lnTo>
                  <a:pt x="46778" y="83566"/>
                </a:lnTo>
                <a:lnTo>
                  <a:pt x="40428" y="89069"/>
                </a:lnTo>
                <a:lnTo>
                  <a:pt x="36110" y="90424"/>
                </a:lnTo>
                <a:lnTo>
                  <a:pt x="54813" y="90424"/>
                </a:lnTo>
                <a:lnTo>
                  <a:pt x="58928" y="83566"/>
                </a:lnTo>
                <a:lnTo>
                  <a:pt x="59975" y="79840"/>
                </a:lnTo>
                <a:lnTo>
                  <a:pt x="60058" y="69553"/>
                </a:lnTo>
                <a:lnTo>
                  <a:pt x="58801" y="65193"/>
                </a:lnTo>
                <a:lnTo>
                  <a:pt x="56261" y="61976"/>
                </a:lnTo>
                <a:lnTo>
                  <a:pt x="53721" y="58674"/>
                </a:lnTo>
                <a:lnTo>
                  <a:pt x="50673" y="56261"/>
                </a:lnTo>
                <a:lnTo>
                  <a:pt x="47117" y="54737"/>
                </a:lnTo>
                <a:lnTo>
                  <a:pt x="43561" y="53128"/>
                </a:lnTo>
                <a:lnTo>
                  <a:pt x="38862" y="51519"/>
                </a:lnTo>
                <a:lnTo>
                  <a:pt x="28194" y="48556"/>
                </a:lnTo>
                <a:lnTo>
                  <a:pt x="24426" y="47371"/>
                </a:lnTo>
                <a:lnTo>
                  <a:pt x="12319" y="36999"/>
                </a:lnTo>
                <a:lnTo>
                  <a:pt x="12319" y="29294"/>
                </a:lnTo>
                <a:lnTo>
                  <a:pt x="13843" y="25823"/>
                </a:lnTo>
                <a:lnTo>
                  <a:pt x="16891" y="23368"/>
                </a:lnTo>
                <a:lnTo>
                  <a:pt x="19939" y="20828"/>
                </a:lnTo>
                <a:lnTo>
                  <a:pt x="23876" y="19558"/>
                </a:lnTo>
                <a:lnTo>
                  <a:pt x="54900" y="19558"/>
                </a:lnTo>
                <a:lnTo>
                  <a:pt x="50165" y="15875"/>
                </a:lnTo>
                <a:lnTo>
                  <a:pt x="44915" y="11726"/>
                </a:lnTo>
                <a:lnTo>
                  <a:pt x="38142" y="9652"/>
                </a:lnTo>
                <a:close/>
              </a:path>
              <a:path w="503554" h="100964">
                <a:moveTo>
                  <a:pt x="54900" y="19558"/>
                </a:moveTo>
                <a:lnTo>
                  <a:pt x="33866" y="19558"/>
                </a:lnTo>
                <a:lnTo>
                  <a:pt x="38015" y="20870"/>
                </a:lnTo>
                <a:lnTo>
                  <a:pt x="41148" y="23495"/>
                </a:lnTo>
                <a:lnTo>
                  <a:pt x="44280" y="26035"/>
                </a:lnTo>
                <a:lnTo>
                  <a:pt x="46058" y="28998"/>
                </a:lnTo>
                <a:lnTo>
                  <a:pt x="46482" y="32385"/>
                </a:lnTo>
                <a:lnTo>
                  <a:pt x="59182" y="32385"/>
                </a:lnTo>
                <a:lnTo>
                  <a:pt x="58504" y="25527"/>
                </a:lnTo>
                <a:lnTo>
                  <a:pt x="55499" y="20023"/>
                </a:lnTo>
                <a:lnTo>
                  <a:pt x="54900" y="19558"/>
                </a:lnTo>
                <a:close/>
              </a:path>
              <a:path w="503554" h="100964">
                <a:moveTo>
                  <a:pt x="88635" y="29718"/>
                </a:moveTo>
                <a:lnTo>
                  <a:pt x="77078" y="29718"/>
                </a:lnTo>
                <a:lnTo>
                  <a:pt x="77078" y="99314"/>
                </a:lnTo>
                <a:lnTo>
                  <a:pt x="88635" y="99314"/>
                </a:lnTo>
                <a:lnTo>
                  <a:pt x="88635" y="29718"/>
                </a:lnTo>
                <a:close/>
              </a:path>
              <a:path w="503554" h="100964">
                <a:moveTo>
                  <a:pt x="95239" y="0"/>
                </a:moveTo>
                <a:lnTo>
                  <a:pt x="68188" y="15875"/>
                </a:lnTo>
                <a:lnTo>
                  <a:pt x="68188" y="24511"/>
                </a:lnTo>
                <a:lnTo>
                  <a:pt x="95239" y="10033"/>
                </a:lnTo>
                <a:lnTo>
                  <a:pt x="95239" y="0"/>
                </a:lnTo>
                <a:close/>
              </a:path>
              <a:path w="503554" h="100964">
                <a:moveTo>
                  <a:pt x="119889" y="29718"/>
                </a:moveTo>
                <a:lnTo>
                  <a:pt x="108332" y="29718"/>
                </a:lnTo>
                <a:lnTo>
                  <a:pt x="108332" y="99314"/>
                </a:lnTo>
                <a:lnTo>
                  <a:pt x="119889" y="99314"/>
                </a:lnTo>
                <a:lnTo>
                  <a:pt x="119889" y="53678"/>
                </a:lnTo>
                <a:lnTo>
                  <a:pt x="121667" y="48133"/>
                </a:lnTo>
                <a:lnTo>
                  <a:pt x="125570" y="43942"/>
                </a:lnTo>
                <a:lnTo>
                  <a:pt x="128779" y="40428"/>
                </a:lnTo>
                <a:lnTo>
                  <a:pt x="130442" y="39751"/>
                </a:lnTo>
                <a:lnTo>
                  <a:pt x="119889" y="39751"/>
                </a:lnTo>
                <a:lnTo>
                  <a:pt x="119889" y="29718"/>
                </a:lnTo>
                <a:close/>
              </a:path>
              <a:path w="503554" h="100964">
                <a:moveTo>
                  <a:pt x="164854" y="38481"/>
                </a:moveTo>
                <a:lnTo>
                  <a:pt x="145416" y="38481"/>
                </a:lnTo>
                <a:lnTo>
                  <a:pt x="150030" y="40343"/>
                </a:lnTo>
                <a:lnTo>
                  <a:pt x="153416" y="44069"/>
                </a:lnTo>
                <a:lnTo>
                  <a:pt x="156888" y="47709"/>
                </a:lnTo>
                <a:lnTo>
                  <a:pt x="158624" y="53001"/>
                </a:lnTo>
                <a:lnTo>
                  <a:pt x="158624" y="99314"/>
                </a:lnTo>
                <a:lnTo>
                  <a:pt x="170054" y="99314"/>
                </a:lnTo>
                <a:lnTo>
                  <a:pt x="170054" y="53678"/>
                </a:lnTo>
                <a:lnTo>
                  <a:pt x="171832" y="48133"/>
                </a:lnTo>
                <a:lnTo>
                  <a:pt x="175735" y="43942"/>
                </a:lnTo>
                <a:lnTo>
                  <a:pt x="167387" y="43942"/>
                </a:lnTo>
                <a:lnTo>
                  <a:pt x="165185" y="38862"/>
                </a:lnTo>
                <a:lnTo>
                  <a:pt x="164854" y="38481"/>
                </a:lnTo>
                <a:close/>
              </a:path>
              <a:path w="503554" h="100964">
                <a:moveTo>
                  <a:pt x="214659" y="38481"/>
                </a:moveTo>
                <a:lnTo>
                  <a:pt x="195581" y="38481"/>
                </a:lnTo>
                <a:lnTo>
                  <a:pt x="200195" y="40343"/>
                </a:lnTo>
                <a:lnTo>
                  <a:pt x="203582" y="44069"/>
                </a:lnTo>
                <a:lnTo>
                  <a:pt x="207053" y="47709"/>
                </a:lnTo>
                <a:lnTo>
                  <a:pt x="208789" y="53001"/>
                </a:lnTo>
                <a:lnTo>
                  <a:pt x="208789" y="99314"/>
                </a:lnTo>
                <a:lnTo>
                  <a:pt x="220218" y="99314"/>
                </a:lnTo>
                <a:lnTo>
                  <a:pt x="220218" y="51858"/>
                </a:lnTo>
                <a:lnTo>
                  <a:pt x="218991" y="46397"/>
                </a:lnTo>
                <a:lnTo>
                  <a:pt x="214659" y="38481"/>
                </a:lnTo>
                <a:close/>
              </a:path>
              <a:path w="503554" h="100964">
                <a:moveTo>
                  <a:pt x="197443" y="28448"/>
                </a:moveTo>
                <a:lnTo>
                  <a:pt x="186521" y="28448"/>
                </a:lnTo>
                <a:lnTo>
                  <a:pt x="181526" y="29802"/>
                </a:lnTo>
                <a:lnTo>
                  <a:pt x="172551" y="35221"/>
                </a:lnTo>
                <a:lnTo>
                  <a:pt x="169334" y="39031"/>
                </a:lnTo>
                <a:lnTo>
                  <a:pt x="167387" y="43942"/>
                </a:lnTo>
                <a:lnTo>
                  <a:pt x="175735" y="43942"/>
                </a:lnTo>
                <a:lnTo>
                  <a:pt x="178943" y="40428"/>
                </a:lnTo>
                <a:lnTo>
                  <a:pt x="183727" y="38481"/>
                </a:lnTo>
                <a:lnTo>
                  <a:pt x="214659" y="38481"/>
                </a:lnTo>
                <a:lnTo>
                  <a:pt x="214080" y="37422"/>
                </a:lnTo>
                <a:lnTo>
                  <a:pt x="210736" y="34078"/>
                </a:lnTo>
                <a:lnTo>
                  <a:pt x="206502" y="31877"/>
                </a:lnTo>
                <a:lnTo>
                  <a:pt x="202269" y="29591"/>
                </a:lnTo>
                <a:lnTo>
                  <a:pt x="197443" y="28448"/>
                </a:lnTo>
                <a:close/>
              </a:path>
              <a:path w="503554" h="100964">
                <a:moveTo>
                  <a:pt x="147701" y="28448"/>
                </a:moveTo>
                <a:lnTo>
                  <a:pt x="137203" y="28448"/>
                </a:lnTo>
                <a:lnTo>
                  <a:pt x="132927" y="29421"/>
                </a:lnTo>
                <a:lnTo>
                  <a:pt x="129032" y="31369"/>
                </a:lnTo>
                <a:lnTo>
                  <a:pt x="125222" y="33316"/>
                </a:lnTo>
                <a:lnTo>
                  <a:pt x="122174" y="36110"/>
                </a:lnTo>
                <a:lnTo>
                  <a:pt x="119889" y="39751"/>
                </a:lnTo>
                <a:lnTo>
                  <a:pt x="130442" y="39751"/>
                </a:lnTo>
                <a:lnTo>
                  <a:pt x="133562" y="38481"/>
                </a:lnTo>
                <a:lnTo>
                  <a:pt x="164854" y="38481"/>
                </a:lnTo>
                <a:lnTo>
                  <a:pt x="161841" y="35009"/>
                </a:lnTo>
                <a:lnTo>
                  <a:pt x="152866" y="29760"/>
                </a:lnTo>
                <a:lnTo>
                  <a:pt x="147701" y="28448"/>
                </a:lnTo>
                <a:close/>
              </a:path>
              <a:path w="503554" h="100964">
                <a:moveTo>
                  <a:pt x="261264" y="86487"/>
                </a:moveTo>
                <a:lnTo>
                  <a:pt x="250733" y="86487"/>
                </a:lnTo>
                <a:lnTo>
                  <a:pt x="253019" y="90551"/>
                </a:lnTo>
                <a:lnTo>
                  <a:pt x="256406" y="93895"/>
                </a:lnTo>
                <a:lnTo>
                  <a:pt x="260893" y="96520"/>
                </a:lnTo>
                <a:lnTo>
                  <a:pt x="265465" y="99144"/>
                </a:lnTo>
                <a:lnTo>
                  <a:pt x="270757" y="100457"/>
                </a:lnTo>
                <a:lnTo>
                  <a:pt x="282949" y="100457"/>
                </a:lnTo>
                <a:lnTo>
                  <a:pt x="288537" y="98933"/>
                </a:lnTo>
                <a:lnTo>
                  <a:pt x="293532" y="95885"/>
                </a:lnTo>
                <a:lnTo>
                  <a:pt x="298612" y="92837"/>
                </a:lnTo>
                <a:lnTo>
                  <a:pt x="300976" y="90297"/>
                </a:lnTo>
                <a:lnTo>
                  <a:pt x="270122" y="90297"/>
                </a:lnTo>
                <a:lnTo>
                  <a:pt x="266185" y="89281"/>
                </a:lnTo>
                <a:lnTo>
                  <a:pt x="262544" y="87249"/>
                </a:lnTo>
                <a:lnTo>
                  <a:pt x="261264" y="86487"/>
                </a:lnTo>
                <a:close/>
              </a:path>
              <a:path w="503554" h="100964">
                <a:moveTo>
                  <a:pt x="250733" y="5334"/>
                </a:moveTo>
                <a:lnTo>
                  <a:pt x="239176" y="5334"/>
                </a:lnTo>
                <a:lnTo>
                  <a:pt x="239176" y="99314"/>
                </a:lnTo>
                <a:lnTo>
                  <a:pt x="250733" y="99314"/>
                </a:lnTo>
                <a:lnTo>
                  <a:pt x="250733" y="86487"/>
                </a:lnTo>
                <a:lnTo>
                  <a:pt x="261264" y="86487"/>
                </a:lnTo>
                <a:lnTo>
                  <a:pt x="250733" y="69638"/>
                </a:lnTo>
                <a:lnTo>
                  <a:pt x="250783" y="59012"/>
                </a:lnTo>
                <a:lnTo>
                  <a:pt x="260988" y="42672"/>
                </a:lnTo>
                <a:lnTo>
                  <a:pt x="250733" y="42672"/>
                </a:lnTo>
                <a:lnTo>
                  <a:pt x="250733" y="5334"/>
                </a:lnTo>
                <a:close/>
              </a:path>
              <a:path w="503554" h="100964">
                <a:moveTo>
                  <a:pt x="301120" y="38608"/>
                </a:moveTo>
                <a:lnTo>
                  <a:pt x="278673" y="38608"/>
                </a:lnTo>
                <a:lnTo>
                  <a:pt x="282610" y="39624"/>
                </a:lnTo>
                <a:lnTo>
                  <a:pt x="286166" y="41656"/>
                </a:lnTo>
                <a:lnTo>
                  <a:pt x="289807" y="43688"/>
                </a:lnTo>
                <a:lnTo>
                  <a:pt x="292686" y="46651"/>
                </a:lnTo>
                <a:lnTo>
                  <a:pt x="296919" y="54440"/>
                </a:lnTo>
                <a:lnTo>
                  <a:pt x="297977" y="59012"/>
                </a:lnTo>
                <a:lnTo>
                  <a:pt x="297968" y="69638"/>
                </a:lnTo>
                <a:lnTo>
                  <a:pt x="278673" y="90297"/>
                </a:lnTo>
                <a:lnTo>
                  <a:pt x="300976" y="90297"/>
                </a:lnTo>
                <a:lnTo>
                  <a:pt x="302592" y="88561"/>
                </a:lnTo>
                <a:lnTo>
                  <a:pt x="308349" y="77554"/>
                </a:lnTo>
                <a:lnTo>
                  <a:pt x="309788" y="71289"/>
                </a:lnTo>
                <a:lnTo>
                  <a:pt x="309788" y="57150"/>
                </a:lnTo>
                <a:lnTo>
                  <a:pt x="308349" y="50927"/>
                </a:lnTo>
                <a:lnTo>
                  <a:pt x="302592" y="40174"/>
                </a:lnTo>
                <a:lnTo>
                  <a:pt x="301120" y="38608"/>
                </a:lnTo>
                <a:close/>
              </a:path>
              <a:path w="503554" h="100964">
                <a:moveTo>
                  <a:pt x="283034" y="28575"/>
                </a:moveTo>
                <a:lnTo>
                  <a:pt x="270926" y="28575"/>
                </a:lnTo>
                <a:lnTo>
                  <a:pt x="265719" y="29887"/>
                </a:lnTo>
                <a:lnTo>
                  <a:pt x="256575" y="35136"/>
                </a:lnTo>
                <a:lnTo>
                  <a:pt x="253104" y="38523"/>
                </a:lnTo>
                <a:lnTo>
                  <a:pt x="250733" y="42672"/>
                </a:lnTo>
                <a:lnTo>
                  <a:pt x="260988" y="42672"/>
                </a:lnTo>
                <a:lnTo>
                  <a:pt x="266185" y="39666"/>
                </a:lnTo>
                <a:lnTo>
                  <a:pt x="270122" y="38608"/>
                </a:lnTo>
                <a:lnTo>
                  <a:pt x="301120" y="38608"/>
                </a:lnTo>
                <a:lnTo>
                  <a:pt x="298655" y="35983"/>
                </a:lnTo>
                <a:lnTo>
                  <a:pt x="288664" y="30056"/>
                </a:lnTo>
                <a:lnTo>
                  <a:pt x="283034" y="28575"/>
                </a:lnTo>
                <a:close/>
              </a:path>
              <a:path w="503554" h="100964">
                <a:moveTo>
                  <a:pt x="362465" y="28575"/>
                </a:moveTo>
                <a:lnTo>
                  <a:pt x="349257" y="28575"/>
                </a:lnTo>
                <a:lnTo>
                  <a:pt x="343288" y="30056"/>
                </a:lnTo>
                <a:lnTo>
                  <a:pt x="337954" y="33020"/>
                </a:lnTo>
                <a:lnTo>
                  <a:pt x="332620" y="35898"/>
                </a:lnTo>
                <a:lnTo>
                  <a:pt x="320682" y="71585"/>
                </a:lnTo>
                <a:lnTo>
                  <a:pt x="322164" y="77935"/>
                </a:lnTo>
                <a:lnTo>
                  <a:pt x="348834" y="100457"/>
                </a:lnTo>
                <a:lnTo>
                  <a:pt x="361957" y="100457"/>
                </a:lnTo>
                <a:lnTo>
                  <a:pt x="367969" y="98975"/>
                </a:lnTo>
                <a:lnTo>
                  <a:pt x="378806" y="93048"/>
                </a:lnTo>
                <a:lnTo>
                  <a:pt x="381613" y="90297"/>
                </a:lnTo>
                <a:lnTo>
                  <a:pt x="351205" y="90297"/>
                </a:lnTo>
                <a:lnTo>
                  <a:pt x="347395" y="89365"/>
                </a:lnTo>
                <a:lnTo>
                  <a:pt x="332493" y="70061"/>
                </a:lnTo>
                <a:lnTo>
                  <a:pt x="332493" y="58801"/>
                </a:lnTo>
                <a:lnTo>
                  <a:pt x="333552" y="54059"/>
                </a:lnTo>
                <a:lnTo>
                  <a:pt x="337785" y="46270"/>
                </a:lnTo>
                <a:lnTo>
                  <a:pt x="340579" y="43391"/>
                </a:lnTo>
                <a:lnTo>
                  <a:pt x="344050" y="41529"/>
                </a:lnTo>
                <a:lnTo>
                  <a:pt x="347606" y="39581"/>
                </a:lnTo>
                <a:lnTo>
                  <a:pt x="351501" y="38608"/>
                </a:lnTo>
                <a:lnTo>
                  <a:pt x="381839" y="38608"/>
                </a:lnTo>
                <a:lnTo>
                  <a:pt x="379102" y="35898"/>
                </a:lnTo>
                <a:lnTo>
                  <a:pt x="373768" y="33020"/>
                </a:lnTo>
                <a:lnTo>
                  <a:pt x="368434" y="30056"/>
                </a:lnTo>
                <a:lnTo>
                  <a:pt x="362465" y="28575"/>
                </a:lnTo>
                <a:close/>
              </a:path>
              <a:path w="503554" h="100964">
                <a:moveTo>
                  <a:pt x="381839" y="38608"/>
                </a:moveTo>
                <a:lnTo>
                  <a:pt x="359883" y="38608"/>
                </a:lnTo>
                <a:lnTo>
                  <a:pt x="363735" y="39581"/>
                </a:lnTo>
                <a:lnTo>
                  <a:pt x="367291" y="41529"/>
                </a:lnTo>
                <a:lnTo>
                  <a:pt x="370847" y="43391"/>
                </a:lnTo>
                <a:lnTo>
                  <a:pt x="373726" y="46270"/>
                </a:lnTo>
                <a:lnTo>
                  <a:pt x="378129" y="54059"/>
                </a:lnTo>
                <a:lnTo>
                  <a:pt x="379229" y="58801"/>
                </a:lnTo>
                <a:lnTo>
                  <a:pt x="379209" y="70061"/>
                </a:lnTo>
                <a:lnTo>
                  <a:pt x="378086" y="74718"/>
                </a:lnTo>
                <a:lnTo>
                  <a:pt x="375729" y="78740"/>
                </a:lnTo>
                <a:lnTo>
                  <a:pt x="373599" y="82507"/>
                </a:lnTo>
                <a:lnTo>
                  <a:pt x="370678" y="85428"/>
                </a:lnTo>
                <a:lnTo>
                  <a:pt x="363397" y="89323"/>
                </a:lnTo>
                <a:lnTo>
                  <a:pt x="359502" y="90297"/>
                </a:lnTo>
                <a:lnTo>
                  <a:pt x="381613" y="90297"/>
                </a:lnTo>
                <a:lnTo>
                  <a:pt x="383082" y="88857"/>
                </a:lnTo>
                <a:lnTo>
                  <a:pt x="389432" y="77935"/>
                </a:lnTo>
                <a:lnTo>
                  <a:pt x="391040" y="71585"/>
                </a:lnTo>
                <a:lnTo>
                  <a:pt x="391040" y="57192"/>
                </a:lnTo>
                <a:lnTo>
                  <a:pt x="389474" y="50884"/>
                </a:lnTo>
                <a:lnTo>
                  <a:pt x="386341" y="45466"/>
                </a:lnTo>
                <a:lnTo>
                  <a:pt x="383293" y="40047"/>
                </a:lnTo>
                <a:lnTo>
                  <a:pt x="381839" y="38608"/>
                </a:lnTo>
                <a:close/>
              </a:path>
              <a:path w="503554" h="100964">
                <a:moveTo>
                  <a:pt x="417793" y="5334"/>
                </a:moveTo>
                <a:lnTo>
                  <a:pt x="406236" y="5334"/>
                </a:lnTo>
                <a:lnTo>
                  <a:pt x="406236" y="99314"/>
                </a:lnTo>
                <a:lnTo>
                  <a:pt x="417793" y="99314"/>
                </a:lnTo>
                <a:lnTo>
                  <a:pt x="417793" y="5334"/>
                </a:lnTo>
                <a:close/>
              </a:path>
              <a:path w="503554" h="100964">
                <a:moveTo>
                  <a:pt x="474955" y="28575"/>
                </a:moveTo>
                <a:lnTo>
                  <a:pt x="461747" y="28575"/>
                </a:lnTo>
                <a:lnTo>
                  <a:pt x="455778" y="30056"/>
                </a:lnTo>
                <a:lnTo>
                  <a:pt x="450444" y="33020"/>
                </a:lnTo>
                <a:lnTo>
                  <a:pt x="445110" y="35898"/>
                </a:lnTo>
                <a:lnTo>
                  <a:pt x="433172" y="71585"/>
                </a:lnTo>
                <a:lnTo>
                  <a:pt x="434653" y="77935"/>
                </a:lnTo>
                <a:lnTo>
                  <a:pt x="461323" y="100457"/>
                </a:lnTo>
                <a:lnTo>
                  <a:pt x="474447" y="100457"/>
                </a:lnTo>
                <a:lnTo>
                  <a:pt x="480458" y="98975"/>
                </a:lnTo>
                <a:lnTo>
                  <a:pt x="491295" y="93048"/>
                </a:lnTo>
                <a:lnTo>
                  <a:pt x="494103" y="90297"/>
                </a:lnTo>
                <a:lnTo>
                  <a:pt x="463694" y="90297"/>
                </a:lnTo>
                <a:lnTo>
                  <a:pt x="459884" y="89365"/>
                </a:lnTo>
                <a:lnTo>
                  <a:pt x="444983" y="70061"/>
                </a:lnTo>
                <a:lnTo>
                  <a:pt x="444983" y="58801"/>
                </a:lnTo>
                <a:lnTo>
                  <a:pt x="446041" y="54059"/>
                </a:lnTo>
                <a:lnTo>
                  <a:pt x="450274" y="46270"/>
                </a:lnTo>
                <a:lnTo>
                  <a:pt x="453068" y="43391"/>
                </a:lnTo>
                <a:lnTo>
                  <a:pt x="456540" y="41529"/>
                </a:lnTo>
                <a:lnTo>
                  <a:pt x="460096" y="39581"/>
                </a:lnTo>
                <a:lnTo>
                  <a:pt x="463990" y="38608"/>
                </a:lnTo>
                <a:lnTo>
                  <a:pt x="494329" y="38608"/>
                </a:lnTo>
                <a:lnTo>
                  <a:pt x="491592" y="35898"/>
                </a:lnTo>
                <a:lnTo>
                  <a:pt x="486258" y="33020"/>
                </a:lnTo>
                <a:lnTo>
                  <a:pt x="480924" y="30056"/>
                </a:lnTo>
                <a:lnTo>
                  <a:pt x="474955" y="28575"/>
                </a:lnTo>
                <a:close/>
              </a:path>
              <a:path w="503554" h="100964">
                <a:moveTo>
                  <a:pt x="494329" y="38608"/>
                </a:moveTo>
                <a:lnTo>
                  <a:pt x="472372" y="38608"/>
                </a:lnTo>
                <a:lnTo>
                  <a:pt x="476225" y="39581"/>
                </a:lnTo>
                <a:lnTo>
                  <a:pt x="479781" y="41529"/>
                </a:lnTo>
                <a:lnTo>
                  <a:pt x="483337" y="43391"/>
                </a:lnTo>
                <a:lnTo>
                  <a:pt x="486215" y="46270"/>
                </a:lnTo>
                <a:lnTo>
                  <a:pt x="490618" y="54059"/>
                </a:lnTo>
                <a:lnTo>
                  <a:pt x="491719" y="58801"/>
                </a:lnTo>
                <a:lnTo>
                  <a:pt x="491698" y="70061"/>
                </a:lnTo>
                <a:lnTo>
                  <a:pt x="490576" y="74718"/>
                </a:lnTo>
                <a:lnTo>
                  <a:pt x="488218" y="78740"/>
                </a:lnTo>
                <a:lnTo>
                  <a:pt x="486088" y="82507"/>
                </a:lnTo>
                <a:lnTo>
                  <a:pt x="483167" y="85428"/>
                </a:lnTo>
                <a:lnTo>
                  <a:pt x="475886" y="89323"/>
                </a:lnTo>
                <a:lnTo>
                  <a:pt x="471991" y="90297"/>
                </a:lnTo>
                <a:lnTo>
                  <a:pt x="494103" y="90297"/>
                </a:lnTo>
                <a:lnTo>
                  <a:pt x="495571" y="88857"/>
                </a:lnTo>
                <a:lnTo>
                  <a:pt x="501921" y="77935"/>
                </a:lnTo>
                <a:lnTo>
                  <a:pt x="503530" y="71585"/>
                </a:lnTo>
                <a:lnTo>
                  <a:pt x="503530" y="57192"/>
                </a:lnTo>
                <a:lnTo>
                  <a:pt x="501963" y="50884"/>
                </a:lnTo>
                <a:lnTo>
                  <a:pt x="498831" y="45466"/>
                </a:lnTo>
                <a:lnTo>
                  <a:pt x="495783" y="40047"/>
                </a:lnTo>
                <a:lnTo>
                  <a:pt x="494329" y="38608"/>
                </a:lnTo>
                <a:close/>
              </a:path>
            </a:pathLst>
          </a:custGeom>
          <a:solidFill>
            <a:srgbClr val="686868"/>
          </a:solidFill>
        </p:spPr>
        <p:txBody>
          <a:bodyPr wrap="square" lIns="0" tIns="0" rIns="0" bIns="0" rtlCol="0"/>
          <a:lstStyle/>
          <a:p>
            <a:endParaRPr sz="1154"/>
          </a:p>
        </p:txBody>
      </p:sp>
      <p:sp>
        <p:nvSpPr>
          <p:cNvPr id="22" name="object 22"/>
          <p:cNvSpPr/>
          <p:nvPr/>
        </p:nvSpPr>
        <p:spPr>
          <a:xfrm>
            <a:off x="6522319" y="2244126"/>
            <a:ext cx="323760" cy="131133"/>
          </a:xfrm>
          <a:custGeom>
            <a:avLst/>
            <a:gdLst/>
            <a:ahLst/>
            <a:cxnLst/>
            <a:rect l="l" t="t" r="r" b="b"/>
            <a:pathLst>
              <a:path w="504825" h="204470">
                <a:moveTo>
                  <a:pt x="475860" y="114031"/>
                </a:moveTo>
                <a:lnTo>
                  <a:pt x="472046" y="112759"/>
                </a:lnTo>
                <a:lnTo>
                  <a:pt x="465773" y="115896"/>
                </a:lnTo>
                <a:lnTo>
                  <a:pt x="464501" y="119710"/>
                </a:lnTo>
                <a:lnTo>
                  <a:pt x="488788" y="168284"/>
                </a:lnTo>
                <a:lnTo>
                  <a:pt x="440214" y="192571"/>
                </a:lnTo>
                <a:lnTo>
                  <a:pt x="438943" y="196385"/>
                </a:lnTo>
                <a:lnTo>
                  <a:pt x="442080" y="202659"/>
                </a:lnTo>
                <a:lnTo>
                  <a:pt x="445894" y="203930"/>
                </a:lnTo>
                <a:lnTo>
                  <a:pt x="497795" y="177980"/>
                </a:lnTo>
                <a:lnTo>
                  <a:pt x="495299" y="177148"/>
                </a:lnTo>
                <a:lnTo>
                  <a:pt x="499315" y="165100"/>
                </a:lnTo>
                <a:lnTo>
                  <a:pt x="501811" y="165931"/>
                </a:lnTo>
                <a:lnTo>
                  <a:pt x="475860" y="114031"/>
                </a:lnTo>
                <a:close/>
              </a:path>
              <a:path w="504825" h="204470">
                <a:moveTo>
                  <a:pt x="484772" y="160252"/>
                </a:moveTo>
                <a:lnTo>
                  <a:pt x="4016" y="0"/>
                </a:lnTo>
                <a:lnTo>
                  <a:pt x="0" y="12048"/>
                </a:lnTo>
                <a:lnTo>
                  <a:pt x="480756" y="172300"/>
                </a:lnTo>
                <a:lnTo>
                  <a:pt x="488788" y="168284"/>
                </a:lnTo>
                <a:lnTo>
                  <a:pt x="484772" y="160252"/>
                </a:lnTo>
                <a:close/>
              </a:path>
              <a:path w="504825" h="204470">
                <a:moveTo>
                  <a:pt x="501811" y="165931"/>
                </a:moveTo>
                <a:lnTo>
                  <a:pt x="499315" y="165100"/>
                </a:lnTo>
                <a:lnTo>
                  <a:pt x="495299" y="177148"/>
                </a:lnTo>
                <a:lnTo>
                  <a:pt x="497795" y="177980"/>
                </a:lnTo>
                <a:lnTo>
                  <a:pt x="503284" y="175235"/>
                </a:lnTo>
                <a:lnTo>
                  <a:pt x="504555" y="171421"/>
                </a:lnTo>
                <a:lnTo>
                  <a:pt x="501811" y="165931"/>
                </a:lnTo>
                <a:close/>
              </a:path>
            </a:pathLst>
          </a:custGeom>
          <a:solidFill>
            <a:srgbClr val="D3D3D3"/>
          </a:solidFill>
        </p:spPr>
        <p:txBody>
          <a:bodyPr wrap="square" lIns="0" tIns="0" rIns="0" bIns="0" rtlCol="0"/>
          <a:lstStyle/>
          <a:p>
            <a:endParaRPr sz="1154"/>
          </a:p>
        </p:txBody>
      </p:sp>
      <p:pic>
        <p:nvPicPr>
          <p:cNvPr id="23" name="object 23"/>
          <p:cNvPicPr/>
          <p:nvPr/>
        </p:nvPicPr>
        <p:blipFill>
          <a:blip r:embed="rId13" cstate="print"/>
          <a:stretch>
            <a:fillRect/>
          </a:stretch>
        </p:blipFill>
        <p:spPr>
          <a:xfrm>
            <a:off x="6905013" y="3735736"/>
            <a:ext cx="611141" cy="98065"/>
          </a:xfrm>
          <a:prstGeom prst="rect">
            <a:avLst/>
          </a:prstGeom>
        </p:spPr>
      </p:pic>
      <p:sp>
        <p:nvSpPr>
          <p:cNvPr id="24" name="object 24"/>
          <p:cNvSpPr/>
          <p:nvPr/>
        </p:nvSpPr>
        <p:spPr>
          <a:xfrm>
            <a:off x="7220019" y="3884664"/>
            <a:ext cx="64345" cy="298510"/>
          </a:xfrm>
          <a:custGeom>
            <a:avLst/>
            <a:gdLst/>
            <a:ahLst/>
            <a:cxnLst/>
            <a:rect l="l" t="t" r="r" b="b"/>
            <a:pathLst>
              <a:path w="100329" h="465454">
                <a:moveTo>
                  <a:pt x="99962" y="414502"/>
                </a:moveTo>
                <a:lnTo>
                  <a:pt x="99518" y="410506"/>
                </a:lnTo>
                <a:lnTo>
                  <a:pt x="94040" y="406125"/>
                </a:lnTo>
                <a:lnTo>
                  <a:pt x="90044" y="406569"/>
                </a:lnTo>
                <a:lnTo>
                  <a:pt x="56119" y="448976"/>
                </a:lnTo>
                <a:lnTo>
                  <a:pt x="13712" y="415050"/>
                </a:lnTo>
                <a:lnTo>
                  <a:pt x="9716" y="415494"/>
                </a:lnTo>
                <a:lnTo>
                  <a:pt x="5335" y="420971"/>
                </a:lnTo>
                <a:lnTo>
                  <a:pt x="5779" y="424967"/>
                </a:lnTo>
                <a:lnTo>
                  <a:pt x="51090" y="461216"/>
                </a:lnTo>
                <a:lnTo>
                  <a:pt x="50800" y="458602"/>
                </a:lnTo>
                <a:lnTo>
                  <a:pt x="63422" y="457200"/>
                </a:lnTo>
                <a:lnTo>
                  <a:pt x="63713" y="459814"/>
                </a:lnTo>
                <a:lnTo>
                  <a:pt x="99962" y="414502"/>
                </a:lnTo>
                <a:close/>
              </a:path>
              <a:path w="100329" h="465454">
                <a:moveTo>
                  <a:pt x="61729" y="441963"/>
                </a:moveTo>
                <a:lnTo>
                  <a:pt x="12622" y="0"/>
                </a:lnTo>
                <a:lnTo>
                  <a:pt x="0" y="1402"/>
                </a:lnTo>
                <a:lnTo>
                  <a:pt x="49107" y="443366"/>
                </a:lnTo>
                <a:lnTo>
                  <a:pt x="56119" y="448976"/>
                </a:lnTo>
                <a:lnTo>
                  <a:pt x="61729" y="441963"/>
                </a:lnTo>
                <a:close/>
              </a:path>
              <a:path w="100329" h="465454">
                <a:moveTo>
                  <a:pt x="63713" y="459814"/>
                </a:moveTo>
                <a:lnTo>
                  <a:pt x="63422" y="457200"/>
                </a:lnTo>
                <a:lnTo>
                  <a:pt x="50800" y="458602"/>
                </a:lnTo>
                <a:lnTo>
                  <a:pt x="51090" y="461216"/>
                </a:lnTo>
                <a:lnTo>
                  <a:pt x="55883" y="465050"/>
                </a:lnTo>
                <a:lnTo>
                  <a:pt x="59879" y="464606"/>
                </a:lnTo>
                <a:lnTo>
                  <a:pt x="63713" y="459814"/>
                </a:lnTo>
                <a:close/>
              </a:path>
            </a:pathLst>
          </a:custGeom>
          <a:solidFill>
            <a:srgbClr val="D3D3D3"/>
          </a:solidFill>
        </p:spPr>
        <p:txBody>
          <a:bodyPr wrap="square" lIns="0" tIns="0" rIns="0" bIns="0" rtlCol="0"/>
          <a:lstStyle/>
          <a:p>
            <a:endParaRPr sz="1154"/>
          </a:p>
        </p:txBody>
      </p:sp>
      <p:sp>
        <p:nvSpPr>
          <p:cNvPr id="25" name="object 25"/>
          <p:cNvSpPr/>
          <p:nvPr/>
        </p:nvSpPr>
        <p:spPr>
          <a:xfrm>
            <a:off x="6448699" y="5612484"/>
            <a:ext cx="247605" cy="57421"/>
          </a:xfrm>
          <a:custGeom>
            <a:avLst/>
            <a:gdLst/>
            <a:ahLst/>
            <a:cxnLst/>
            <a:rect l="l" t="t" r="r" b="b"/>
            <a:pathLst>
              <a:path w="386079" h="89534">
                <a:moveTo>
                  <a:pt x="12446" y="0"/>
                </a:moveTo>
                <a:lnTo>
                  <a:pt x="0" y="0"/>
                </a:lnTo>
                <a:lnTo>
                  <a:pt x="0" y="87884"/>
                </a:lnTo>
                <a:lnTo>
                  <a:pt x="11557" y="87884"/>
                </a:lnTo>
                <a:lnTo>
                  <a:pt x="11557" y="22225"/>
                </a:lnTo>
                <a:lnTo>
                  <a:pt x="22392" y="22225"/>
                </a:lnTo>
                <a:lnTo>
                  <a:pt x="12446" y="0"/>
                </a:lnTo>
                <a:close/>
              </a:path>
              <a:path w="386079" h="89534">
                <a:moveTo>
                  <a:pt x="22392" y="22225"/>
                </a:moveTo>
                <a:lnTo>
                  <a:pt x="11557" y="22225"/>
                </a:lnTo>
                <a:lnTo>
                  <a:pt x="40894" y="87884"/>
                </a:lnTo>
                <a:lnTo>
                  <a:pt x="49022" y="87884"/>
                </a:lnTo>
                <a:lnTo>
                  <a:pt x="55815" y="72644"/>
                </a:lnTo>
                <a:lnTo>
                  <a:pt x="44958" y="72644"/>
                </a:lnTo>
                <a:lnTo>
                  <a:pt x="22392" y="22225"/>
                </a:lnTo>
                <a:close/>
              </a:path>
              <a:path w="386079" h="89534">
                <a:moveTo>
                  <a:pt x="89789" y="22352"/>
                </a:moveTo>
                <a:lnTo>
                  <a:pt x="78232" y="22352"/>
                </a:lnTo>
                <a:lnTo>
                  <a:pt x="78232" y="87884"/>
                </a:lnTo>
                <a:lnTo>
                  <a:pt x="89789" y="87884"/>
                </a:lnTo>
                <a:lnTo>
                  <a:pt x="89789" y="22352"/>
                </a:lnTo>
                <a:close/>
              </a:path>
              <a:path w="386079" h="89534">
                <a:moveTo>
                  <a:pt x="89789" y="0"/>
                </a:moveTo>
                <a:lnTo>
                  <a:pt x="77470" y="0"/>
                </a:lnTo>
                <a:lnTo>
                  <a:pt x="44958" y="72644"/>
                </a:lnTo>
                <a:lnTo>
                  <a:pt x="55815" y="72644"/>
                </a:lnTo>
                <a:lnTo>
                  <a:pt x="78232" y="22352"/>
                </a:lnTo>
                <a:lnTo>
                  <a:pt x="89789" y="22352"/>
                </a:lnTo>
                <a:lnTo>
                  <a:pt x="89789" y="0"/>
                </a:lnTo>
                <a:close/>
              </a:path>
              <a:path w="386079" h="89534">
                <a:moveTo>
                  <a:pt x="144186" y="17145"/>
                </a:moveTo>
                <a:lnTo>
                  <a:pt x="131909" y="17145"/>
                </a:lnTo>
                <a:lnTo>
                  <a:pt x="126279" y="18626"/>
                </a:lnTo>
                <a:lnTo>
                  <a:pt x="116204" y="24553"/>
                </a:lnTo>
                <a:lnTo>
                  <a:pt x="112267" y="28744"/>
                </a:lnTo>
                <a:lnTo>
                  <a:pt x="108748" y="35348"/>
                </a:lnTo>
                <a:lnTo>
                  <a:pt x="106510" y="39497"/>
                </a:lnTo>
                <a:lnTo>
                  <a:pt x="105070" y="45720"/>
                </a:lnTo>
                <a:lnTo>
                  <a:pt x="105070" y="59859"/>
                </a:lnTo>
                <a:lnTo>
                  <a:pt x="131783" y="89027"/>
                </a:lnTo>
                <a:lnTo>
                  <a:pt x="143975" y="89027"/>
                </a:lnTo>
                <a:lnTo>
                  <a:pt x="149224" y="87714"/>
                </a:lnTo>
                <a:lnTo>
                  <a:pt x="158283" y="82380"/>
                </a:lnTo>
                <a:lnTo>
                  <a:pt x="161712" y="78994"/>
                </a:lnTo>
                <a:lnTo>
                  <a:pt x="136058" y="78867"/>
                </a:lnTo>
                <a:lnTo>
                  <a:pt x="132121" y="77851"/>
                </a:lnTo>
                <a:lnTo>
                  <a:pt x="116881" y="47582"/>
                </a:lnTo>
                <a:lnTo>
                  <a:pt x="117940" y="43010"/>
                </a:lnTo>
                <a:lnTo>
                  <a:pt x="122173" y="35221"/>
                </a:lnTo>
                <a:lnTo>
                  <a:pt x="125009" y="32258"/>
                </a:lnTo>
                <a:lnTo>
                  <a:pt x="132121" y="28194"/>
                </a:lnTo>
                <a:lnTo>
                  <a:pt x="136058" y="27178"/>
                </a:lnTo>
                <a:lnTo>
                  <a:pt x="161891" y="27178"/>
                </a:lnTo>
                <a:lnTo>
                  <a:pt x="161797" y="27008"/>
                </a:lnTo>
                <a:lnTo>
                  <a:pt x="158453" y="23706"/>
                </a:lnTo>
                <a:lnTo>
                  <a:pt x="149478" y="18457"/>
                </a:lnTo>
                <a:lnTo>
                  <a:pt x="144186" y="17145"/>
                </a:lnTo>
                <a:close/>
              </a:path>
              <a:path w="386079" h="89534">
                <a:moveTo>
                  <a:pt x="175682" y="74930"/>
                </a:moveTo>
                <a:lnTo>
                  <a:pt x="163998" y="74930"/>
                </a:lnTo>
                <a:lnTo>
                  <a:pt x="163998" y="87884"/>
                </a:lnTo>
                <a:lnTo>
                  <a:pt x="175682" y="87884"/>
                </a:lnTo>
                <a:lnTo>
                  <a:pt x="175682" y="74930"/>
                </a:lnTo>
                <a:close/>
              </a:path>
              <a:path w="386079" h="89534">
                <a:moveTo>
                  <a:pt x="161891" y="27178"/>
                </a:moveTo>
                <a:lnTo>
                  <a:pt x="144694" y="27178"/>
                </a:lnTo>
                <a:lnTo>
                  <a:pt x="148631" y="28236"/>
                </a:lnTo>
                <a:lnTo>
                  <a:pt x="152187" y="30353"/>
                </a:lnTo>
                <a:lnTo>
                  <a:pt x="163998" y="58208"/>
                </a:lnTo>
                <a:lnTo>
                  <a:pt x="162940" y="62822"/>
                </a:lnTo>
                <a:lnTo>
                  <a:pt x="144694" y="78867"/>
                </a:lnTo>
                <a:lnTo>
                  <a:pt x="161784" y="78867"/>
                </a:lnTo>
                <a:lnTo>
                  <a:pt x="163998" y="74930"/>
                </a:lnTo>
                <a:lnTo>
                  <a:pt x="175682" y="74930"/>
                </a:lnTo>
                <a:lnTo>
                  <a:pt x="175682" y="30988"/>
                </a:lnTo>
                <a:lnTo>
                  <a:pt x="163998" y="30988"/>
                </a:lnTo>
                <a:lnTo>
                  <a:pt x="161891" y="27178"/>
                </a:lnTo>
                <a:close/>
              </a:path>
              <a:path w="386079" h="89534">
                <a:moveTo>
                  <a:pt x="175682" y="18288"/>
                </a:moveTo>
                <a:lnTo>
                  <a:pt x="163998" y="18288"/>
                </a:lnTo>
                <a:lnTo>
                  <a:pt x="163998" y="30988"/>
                </a:lnTo>
                <a:lnTo>
                  <a:pt x="175682" y="30988"/>
                </a:lnTo>
                <a:lnTo>
                  <a:pt x="175682" y="18288"/>
                </a:lnTo>
                <a:close/>
              </a:path>
              <a:path w="386079" h="89534">
                <a:moveTo>
                  <a:pt x="206769" y="18288"/>
                </a:moveTo>
                <a:lnTo>
                  <a:pt x="195212" y="18288"/>
                </a:lnTo>
                <a:lnTo>
                  <a:pt x="195212" y="87884"/>
                </a:lnTo>
                <a:lnTo>
                  <a:pt x="206769" y="87884"/>
                </a:lnTo>
                <a:lnTo>
                  <a:pt x="206769" y="50038"/>
                </a:lnTo>
                <a:lnTo>
                  <a:pt x="207984" y="40814"/>
                </a:lnTo>
                <a:lnTo>
                  <a:pt x="211627" y="34226"/>
                </a:lnTo>
                <a:lnTo>
                  <a:pt x="217699" y="30273"/>
                </a:lnTo>
                <a:lnTo>
                  <a:pt x="222104" y="29591"/>
                </a:lnTo>
                <a:lnTo>
                  <a:pt x="206769" y="29591"/>
                </a:lnTo>
                <a:lnTo>
                  <a:pt x="206769" y="18288"/>
                </a:lnTo>
                <a:close/>
              </a:path>
              <a:path w="386079" h="89534">
                <a:moveTo>
                  <a:pt x="229248" y="17018"/>
                </a:moveTo>
                <a:lnTo>
                  <a:pt x="223830" y="17018"/>
                </a:lnTo>
                <a:lnTo>
                  <a:pt x="219215" y="18118"/>
                </a:lnTo>
                <a:lnTo>
                  <a:pt x="215405" y="20320"/>
                </a:lnTo>
                <a:lnTo>
                  <a:pt x="211680" y="22521"/>
                </a:lnTo>
                <a:lnTo>
                  <a:pt x="208801" y="25611"/>
                </a:lnTo>
                <a:lnTo>
                  <a:pt x="206769" y="29591"/>
                </a:lnTo>
                <a:lnTo>
                  <a:pt x="222104" y="29591"/>
                </a:lnTo>
                <a:lnTo>
                  <a:pt x="226200" y="28956"/>
                </a:lnTo>
                <a:lnTo>
                  <a:pt x="229248" y="28956"/>
                </a:lnTo>
                <a:lnTo>
                  <a:pt x="229248" y="17018"/>
                </a:lnTo>
                <a:close/>
              </a:path>
              <a:path w="386079" h="89534">
                <a:moveTo>
                  <a:pt x="280732" y="17145"/>
                </a:moveTo>
                <a:lnTo>
                  <a:pt x="265576" y="17145"/>
                </a:lnTo>
                <a:lnTo>
                  <a:pt x="259692" y="18626"/>
                </a:lnTo>
                <a:lnTo>
                  <a:pt x="249447" y="24553"/>
                </a:lnTo>
                <a:lnTo>
                  <a:pt x="245468" y="28744"/>
                </a:lnTo>
                <a:lnTo>
                  <a:pt x="242589" y="34163"/>
                </a:lnTo>
                <a:lnTo>
                  <a:pt x="239711" y="39497"/>
                </a:lnTo>
                <a:lnTo>
                  <a:pt x="238271" y="45762"/>
                </a:lnTo>
                <a:lnTo>
                  <a:pt x="238271" y="60240"/>
                </a:lnTo>
                <a:lnTo>
                  <a:pt x="265576" y="89027"/>
                </a:lnTo>
                <a:lnTo>
                  <a:pt x="280562" y="89027"/>
                </a:lnTo>
                <a:lnTo>
                  <a:pt x="287547" y="86910"/>
                </a:lnTo>
                <a:lnTo>
                  <a:pt x="293135" y="82677"/>
                </a:lnTo>
                <a:lnTo>
                  <a:pt x="297573" y="79248"/>
                </a:lnTo>
                <a:lnTo>
                  <a:pt x="265576" y="79248"/>
                </a:lnTo>
                <a:lnTo>
                  <a:pt x="260242" y="76962"/>
                </a:lnTo>
                <a:lnTo>
                  <a:pt x="252114" y="67818"/>
                </a:lnTo>
                <a:lnTo>
                  <a:pt x="250082" y="61341"/>
                </a:lnTo>
                <a:lnTo>
                  <a:pt x="250082" y="44661"/>
                </a:lnTo>
                <a:lnTo>
                  <a:pt x="252114" y="38269"/>
                </a:lnTo>
                <a:lnTo>
                  <a:pt x="256178" y="33782"/>
                </a:lnTo>
                <a:lnTo>
                  <a:pt x="260242" y="29210"/>
                </a:lnTo>
                <a:lnTo>
                  <a:pt x="265576" y="26924"/>
                </a:lnTo>
                <a:lnTo>
                  <a:pt x="298052" y="26924"/>
                </a:lnTo>
                <a:lnTo>
                  <a:pt x="293262" y="23368"/>
                </a:lnTo>
                <a:lnTo>
                  <a:pt x="287759" y="19219"/>
                </a:lnTo>
                <a:lnTo>
                  <a:pt x="280732" y="17145"/>
                </a:lnTo>
                <a:close/>
              </a:path>
              <a:path w="386079" h="89534">
                <a:moveTo>
                  <a:pt x="304311" y="65532"/>
                </a:moveTo>
                <a:lnTo>
                  <a:pt x="291865" y="65532"/>
                </a:lnTo>
                <a:lnTo>
                  <a:pt x="290595" y="69934"/>
                </a:lnTo>
                <a:lnTo>
                  <a:pt x="288267" y="73321"/>
                </a:lnTo>
                <a:lnTo>
                  <a:pt x="281494" y="78062"/>
                </a:lnTo>
                <a:lnTo>
                  <a:pt x="277260" y="79248"/>
                </a:lnTo>
                <a:lnTo>
                  <a:pt x="297573" y="79248"/>
                </a:lnTo>
                <a:lnTo>
                  <a:pt x="298723" y="78359"/>
                </a:lnTo>
                <a:lnTo>
                  <a:pt x="302449" y="72644"/>
                </a:lnTo>
                <a:lnTo>
                  <a:pt x="304311" y="65532"/>
                </a:lnTo>
                <a:close/>
              </a:path>
              <a:path w="386079" h="89534">
                <a:moveTo>
                  <a:pt x="298052" y="26924"/>
                </a:moveTo>
                <a:lnTo>
                  <a:pt x="277260" y="26924"/>
                </a:lnTo>
                <a:lnTo>
                  <a:pt x="281494" y="28151"/>
                </a:lnTo>
                <a:lnTo>
                  <a:pt x="284880" y="30607"/>
                </a:lnTo>
                <a:lnTo>
                  <a:pt x="288352" y="33062"/>
                </a:lnTo>
                <a:lnTo>
                  <a:pt x="290680" y="36406"/>
                </a:lnTo>
                <a:lnTo>
                  <a:pt x="291865" y="40640"/>
                </a:lnTo>
                <a:lnTo>
                  <a:pt x="304311" y="40640"/>
                </a:lnTo>
                <a:lnTo>
                  <a:pt x="302533" y="33274"/>
                </a:lnTo>
                <a:lnTo>
                  <a:pt x="298850" y="27516"/>
                </a:lnTo>
                <a:lnTo>
                  <a:pt x="298052" y="26924"/>
                </a:lnTo>
                <a:close/>
              </a:path>
              <a:path w="386079" h="89534">
                <a:moveTo>
                  <a:pt x="354530" y="17145"/>
                </a:moveTo>
                <a:lnTo>
                  <a:pt x="342253" y="17145"/>
                </a:lnTo>
                <a:lnTo>
                  <a:pt x="336623" y="18626"/>
                </a:lnTo>
                <a:lnTo>
                  <a:pt x="326548" y="24553"/>
                </a:lnTo>
                <a:lnTo>
                  <a:pt x="322611" y="28744"/>
                </a:lnTo>
                <a:lnTo>
                  <a:pt x="319092" y="35348"/>
                </a:lnTo>
                <a:lnTo>
                  <a:pt x="316853" y="39497"/>
                </a:lnTo>
                <a:lnTo>
                  <a:pt x="315414" y="45720"/>
                </a:lnTo>
                <a:lnTo>
                  <a:pt x="315414" y="59859"/>
                </a:lnTo>
                <a:lnTo>
                  <a:pt x="342126" y="89027"/>
                </a:lnTo>
                <a:lnTo>
                  <a:pt x="354318" y="89027"/>
                </a:lnTo>
                <a:lnTo>
                  <a:pt x="359568" y="87714"/>
                </a:lnTo>
                <a:lnTo>
                  <a:pt x="368627" y="82380"/>
                </a:lnTo>
                <a:lnTo>
                  <a:pt x="372056" y="78994"/>
                </a:lnTo>
                <a:lnTo>
                  <a:pt x="346402" y="78867"/>
                </a:lnTo>
                <a:lnTo>
                  <a:pt x="342465" y="77851"/>
                </a:lnTo>
                <a:lnTo>
                  <a:pt x="327225" y="47582"/>
                </a:lnTo>
                <a:lnTo>
                  <a:pt x="328283" y="43010"/>
                </a:lnTo>
                <a:lnTo>
                  <a:pt x="332517" y="35221"/>
                </a:lnTo>
                <a:lnTo>
                  <a:pt x="335353" y="32258"/>
                </a:lnTo>
                <a:lnTo>
                  <a:pt x="342465" y="28194"/>
                </a:lnTo>
                <a:lnTo>
                  <a:pt x="346402" y="27178"/>
                </a:lnTo>
                <a:lnTo>
                  <a:pt x="372234" y="27178"/>
                </a:lnTo>
                <a:lnTo>
                  <a:pt x="372141" y="27008"/>
                </a:lnTo>
                <a:lnTo>
                  <a:pt x="368796" y="23706"/>
                </a:lnTo>
                <a:lnTo>
                  <a:pt x="359822" y="18457"/>
                </a:lnTo>
                <a:lnTo>
                  <a:pt x="354530" y="17145"/>
                </a:lnTo>
                <a:close/>
              </a:path>
              <a:path w="386079" h="89534">
                <a:moveTo>
                  <a:pt x="386026" y="74930"/>
                </a:moveTo>
                <a:lnTo>
                  <a:pt x="374342" y="74930"/>
                </a:lnTo>
                <a:lnTo>
                  <a:pt x="374342" y="87884"/>
                </a:lnTo>
                <a:lnTo>
                  <a:pt x="386026" y="87884"/>
                </a:lnTo>
                <a:lnTo>
                  <a:pt x="386026" y="74930"/>
                </a:lnTo>
                <a:close/>
              </a:path>
              <a:path w="386079" h="89534">
                <a:moveTo>
                  <a:pt x="372234" y="27178"/>
                </a:moveTo>
                <a:lnTo>
                  <a:pt x="355038" y="27178"/>
                </a:lnTo>
                <a:lnTo>
                  <a:pt x="358975" y="28236"/>
                </a:lnTo>
                <a:lnTo>
                  <a:pt x="362531" y="30353"/>
                </a:lnTo>
                <a:lnTo>
                  <a:pt x="374342" y="58208"/>
                </a:lnTo>
                <a:lnTo>
                  <a:pt x="373284" y="62822"/>
                </a:lnTo>
                <a:lnTo>
                  <a:pt x="355038" y="78867"/>
                </a:lnTo>
                <a:lnTo>
                  <a:pt x="372127" y="78867"/>
                </a:lnTo>
                <a:lnTo>
                  <a:pt x="374342" y="74930"/>
                </a:lnTo>
                <a:lnTo>
                  <a:pt x="386026" y="74930"/>
                </a:lnTo>
                <a:lnTo>
                  <a:pt x="386026" y="30988"/>
                </a:lnTo>
                <a:lnTo>
                  <a:pt x="374342" y="30988"/>
                </a:lnTo>
                <a:lnTo>
                  <a:pt x="372234" y="27178"/>
                </a:lnTo>
                <a:close/>
              </a:path>
              <a:path w="386079" h="89534">
                <a:moveTo>
                  <a:pt x="386026" y="18288"/>
                </a:moveTo>
                <a:lnTo>
                  <a:pt x="374342" y="18288"/>
                </a:lnTo>
                <a:lnTo>
                  <a:pt x="374342" y="30988"/>
                </a:lnTo>
                <a:lnTo>
                  <a:pt x="386026" y="30988"/>
                </a:lnTo>
                <a:lnTo>
                  <a:pt x="386026" y="18288"/>
                </a:lnTo>
                <a:close/>
              </a:path>
            </a:pathLst>
          </a:custGeom>
          <a:solidFill>
            <a:srgbClr val="686868"/>
          </a:solidFill>
        </p:spPr>
        <p:txBody>
          <a:bodyPr wrap="square" lIns="0" tIns="0" rIns="0" bIns="0" rtlCol="0"/>
          <a:lstStyle/>
          <a:p>
            <a:endParaRPr sz="1154"/>
          </a:p>
        </p:txBody>
      </p:sp>
      <p:sp>
        <p:nvSpPr>
          <p:cNvPr id="26" name="object 26"/>
          <p:cNvSpPr/>
          <p:nvPr/>
        </p:nvSpPr>
        <p:spPr>
          <a:xfrm>
            <a:off x="6144233" y="5355231"/>
            <a:ext cx="252084" cy="259822"/>
          </a:xfrm>
          <a:custGeom>
            <a:avLst/>
            <a:gdLst/>
            <a:ahLst/>
            <a:cxnLst/>
            <a:rect l="l" t="t" r="r" b="b"/>
            <a:pathLst>
              <a:path w="393064" h="405129">
                <a:moveTo>
                  <a:pt x="0" y="66951"/>
                </a:moveTo>
                <a:lnTo>
                  <a:pt x="2796" y="69840"/>
                </a:lnTo>
                <a:lnTo>
                  <a:pt x="9809" y="69955"/>
                </a:lnTo>
                <a:lnTo>
                  <a:pt x="12698" y="67159"/>
                </a:lnTo>
                <a:lnTo>
                  <a:pt x="13588" y="12859"/>
                </a:lnTo>
                <a:lnTo>
                  <a:pt x="67888" y="13750"/>
                </a:lnTo>
                <a:lnTo>
                  <a:pt x="70777" y="10954"/>
                </a:lnTo>
                <a:lnTo>
                  <a:pt x="70892" y="3940"/>
                </a:lnTo>
                <a:lnTo>
                  <a:pt x="68096" y="1051"/>
                </a:lnTo>
                <a:lnTo>
                  <a:pt x="10077" y="100"/>
                </a:lnTo>
                <a:lnTo>
                  <a:pt x="11906" y="1990"/>
                </a:lnTo>
                <a:lnTo>
                  <a:pt x="2780" y="10822"/>
                </a:lnTo>
                <a:lnTo>
                  <a:pt x="951" y="8932"/>
                </a:lnTo>
                <a:lnTo>
                  <a:pt x="0" y="66951"/>
                </a:lnTo>
                <a:close/>
              </a:path>
              <a:path w="393064" h="405129">
                <a:moveTo>
                  <a:pt x="13441" y="21838"/>
                </a:moveTo>
                <a:lnTo>
                  <a:pt x="383780" y="404522"/>
                </a:lnTo>
                <a:lnTo>
                  <a:pt x="392906" y="395690"/>
                </a:lnTo>
                <a:lnTo>
                  <a:pt x="22567" y="13007"/>
                </a:lnTo>
                <a:lnTo>
                  <a:pt x="13588" y="12859"/>
                </a:lnTo>
                <a:lnTo>
                  <a:pt x="13441" y="21838"/>
                </a:lnTo>
                <a:close/>
              </a:path>
              <a:path w="393064" h="405129">
                <a:moveTo>
                  <a:pt x="951" y="8932"/>
                </a:moveTo>
                <a:lnTo>
                  <a:pt x="2780" y="10822"/>
                </a:lnTo>
                <a:lnTo>
                  <a:pt x="11906" y="1990"/>
                </a:lnTo>
                <a:lnTo>
                  <a:pt x="10077" y="100"/>
                </a:lnTo>
                <a:lnTo>
                  <a:pt x="3940" y="0"/>
                </a:lnTo>
                <a:lnTo>
                  <a:pt x="1051" y="2795"/>
                </a:lnTo>
                <a:lnTo>
                  <a:pt x="951" y="8932"/>
                </a:lnTo>
                <a:close/>
              </a:path>
            </a:pathLst>
          </a:custGeom>
          <a:solidFill>
            <a:srgbClr val="D3D3D3"/>
          </a:solidFill>
        </p:spPr>
        <p:txBody>
          <a:bodyPr wrap="square" lIns="0" tIns="0" rIns="0" bIns="0" rtlCol="0"/>
          <a:lstStyle/>
          <a:p>
            <a:endParaRPr sz="1154"/>
          </a:p>
        </p:txBody>
      </p:sp>
      <p:sp>
        <p:nvSpPr>
          <p:cNvPr id="27" name="object 27"/>
          <p:cNvSpPr/>
          <p:nvPr/>
        </p:nvSpPr>
        <p:spPr>
          <a:xfrm>
            <a:off x="4422224" y="3779230"/>
            <a:ext cx="1677848" cy="1832601"/>
          </a:xfrm>
          <a:custGeom>
            <a:avLst/>
            <a:gdLst/>
            <a:ahLst/>
            <a:cxnLst/>
            <a:rect l="l" t="t" r="r" b="b"/>
            <a:pathLst>
              <a:path w="2616200" h="2857500">
                <a:moveTo>
                  <a:pt x="2616200" y="0"/>
                </a:moveTo>
                <a:lnTo>
                  <a:pt x="2603500" y="0"/>
                </a:lnTo>
                <a:lnTo>
                  <a:pt x="2603500" y="12700"/>
                </a:lnTo>
                <a:lnTo>
                  <a:pt x="2603500" y="2844800"/>
                </a:lnTo>
                <a:lnTo>
                  <a:pt x="12700" y="2844800"/>
                </a:lnTo>
                <a:lnTo>
                  <a:pt x="12700" y="12700"/>
                </a:lnTo>
                <a:lnTo>
                  <a:pt x="2603500" y="12700"/>
                </a:lnTo>
                <a:lnTo>
                  <a:pt x="2603500" y="0"/>
                </a:lnTo>
                <a:lnTo>
                  <a:pt x="12700" y="0"/>
                </a:lnTo>
                <a:lnTo>
                  <a:pt x="0" y="0"/>
                </a:lnTo>
                <a:lnTo>
                  <a:pt x="0" y="2857500"/>
                </a:lnTo>
                <a:lnTo>
                  <a:pt x="12700" y="2857500"/>
                </a:lnTo>
                <a:lnTo>
                  <a:pt x="2603500" y="2857500"/>
                </a:lnTo>
                <a:lnTo>
                  <a:pt x="2616200" y="2857500"/>
                </a:lnTo>
                <a:lnTo>
                  <a:pt x="2616200" y="0"/>
                </a:lnTo>
                <a:close/>
              </a:path>
            </a:pathLst>
          </a:custGeom>
          <a:solidFill>
            <a:srgbClr val="D9D9D9"/>
          </a:solidFill>
        </p:spPr>
        <p:txBody>
          <a:bodyPr wrap="square" lIns="0" tIns="0" rIns="0" bIns="0" rtlCol="0"/>
          <a:lstStyle/>
          <a:p>
            <a:endParaRPr sz="1154"/>
          </a:p>
        </p:txBody>
      </p:sp>
      <p:sp>
        <p:nvSpPr>
          <p:cNvPr id="3" name="Título 2">
            <a:extLst>
              <a:ext uri="{FF2B5EF4-FFF2-40B4-BE49-F238E27FC236}">
                <a16:creationId xmlns:a16="http://schemas.microsoft.com/office/drawing/2014/main" id="{871B8694-7E5B-7EDE-811F-CF71BD342972}"/>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1895643C-5535-2EE6-FF22-1BFD9923AB13}"/>
              </a:ext>
            </a:extLst>
          </p:cNvPr>
          <p:cNvSpPr>
            <a:spLocks noGrp="1"/>
          </p:cNvSpPr>
          <p:nvPr>
            <p:ph idx="1"/>
          </p:nvPr>
        </p:nvSpPr>
        <p:spPr/>
        <p:txBody>
          <a:bodyPr/>
          <a:lstStyle/>
          <a:p>
            <a:endParaRPr lang="pt-B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375" y="6720905"/>
            <a:ext cx="109556" cy="71935"/>
          </a:xfrm>
          <a:prstGeom prst="rect">
            <a:avLst/>
          </a:prstGeom>
        </p:spPr>
      </p:pic>
      <p:pic>
        <p:nvPicPr>
          <p:cNvPr id="5" name="object 5"/>
          <p:cNvPicPr/>
          <p:nvPr/>
        </p:nvPicPr>
        <p:blipFill>
          <a:blip r:embed="rId3" cstate="print"/>
          <a:stretch>
            <a:fillRect/>
          </a:stretch>
        </p:blipFill>
        <p:spPr>
          <a:xfrm>
            <a:off x="4294675" y="491626"/>
            <a:ext cx="404584"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8" name="object 8"/>
          <p:cNvSpPr/>
          <p:nvPr/>
        </p:nvSpPr>
        <p:spPr>
          <a:xfrm>
            <a:off x="4254945" y="746397"/>
            <a:ext cx="644260" cy="114029"/>
          </a:xfrm>
          <a:custGeom>
            <a:avLst/>
            <a:gdLst/>
            <a:ahLst/>
            <a:cxnLst/>
            <a:rect l="l" t="t" r="r" b="b"/>
            <a:pathLst>
              <a:path w="1004569" h="177800">
                <a:moveTo>
                  <a:pt x="63474" y="8356"/>
                </a:moveTo>
                <a:lnTo>
                  <a:pt x="44805" y="8356"/>
                </a:lnTo>
                <a:lnTo>
                  <a:pt x="0" y="131572"/>
                </a:lnTo>
                <a:lnTo>
                  <a:pt x="17068" y="131572"/>
                </a:lnTo>
                <a:lnTo>
                  <a:pt x="27025" y="104013"/>
                </a:lnTo>
                <a:lnTo>
                  <a:pt x="98120" y="104013"/>
                </a:lnTo>
                <a:lnTo>
                  <a:pt x="93355" y="90855"/>
                </a:lnTo>
                <a:lnTo>
                  <a:pt x="31648" y="90855"/>
                </a:lnTo>
                <a:lnTo>
                  <a:pt x="54051" y="28270"/>
                </a:lnTo>
                <a:lnTo>
                  <a:pt x="70687" y="28270"/>
                </a:lnTo>
                <a:lnTo>
                  <a:pt x="63474" y="8356"/>
                </a:lnTo>
                <a:close/>
              </a:path>
              <a:path w="1004569" h="177800">
                <a:moveTo>
                  <a:pt x="98120" y="104013"/>
                </a:moveTo>
                <a:lnTo>
                  <a:pt x="81076" y="104013"/>
                </a:lnTo>
                <a:lnTo>
                  <a:pt x="91033" y="131572"/>
                </a:lnTo>
                <a:lnTo>
                  <a:pt x="108102" y="131572"/>
                </a:lnTo>
                <a:lnTo>
                  <a:pt x="98120" y="104013"/>
                </a:lnTo>
                <a:close/>
              </a:path>
              <a:path w="1004569" h="177800">
                <a:moveTo>
                  <a:pt x="70687" y="28270"/>
                </a:moveTo>
                <a:lnTo>
                  <a:pt x="54051" y="28270"/>
                </a:lnTo>
                <a:lnTo>
                  <a:pt x="76453" y="90855"/>
                </a:lnTo>
                <a:lnTo>
                  <a:pt x="93355" y="90855"/>
                </a:lnTo>
                <a:lnTo>
                  <a:pt x="70687" y="28270"/>
                </a:lnTo>
                <a:close/>
              </a:path>
              <a:path w="1004569" h="177800">
                <a:moveTo>
                  <a:pt x="142742" y="34137"/>
                </a:moveTo>
                <a:lnTo>
                  <a:pt x="126740" y="34137"/>
                </a:lnTo>
                <a:lnTo>
                  <a:pt x="126740" y="100219"/>
                </a:lnTo>
                <a:lnTo>
                  <a:pt x="152344" y="131453"/>
                </a:lnTo>
                <a:lnTo>
                  <a:pt x="159159" y="132994"/>
                </a:lnTo>
                <a:lnTo>
                  <a:pt x="173383" y="132994"/>
                </a:lnTo>
                <a:lnTo>
                  <a:pt x="196760" y="118948"/>
                </a:lnTo>
                <a:lnTo>
                  <a:pt x="161530" y="118948"/>
                </a:lnTo>
                <a:lnTo>
                  <a:pt x="154892" y="116399"/>
                </a:lnTo>
                <a:lnTo>
                  <a:pt x="150032" y="111302"/>
                </a:lnTo>
                <a:lnTo>
                  <a:pt x="145172" y="106087"/>
                </a:lnTo>
                <a:lnTo>
                  <a:pt x="142742" y="98679"/>
                </a:lnTo>
                <a:lnTo>
                  <a:pt x="142742" y="34137"/>
                </a:lnTo>
                <a:close/>
              </a:path>
              <a:path w="1004569" h="177800">
                <a:moveTo>
                  <a:pt x="214040" y="117170"/>
                </a:moveTo>
                <a:lnTo>
                  <a:pt x="197860" y="117170"/>
                </a:lnTo>
                <a:lnTo>
                  <a:pt x="197860" y="131572"/>
                </a:lnTo>
                <a:lnTo>
                  <a:pt x="214040" y="131572"/>
                </a:lnTo>
                <a:lnTo>
                  <a:pt x="214040" y="117170"/>
                </a:lnTo>
                <a:close/>
              </a:path>
              <a:path w="1004569" h="177800">
                <a:moveTo>
                  <a:pt x="214040" y="34137"/>
                </a:moveTo>
                <a:lnTo>
                  <a:pt x="197860" y="34137"/>
                </a:lnTo>
                <a:lnTo>
                  <a:pt x="197860" y="97849"/>
                </a:lnTo>
                <a:lnTo>
                  <a:pt x="195371" y="105613"/>
                </a:lnTo>
                <a:lnTo>
                  <a:pt x="185414" y="116281"/>
                </a:lnTo>
                <a:lnTo>
                  <a:pt x="178599" y="118948"/>
                </a:lnTo>
                <a:lnTo>
                  <a:pt x="196760" y="118948"/>
                </a:lnTo>
                <a:lnTo>
                  <a:pt x="197860" y="117170"/>
                </a:lnTo>
                <a:lnTo>
                  <a:pt x="214040" y="117170"/>
                </a:lnTo>
                <a:lnTo>
                  <a:pt x="214040" y="34137"/>
                </a:lnTo>
                <a:close/>
              </a:path>
              <a:path w="1004569" h="177800">
                <a:moveTo>
                  <a:pt x="261095" y="47472"/>
                </a:moveTo>
                <a:lnTo>
                  <a:pt x="244915" y="47472"/>
                </a:lnTo>
                <a:lnTo>
                  <a:pt x="244915" y="114384"/>
                </a:lnTo>
                <a:lnTo>
                  <a:pt x="247167" y="121200"/>
                </a:lnTo>
                <a:lnTo>
                  <a:pt x="256176" y="129497"/>
                </a:lnTo>
                <a:lnTo>
                  <a:pt x="262932" y="131572"/>
                </a:lnTo>
                <a:lnTo>
                  <a:pt x="286520" y="131572"/>
                </a:lnTo>
                <a:lnTo>
                  <a:pt x="286520" y="117881"/>
                </a:lnTo>
                <a:lnTo>
                  <a:pt x="269629" y="117881"/>
                </a:lnTo>
                <a:lnTo>
                  <a:pt x="266132" y="116933"/>
                </a:lnTo>
                <a:lnTo>
                  <a:pt x="264117" y="115036"/>
                </a:lnTo>
                <a:lnTo>
                  <a:pt x="262102" y="113021"/>
                </a:lnTo>
                <a:lnTo>
                  <a:pt x="261095" y="109643"/>
                </a:lnTo>
                <a:lnTo>
                  <a:pt x="261095" y="47472"/>
                </a:lnTo>
                <a:close/>
              </a:path>
              <a:path w="1004569" h="177800">
                <a:moveTo>
                  <a:pt x="286520" y="34137"/>
                </a:moveTo>
                <a:lnTo>
                  <a:pt x="232291" y="34137"/>
                </a:lnTo>
                <a:lnTo>
                  <a:pt x="232291" y="47472"/>
                </a:lnTo>
                <a:lnTo>
                  <a:pt x="286520" y="47472"/>
                </a:lnTo>
                <a:lnTo>
                  <a:pt x="286520" y="34137"/>
                </a:lnTo>
                <a:close/>
              </a:path>
              <a:path w="1004569" h="177800">
                <a:moveTo>
                  <a:pt x="261095" y="9601"/>
                </a:moveTo>
                <a:lnTo>
                  <a:pt x="244915" y="9601"/>
                </a:lnTo>
                <a:lnTo>
                  <a:pt x="244915" y="34137"/>
                </a:lnTo>
                <a:lnTo>
                  <a:pt x="261095" y="34137"/>
                </a:lnTo>
                <a:lnTo>
                  <a:pt x="261095" y="9601"/>
                </a:lnTo>
                <a:close/>
              </a:path>
              <a:path w="1004569" h="177800">
                <a:moveTo>
                  <a:pt x="349329" y="32537"/>
                </a:moveTo>
                <a:lnTo>
                  <a:pt x="310865" y="48657"/>
                </a:lnTo>
                <a:lnTo>
                  <a:pt x="300079" y="82677"/>
                </a:lnTo>
                <a:lnTo>
                  <a:pt x="300468" y="90011"/>
                </a:lnTo>
                <a:lnTo>
                  <a:pt x="323726" y="126949"/>
                </a:lnTo>
                <a:lnTo>
                  <a:pt x="348618" y="133172"/>
                </a:lnTo>
                <a:lnTo>
                  <a:pt x="355397" y="132783"/>
                </a:lnTo>
                <a:lnTo>
                  <a:pt x="385382" y="118948"/>
                </a:lnTo>
                <a:lnTo>
                  <a:pt x="342810" y="118948"/>
                </a:lnTo>
                <a:lnTo>
                  <a:pt x="337476" y="117644"/>
                </a:lnTo>
                <a:lnTo>
                  <a:pt x="316614" y="90618"/>
                </a:lnTo>
                <a:lnTo>
                  <a:pt x="316614" y="74853"/>
                </a:lnTo>
                <a:lnTo>
                  <a:pt x="318096" y="68215"/>
                </a:lnTo>
                <a:lnTo>
                  <a:pt x="324022" y="57310"/>
                </a:lnTo>
                <a:lnTo>
                  <a:pt x="327934" y="53280"/>
                </a:lnTo>
                <a:lnTo>
                  <a:pt x="332794" y="50673"/>
                </a:lnTo>
                <a:lnTo>
                  <a:pt x="337772" y="47946"/>
                </a:lnTo>
                <a:lnTo>
                  <a:pt x="343225" y="46583"/>
                </a:lnTo>
                <a:lnTo>
                  <a:pt x="385698" y="46583"/>
                </a:lnTo>
                <a:lnTo>
                  <a:pt x="381867" y="42790"/>
                </a:lnTo>
                <a:lnTo>
                  <a:pt x="374399" y="38760"/>
                </a:lnTo>
                <a:lnTo>
                  <a:pt x="368632" y="36037"/>
                </a:lnTo>
                <a:lnTo>
                  <a:pt x="362531" y="34093"/>
                </a:lnTo>
                <a:lnTo>
                  <a:pt x="356097" y="32926"/>
                </a:lnTo>
                <a:lnTo>
                  <a:pt x="349329" y="32537"/>
                </a:lnTo>
                <a:close/>
              </a:path>
              <a:path w="1004569" h="177800">
                <a:moveTo>
                  <a:pt x="385698" y="46583"/>
                </a:moveTo>
                <a:lnTo>
                  <a:pt x="354960" y="46583"/>
                </a:lnTo>
                <a:lnTo>
                  <a:pt x="360353" y="47946"/>
                </a:lnTo>
                <a:lnTo>
                  <a:pt x="365331" y="50673"/>
                </a:lnTo>
                <a:lnTo>
                  <a:pt x="370310" y="53280"/>
                </a:lnTo>
                <a:lnTo>
                  <a:pt x="374340" y="57310"/>
                </a:lnTo>
                <a:lnTo>
                  <a:pt x="380504" y="68215"/>
                </a:lnTo>
                <a:lnTo>
                  <a:pt x="382044" y="74853"/>
                </a:lnTo>
                <a:lnTo>
                  <a:pt x="382016" y="90618"/>
                </a:lnTo>
                <a:lnTo>
                  <a:pt x="380444" y="97138"/>
                </a:lnTo>
                <a:lnTo>
                  <a:pt x="377143" y="102768"/>
                </a:lnTo>
                <a:lnTo>
                  <a:pt x="374162" y="108043"/>
                </a:lnTo>
                <a:lnTo>
                  <a:pt x="370073" y="112132"/>
                </a:lnTo>
                <a:lnTo>
                  <a:pt x="359879" y="117585"/>
                </a:lnTo>
                <a:lnTo>
                  <a:pt x="354426" y="118948"/>
                </a:lnTo>
                <a:lnTo>
                  <a:pt x="385382" y="118948"/>
                </a:lnTo>
                <a:lnTo>
                  <a:pt x="398580" y="82677"/>
                </a:lnTo>
                <a:lnTo>
                  <a:pt x="398173" y="75431"/>
                </a:lnTo>
                <a:lnTo>
                  <a:pt x="387734" y="48598"/>
                </a:lnTo>
                <a:lnTo>
                  <a:pt x="385698" y="46583"/>
                </a:lnTo>
                <a:close/>
              </a:path>
              <a:path w="1004569" h="177800">
                <a:moveTo>
                  <a:pt x="483435" y="0"/>
                </a:moveTo>
                <a:lnTo>
                  <a:pt x="467255" y="0"/>
                </a:lnTo>
                <a:lnTo>
                  <a:pt x="467255" y="131572"/>
                </a:lnTo>
                <a:lnTo>
                  <a:pt x="483435" y="131572"/>
                </a:lnTo>
                <a:lnTo>
                  <a:pt x="483435" y="0"/>
                </a:lnTo>
                <a:close/>
              </a:path>
              <a:path w="1004569" h="177800">
                <a:moveTo>
                  <a:pt x="559728" y="32537"/>
                </a:moveTo>
                <a:lnTo>
                  <a:pt x="542540" y="32537"/>
                </a:lnTo>
                <a:lnTo>
                  <a:pt x="534658" y="34611"/>
                </a:lnTo>
                <a:lnTo>
                  <a:pt x="508366" y="62196"/>
                </a:lnTo>
                <a:lnTo>
                  <a:pt x="504965" y="82499"/>
                </a:lnTo>
                <a:lnTo>
                  <a:pt x="505343" y="89677"/>
                </a:lnTo>
                <a:lnTo>
                  <a:pt x="534539" y="131038"/>
                </a:lnTo>
                <a:lnTo>
                  <a:pt x="542363" y="133172"/>
                </a:lnTo>
                <a:lnTo>
                  <a:pt x="559431" y="133172"/>
                </a:lnTo>
                <a:lnTo>
                  <a:pt x="566781" y="131334"/>
                </a:lnTo>
                <a:lnTo>
                  <a:pt x="579464" y="123867"/>
                </a:lnTo>
                <a:lnTo>
                  <a:pt x="584264" y="119126"/>
                </a:lnTo>
                <a:lnTo>
                  <a:pt x="584364" y="118948"/>
                </a:lnTo>
                <a:lnTo>
                  <a:pt x="548349" y="118948"/>
                </a:lnTo>
                <a:lnTo>
                  <a:pt x="542837" y="117525"/>
                </a:lnTo>
                <a:lnTo>
                  <a:pt x="521501" y="75150"/>
                </a:lnTo>
                <a:lnTo>
                  <a:pt x="522982" y="68749"/>
                </a:lnTo>
                <a:lnTo>
                  <a:pt x="528909" y="57844"/>
                </a:lnTo>
                <a:lnTo>
                  <a:pt x="532880" y="53695"/>
                </a:lnTo>
                <a:lnTo>
                  <a:pt x="542837" y="48006"/>
                </a:lnTo>
                <a:lnTo>
                  <a:pt x="548349" y="46583"/>
                </a:lnTo>
                <a:lnTo>
                  <a:pt x="584514" y="46583"/>
                </a:lnTo>
                <a:lnTo>
                  <a:pt x="584383" y="46346"/>
                </a:lnTo>
                <a:lnTo>
                  <a:pt x="579701" y="41723"/>
                </a:lnTo>
                <a:lnTo>
                  <a:pt x="567136" y="34374"/>
                </a:lnTo>
                <a:lnTo>
                  <a:pt x="559728" y="32537"/>
                </a:lnTo>
                <a:close/>
              </a:path>
              <a:path w="1004569" h="177800">
                <a:moveTo>
                  <a:pt x="603822" y="113436"/>
                </a:moveTo>
                <a:lnTo>
                  <a:pt x="587465" y="113436"/>
                </a:lnTo>
                <a:lnTo>
                  <a:pt x="587465" y="131572"/>
                </a:lnTo>
                <a:lnTo>
                  <a:pt x="603822" y="131572"/>
                </a:lnTo>
                <a:lnTo>
                  <a:pt x="603822" y="113436"/>
                </a:lnTo>
                <a:close/>
              </a:path>
              <a:path w="1004569" h="177800">
                <a:moveTo>
                  <a:pt x="584514" y="46583"/>
                </a:moveTo>
                <a:lnTo>
                  <a:pt x="560439" y="46583"/>
                </a:lnTo>
                <a:lnTo>
                  <a:pt x="565951" y="48065"/>
                </a:lnTo>
                <a:lnTo>
                  <a:pt x="570929" y="51028"/>
                </a:lnTo>
                <a:lnTo>
                  <a:pt x="587465" y="90026"/>
                </a:lnTo>
                <a:lnTo>
                  <a:pt x="585983" y="96486"/>
                </a:lnTo>
                <a:lnTo>
                  <a:pt x="560439" y="118948"/>
                </a:lnTo>
                <a:lnTo>
                  <a:pt x="584364" y="118948"/>
                </a:lnTo>
                <a:lnTo>
                  <a:pt x="587465" y="113436"/>
                </a:lnTo>
                <a:lnTo>
                  <a:pt x="603822" y="113436"/>
                </a:lnTo>
                <a:lnTo>
                  <a:pt x="603822" y="51917"/>
                </a:lnTo>
                <a:lnTo>
                  <a:pt x="587465" y="51917"/>
                </a:lnTo>
                <a:lnTo>
                  <a:pt x="584514" y="46583"/>
                </a:lnTo>
                <a:close/>
              </a:path>
              <a:path w="1004569" h="177800">
                <a:moveTo>
                  <a:pt x="603822" y="34137"/>
                </a:moveTo>
                <a:lnTo>
                  <a:pt x="587465" y="34137"/>
                </a:lnTo>
                <a:lnTo>
                  <a:pt x="587465" y="51917"/>
                </a:lnTo>
                <a:lnTo>
                  <a:pt x="603822" y="51917"/>
                </a:lnTo>
                <a:lnTo>
                  <a:pt x="603822" y="34137"/>
                </a:lnTo>
                <a:close/>
              </a:path>
              <a:path w="1004569" h="177800">
                <a:moveTo>
                  <a:pt x="637565" y="34137"/>
                </a:moveTo>
                <a:lnTo>
                  <a:pt x="619607" y="34137"/>
                </a:lnTo>
                <a:lnTo>
                  <a:pt x="658901" y="130505"/>
                </a:lnTo>
                <a:lnTo>
                  <a:pt x="639699" y="177444"/>
                </a:lnTo>
                <a:lnTo>
                  <a:pt x="656412" y="177444"/>
                </a:lnTo>
                <a:lnTo>
                  <a:pt x="682764" y="113080"/>
                </a:lnTo>
                <a:lnTo>
                  <a:pt x="668147" y="113080"/>
                </a:lnTo>
                <a:lnTo>
                  <a:pt x="637565" y="34137"/>
                </a:lnTo>
                <a:close/>
              </a:path>
              <a:path w="1004569" h="177800">
                <a:moveTo>
                  <a:pt x="715086" y="34137"/>
                </a:moveTo>
                <a:lnTo>
                  <a:pt x="698373" y="34137"/>
                </a:lnTo>
                <a:lnTo>
                  <a:pt x="668147" y="113080"/>
                </a:lnTo>
                <a:lnTo>
                  <a:pt x="682764" y="113080"/>
                </a:lnTo>
                <a:lnTo>
                  <a:pt x="715086" y="34137"/>
                </a:lnTo>
                <a:close/>
              </a:path>
              <a:path w="1004569" h="177800">
                <a:moveTo>
                  <a:pt x="774556" y="32537"/>
                </a:moveTo>
                <a:lnTo>
                  <a:pt x="736092" y="48657"/>
                </a:lnTo>
                <a:lnTo>
                  <a:pt x="725305" y="82677"/>
                </a:lnTo>
                <a:lnTo>
                  <a:pt x="725694" y="90011"/>
                </a:lnTo>
                <a:lnTo>
                  <a:pt x="748953" y="126949"/>
                </a:lnTo>
                <a:lnTo>
                  <a:pt x="773845" y="133172"/>
                </a:lnTo>
                <a:lnTo>
                  <a:pt x="780623" y="132783"/>
                </a:lnTo>
                <a:lnTo>
                  <a:pt x="810609" y="118948"/>
                </a:lnTo>
                <a:lnTo>
                  <a:pt x="768037" y="118948"/>
                </a:lnTo>
                <a:lnTo>
                  <a:pt x="762703" y="117644"/>
                </a:lnTo>
                <a:lnTo>
                  <a:pt x="741841" y="90618"/>
                </a:lnTo>
                <a:lnTo>
                  <a:pt x="741841" y="74853"/>
                </a:lnTo>
                <a:lnTo>
                  <a:pt x="743323" y="68215"/>
                </a:lnTo>
                <a:lnTo>
                  <a:pt x="749249" y="57310"/>
                </a:lnTo>
                <a:lnTo>
                  <a:pt x="753161" y="53280"/>
                </a:lnTo>
                <a:lnTo>
                  <a:pt x="758021" y="50673"/>
                </a:lnTo>
                <a:lnTo>
                  <a:pt x="762999" y="47946"/>
                </a:lnTo>
                <a:lnTo>
                  <a:pt x="768452" y="46583"/>
                </a:lnTo>
                <a:lnTo>
                  <a:pt x="810925" y="46583"/>
                </a:lnTo>
                <a:lnTo>
                  <a:pt x="807093" y="42790"/>
                </a:lnTo>
                <a:lnTo>
                  <a:pt x="799626" y="38760"/>
                </a:lnTo>
                <a:lnTo>
                  <a:pt x="793858" y="36037"/>
                </a:lnTo>
                <a:lnTo>
                  <a:pt x="787758" y="34093"/>
                </a:lnTo>
                <a:lnTo>
                  <a:pt x="781324" y="32926"/>
                </a:lnTo>
                <a:lnTo>
                  <a:pt x="774556" y="32537"/>
                </a:lnTo>
                <a:close/>
              </a:path>
              <a:path w="1004569" h="177800">
                <a:moveTo>
                  <a:pt x="810925" y="46583"/>
                </a:moveTo>
                <a:lnTo>
                  <a:pt x="780186" y="46583"/>
                </a:lnTo>
                <a:lnTo>
                  <a:pt x="785580" y="47946"/>
                </a:lnTo>
                <a:lnTo>
                  <a:pt x="790558" y="50673"/>
                </a:lnTo>
                <a:lnTo>
                  <a:pt x="795536" y="53280"/>
                </a:lnTo>
                <a:lnTo>
                  <a:pt x="799567" y="57310"/>
                </a:lnTo>
                <a:lnTo>
                  <a:pt x="805730" y="68215"/>
                </a:lnTo>
                <a:lnTo>
                  <a:pt x="807271" y="74853"/>
                </a:lnTo>
                <a:lnTo>
                  <a:pt x="807243" y="90618"/>
                </a:lnTo>
                <a:lnTo>
                  <a:pt x="805671" y="97138"/>
                </a:lnTo>
                <a:lnTo>
                  <a:pt x="802370" y="102768"/>
                </a:lnTo>
                <a:lnTo>
                  <a:pt x="799389" y="108043"/>
                </a:lnTo>
                <a:lnTo>
                  <a:pt x="795299" y="112132"/>
                </a:lnTo>
                <a:lnTo>
                  <a:pt x="785106" y="117585"/>
                </a:lnTo>
                <a:lnTo>
                  <a:pt x="779653" y="118948"/>
                </a:lnTo>
                <a:lnTo>
                  <a:pt x="810609" y="118948"/>
                </a:lnTo>
                <a:lnTo>
                  <a:pt x="823807" y="82677"/>
                </a:lnTo>
                <a:lnTo>
                  <a:pt x="823400" y="75431"/>
                </a:lnTo>
                <a:lnTo>
                  <a:pt x="812961" y="48598"/>
                </a:lnTo>
                <a:lnTo>
                  <a:pt x="810925" y="46583"/>
                </a:lnTo>
                <a:close/>
              </a:path>
              <a:path w="1004569" h="177800">
                <a:moveTo>
                  <a:pt x="860193" y="34137"/>
                </a:moveTo>
                <a:lnTo>
                  <a:pt x="844191" y="34137"/>
                </a:lnTo>
                <a:lnTo>
                  <a:pt x="844191" y="100219"/>
                </a:lnTo>
                <a:lnTo>
                  <a:pt x="869794" y="131453"/>
                </a:lnTo>
                <a:lnTo>
                  <a:pt x="876610" y="132994"/>
                </a:lnTo>
                <a:lnTo>
                  <a:pt x="890834" y="132994"/>
                </a:lnTo>
                <a:lnTo>
                  <a:pt x="914210" y="118948"/>
                </a:lnTo>
                <a:lnTo>
                  <a:pt x="878981" y="118948"/>
                </a:lnTo>
                <a:lnTo>
                  <a:pt x="872343" y="116399"/>
                </a:lnTo>
                <a:lnTo>
                  <a:pt x="867483" y="111302"/>
                </a:lnTo>
                <a:lnTo>
                  <a:pt x="862623" y="106087"/>
                </a:lnTo>
                <a:lnTo>
                  <a:pt x="860193" y="98679"/>
                </a:lnTo>
                <a:lnTo>
                  <a:pt x="860193" y="34137"/>
                </a:lnTo>
                <a:close/>
              </a:path>
              <a:path w="1004569" h="177800">
                <a:moveTo>
                  <a:pt x="931491" y="117170"/>
                </a:moveTo>
                <a:lnTo>
                  <a:pt x="915311" y="117170"/>
                </a:lnTo>
                <a:lnTo>
                  <a:pt x="915311" y="131572"/>
                </a:lnTo>
                <a:lnTo>
                  <a:pt x="931491" y="131572"/>
                </a:lnTo>
                <a:lnTo>
                  <a:pt x="931491" y="117170"/>
                </a:lnTo>
                <a:close/>
              </a:path>
              <a:path w="1004569" h="177800">
                <a:moveTo>
                  <a:pt x="931491" y="34137"/>
                </a:moveTo>
                <a:lnTo>
                  <a:pt x="915311" y="34137"/>
                </a:lnTo>
                <a:lnTo>
                  <a:pt x="915311" y="97849"/>
                </a:lnTo>
                <a:lnTo>
                  <a:pt x="912822" y="105613"/>
                </a:lnTo>
                <a:lnTo>
                  <a:pt x="902865" y="116281"/>
                </a:lnTo>
                <a:lnTo>
                  <a:pt x="896049" y="118948"/>
                </a:lnTo>
                <a:lnTo>
                  <a:pt x="914210" y="118948"/>
                </a:lnTo>
                <a:lnTo>
                  <a:pt x="915311" y="117170"/>
                </a:lnTo>
                <a:lnTo>
                  <a:pt x="931491" y="117170"/>
                </a:lnTo>
                <a:lnTo>
                  <a:pt x="931491" y="34137"/>
                </a:lnTo>
                <a:close/>
              </a:path>
              <a:path w="1004569" h="177800">
                <a:moveTo>
                  <a:pt x="978545" y="47472"/>
                </a:moveTo>
                <a:lnTo>
                  <a:pt x="962366" y="47472"/>
                </a:lnTo>
                <a:lnTo>
                  <a:pt x="962366" y="114384"/>
                </a:lnTo>
                <a:lnTo>
                  <a:pt x="964618" y="121200"/>
                </a:lnTo>
                <a:lnTo>
                  <a:pt x="973626" y="129497"/>
                </a:lnTo>
                <a:lnTo>
                  <a:pt x="980383" y="131572"/>
                </a:lnTo>
                <a:lnTo>
                  <a:pt x="1003971" y="131572"/>
                </a:lnTo>
                <a:lnTo>
                  <a:pt x="1003971" y="117881"/>
                </a:lnTo>
                <a:lnTo>
                  <a:pt x="987080" y="117881"/>
                </a:lnTo>
                <a:lnTo>
                  <a:pt x="983583" y="116933"/>
                </a:lnTo>
                <a:lnTo>
                  <a:pt x="981568" y="115036"/>
                </a:lnTo>
                <a:lnTo>
                  <a:pt x="979553" y="113021"/>
                </a:lnTo>
                <a:lnTo>
                  <a:pt x="978545" y="109643"/>
                </a:lnTo>
                <a:lnTo>
                  <a:pt x="978545" y="47472"/>
                </a:lnTo>
                <a:close/>
              </a:path>
              <a:path w="1004569" h="177800">
                <a:moveTo>
                  <a:pt x="1003971" y="34137"/>
                </a:moveTo>
                <a:lnTo>
                  <a:pt x="949742" y="34137"/>
                </a:lnTo>
                <a:lnTo>
                  <a:pt x="949742" y="47472"/>
                </a:lnTo>
                <a:lnTo>
                  <a:pt x="1003971" y="47472"/>
                </a:lnTo>
                <a:lnTo>
                  <a:pt x="1003971" y="34137"/>
                </a:lnTo>
                <a:close/>
              </a:path>
              <a:path w="1004569" h="177800">
                <a:moveTo>
                  <a:pt x="978545" y="9601"/>
                </a:moveTo>
                <a:lnTo>
                  <a:pt x="962366" y="9601"/>
                </a:lnTo>
                <a:lnTo>
                  <a:pt x="962366" y="34137"/>
                </a:lnTo>
                <a:lnTo>
                  <a:pt x="978545" y="34137"/>
                </a:lnTo>
                <a:lnTo>
                  <a:pt x="978545" y="9601"/>
                </a:lnTo>
                <a:close/>
              </a:path>
            </a:pathLst>
          </a:custGeom>
          <a:solidFill>
            <a:srgbClr val="686868"/>
          </a:solidFill>
        </p:spPr>
        <p:txBody>
          <a:bodyPr wrap="square" lIns="0" tIns="0" rIns="0" bIns="0" rtlCol="0"/>
          <a:lstStyle/>
          <a:p>
            <a:endParaRPr sz="1154"/>
          </a:p>
        </p:txBody>
      </p:sp>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5611379" y="2732612"/>
            <a:ext cx="1690065" cy="932590"/>
          </a:xfrm>
          <a:prstGeom prst="rect">
            <a:avLst/>
          </a:prstGeom>
        </p:spPr>
      </p:pic>
      <p:pic>
        <p:nvPicPr>
          <p:cNvPr id="12" name="object 12"/>
          <p:cNvPicPr/>
          <p:nvPr/>
        </p:nvPicPr>
        <p:blipFill>
          <a:blip r:embed="rId5" cstate="print"/>
          <a:stretch>
            <a:fillRect/>
          </a:stretch>
        </p:blipFill>
        <p:spPr>
          <a:xfrm>
            <a:off x="4788955" y="2682846"/>
            <a:ext cx="645823" cy="62716"/>
          </a:xfrm>
          <a:prstGeom prst="rect">
            <a:avLst/>
          </a:prstGeom>
        </p:spPr>
      </p:pic>
      <p:sp>
        <p:nvSpPr>
          <p:cNvPr id="13" name="object 13"/>
          <p:cNvSpPr/>
          <p:nvPr/>
        </p:nvSpPr>
        <p:spPr>
          <a:xfrm>
            <a:off x="5153200" y="2814623"/>
            <a:ext cx="422313" cy="261858"/>
          </a:xfrm>
          <a:custGeom>
            <a:avLst/>
            <a:gdLst/>
            <a:ahLst/>
            <a:cxnLst/>
            <a:rect l="l" t="t" r="r" b="b"/>
            <a:pathLst>
              <a:path w="658494" h="408304">
                <a:moveTo>
                  <a:pt x="641843" y="326163"/>
                </a:moveTo>
                <a:lnTo>
                  <a:pt x="638378" y="324125"/>
                </a:lnTo>
                <a:lnTo>
                  <a:pt x="631588" y="325885"/>
                </a:lnTo>
                <a:lnTo>
                  <a:pt x="629550" y="329351"/>
                </a:lnTo>
                <a:lnTo>
                  <a:pt x="643179" y="381920"/>
                </a:lnTo>
                <a:lnTo>
                  <a:pt x="590610" y="395549"/>
                </a:lnTo>
                <a:lnTo>
                  <a:pt x="588571" y="399014"/>
                </a:lnTo>
                <a:lnTo>
                  <a:pt x="590331" y="405804"/>
                </a:lnTo>
                <a:lnTo>
                  <a:pt x="593797" y="407842"/>
                </a:lnTo>
                <a:lnTo>
                  <a:pt x="649966" y="393280"/>
                </a:lnTo>
                <a:lnTo>
                  <a:pt x="647699" y="391946"/>
                </a:lnTo>
                <a:lnTo>
                  <a:pt x="654139" y="380999"/>
                </a:lnTo>
                <a:lnTo>
                  <a:pt x="656406" y="382333"/>
                </a:lnTo>
                <a:lnTo>
                  <a:pt x="641843" y="326163"/>
                </a:lnTo>
                <a:close/>
              </a:path>
              <a:path w="658494" h="408304">
                <a:moveTo>
                  <a:pt x="640925" y="373227"/>
                </a:moveTo>
                <a:lnTo>
                  <a:pt x="6439" y="0"/>
                </a:lnTo>
                <a:lnTo>
                  <a:pt x="0" y="10946"/>
                </a:lnTo>
                <a:lnTo>
                  <a:pt x="634486" y="384173"/>
                </a:lnTo>
                <a:lnTo>
                  <a:pt x="643179" y="381920"/>
                </a:lnTo>
                <a:lnTo>
                  <a:pt x="640925" y="373227"/>
                </a:lnTo>
                <a:close/>
              </a:path>
              <a:path w="658494" h="408304">
                <a:moveTo>
                  <a:pt x="656406" y="382333"/>
                </a:moveTo>
                <a:lnTo>
                  <a:pt x="654139" y="380999"/>
                </a:lnTo>
                <a:lnTo>
                  <a:pt x="647699" y="391946"/>
                </a:lnTo>
                <a:lnTo>
                  <a:pt x="649966" y="393280"/>
                </a:lnTo>
                <a:lnTo>
                  <a:pt x="655907" y="391739"/>
                </a:lnTo>
                <a:lnTo>
                  <a:pt x="657946" y="388274"/>
                </a:lnTo>
                <a:lnTo>
                  <a:pt x="656406" y="382333"/>
                </a:lnTo>
                <a:close/>
              </a:path>
            </a:pathLst>
          </a:custGeom>
          <a:solidFill>
            <a:srgbClr val="D3D3D3"/>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4689777" y="3290700"/>
            <a:ext cx="521066" cy="171612"/>
          </a:xfrm>
          <a:prstGeom prst="rect">
            <a:avLst/>
          </a:prstGeom>
        </p:spPr>
      </p:pic>
      <p:sp>
        <p:nvSpPr>
          <p:cNvPr id="15" name="object 15"/>
          <p:cNvSpPr/>
          <p:nvPr/>
        </p:nvSpPr>
        <p:spPr>
          <a:xfrm>
            <a:off x="5277439" y="3292729"/>
            <a:ext cx="256971" cy="61087"/>
          </a:xfrm>
          <a:custGeom>
            <a:avLst/>
            <a:gdLst/>
            <a:ahLst/>
            <a:cxnLst/>
            <a:rect l="l" t="t" r="r" b="b"/>
            <a:pathLst>
              <a:path w="400685" h="95250">
                <a:moveTo>
                  <a:pt x="355299" y="0"/>
                </a:moveTo>
                <a:lnTo>
                  <a:pt x="351278" y="0"/>
                </a:lnTo>
                <a:lnTo>
                  <a:pt x="346318" y="4959"/>
                </a:lnTo>
                <a:lnTo>
                  <a:pt x="346318" y="8980"/>
                </a:lnTo>
                <a:lnTo>
                  <a:pt x="384719" y="47381"/>
                </a:lnTo>
                <a:lnTo>
                  <a:pt x="346318" y="85781"/>
                </a:lnTo>
                <a:lnTo>
                  <a:pt x="346318" y="89802"/>
                </a:lnTo>
                <a:lnTo>
                  <a:pt x="351278" y="94762"/>
                </a:lnTo>
                <a:lnTo>
                  <a:pt x="355299" y="94762"/>
                </a:lnTo>
                <a:lnTo>
                  <a:pt x="396330" y="53731"/>
                </a:lnTo>
                <a:lnTo>
                  <a:pt x="393700" y="53731"/>
                </a:lnTo>
                <a:lnTo>
                  <a:pt x="393700" y="41031"/>
                </a:lnTo>
                <a:lnTo>
                  <a:pt x="396330" y="41031"/>
                </a:lnTo>
                <a:lnTo>
                  <a:pt x="355299" y="0"/>
                </a:lnTo>
                <a:close/>
              </a:path>
              <a:path w="400685" h="95250">
                <a:moveTo>
                  <a:pt x="378369" y="41031"/>
                </a:moveTo>
                <a:lnTo>
                  <a:pt x="0" y="41031"/>
                </a:lnTo>
                <a:lnTo>
                  <a:pt x="0" y="53731"/>
                </a:lnTo>
                <a:lnTo>
                  <a:pt x="378369" y="53731"/>
                </a:lnTo>
                <a:lnTo>
                  <a:pt x="384719" y="47381"/>
                </a:lnTo>
                <a:lnTo>
                  <a:pt x="378369" y="41031"/>
                </a:lnTo>
                <a:close/>
              </a:path>
              <a:path w="400685" h="95250">
                <a:moveTo>
                  <a:pt x="396330" y="41031"/>
                </a:moveTo>
                <a:lnTo>
                  <a:pt x="393700" y="41031"/>
                </a:lnTo>
                <a:lnTo>
                  <a:pt x="393700" y="53731"/>
                </a:lnTo>
                <a:lnTo>
                  <a:pt x="396330" y="53731"/>
                </a:lnTo>
                <a:lnTo>
                  <a:pt x="400669" y="49391"/>
                </a:lnTo>
                <a:lnTo>
                  <a:pt x="400669" y="45370"/>
                </a:lnTo>
                <a:lnTo>
                  <a:pt x="396330" y="41031"/>
                </a:lnTo>
                <a:close/>
              </a:path>
            </a:pathLst>
          </a:custGeom>
          <a:solidFill>
            <a:srgbClr val="D3D3D3"/>
          </a:solidFill>
        </p:spPr>
        <p:txBody>
          <a:bodyPr wrap="square" lIns="0" tIns="0" rIns="0" bIns="0" rtlCol="0"/>
          <a:lstStyle/>
          <a:p>
            <a:endParaRPr sz="1154"/>
          </a:p>
        </p:txBody>
      </p:sp>
      <p:pic>
        <p:nvPicPr>
          <p:cNvPr id="16" name="object 16"/>
          <p:cNvPicPr/>
          <p:nvPr/>
        </p:nvPicPr>
        <p:blipFill>
          <a:blip r:embed="rId7" cstate="print"/>
          <a:stretch>
            <a:fillRect/>
          </a:stretch>
        </p:blipFill>
        <p:spPr>
          <a:xfrm>
            <a:off x="5015357" y="3994174"/>
            <a:ext cx="594838" cy="176744"/>
          </a:xfrm>
          <a:prstGeom prst="rect">
            <a:avLst/>
          </a:prstGeom>
        </p:spPr>
      </p:pic>
      <p:sp>
        <p:nvSpPr>
          <p:cNvPr id="17" name="object 17"/>
          <p:cNvSpPr/>
          <p:nvPr/>
        </p:nvSpPr>
        <p:spPr>
          <a:xfrm>
            <a:off x="5453893" y="3756930"/>
            <a:ext cx="177966" cy="164119"/>
          </a:xfrm>
          <a:custGeom>
            <a:avLst/>
            <a:gdLst/>
            <a:ahLst/>
            <a:cxnLst/>
            <a:rect l="l" t="t" r="r" b="b"/>
            <a:pathLst>
              <a:path w="277494" h="255904">
                <a:moveTo>
                  <a:pt x="210696" y="0"/>
                </a:moveTo>
                <a:lnTo>
                  <a:pt x="207714" y="2697"/>
                </a:lnTo>
                <a:lnTo>
                  <a:pt x="207364" y="9702"/>
                </a:lnTo>
                <a:lnTo>
                  <a:pt x="210061" y="12684"/>
                </a:lnTo>
                <a:lnTo>
                  <a:pt x="264301" y="15396"/>
                </a:lnTo>
                <a:lnTo>
                  <a:pt x="261589" y="69635"/>
                </a:lnTo>
                <a:lnTo>
                  <a:pt x="264286" y="72616"/>
                </a:lnTo>
                <a:lnTo>
                  <a:pt x="271291" y="72967"/>
                </a:lnTo>
                <a:lnTo>
                  <a:pt x="274273" y="70269"/>
                </a:lnTo>
                <a:lnTo>
                  <a:pt x="277171" y="12315"/>
                </a:lnTo>
                <a:lnTo>
                  <a:pt x="275220" y="14079"/>
                </a:lnTo>
                <a:lnTo>
                  <a:pt x="266700" y="4662"/>
                </a:lnTo>
                <a:lnTo>
                  <a:pt x="268650" y="2897"/>
                </a:lnTo>
                <a:lnTo>
                  <a:pt x="210696" y="0"/>
                </a:lnTo>
                <a:close/>
              </a:path>
              <a:path w="277494" h="255904">
                <a:moveTo>
                  <a:pt x="255332" y="14947"/>
                </a:moveTo>
                <a:lnTo>
                  <a:pt x="0" y="245962"/>
                </a:lnTo>
                <a:lnTo>
                  <a:pt x="8520" y="255379"/>
                </a:lnTo>
                <a:lnTo>
                  <a:pt x="263852" y="24365"/>
                </a:lnTo>
                <a:lnTo>
                  <a:pt x="264301" y="15396"/>
                </a:lnTo>
                <a:lnTo>
                  <a:pt x="255332" y="14947"/>
                </a:lnTo>
                <a:close/>
              </a:path>
              <a:path w="277494" h="255904">
                <a:moveTo>
                  <a:pt x="268650" y="2897"/>
                </a:moveTo>
                <a:lnTo>
                  <a:pt x="266700" y="4662"/>
                </a:lnTo>
                <a:lnTo>
                  <a:pt x="275220" y="14079"/>
                </a:lnTo>
                <a:lnTo>
                  <a:pt x="277171" y="12315"/>
                </a:lnTo>
                <a:lnTo>
                  <a:pt x="277477" y="6185"/>
                </a:lnTo>
                <a:lnTo>
                  <a:pt x="274780" y="3204"/>
                </a:lnTo>
                <a:lnTo>
                  <a:pt x="268650" y="2897"/>
                </a:lnTo>
                <a:close/>
              </a:path>
            </a:pathLst>
          </a:custGeom>
          <a:solidFill>
            <a:srgbClr val="D3D3D3"/>
          </a:solidFill>
        </p:spPr>
        <p:txBody>
          <a:bodyPr wrap="square" lIns="0" tIns="0" rIns="0" bIns="0" rtlCol="0"/>
          <a:lstStyle/>
          <a:p>
            <a:endParaRPr sz="1154"/>
          </a:p>
        </p:txBody>
      </p:sp>
      <p:pic>
        <p:nvPicPr>
          <p:cNvPr id="18" name="object 18"/>
          <p:cNvPicPr/>
          <p:nvPr/>
        </p:nvPicPr>
        <p:blipFill>
          <a:blip r:embed="rId8" cstate="print"/>
          <a:stretch>
            <a:fillRect/>
          </a:stretch>
        </p:blipFill>
        <p:spPr>
          <a:xfrm>
            <a:off x="6288673" y="4026754"/>
            <a:ext cx="594838" cy="176744"/>
          </a:xfrm>
          <a:prstGeom prst="rect">
            <a:avLst/>
          </a:prstGeom>
        </p:spPr>
      </p:pic>
      <p:sp>
        <p:nvSpPr>
          <p:cNvPr id="19" name="object 19"/>
          <p:cNvSpPr/>
          <p:nvPr/>
        </p:nvSpPr>
        <p:spPr>
          <a:xfrm>
            <a:off x="6501155" y="3717563"/>
            <a:ext cx="91630" cy="234166"/>
          </a:xfrm>
          <a:custGeom>
            <a:avLst/>
            <a:gdLst/>
            <a:ahLst/>
            <a:cxnLst/>
            <a:rect l="l" t="t" r="r" b="b"/>
            <a:pathLst>
              <a:path w="142875" h="365125">
                <a:moveTo>
                  <a:pt x="0" y="57193"/>
                </a:moveTo>
                <a:lnTo>
                  <a:pt x="1104" y="61059"/>
                </a:lnTo>
                <a:lnTo>
                  <a:pt x="7235" y="64466"/>
                </a:lnTo>
                <a:lnTo>
                  <a:pt x="11101" y="63361"/>
                </a:lnTo>
                <a:lnTo>
                  <a:pt x="37475" y="15888"/>
                </a:lnTo>
                <a:lnTo>
                  <a:pt x="84948" y="42262"/>
                </a:lnTo>
                <a:lnTo>
                  <a:pt x="88814" y="41158"/>
                </a:lnTo>
                <a:lnTo>
                  <a:pt x="92220" y="35026"/>
                </a:lnTo>
                <a:lnTo>
                  <a:pt x="91116" y="31160"/>
                </a:lnTo>
                <a:lnTo>
                  <a:pt x="40391" y="2980"/>
                </a:lnTo>
                <a:lnTo>
                  <a:pt x="41114" y="5509"/>
                </a:lnTo>
                <a:lnTo>
                  <a:pt x="28902" y="8998"/>
                </a:lnTo>
                <a:lnTo>
                  <a:pt x="28180" y="6469"/>
                </a:lnTo>
                <a:lnTo>
                  <a:pt x="0" y="57193"/>
                </a:lnTo>
                <a:close/>
              </a:path>
              <a:path w="142875" h="365125">
                <a:moveTo>
                  <a:pt x="33114" y="23738"/>
                </a:moveTo>
                <a:lnTo>
                  <a:pt x="130502" y="364598"/>
                </a:lnTo>
                <a:lnTo>
                  <a:pt x="142714" y="361109"/>
                </a:lnTo>
                <a:lnTo>
                  <a:pt x="45325" y="20249"/>
                </a:lnTo>
                <a:lnTo>
                  <a:pt x="37475" y="15888"/>
                </a:lnTo>
                <a:lnTo>
                  <a:pt x="33114" y="23738"/>
                </a:lnTo>
                <a:close/>
              </a:path>
              <a:path w="142875" h="365125">
                <a:moveTo>
                  <a:pt x="28180" y="6469"/>
                </a:moveTo>
                <a:lnTo>
                  <a:pt x="28902" y="8998"/>
                </a:lnTo>
                <a:lnTo>
                  <a:pt x="41114" y="5509"/>
                </a:lnTo>
                <a:lnTo>
                  <a:pt x="40391" y="2980"/>
                </a:lnTo>
                <a:lnTo>
                  <a:pt x="35026" y="0"/>
                </a:lnTo>
                <a:lnTo>
                  <a:pt x="31160" y="1104"/>
                </a:lnTo>
                <a:lnTo>
                  <a:pt x="28180" y="6469"/>
                </a:lnTo>
                <a:close/>
              </a:path>
            </a:pathLst>
          </a:custGeom>
          <a:solidFill>
            <a:srgbClr val="D3D3D3"/>
          </a:solidFill>
        </p:spPr>
        <p:txBody>
          <a:bodyPr wrap="square" lIns="0" tIns="0" rIns="0" bIns="0" rtlCol="0"/>
          <a:lstStyle/>
          <a:p>
            <a:endParaRPr sz="1154"/>
          </a:p>
        </p:txBody>
      </p:sp>
      <p:pic>
        <p:nvPicPr>
          <p:cNvPr id="20" name="object 20"/>
          <p:cNvPicPr/>
          <p:nvPr/>
        </p:nvPicPr>
        <p:blipFill>
          <a:blip r:embed="rId9" cstate="print"/>
          <a:stretch>
            <a:fillRect/>
          </a:stretch>
        </p:blipFill>
        <p:spPr>
          <a:xfrm>
            <a:off x="7297415" y="4165216"/>
            <a:ext cx="866069" cy="197188"/>
          </a:xfrm>
          <a:prstGeom prst="rect">
            <a:avLst/>
          </a:prstGeom>
        </p:spPr>
      </p:pic>
      <p:pic>
        <p:nvPicPr>
          <p:cNvPr id="21" name="object 21"/>
          <p:cNvPicPr/>
          <p:nvPr/>
        </p:nvPicPr>
        <p:blipFill>
          <a:blip r:embed="rId10" cstate="print"/>
          <a:stretch>
            <a:fillRect/>
          </a:stretch>
        </p:blipFill>
        <p:spPr>
          <a:xfrm>
            <a:off x="7432297" y="2297104"/>
            <a:ext cx="454354" cy="191975"/>
          </a:xfrm>
          <a:prstGeom prst="rect">
            <a:avLst/>
          </a:prstGeom>
        </p:spPr>
      </p:pic>
      <p:sp>
        <p:nvSpPr>
          <p:cNvPr id="22" name="object 22"/>
          <p:cNvSpPr/>
          <p:nvPr/>
        </p:nvSpPr>
        <p:spPr>
          <a:xfrm>
            <a:off x="7362332" y="3717920"/>
            <a:ext cx="305026" cy="373443"/>
          </a:xfrm>
          <a:custGeom>
            <a:avLst/>
            <a:gdLst/>
            <a:ahLst/>
            <a:cxnLst/>
            <a:rect l="l" t="t" r="r" b="b"/>
            <a:pathLst>
              <a:path w="475614" h="582295">
                <a:moveTo>
                  <a:pt x="0" y="66283"/>
                </a:moveTo>
                <a:lnTo>
                  <a:pt x="2511" y="69422"/>
                </a:lnTo>
                <a:lnTo>
                  <a:pt x="9482" y="70197"/>
                </a:lnTo>
                <a:lnTo>
                  <a:pt x="12622" y="67685"/>
                </a:lnTo>
                <a:lnTo>
                  <a:pt x="18619" y="13710"/>
                </a:lnTo>
                <a:lnTo>
                  <a:pt x="72594" y="19708"/>
                </a:lnTo>
                <a:lnTo>
                  <a:pt x="75733" y="17196"/>
                </a:lnTo>
                <a:lnTo>
                  <a:pt x="76508" y="10225"/>
                </a:lnTo>
                <a:lnTo>
                  <a:pt x="73996" y="7085"/>
                </a:lnTo>
                <a:lnTo>
                  <a:pt x="16325" y="677"/>
                </a:lnTo>
                <a:lnTo>
                  <a:pt x="17968" y="2731"/>
                </a:lnTo>
                <a:lnTo>
                  <a:pt x="8051" y="10665"/>
                </a:lnTo>
                <a:lnTo>
                  <a:pt x="6407" y="8611"/>
                </a:lnTo>
                <a:lnTo>
                  <a:pt x="0" y="66283"/>
                </a:lnTo>
                <a:close/>
              </a:path>
              <a:path w="475614" h="582295">
                <a:moveTo>
                  <a:pt x="17627" y="22636"/>
                </a:moveTo>
                <a:lnTo>
                  <a:pt x="465251" y="582165"/>
                </a:lnTo>
                <a:lnTo>
                  <a:pt x="475168" y="574231"/>
                </a:lnTo>
                <a:lnTo>
                  <a:pt x="27544" y="14702"/>
                </a:lnTo>
                <a:lnTo>
                  <a:pt x="18619" y="13710"/>
                </a:lnTo>
                <a:lnTo>
                  <a:pt x="17627" y="22636"/>
                </a:lnTo>
                <a:close/>
              </a:path>
              <a:path w="475614" h="582295">
                <a:moveTo>
                  <a:pt x="6407" y="8611"/>
                </a:moveTo>
                <a:lnTo>
                  <a:pt x="8051" y="10665"/>
                </a:lnTo>
                <a:lnTo>
                  <a:pt x="17968" y="2731"/>
                </a:lnTo>
                <a:lnTo>
                  <a:pt x="16325" y="677"/>
                </a:lnTo>
                <a:lnTo>
                  <a:pt x="10225" y="0"/>
                </a:lnTo>
                <a:lnTo>
                  <a:pt x="7085" y="2511"/>
                </a:lnTo>
                <a:lnTo>
                  <a:pt x="6407" y="8611"/>
                </a:lnTo>
                <a:close/>
              </a:path>
            </a:pathLst>
          </a:custGeom>
          <a:solidFill>
            <a:srgbClr val="D3D3D3"/>
          </a:solidFill>
        </p:spPr>
        <p:txBody>
          <a:bodyPr wrap="square" lIns="0" tIns="0" rIns="0" bIns="0" rtlCol="0"/>
          <a:lstStyle/>
          <a:p>
            <a:endParaRPr sz="1154"/>
          </a:p>
        </p:txBody>
      </p:sp>
      <p:sp>
        <p:nvSpPr>
          <p:cNvPr id="23" name="object 23"/>
          <p:cNvSpPr/>
          <p:nvPr/>
        </p:nvSpPr>
        <p:spPr>
          <a:xfrm>
            <a:off x="7356265" y="2539209"/>
            <a:ext cx="311542" cy="528196"/>
          </a:xfrm>
          <a:custGeom>
            <a:avLst/>
            <a:gdLst/>
            <a:ahLst/>
            <a:cxnLst/>
            <a:rect l="l" t="t" r="r" b="b"/>
            <a:pathLst>
              <a:path w="485775" h="823595">
                <a:moveTo>
                  <a:pt x="82592" y="805672"/>
                </a:moveTo>
                <a:lnTo>
                  <a:pt x="84563" y="802168"/>
                </a:lnTo>
                <a:lnTo>
                  <a:pt x="82672" y="795414"/>
                </a:lnTo>
                <a:lnTo>
                  <a:pt x="79168" y="793442"/>
                </a:lnTo>
                <a:lnTo>
                  <a:pt x="26872" y="808085"/>
                </a:lnTo>
                <a:lnTo>
                  <a:pt x="12229" y="755790"/>
                </a:lnTo>
                <a:lnTo>
                  <a:pt x="8725" y="753818"/>
                </a:lnTo>
                <a:lnTo>
                  <a:pt x="1971" y="755710"/>
                </a:lnTo>
                <a:lnTo>
                  <a:pt x="0" y="759214"/>
                </a:lnTo>
                <a:lnTo>
                  <a:pt x="15645" y="815092"/>
                </a:lnTo>
                <a:lnTo>
                  <a:pt x="16935" y="812799"/>
                </a:lnTo>
                <a:lnTo>
                  <a:pt x="28004" y="819025"/>
                </a:lnTo>
                <a:lnTo>
                  <a:pt x="26714" y="821318"/>
                </a:lnTo>
                <a:lnTo>
                  <a:pt x="82592" y="805672"/>
                </a:lnTo>
                <a:close/>
              </a:path>
              <a:path w="485775" h="823595">
                <a:moveTo>
                  <a:pt x="35520" y="805664"/>
                </a:moveTo>
                <a:lnTo>
                  <a:pt x="485204" y="6226"/>
                </a:lnTo>
                <a:lnTo>
                  <a:pt x="474135" y="0"/>
                </a:lnTo>
                <a:lnTo>
                  <a:pt x="24451" y="799438"/>
                </a:lnTo>
                <a:lnTo>
                  <a:pt x="26872" y="808085"/>
                </a:lnTo>
                <a:lnTo>
                  <a:pt x="35520" y="805664"/>
                </a:lnTo>
                <a:close/>
              </a:path>
              <a:path w="485775" h="823595">
                <a:moveTo>
                  <a:pt x="26714" y="821318"/>
                </a:moveTo>
                <a:lnTo>
                  <a:pt x="28004" y="819025"/>
                </a:lnTo>
                <a:lnTo>
                  <a:pt x="16935" y="812799"/>
                </a:lnTo>
                <a:lnTo>
                  <a:pt x="15645" y="815092"/>
                </a:lnTo>
                <a:lnTo>
                  <a:pt x="17300" y="821001"/>
                </a:lnTo>
                <a:lnTo>
                  <a:pt x="20804" y="822973"/>
                </a:lnTo>
                <a:lnTo>
                  <a:pt x="26714" y="821318"/>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B6613581-811A-D5AB-5A1A-B6290BB4038C}"/>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A3660B5A-B01D-F964-6AF6-558DB4E171DE}"/>
              </a:ext>
            </a:extLst>
          </p:cNvPr>
          <p:cNvSpPr>
            <a:spLocks noGrp="1"/>
          </p:cNvSpPr>
          <p:nvPr>
            <p:ph idx="1"/>
          </p:nvPr>
        </p:nvSpPr>
        <p:spPr/>
        <p:txBody>
          <a:bodyPr/>
          <a:lstStyle/>
          <a:p>
            <a:endParaRPr lang="pt-B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7707" y="6720807"/>
            <a:ext cx="109165" cy="72522"/>
          </a:xfrm>
          <a:prstGeom prst="rect">
            <a:avLst/>
          </a:prstGeom>
        </p:spPr>
      </p:pic>
      <p:pic>
        <p:nvPicPr>
          <p:cNvPr id="5" name="object 5"/>
          <p:cNvPicPr/>
          <p:nvPr/>
        </p:nvPicPr>
        <p:blipFill>
          <a:blip r:embed="rId3" cstate="print"/>
          <a:stretch>
            <a:fillRect/>
          </a:stretch>
        </p:blipFill>
        <p:spPr>
          <a:xfrm>
            <a:off x="4294675" y="491626"/>
            <a:ext cx="848736"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1" y="746397"/>
            <a:ext cx="613625" cy="114029"/>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59061" y="1854104"/>
            <a:ext cx="352267" cy="85521"/>
          </a:xfrm>
          <a:custGeom>
            <a:avLst/>
            <a:gdLst/>
            <a:ahLst/>
            <a:cxnLst/>
            <a:rect l="l" t="t" r="r" b="b"/>
            <a:pathLst>
              <a:path w="549275" h="133350">
                <a:moveTo>
                  <a:pt x="66674" y="7467"/>
                </a:moveTo>
                <a:lnTo>
                  <a:pt x="0" y="7467"/>
                </a:lnTo>
                <a:lnTo>
                  <a:pt x="0" y="131571"/>
                </a:lnTo>
                <a:lnTo>
                  <a:pt x="66674" y="131571"/>
                </a:lnTo>
                <a:lnTo>
                  <a:pt x="66674" y="118236"/>
                </a:lnTo>
                <a:lnTo>
                  <a:pt x="16179" y="118236"/>
                </a:lnTo>
                <a:lnTo>
                  <a:pt x="16179" y="75564"/>
                </a:lnTo>
                <a:lnTo>
                  <a:pt x="61340" y="75564"/>
                </a:lnTo>
                <a:lnTo>
                  <a:pt x="61340" y="62229"/>
                </a:lnTo>
                <a:lnTo>
                  <a:pt x="16179" y="62229"/>
                </a:lnTo>
                <a:lnTo>
                  <a:pt x="16179" y="20802"/>
                </a:lnTo>
                <a:lnTo>
                  <a:pt x="66674" y="20802"/>
                </a:lnTo>
                <a:lnTo>
                  <a:pt x="66674" y="7467"/>
                </a:lnTo>
                <a:close/>
              </a:path>
              <a:path w="549275" h="133350">
                <a:moveTo>
                  <a:pt x="102536" y="102946"/>
                </a:moveTo>
                <a:lnTo>
                  <a:pt x="85823" y="102946"/>
                </a:lnTo>
                <a:lnTo>
                  <a:pt x="86178" y="108872"/>
                </a:lnTo>
                <a:lnTo>
                  <a:pt x="118182" y="133172"/>
                </a:lnTo>
                <a:lnTo>
                  <a:pt x="132643" y="133172"/>
                </a:lnTo>
                <a:lnTo>
                  <a:pt x="156765" y="119481"/>
                </a:lnTo>
                <a:lnTo>
                  <a:pt x="118834" y="119481"/>
                </a:lnTo>
                <a:lnTo>
                  <a:pt x="113441" y="117940"/>
                </a:lnTo>
                <a:lnTo>
                  <a:pt x="109292" y="114858"/>
                </a:lnTo>
                <a:lnTo>
                  <a:pt x="105262" y="111776"/>
                </a:lnTo>
                <a:lnTo>
                  <a:pt x="103010" y="107806"/>
                </a:lnTo>
                <a:lnTo>
                  <a:pt x="102536" y="102946"/>
                </a:lnTo>
                <a:close/>
              </a:path>
              <a:path w="549275" h="133350">
                <a:moveTo>
                  <a:pt x="123516" y="32537"/>
                </a:moveTo>
                <a:lnTo>
                  <a:pt x="116523" y="32537"/>
                </a:lnTo>
                <a:lnTo>
                  <a:pt x="110300" y="33781"/>
                </a:lnTo>
                <a:lnTo>
                  <a:pt x="104847" y="36271"/>
                </a:lnTo>
                <a:lnTo>
                  <a:pt x="99395" y="38641"/>
                </a:lnTo>
                <a:lnTo>
                  <a:pt x="95187" y="41901"/>
                </a:lnTo>
                <a:lnTo>
                  <a:pt x="89260" y="50198"/>
                </a:lnTo>
                <a:lnTo>
                  <a:pt x="87779" y="54762"/>
                </a:lnTo>
                <a:lnTo>
                  <a:pt x="87779" y="66023"/>
                </a:lnTo>
                <a:lnTo>
                  <a:pt x="130036" y="91448"/>
                </a:lnTo>
                <a:lnTo>
                  <a:pt x="135903" y="93522"/>
                </a:lnTo>
                <a:lnTo>
                  <a:pt x="139696" y="95656"/>
                </a:lnTo>
                <a:lnTo>
                  <a:pt x="143489" y="97671"/>
                </a:lnTo>
                <a:lnTo>
                  <a:pt x="145386" y="100812"/>
                </a:lnTo>
                <a:lnTo>
                  <a:pt x="145386" y="109228"/>
                </a:lnTo>
                <a:lnTo>
                  <a:pt x="143608" y="112665"/>
                </a:lnTo>
                <a:lnTo>
                  <a:pt x="136496" y="118118"/>
                </a:lnTo>
                <a:lnTo>
                  <a:pt x="131636" y="119481"/>
                </a:lnTo>
                <a:lnTo>
                  <a:pt x="156765" y="119481"/>
                </a:lnTo>
                <a:lnTo>
                  <a:pt x="159728" y="115214"/>
                </a:lnTo>
                <a:lnTo>
                  <a:pt x="161210" y="110413"/>
                </a:lnTo>
                <a:lnTo>
                  <a:pt x="161091" y="99153"/>
                </a:lnTo>
                <a:lnTo>
                  <a:pt x="159432" y="94352"/>
                </a:lnTo>
                <a:lnTo>
                  <a:pt x="156232" y="90677"/>
                </a:lnTo>
                <a:lnTo>
                  <a:pt x="153150" y="87003"/>
                </a:lnTo>
                <a:lnTo>
                  <a:pt x="149416" y="84277"/>
                </a:lnTo>
                <a:lnTo>
                  <a:pt x="145030" y="82499"/>
                </a:lnTo>
                <a:lnTo>
                  <a:pt x="140644" y="80602"/>
                </a:lnTo>
                <a:lnTo>
                  <a:pt x="134955" y="78706"/>
                </a:lnTo>
                <a:lnTo>
                  <a:pt x="122390" y="75268"/>
                </a:lnTo>
                <a:lnTo>
                  <a:pt x="118005" y="73905"/>
                </a:lnTo>
                <a:lnTo>
                  <a:pt x="103958" y="55710"/>
                </a:lnTo>
                <a:lnTo>
                  <a:pt x="105677" y="52450"/>
                </a:lnTo>
                <a:lnTo>
                  <a:pt x="112552" y="47472"/>
                </a:lnTo>
                <a:lnTo>
                  <a:pt x="117175" y="46227"/>
                </a:lnTo>
                <a:lnTo>
                  <a:pt x="156319" y="46227"/>
                </a:lnTo>
                <a:lnTo>
                  <a:pt x="149653" y="40716"/>
                </a:lnTo>
                <a:lnTo>
                  <a:pt x="144286" y="37137"/>
                </a:lnTo>
                <a:lnTo>
                  <a:pt x="138140" y="34582"/>
                </a:lnTo>
                <a:lnTo>
                  <a:pt x="131217" y="33048"/>
                </a:lnTo>
                <a:lnTo>
                  <a:pt x="123516" y="32537"/>
                </a:lnTo>
                <a:close/>
              </a:path>
              <a:path w="549275" h="133350">
                <a:moveTo>
                  <a:pt x="156319" y="46227"/>
                </a:moveTo>
                <a:lnTo>
                  <a:pt x="129265" y="46227"/>
                </a:lnTo>
                <a:lnTo>
                  <a:pt x="134244" y="47768"/>
                </a:lnTo>
                <a:lnTo>
                  <a:pt x="137918" y="50850"/>
                </a:lnTo>
                <a:lnTo>
                  <a:pt x="141711" y="53932"/>
                </a:lnTo>
                <a:lnTo>
                  <a:pt x="143786" y="58022"/>
                </a:lnTo>
                <a:lnTo>
                  <a:pt x="144141" y="63118"/>
                </a:lnTo>
                <a:lnTo>
                  <a:pt x="160321" y="63118"/>
                </a:lnTo>
                <a:lnTo>
                  <a:pt x="159847" y="53636"/>
                </a:lnTo>
                <a:lnTo>
                  <a:pt x="156319" y="46227"/>
                </a:lnTo>
                <a:close/>
              </a:path>
              <a:path w="549275" h="133350">
                <a:moveTo>
                  <a:pt x="225478" y="32537"/>
                </a:moveTo>
                <a:lnTo>
                  <a:pt x="188080" y="48776"/>
                </a:lnTo>
                <a:lnTo>
                  <a:pt x="178005" y="82676"/>
                </a:lnTo>
                <a:lnTo>
                  <a:pt x="178383" y="90077"/>
                </a:lnTo>
                <a:lnTo>
                  <a:pt x="200764" y="126949"/>
                </a:lnTo>
                <a:lnTo>
                  <a:pt x="225478" y="133172"/>
                </a:lnTo>
                <a:lnTo>
                  <a:pt x="233912" y="132616"/>
                </a:lnTo>
                <a:lnTo>
                  <a:pt x="241613" y="130949"/>
                </a:lnTo>
                <a:lnTo>
                  <a:pt x="248581" y="128171"/>
                </a:lnTo>
                <a:lnTo>
                  <a:pt x="254815" y="124282"/>
                </a:lnTo>
                <a:lnTo>
                  <a:pt x="260083" y="119481"/>
                </a:lnTo>
                <a:lnTo>
                  <a:pt x="216232" y="119481"/>
                </a:lnTo>
                <a:lnTo>
                  <a:pt x="208764" y="116281"/>
                </a:lnTo>
                <a:lnTo>
                  <a:pt x="194540" y="82676"/>
                </a:lnTo>
                <a:lnTo>
                  <a:pt x="195074" y="74464"/>
                </a:lnTo>
                <a:lnTo>
                  <a:pt x="216232" y="46227"/>
                </a:lnTo>
                <a:lnTo>
                  <a:pt x="260515" y="46227"/>
                </a:lnTo>
                <a:lnTo>
                  <a:pt x="260360" y="46027"/>
                </a:lnTo>
                <a:lnTo>
                  <a:pt x="254992" y="41249"/>
                </a:lnTo>
                <a:lnTo>
                  <a:pt x="248814" y="37438"/>
                </a:lnTo>
                <a:lnTo>
                  <a:pt x="241835" y="34715"/>
                </a:lnTo>
                <a:lnTo>
                  <a:pt x="234057" y="33081"/>
                </a:lnTo>
                <a:lnTo>
                  <a:pt x="225478" y="32537"/>
                </a:lnTo>
                <a:close/>
              </a:path>
              <a:path w="549275" h="133350">
                <a:moveTo>
                  <a:pt x="270461" y="100279"/>
                </a:moveTo>
                <a:lnTo>
                  <a:pt x="253037" y="100279"/>
                </a:lnTo>
                <a:lnTo>
                  <a:pt x="251259" y="106442"/>
                </a:lnTo>
                <a:lnTo>
                  <a:pt x="247999" y="111184"/>
                </a:lnTo>
                <a:lnTo>
                  <a:pt x="238516" y="117822"/>
                </a:lnTo>
                <a:lnTo>
                  <a:pt x="232590" y="119481"/>
                </a:lnTo>
                <a:lnTo>
                  <a:pt x="260083" y="119481"/>
                </a:lnTo>
                <a:lnTo>
                  <a:pt x="264594" y="113747"/>
                </a:lnTo>
                <a:lnTo>
                  <a:pt x="268016" y="107380"/>
                </a:lnTo>
                <a:lnTo>
                  <a:pt x="270461" y="100279"/>
                </a:lnTo>
                <a:close/>
              </a:path>
              <a:path w="549275" h="133350">
                <a:moveTo>
                  <a:pt x="260515" y="46227"/>
                </a:moveTo>
                <a:lnTo>
                  <a:pt x="232590" y="46227"/>
                </a:lnTo>
                <a:lnTo>
                  <a:pt x="238516" y="47946"/>
                </a:lnTo>
                <a:lnTo>
                  <a:pt x="243258" y="51384"/>
                </a:lnTo>
                <a:lnTo>
                  <a:pt x="248118" y="54821"/>
                </a:lnTo>
                <a:lnTo>
                  <a:pt x="251377" y="59503"/>
                </a:lnTo>
                <a:lnTo>
                  <a:pt x="253037" y="65430"/>
                </a:lnTo>
                <a:lnTo>
                  <a:pt x="270461" y="65430"/>
                </a:lnTo>
                <a:lnTo>
                  <a:pt x="268094" y="58118"/>
                </a:lnTo>
                <a:lnTo>
                  <a:pt x="264727" y="51650"/>
                </a:lnTo>
                <a:lnTo>
                  <a:pt x="260515" y="46227"/>
                </a:lnTo>
                <a:close/>
              </a:path>
              <a:path w="549275" h="133350">
                <a:moveTo>
                  <a:pt x="340767" y="32537"/>
                </a:moveTo>
                <a:lnTo>
                  <a:pt x="323580" y="32537"/>
                </a:lnTo>
                <a:lnTo>
                  <a:pt x="315697" y="34611"/>
                </a:lnTo>
                <a:lnTo>
                  <a:pt x="289405" y="62196"/>
                </a:lnTo>
                <a:lnTo>
                  <a:pt x="286005" y="82499"/>
                </a:lnTo>
                <a:lnTo>
                  <a:pt x="286383" y="89677"/>
                </a:lnTo>
                <a:lnTo>
                  <a:pt x="315579" y="131038"/>
                </a:lnTo>
                <a:lnTo>
                  <a:pt x="323402" y="133172"/>
                </a:lnTo>
                <a:lnTo>
                  <a:pt x="340471" y="133172"/>
                </a:lnTo>
                <a:lnTo>
                  <a:pt x="347820" y="131334"/>
                </a:lnTo>
                <a:lnTo>
                  <a:pt x="360503" y="123867"/>
                </a:lnTo>
                <a:lnTo>
                  <a:pt x="365303" y="119126"/>
                </a:lnTo>
                <a:lnTo>
                  <a:pt x="365404" y="118948"/>
                </a:lnTo>
                <a:lnTo>
                  <a:pt x="329388" y="118948"/>
                </a:lnTo>
                <a:lnTo>
                  <a:pt x="323876" y="117525"/>
                </a:lnTo>
                <a:lnTo>
                  <a:pt x="302540" y="75150"/>
                </a:lnTo>
                <a:lnTo>
                  <a:pt x="304022" y="68749"/>
                </a:lnTo>
                <a:lnTo>
                  <a:pt x="309948" y="57844"/>
                </a:lnTo>
                <a:lnTo>
                  <a:pt x="313919" y="53695"/>
                </a:lnTo>
                <a:lnTo>
                  <a:pt x="323876" y="48005"/>
                </a:lnTo>
                <a:lnTo>
                  <a:pt x="329388" y="46583"/>
                </a:lnTo>
                <a:lnTo>
                  <a:pt x="365553" y="46583"/>
                </a:lnTo>
                <a:lnTo>
                  <a:pt x="365422" y="46346"/>
                </a:lnTo>
                <a:lnTo>
                  <a:pt x="360740" y="41723"/>
                </a:lnTo>
                <a:lnTo>
                  <a:pt x="348175" y="34374"/>
                </a:lnTo>
                <a:lnTo>
                  <a:pt x="340767" y="32537"/>
                </a:lnTo>
                <a:close/>
              </a:path>
              <a:path w="549275" h="133350">
                <a:moveTo>
                  <a:pt x="384861" y="113436"/>
                </a:moveTo>
                <a:lnTo>
                  <a:pt x="368504" y="113436"/>
                </a:lnTo>
                <a:lnTo>
                  <a:pt x="368504" y="131571"/>
                </a:lnTo>
                <a:lnTo>
                  <a:pt x="384861" y="131571"/>
                </a:lnTo>
                <a:lnTo>
                  <a:pt x="384861" y="113436"/>
                </a:lnTo>
                <a:close/>
              </a:path>
              <a:path w="549275" h="133350">
                <a:moveTo>
                  <a:pt x="365553" y="46583"/>
                </a:moveTo>
                <a:lnTo>
                  <a:pt x="341478" y="46583"/>
                </a:lnTo>
                <a:lnTo>
                  <a:pt x="346990" y="48065"/>
                </a:lnTo>
                <a:lnTo>
                  <a:pt x="351969" y="51028"/>
                </a:lnTo>
                <a:lnTo>
                  <a:pt x="368504" y="90026"/>
                </a:lnTo>
                <a:lnTo>
                  <a:pt x="367022" y="96486"/>
                </a:lnTo>
                <a:lnTo>
                  <a:pt x="341478" y="118948"/>
                </a:lnTo>
                <a:lnTo>
                  <a:pt x="365404" y="118948"/>
                </a:lnTo>
                <a:lnTo>
                  <a:pt x="368504" y="113436"/>
                </a:lnTo>
                <a:lnTo>
                  <a:pt x="384861" y="113436"/>
                </a:lnTo>
                <a:lnTo>
                  <a:pt x="384861" y="51917"/>
                </a:lnTo>
                <a:lnTo>
                  <a:pt x="368504" y="51917"/>
                </a:lnTo>
                <a:lnTo>
                  <a:pt x="365553" y="46583"/>
                </a:lnTo>
                <a:close/>
              </a:path>
              <a:path w="549275" h="133350">
                <a:moveTo>
                  <a:pt x="384861" y="34137"/>
                </a:moveTo>
                <a:lnTo>
                  <a:pt x="368504" y="34137"/>
                </a:lnTo>
                <a:lnTo>
                  <a:pt x="368504" y="51917"/>
                </a:lnTo>
                <a:lnTo>
                  <a:pt x="384861" y="51917"/>
                </a:lnTo>
                <a:lnTo>
                  <a:pt x="384861" y="34137"/>
                </a:lnTo>
                <a:close/>
              </a:path>
              <a:path w="549275" h="133350">
                <a:moveTo>
                  <a:pt x="428384" y="0"/>
                </a:moveTo>
                <a:lnTo>
                  <a:pt x="412204" y="0"/>
                </a:lnTo>
                <a:lnTo>
                  <a:pt x="412204" y="131571"/>
                </a:lnTo>
                <a:lnTo>
                  <a:pt x="428384" y="131571"/>
                </a:lnTo>
                <a:lnTo>
                  <a:pt x="428384" y="0"/>
                </a:lnTo>
                <a:close/>
              </a:path>
              <a:path w="549275" h="133350">
                <a:moveTo>
                  <a:pt x="504676" y="32537"/>
                </a:moveTo>
                <a:lnTo>
                  <a:pt x="487489" y="32537"/>
                </a:lnTo>
                <a:lnTo>
                  <a:pt x="479607" y="34611"/>
                </a:lnTo>
                <a:lnTo>
                  <a:pt x="453314" y="62196"/>
                </a:lnTo>
                <a:lnTo>
                  <a:pt x="449914" y="82499"/>
                </a:lnTo>
                <a:lnTo>
                  <a:pt x="450292" y="89677"/>
                </a:lnTo>
                <a:lnTo>
                  <a:pt x="479488" y="131038"/>
                </a:lnTo>
                <a:lnTo>
                  <a:pt x="487311" y="133172"/>
                </a:lnTo>
                <a:lnTo>
                  <a:pt x="504380" y="133172"/>
                </a:lnTo>
                <a:lnTo>
                  <a:pt x="511729" y="131334"/>
                </a:lnTo>
                <a:lnTo>
                  <a:pt x="524412" y="123867"/>
                </a:lnTo>
                <a:lnTo>
                  <a:pt x="529213" y="119126"/>
                </a:lnTo>
                <a:lnTo>
                  <a:pt x="529313" y="118948"/>
                </a:lnTo>
                <a:lnTo>
                  <a:pt x="493297" y="118948"/>
                </a:lnTo>
                <a:lnTo>
                  <a:pt x="487785" y="117525"/>
                </a:lnTo>
                <a:lnTo>
                  <a:pt x="466449" y="75150"/>
                </a:lnTo>
                <a:lnTo>
                  <a:pt x="467931" y="68749"/>
                </a:lnTo>
                <a:lnTo>
                  <a:pt x="473858" y="57844"/>
                </a:lnTo>
                <a:lnTo>
                  <a:pt x="477829" y="53695"/>
                </a:lnTo>
                <a:lnTo>
                  <a:pt x="487785" y="48005"/>
                </a:lnTo>
                <a:lnTo>
                  <a:pt x="493297" y="46583"/>
                </a:lnTo>
                <a:lnTo>
                  <a:pt x="529463" y="46583"/>
                </a:lnTo>
                <a:lnTo>
                  <a:pt x="529331" y="46346"/>
                </a:lnTo>
                <a:lnTo>
                  <a:pt x="524649" y="41723"/>
                </a:lnTo>
                <a:lnTo>
                  <a:pt x="512085" y="34374"/>
                </a:lnTo>
                <a:lnTo>
                  <a:pt x="504676" y="32537"/>
                </a:lnTo>
                <a:close/>
              </a:path>
              <a:path w="549275" h="133350">
                <a:moveTo>
                  <a:pt x="548771" y="113436"/>
                </a:moveTo>
                <a:lnTo>
                  <a:pt x="532413" y="113436"/>
                </a:lnTo>
                <a:lnTo>
                  <a:pt x="532413" y="131571"/>
                </a:lnTo>
                <a:lnTo>
                  <a:pt x="548771" y="131571"/>
                </a:lnTo>
                <a:lnTo>
                  <a:pt x="548771" y="113436"/>
                </a:lnTo>
                <a:close/>
              </a:path>
              <a:path w="549275" h="133350">
                <a:moveTo>
                  <a:pt x="529463" y="46583"/>
                </a:moveTo>
                <a:lnTo>
                  <a:pt x="505388" y="46583"/>
                </a:lnTo>
                <a:lnTo>
                  <a:pt x="510899" y="48065"/>
                </a:lnTo>
                <a:lnTo>
                  <a:pt x="515878" y="51028"/>
                </a:lnTo>
                <a:lnTo>
                  <a:pt x="532413" y="90026"/>
                </a:lnTo>
                <a:lnTo>
                  <a:pt x="530932" y="96486"/>
                </a:lnTo>
                <a:lnTo>
                  <a:pt x="505388" y="118948"/>
                </a:lnTo>
                <a:lnTo>
                  <a:pt x="529313" y="118948"/>
                </a:lnTo>
                <a:lnTo>
                  <a:pt x="532413" y="113436"/>
                </a:lnTo>
                <a:lnTo>
                  <a:pt x="548771" y="113436"/>
                </a:lnTo>
                <a:lnTo>
                  <a:pt x="548771" y="51917"/>
                </a:lnTo>
                <a:lnTo>
                  <a:pt x="532413" y="51917"/>
                </a:lnTo>
                <a:lnTo>
                  <a:pt x="529463" y="46583"/>
                </a:lnTo>
                <a:close/>
              </a:path>
              <a:path w="549275" h="133350">
                <a:moveTo>
                  <a:pt x="548771" y="34137"/>
                </a:moveTo>
                <a:lnTo>
                  <a:pt x="532413" y="34137"/>
                </a:lnTo>
                <a:lnTo>
                  <a:pt x="532413" y="51917"/>
                </a:lnTo>
                <a:lnTo>
                  <a:pt x="548771" y="51917"/>
                </a:lnTo>
                <a:lnTo>
                  <a:pt x="548771" y="34137"/>
                </a:lnTo>
                <a:close/>
              </a:path>
            </a:pathLst>
          </a:custGeom>
          <a:solidFill>
            <a:srgbClr val="686868"/>
          </a:solidFill>
        </p:spPr>
        <p:txBody>
          <a:bodyPr wrap="square" lIns="0" tIns="0" rIns="0" bIns="0" rtlCol="0"/>
          <a:lstStyle/>
          <a:p>
            <a:endParaRPr sz="1154"/>
          </a:p>
        </p:txBody>
      </p:sp>
      <p:sp>
        <p:nvSpPr>
          <p:cNvPr id="12" name="object 12"/>
          <p:cNvSpPr/>
          <p:nvPr/>
        </p:nvSpPr>
        <p:spPr>
          <a:xfrm>
            <a:off x="4659061" y="2298831"/>
            <a:ext cx="255750" cy="80634"/>
          </a:xfrm>
          <a:custGeom>
            <a:avLst/>
            <a:gdLst/>
            <a:ahLst/>
            <a:cxnLst/>
            <a:rect l="l" t="t" r="r" b="b"/>
            <a:pathLst>
              <a:path w="398780" h="125729">
                <a:moveTo>
                  <a:pt x="40004" y="0"/>
                </a:moveTo>
                <a:lnTo>
                  <a:pt x="0" y="0"/>
                </a:lnTo>
                <a:lnTo>
                  <a:pt x="0" y="123926"/>
                </a:lnTo>
                <a:lnTo>
                  <a:pt x="16179" y="123926"/>
                </a:lnTo>
                <a:lnTo>
                  <a:pt x="16179" y="72186"/>
                </a:lnTo>
                <a:lnTo>
                  <a:pt x="40004" y="72186"/>
                </a:lnTo>
                <a:lnTo>
                  <a:pt x="74913" y="58851"/>
                </a:lnTo>
                <a:lnTo>
                  <a:pt x="16179" y="58851"/>
                </a:lnTo>
                <a:lnTo>
                  <a:pt x="16179" y="13335"/>
                </a:lnTo>
                <a:lnTo>
                  <a:pt x="74671" y="13335"/>
                </a:lnTo>
                <a:lnTo>
                  <a:pt x="71831" y="10134"/>
                </a:lnTo>
                <a:lnTo>
                  <a:pt x="65774" y="5700"/>
                </a:lnTo>
                <a:lnTo>
                  <a:pt x="58451" y="2533"/>
                </a:lnTo>
                <a:lnTo>
                  <a:pt x="49861" y="633"/>
                </a:lnTo>
                <a:lnTo>
                  <a:pt x="40004" y="0"/>
                </a:lnTo>
                <a:close/>
              </a:path>
              <a:path w="398780" h="125729">
                <a:moveTo>
                  <a:pt x="74671" y="13335"/>
                </a:moveTo>
                <a:lnTo>
                  <a:pt x="40004" y="13335"/>
                </a:lnTo>
                <a:lnTo>
                  <a:pt x="51517" y="14768"/>
                </a:lnTo>
                <a:lnTo>
                  <a:pt x="59740" y="19069"/>
                </a:lnTo>
                <a:lnTo>
                  <a:pt x="64674" y="26236"/>
                </a:lnTo>
                <a:lnTo>
                  <a:pt x="66319" y="36271"/>
                </a:lnTo>
                <a:lnTo>
                  <a:pt x="66249" y="43683"/>
                </a:lnTo>
                <a:lnTo>
                  <a:pt x="64185" y="49072"/>
                </a:lnTo>
                <a:lnTo>
                  <a:pt x="55651" y="56896"/>
                </a:lnTo>
                <a:lnTo>
                  <a:pt x="49013" y="58851"/>
                </a:lnTo>
                <a:lnTo>
                  <a:pt x="74913" y="58851"/>
                </a:lnTo>
                <a:lnTo>
                  <a:pt x="76854" y="56573"/>
                </a:lnTo>
                <a:lnTo>
                  <a:pt x="80187" y="50450"/>
                </a:lnTo>
                <a:lnTo>
                  <a:pt x="82188" y="43683"/>
                </a:lnTo>
                <a:lnTo>
                  <a:pt x="82854" y="36271"/>
                </a:lnTo>
                <a:lnTo>
                  <a:pt x="82165" y="28636"/>
                </a:lnTo>
                <a:lnTo>
                  <a:pt x="80098" y="21736"/>
                </a:lnTo>
                <a:lnTo>
                  <a:pt x="76654" y="15568"/>
                </a:lnTo>
                <a:lnTo>
                  <a:pt x="74671" y="13335"/>
                </a:lnTo>
                <a:close/>
              </a:path>
              <a:path w="398780" h="125729">
                <a:moveTo>
                  <a:pt x="154348" y="24892"/>
                </a:moveTo>
                <a:lnTo>
                  <a:pt x="145102" y="24892"/>
                </a:lnTo>
                <a:lnTo>
                  <a:pt x="138190" y="25280"/>
                </a:lnTo>
                <a:lnTo>
                  <a:pt x="102964" y="48539"/>
                </a:lnTo>
                <a:lnTo>
                  <a:pt x="96919" y="75031"/>
                </a:lnTo>
                <a:lnTo>
                  <a:pt x="97307" y="82365"/>
                </a:lnTo>
                <a:lnTo>
                  <a:pt x="120210" y="119303"/>
                </a:lnTo>
                <a:lnTo>
                  <a:pt x="145102" y="125526"/>
                </a:lnTo>
                <a:lnTo>
                  <a:pt x="153459" y="124982"/>
                </a:lnTo>
                <a:lnTo>
                  <a:pt x="179812" y="111836"/>
                </a:lnTo>
                <a:lnTo>
                  <a:pt x="136568" y="111836"/>
                </a:lnTo>
                <a:lnTo>
                  <a:pt x="129278" y="109169"/>
                </a:lnTo>
                <a:lnTo>
                  <a:pt x="123233" y="103835"/>
                </a:lnTo>
                <a:lnTo>
                  <a:pt x="117306" y="98382"/>
                </a:lnTo>
                <a:lnTo>
                  <a:pt x="114047" y="90855"/>
                </a:lnTo>
                <a:lnTo>
                  <a:pt x="113454" y="81254"/>
                </a:lnTo>
                <a:lnTo>
                  <a:pt x="191330" y="81254"/>
                </a:lnTo>
                <a:lnTo>
                  <a:pt x="191686" y="77817"/>
                </a:lnTo>
                <a:lnTo>
                  <a:pt x="191838" y="75031"/>
                </a:lnTo>
                <a:lnTo>
                  <a:pt x="191864" y="68097"/>
                </a:lnTo>
                <a:lnTo>
                  <a:pt x="113632" y="68097"/>
                </a:lnTo>
                <a:lnTo>
                  <a:pt x="114461" y="58851"/>
                </a:lnTo>
                <a:lnTo>
                  <a:pt x="117721" y="51621"/>
                </a:lnTo>
                <a:lnTo>
                  <a:pt x="123411" y="46405"/>
                </a:lnTo>
                <a:lnTo>
                  <a:pt x="129219" y="41190"/>
                </a:lnTo>
                <a:lnTo>
                  <a:pt x="136212" y="38582"/>
                </a:lnTo>
                <a:lnTo>
                  <a:pt x="180289" y="38582"/>
                </a:lnTo>
                <a:lnTo>
                  <a:pt x="176751" y="34967"/>
                </a:lnTo>
                <a:lnTo>
                  <a:pt x="162527" y="26907"/>
                </a:lnTo>
                <a:lnTo>
                  <a:pt x="154348" y="24892"/>
                </a:lnTo>
                <a:close/>
              </a:path>
              <a:path w="398780" h="125729">
                <a:moveTo>
                  <a:pt x="189908" y="93878"/>
                </a:moveTo>
                <a:lnTo>
                  <a:pt x="172484" y="93878"/>
                </a:lnTo>
                <a:lnTo>
                  <a:pt x="170587" y="99330"/>
                </a:lnTo>
                <a:lnTo>
                  <a:pt x="167268" y="103716"/>
                </a:lnTo>
                <a:lnTo>
                  <a:pt x="157904" y="110236"/>
                </a:lnTo>
                <a:lnTo>
                  <a:pt x="152096" y="111836"/>
                </a:lnTo>
                <a:lnTo>
                  <a:pt x="179812" y="111836"/>
                </a:lnTo>
                <a:lnTo>
                  <a:pt x="184041" y="106635"/>
                </a:lnTo>
                <a:lnTo>
                  <a:pt x="187463" y="100579"/>
                </a:lnTo>
                <a:lnTo>
                  <a:pt x="189908" y="93878"/>
                </a:lnTo>
                <a:close/>
              </a:path>
              <a:path w="398780" h="125729">
                <a:moveTo>
                  <a:pt x="180289" y="38582"/>
                </a:moveTo>
                <a:lnTo>
                  <a:pt x="150081" y="38582"/>
                </a:lnTo>
                <a:lnTo>
                  <a:pt x="155237" y="39767"/>
                </a:lnTo>
                <a:lnTo>
                  <a:pt x="159860" y="42138"/>
                </a:lnTo>
                <a:lnTo>
                  <a:pt x="164601" y="44390"/>
                </a:lnTo>
                <a:lnTo>
                  <a:pt x="168335" y="47768"/>
                </a:lnTo>
                <a:lnTo>
                  <a:pt x="171061" y="52273"/>
                </a:lnTo>
                <a:lnTo>
                  <a:pt x="173787" y="56658"/>
                </a:lnTo>
                <a:lnTo>
                  <a:pt x="175151" y="61933"/>
                </a:lnTo>
                <a:lnTo>
                  <a:pt x="175151" y="68097"/>
                </a:lnTo>
                <a:lnTo>
                  <a:pt x="191864" y="68097"/>
                </a:lnTo>
                <a:lnTo>
                  <a:pt x="191864" y="62585"/>
                </a:lnTo>
                <a:lnTo>
                  <a:pt x="189908" y="54643"/>
                </a:lnTo>
                <a:lnTo>
                  <a:pt x="185996" y="47650"/>
                </a:lnTo>
                <a:lnTo>
                  <a:pt x="182203" y="40538"/>
                </a:lnTo>
                <a:lnTo>
                  <a:pt x="180289" y="38582"/>
                </a:lnTo>
                <a:close/>
              </a:path>
              <a:path w="398780" h="125729">
                <a:moveTo>
                  <a:pt x="224600" y="95300"/>
                </a:moveTo>
                <a:lnTo>
                  <a:pt x="207887" y="95300"/>
                </a:lnTo>
                <a:lnTo>
                  <a:pt x="208242" y="101227"/>
                </a:lnTo>
                <a:lnTo>
                  <a:pt x="240246" y="125526"/>
                </a:lnTo>
                <a:lnTo>
                  <a:pt x="254707" y="125526"/>
                </a:lnTo>
                <a:lnTo>
                  <a:pt x="278829" y="111836"/>
                </a:lnTo>
                <a:lnTo>
                  <a:pt x="240898" y="111836"/>
                </a:lnTo>
                <a:lnTo>
                  <a:pt x="235505" y="110295"/>
                </a:lnTo>
                <a:lnTo>
                  <a:pt x="231356" y="107213"/>
                </a:lnTo>
                <a:lnTo>
                  <a:pt x="227326" y="104131"/>
                </a:lnTo>
                <a:lnTo>
                  <a:pt x="225074" y="100160"/>
                </a:lnTo>
                <a:lnTo>
                  <a:pt x="224600" y="95300"/>
                </a:lnTo>
                <a:close/>
              </a:path>
              <a:path w="398780" h="125729">
                <a:moveTo>
                  <a:pt x="245580" y="24892"/>
                </a:moveTo>
                <a:lnTo>
                  <a:pt x="238587" y="24892"/>
                </a:lnTo>
                <a:lnTo>
                  <a:pt x="232364" y="26136"/>
                </a:lnTo>
                <a:lnTo>
                  <a:pt x="226911" y="28625"/>
                </a:lnTo>
                <a:lnTo>
                  <a:pt x="221459" y="30996"/>
                </a:lnTo>
                <a:lnTo>
                  <a:pt x="217251" y="34256"/>
                </a:lnTo>
                <a:lnTo>
                  <a:pt x="211324" y="42553"/>
                </a:lnTo>
                <a:lnTo>
                  <a:pt x="209842" y="47117"/>
                </a:lnTo>
                <a:lnTo>
                  <a:pt x="209842" y="58377"/>
                </a:lnTo>
                <a:lnTo>
                  <a:pt x="252100" y="83803"/>
                </a:lnTo>
                <a:lnTo>
                  <a:pt x="257967" y="85877"/>
                </a:lnTo>
                <a:lnTo>
                  <a:pt x="261760" y="88011"/>
                </a:lnTo>
                <a:lnTo>
                  <a:pt x="265553" y="90026"/>
                </a:lnTo>
                <a:lnTo>
                  <a:pt x="267450" y="93167"/>
                </a:lnTo>
                <a:lnTo>
                  <a:pt x="267450" y="101583"/>
                </a:lnTo>
                <a:lnTo>
                  <a:pt x="265672" y="105020"/>
                </a:lnTo>
                <a:lnTo>
                  <a:pt x="258560" y="110473"/>
                </a:lnTo>
                <a:lnTo>
                  <a:pt x="253700" y="111836"/>
                </a:lnTo>
                <a:lnTo>
                  <a:pt x="278829" y="111836"/>
                </a:lnTo>
                <a:lnTo>
                  <a:pt x="281792" y="107569"/>
                </a:lnTo>
                <a:lnTo>
                  <a:pt x="283274" y="102768"/>
                </a:lnTo>
                <a:lnTo>
                  <a:pt x="283155" y="91507"/>
                </a:lnTo>
                <a:lnTo>
                  <a:pt x="281496" y="86707"/>
                </a:lnTo>
                <a:lnTo>
                  <a:pt x="278295" y="83032"/>
                </a:lnTo>
                <a:lnTo>
                  <a:pt x="275214" y="79358"/>
                </a:lnTo>
                <a:lnTo>
                  <a:pt x="271480" y="76631"/>
                </a:lnTo>
                <a:lnTo>
                  <a:pt x="267094" y="74853"/>
                </a:lnTo>
                <a:lnTo>
                  <a:pt x="262708" y="72957"/>
                </a:lnTo>
                <a:lnTo>
                  <a:pt x="257019" y="71060"/>
                </a:lnTo>
                <a:lnTo>
                  <a:pt x="244454" y="67623"/>
                </a:lnTo>
                <a:lnTo>
                  <a:pt x="240068" y="66260"/>
                </a:lnTo>
                <a:lnTo>
                  <a:pt x="226022" y="48065"/>
                </a:lnTo>
                <a:lnTo>
                  <a:pt x="227741" y="44805"/>
                </a:lnTo>
                <a:lnTo>
                  <a:pt x="234616" y="39827"/>
                </a:lnTo>
                <a:lnTo>
                  <a:pt x="239239" y="38582"/>
                </a:lnTo>
                <a:lnTo>
                  <a:pt x="278383" y="38582"/>
                </a:lnTo>
                <a:lnTo>
                  <a:pt x="271717" y="33070"/>
                </a:lnTo>
                <a:lnTo>
                  <a:pt x="266349" y="29492"/>
                </a:lnTo>
                <a:lnTo>
                  <a:pt x="260204" y="26936"/>
                </a:lnTo>
                <a:lnTo>
                  <a:pt x="253281" y="25403"/>
                </a:lnTo>
                <a:lnTo>
                  <a:pt x="245580" y="24892"/>
                </a:lnTo>
                <a:close/>
              </a:path>
              <a:path w="398780" h="125729">
                <a:moveTo>
                  <a:pt x="278383" y="38582"/>
                </a:moveTo>
                <a:lnTo>
                  <a:pt x="251329" y="38582"/>
                </a:lnTo>
                <a:lnTo>
                  <a:pt x="256307" y="40123"/>
                </a:lnTo>
                <a:lnTo>
                  <a:pt x="259982" y="43205"/>
                </a:lnTo>
                <a:lnTo>
                  <a:pt x="263775" y="46287"/>
                </a:lnTo>
                <a:lnTo>
                  <a:pt x="265849" y="50376"/>
                </a:lnTo>
                <a:lnTo>
                  <a:pt x="266205" y="55473"/>
                </a:lnTo>
                <a:lnTo>
                  <a:pt x="282385" y="55473"/>
                </a:lnTo>
                <a:lnTo>
                  <a:pt x="281911" y="45990"/>
                </a:lnTo>
                <a:lnTo>
                  <a:pt x="278383" y="38582"/>
                </a:lnTo>
                <a:close/>
              </a:path>
              <a:path w="398780" h="125729">
                <a:moveTo>
                  <a:pt x="349320" y="24892"/>
                </a:moveTo>
                <a:lnTo>
                  <a:pt x="310855" y="41012"/>
                </a:lnTo>
                <a:lnTo>
                  <a:pt x="300069" y="75031"/>
                </a:lnTo>
                <a:lnTo>
                  <a:pt x="300458" y="82365"/>
                </a:lnTo>
                <a:lnTo>
                  <a:pt x="323716" y="119303"/>
                </a:lnTo>
                <a:lnTo>
                  <a:pt x="348608" y="125526"/>
                </a:lnTo>
                <a:lnTo>
                  <a:pt x="355387" y="125137"/>
                </a:lnTo>
                <a:lnTo>
                  <a:pt x="385372" y="111302"/>
                </a:lnTo>
                <a:lnTo>
                  <a:pt x="342800" y="111302"/>
                </a:lnTo>
                <a:lnTo>
                  <a:pt x="337466" y="109998"/>
                </a:lnTo>
                <a:lnTo>
                  <a:pt x="316604" y="82973"/>
                </a:lnTo>
                <a:lnTo>
                  <a:pt x="316604" y="67208"/>
                </a:lnTo>
                <a:lnTo>
                  <a:pt x="318086" y="60570"/>
                </a:lnTo>
                <a:lnTo>
                  <a:pt x="324013" y="49665"/>
                </a:lnTo>
                <a:lnTo>
                  <a:pt x="327924" y="45635"/>
                </a:lnTo>
                <a:lnTo>
                  <a:pt x="332784" y="43027"/>
                </a:lnTo>
                <a:lnTo>
                  <a:pt x="337763" y="40301"/>
                </a:lnTo>
                <a:lnTo>
                  <a:pt x="343215" y="38938"/>
                </a:lnTo>
                <a:lnTo>
                  <a:pt x="385689" y="38938"/>
                </a:lnTo>
                <a:lnTo>
                  <a:pt x="381857" y="35145"/>
                </a:lnTo>
                <a:lnTo>
                  <a:pt x="374389" y="31115"/>
                </a:lnTo>
                <a:lnTo>
                  <a:pt x="368622" y="28392"/>
                </a:lnTo>
                <a:lnTo>
                  <a:pt x="362521" y="26447"/>
                </a:lnTo>
                <a:lnTo>
                  <a:pt x="356087" y="25280"/>
                </a:lnTo>
                <a:lnTo>
                  <a:pt x="349320" y="24892"/>
                </a:lnTo>
                <a:close/>
              </a:path>
              <a:path w="398780" h="125729">
                <a:moveTo>
                  <a:pt x="385689" y="38938"/>
                </a:moveTo>
                <a:lnTo>
                  <a:pt x="354950" y="38938"/>
                </a:lnTo>
                <a:lnTo>
                  <a:pt x="360343" y="40301"/>
                </a:lnTo>
                <a:lnTo>
                  <a:pt x="365322" y="43027"/>
                </a:lnTo>
                <a:lnTo>
                  <a:pt x="370300" y="45635"/>
                </a:lnTo>
                <a:lnTo>
                  <a:pt x="374330" y="49665"/>
                </a:lnTo>
                <a:lnTo>
                  <a:pt x="380494" y="60570"/>
                </a:lnTo>
                <a:lnTo>
                  <a:pt x="382035" y="67208"/>
                </a:lnTo>
                <a:lnTo>
                  <a:pt x="382006" y="82973"/>
                </a:lnTo>
                <a:lnTo>
                  <a:pt x="380435" y="89492"/>
                </a:lnTo>
                <a:lnTo>
                  <a:pt x="377134" y="95123"/>
                </a:lnTo>
                <a:lnTo>
                  <a:pt x="374152" y="100397"/>
                </a:lnTo>
                <a:lnTo>
                  <a:pt x="370063" y="104487"/>
                </a:lnTo>
                <a:lnTo>
                  <a:pt x="359869" y="109939"/>
                </a:lnTo>
                <a:lnTo>
                  <a:pt x="354416" y="111302"/>
                </a:lnTo>
                <a:lnTo>
                  <a:pt x="385372" y="111302"/>
                </a:lnTo>
                <a:lnTo>
                  <a:pt x="398570" y="75031"/>
                </a:lnTo>
                <a:lnTo>
                  <a:pt x="398163" y="67786"/>
                </a:lnTo>
                <a:lnTo>
                  <a:pt x="387724" y="40953"/>
                </a:lnTo>
                <a:lnTo>
                  <a:pt x="385689" y="38938"/>
                </a:lnTo>
                <a:close/>
              </a:path>
            </a:pathLst>
          </a:custGeom>
          <a:solidFill>
            <a:srgbClr val="686868"/>
          </a:solidFill>
        </p:spPr>
        <p:txBody>
          <a:bodyPr wrap="square" lIns="0" tIns="0" rIns="0" bIns="0" rtlCol="0"/>
          <a:lstStyle/>
          <a:p>
            <a:endParaRPr sz="1154"/>
          </a:p>
        </p:txBody>
      </p:sp>
      <p:sp>
        <p:nvSpPr>
          <p:cNvPr id="13" name="object 13"/>
          <p:cNvSpPr/>
          <p:nvPr/>
        </p:nvSpPr>
        <p:spPr>
          <a:xfrm>
            <a:off x="4654045" y="2731357"/>
            <a:ext cx="814082" cy="87965"/>
          </a:xfrm>
          <a:custGeom>
            <a:avLst/>
            <a:gdLst/>
            <a:ahLst/>
            <a:cxnLst/>
            <a:rect l="l" t="t" r="r" b="b"/>
            <a:pathLst>
              <a:path w="1269364" h="137160">
                <a:moveTo>
                  <a:pt x="63474" y="12090"/>
                </a:moveTo>
                <a:lnTo>
                  <a:pt x="44805" y="12090"/>
                </a:lnTo>
                <a:lnTo>
                  <a:pt x="0" y="135305"/>
                </a:lnTo>
                <a:lnTo>
                  <a:pt x="17068" y="135305"/>
                </a:lnTo>
                <a:lnTo>
                  <a:pt x="27025" y="107746"/>
                </a:lnTo>
                <a:lnTo>
                  <a:pt x="98120" y="107746"/>
                </a:lnTo>
                <a:lnTo>
                  <a:pt x="93355" y="94589"/>
                </a:lnTo>
                <a:lnTo>
                  <a:pt x="31648" y="94589"/>
                </a:lnTo>
                <a:lnTo>
                  <a:pt x="54051" y="32003"/>
                </a:lnTo>
                <a:lnTo>
                  <a:pt x="70687" y="32003"/>
                </a:lnTo>
                <a:lnTo>
                  <a:pt x="63474" y="12090"/>
                </a:lnTo>
                <a:close/>
              </a:path>
              <a:path w="1269364" h="137160">
                <a:moveTo>
                  <a:pt x="98120" y="107746"/>
                </a:moveTo>
                <a:lnTo>
                  <a:pt x="81076" y="107746"/>
                </a:lnTo>
                <a:lnTo>
                  <a:pt x="91033" y="135305"/>
                </a:lnTo>
                <a:lnTo>
                  <a:pt x="108102" y="135305"/>
                </a:lnTo>
                <a:lnTo>
                  <a:pt x="98120" y="107746"/>
                </a:lnTo>
                <a:close/>
              </a:path>
              <a:path w="1269364" h="137160">
                <a:moveTo>
                  <a:pt x="70687" y="32003"/>
                </a:moveTo>
                <a:lnTo>
                  <a:pt x="54051" y="32003"/>
                </a:lnTo>
                <a:lnTo>
                  <a:pt x="76453" y="94589"/>
                </a:lnTo>
                <a:lnTo>
                  <a:pt x="93355" y="94589"/>
                </a:lnTo>
                <a:lnTo>
                  <a:pt x="70687" y="32003"/>
                </a:lnTo>
                <a:close/>
              </a:path>
              <a:path w="1269364" h="137160">
                <a:moveTo>
                  <a:pt x="143809" y="3733"/>
                </a:moveTo>
                <a:lnTo>
                  <a:pt x="127629" y="3733"/>
                </a:lnTo>
                <a:lnTo>
                  <a:pt x="127629" y="135305"/>
                </a:lnTo>
                <a:lnTo>
                  <a:pt x="143809" y="135305"/>
                </a:lnTo>
                <a:lnTo>
                  <a:pt x="143809" y="3733"/>
                </a:lnTo>
                <a:close/>
              </a:path>
              <a:path w="1269364" h="137160">
                <a:moveTo>
                  <a:pt x="191121" y="51206"/>
                </a:moveTo>
                <a:lnTo>
                  <a:pt x="174941" y="51206"/>
                </a:lnTo>
                <a:lnTo>
                  <a:pt x="174941" y="118118"/>
                </a:lnTo>
                <a:lnTo>
                  <a:pt x="177193" y="124934"/>
                </a:lnTo>
                <a:lnTo>
                  <a:pt x="186201" y="133231"/>
                </a:lnTo>
                <a:lnTo>
                  <a:pt x="192958" y="135305"/>
                </a:lnTo>
                <a:lnTo>
                  <a:pt x="216546" y="135305"/>
                </a:lnTo>
                <a:lnTo>
                  <a:pt x="216546" y="121615"/>
                </a:lnTo>
                <a:lnTo>
                  <a:pt x="199655" y="121615"/>
                </a:lnTo>
                <a:lnTo>
                  <a:pt x="196158" y="120666"/>
                </a:lnTo>
                <a:lnTo>
                  <a:pt x="194143" y="118770"/>
                </a:lnTo>
                <a:lnTo>
                  <a:pt x="192128" y="116755"/>
                </a:lnTo>
                <a:lnTo>
                  <a:pt x="191121" y="113377"/>
                </a:lnTo>
                <a:lnTo>
                  <a:pt x="191121" y="51206"/>
                </a:lnTo>
                <a:close/>
              </a:path>
              <a:path w="1269364" h="137160">
                <a:moveTo>
                  <a:pt x="216546" y="37871"/>
                </a:moveTo>
                <a:lnTo>
                  <a:pt x="162317" y="37871"/>
                </a:lnTo>
                <a:lnTo>
                  <a:pt x="162317" y="51206"/>
                </a:lnTo>
                <a:lnTo>
                  <a:pt x="216546" y="51206"/>
                </a:lnTo>
                <a:lnTo>
                  <a:pt x="216546" y="37871"/>
                </a:lnTo>
                <a:close/>
              </a:path>
              <a:path w="1269364" h="137160">
                <a:moveTo>
                  <a:pt x="191121" y="13334"/>
                </a:moveTo>
                <a:lnTo>
                  <a:pt x="174941" y="13334"/>
                </a:lnTo>
                <a:lnTo>
                  <a:pt x="174941" y="37871"/>
                </a:lnTo>
                <a:lnTo>
                  <a:pt x="191121" y="37871"/>
                </a:lnTo>
                <a:lnTo>
                  <a:pt x="191121" y="13334"/>
                </a:lnTo>
                <a:close/>
              </a:path>
              <a:path w="1269364" h="137160">
                <a:moveTo>
                  <a:pt x="251263" y="37871"/>
                </a:moveTo>
                <a:lnTo>
                  <a:pt x="235261" y="37871"/>
                </a:lnTo>
                <a:lnTo>
                  <a:pt x="235261" y="103953"/>
                </a:lnTo>
                <a:lnTo>
                  <a:pt x="260864" y="135187"/>
                </a:lnTo>
                <a:lnTo>
                  <a:pt x="267680" y="136728"/>
                </a:lnTo>
                <a:lnTo>
                  <a:pt x="281904" y="136728"/>
                </a:lnTo>
                <a:lnTo>
                  <a:pt x="305280" y="122681"/>
                </a:lnTo>
                <a:lnTo>
                  <a:pt x="270050" y="122681"/>
                </a:lnTo>
                <a:lnTo>
                  <a:pt x="263413" y="120133"/>
                </a:lnTo>
                <a:lnTo>
                  <a:pt x="258553" y="115036"/>
                </a:lnTo>
                <a:lnTo>
                  <a:pt x="253693" y="109821"/>
                </a:lnTo>
                <a:lnTo>
                  <a:pt x="251263" y="102412"/>
                </a:lnTo>
                <a:lnTo>
                  <a:pt x="251263" y="37871"/>
                </a:lnTo>
                <a:close/>
              </a:path>
              <a:path w="1269364" h="137160">
                <a:moveTo>
                  <a:pt x="322561" y="120903"/>
                </a:moveTo>
                <a:lnTo>
                  <a:pt x="306381" y="120903"/>
                </a:lnTo>
                <a:lnTo>
                  <a:pt x="306381" y="135305"/>
                </a:lnTo>
                <a:lnTo>
                  <a:pt x="322561" y="135305"/>
                </a:lnTo>
                <a:lnTo>
                  <a:pt x="322561" y="120903"/>
                </a:lnTo>
                <a:close/>
              </a:path>
              <a:path w="1269364" h="137160">
                <a:moveTo>
                  <a:pt x="322561" y="37871"/>
                </a:moveTo>
                <a:lnTo>
                  <a:pt x="306381" y="37871"/>
                </a:lnTo>
                <a:lnTo>
                  <a:pt x="306381" y="101583"/>
                </a:lnTo>
                <a:lnTo>
                  <a:pt x="303892" y="109347"/>
                </a:lnTo>
                <a:lnTo>
                  <a:pt x="293935" y="120014"/>
                </a:lnTo>
                <a:lnTo>
                  <a:pt x="287119" y="122681"/>
                </a:lnTo>
                <a:lnTo>
                  <a:pt x="305280" y="122681"/>
                </a:lnTo>
                <a:lnTo>
                  <a:pt x="306381" y="120903"/>
                </a:lnTo>
                <a:lnTo>
                  <a:pt x="322561" y="120903"/>
                </a:lnTo>
                <a:lnTo>
                  <a:pt x="322561" y="37871"/>
                </a:lnTo>
                <a:close/>
              </a:path>
              <a:path w="1269364" h="137160">
                <a:moveTo>
                  <a:pt x="366059" y="37871"/>
                </a:moveTo>
                <a:lnTo>
                  <a:pt x="349879" y="37871"/>
                </a:lnTo>
                <a:lnTo>
                  <a:pt x="349879" y="135305"/>
                </a:lnTo>
                <a:lnTo>
                  <a:pt x="366059" y="135305"/>
                </a:lnTo>
                <a:lnTo>
                  <a:pt x="366059" y="82321"/>
                </a:lnTo>
                <a:lnTo>
                  <a:pt x="367759" y="69408"/>
                </a:lnTo>
                <a:lnTo>
                  <a:pt x="372860" y="60185"/>
                </a:lnTo>
                <a:lnTo>
                  <a:pt x="381361" y="54651"/>
                </a:lnTo>
                <a:lnTo>
                  <a:pt x="387527" y="53695"/>
                </a:lnTo>
                <a:lnTo>
                  <a:pt x="366059" y="53695"/>
                </a:lnTo>
                <a:lnTo>
                  <a:pt x="366059" y="37871"/>
                </a:lnTo>
                <a:close/>
              </a:path>
              <a:path w="1269364" h="137160">
                <a:moveTo>
                  <a:pt x="397530" y="36093"/>
                </a:moveTo>
                <a:lnTo>
                  <a:pt x="389944" y="36093"/>
                </a:lnTo>
                <a:lnTo>
                  <a:pt x="383484" y="37634"/>
                </a:lnTo>
                <a:lnTo>
                  <a:pt x="378150" y="40716"/>
                </a:lnTo>
                <a:lnTo>
                  <a:pt x="372934" y="43798"/>
                </a:lnTo>
                <a:lnTo>
                  <a:pt x="368904" y="48124"/>
                </a:lnTo>
                <a:lnTo>
                  <a:pt x="366059" y="53695"/>
                </a:lnTo>
                <a:lnTo>
                  <a:pt x="387527" y="53695"/>
                </a:lnTo>
                <a:lnTo>
                  <a:pt x="393263" y="52806"/>
                </a:lnTo>
                <a:lnTo>
                  <a:pt x="397530" y="52806"/>
                </a:lnTo>
                <a:lnTo>
                  <a:pt x="397530" y="36093"/>
                </a:lnTo>
                <a:close/>
              </a:path>
              <a:path w="1269364" h="137160">
                <a:moveTo>
                  <a:pt x="464924" y="36271"/>
                </a:moveTo>
                <a:lnTo>
                  <a:pt x="447737" y="36271"/>
                </a:lnTo>
                <a:lnTo>
                  <a:pt x="439855" y="38345"/>
                </a:lnTo>
                <a:lnTo>
                  <a:pt x="413562" y="65930"/>
                </a:lnTo>
                <a:lnTo>
                  <a:pt x="410162" y="86232"/>
                </a:lnTo>
                <a:lnTo>
                  <a:pt x="410540" y="93411"/>
                </a:lnTo>
                <a:lnTo>
                  <a:pt x="439736" y="134772"/>
                </a:lnTo>
                <a:lnTo>
                  <a:pt x="447559" y="136906"/>
                </a:lnTo>
                <a:lnTo>
                  <a:pt x="464628" y="136906"/>
                </a:lnTo>
                <a:lnTo>
                  <a:pt x="471977" y="135068"/>
                </a:lnTo>
                <a:lnTo>
                  <a:pt x="484660" y="127601"/>
                </a:lnTo>
                <a:lnTo>
                  <a:pt x="489461" y="122859"/>
                </a:lnTo>
                <a:lnTo>
                  <a:pt x="489561" y="122681"/>
                </a:lnTo>
                <a:lnTo>
                  <a:pt x="453545" y="122681"/>
                </a:lnTo>
                <a:lnTo>
                  <a:pt x="448033" y="121259"/>
                </a:lnTo>
                <a:lnTo>
                  <a:pt x="426697" y="78883"/>
                </a:lnTo>
                <a:lnTo>
                  <a:pt x="428179" y="72483"/>
                </a:lnTo>
                <a:lnTo>
                  <a:pt x="434106" y="61578"/>
                </a:lnTo>
                <a:lnTo>
                  <a:pt x="438076" y="57429"/>
                </a:lnTo>
                <a:lnTo>
                  <a:pt x="448033" y="51739"/>
                </a:lnTo>
                <a:lnTo>
                  <a:pt x="453545" y="50317"/>
                </a:lnTo>
                <a:lnTo>
                  <a:pt x="489710" y="50317"/>
                </a:lnTo>
                <a:lnTo>
                  <a:pt x="489579" y="50080"/>
                </a:lnTo>
                <a:lnTo>
                  <a:pt x="484897" y="45457"/>
                </a:lnTo>
                <a:lnTo>
                  <a:pt x="472333" y="38108"/>
                </a:lnTo>
                <a:lnTo>
                  <a:pt x="464924" y="36271"/>
                </a:lnTo>
                <a:close/>
              </a:path>
              <a:path w="1269364" h="137160">
                <a:moveTo>
                  <a:pt x="509019" y="117170"/>
                </a:moveTo>
                <a:lnTo>
                  <a:pt x="492661" y="117170"/>
                </a:lnTo>
                <a:lnTo>
                  <a:pt x="492661" y="135305"/>
                </a:lnTo>
                <a:lnTo>
                  <a:pt x="509019" y="135305"/>
                </a:lnTo>
                <a:lnTo>
                  <a:pt x="509019" y="117170"/>
                </a:lnTo>
                <a:close/>
              </a:path>
              <a:path w="1269364" h="137160">
                <a:moveTo>
                  <a:pt x="489710" y="50317"/>
                </a:moveTo>
                <a:lnTo>
                  <a:pt x="465635" y="50317"/>
                </a:lnTo>
                <a:lnTo>
                  <a:pt x="471147" y="51799"/>
                </a:lnTo>
                <a:lnTo>
                  <a:pt x="476126" y="54762"/>
                </a:lnTo>
                <a:lnTo>
                  <a:pt x="492661" y="93759"/>
                </a:lnTo>
                <a:lnTo>
                  <a:pt x="491179" y="100219"/>
                </a:lnTo>
                <a:lnTo>
                  <a:pt x="465635" y="122681"/>
                </a:lnTo>
                <a:lnTo>
                  <a:pt x="489561" y="122681"/>
                </a:lnTo>
                <a:lnTo>
                  <a:pt x="492661" y="117170"/>
                </a:lnTo>
                <a:lnTo>
                  <a:pt x="509019" y="117170"/>
                </a:lnTo>
                <a:lnTo>
                  <a:pt x="509019" y="55651"/>
                </a:lnTo>
                <a:lnTo>
                  <a:pt x="492661" y="55651"/>
                </a:lnTo>
                <a:lnTo>
                  <a:pt x="489710" y="50317"/>
                </a:lnTo>
                <a:close/>
              </a:path>
              <a:path w="1269364" h="137160">
                <a:moveTo>
                  <a:pt x="509019" y="37871"/>
                </a:moveTo>
                <a:lnTo>
                  <a:pt x="492661" y="37871"/>
                </a:lnTo>
                <a:lnTo>
                  <a:pt x="492661" y="55651"/>
                </a:lnTo>
                <a:lnTo>
                  <a:pt x="509019" y="55651"/>
                </a:lnTo>
                <a:lnTo>
                  <a:pt x="509019" y="37871"/>
                </a:lnTo>
                <a:close/>
              </a:path>
              <a:path w="1269364" h="137160">
                <a:moveTo>
                  <a:pt x="631709" y="36271"/>
                </a:moveTo>
                <a:lnTo>
                  <a:pt x="615352" y="36271"/>
                </a:lnTo>
                <a:lnTo>
                  <a:pt x="607410" y="38345"/>
                </a:lnTo>
                <a:lnTo>
                  <a:pt x="581118" y="65930"/>
                </a:lnTo>
                <a:lnTo>
                  <a:pt x="577718" y="86232"/>
                </a:lnTo>
                <a:lnTo>
                  <a:pt x="578095" y="93411"/>
                </a:lnTo>
                <a:lnTo>
                  <a:pt x="600298" y="130505"/>
                </a:lnTo>
                <a:lnTo>
                  <a:pt x="615293" y="136906"/>
                </a:lnTo>
                <a:lnTo>
                  <a:pt x="632361" y="136906"/>
                </a:lnTo>
                <a:lnTo>
                  <a:pt x="657082" y="122681"/>
                </a:lnTo>
                <a:lnTo>
                  <a:pt x="621101" y="122681"/>
                </a:lnTo>
                <a:lnTo>
                  <a:pt x="615589" y="121259"/>
                </a:lnTo>
                <a:lnTo>
                  <a:pt x="594253" y="78883"/>
                </a:lnTo>
                <a:lnTo>
                  <a:pt x="595735" y="72483"/>
                </a:lnTo>
                <a:lnTo>
                  <a:pt x="601661" y="61578"/>
                </a:lnTo>
                <a:lnTo>
                  <a:pt x="605632" y="57429"/>
                </a:lnTo>
                <a:lnTo>
                  <a:pt x="615589" y="51739"/>
                </a:lnTo>
                <a:lnTo>
                  <a:pt x="621101" y="50317"/>
                </a:lnTo>
                <a:lnTo>
                  <a:pt x="657209" y="50317"/>
                </a:lnTo>
                <a:lnTo>
                  <a:pt x="656779" y="49606"/>
                </a:lnTo>
                <a:lnTo>
                  <a:pt x="651801" y="45042"/>
                </a:lnTo>
                <a:lnTo>
                  <a:pt x="645282" y="41605"/>
                </a:lnTo>
                <a:lnTo>
                  <a:pt x="638762" y="38049"/>
                </a:lnTo>
                <a:lnTo>
                  <a:pt x="631709" y="36271"/>
                </a:lnTo>
                <a:close/>
              </a:path>
              <a:path w="1269364" h="137160">
                <a:moveTo>
                  <a:pt x="676574" y="116992"/>
                </a:moveTo>
                <a:lnTo>
                  <a:pt x="660217" y="116992"/>
                </a:lnTo>
                <a:lnTo>
                  <a:pt x="660217" y="135305"/>
                </a:lnTo>
                <a:lnTo>
                  <a:pt x="676574" y="135305"/>
                </a:lnTo>
                <a:lnTo>
                  <a:pt x="676574" y="116992"/>
                </a:lnTo>
                <a:close/>
              </a:path>
              <a:path w="1269364" h="137160">
                <a:moveTo>
                  <a:pt x="657209" y="50317"/>
                </a:moveTo>
                <a:lnTo>
                  <a:pt x="633191" y="50317"/>
                </a:lnTo>
                <a:lnTo>
                  <a:pt x="638703" y="51799"/>
                </a:lnTo>
                <a:lnTo>
                  <a:pt x="643681" y="54762"/>
                </a:lnTo>
                <a:lnTo>
                  <a:pt x="660217" y="93759"/>
                </a:lnTo>
                <a:lnTo>
                  <a:pt x="658735" y="100219"/>
                </a:lnTo>
                <a:lnTo>
                  <a:pt x="633191" y="122681"/>
                </a:lnTo>
                <a:lnTo>
                  <a:pt x="657082" y="122681"/>
                </a:lnTo>
                <a:lnTo>
                  <a:pt x="660217" y="116992"/>
                </a:lnTo>
                <a:lnTo>
                  <a:pt x="676574" y="116992"/>
                </a:lnTo>
                <a:lnTo>
                  <a:pt x="676574" y="55295"/>
                </a:lnTo>
                <a:lnTo>
                  <a:pt x="660217" y="55295"/>
                </a:lnTo>
                <a:lnTo>
                  <a:pt x="657209" y="50317"/>
                </a:lnTo>
                <a:close/>
              </a:path>
              <a:path w="1269364" h="137160">
                <a:moveTo>
                  <a:pt x="676574" y="3733"/>
                </a:moveTo>
                <a:lnTo>
                  <a:pt x="660217" y="3733"/>
                </a:lnTo>
                <a:lnTo>
                  <a:pt x="660217" y="55295"/>
                </a:lnTo>
                <a:lnTo>
                  <a:pt x="676574" y="55295"/>
                </a:lnTo>
                <a:lnTo>
                  <a:pt x="676574" y="3733"/>
                </a:lnTo>
                <a:close/>
              </a:path>
              <a:path w="1269364" h="137160">
                <a:moveTo>
                  <a:pt x="755301" y="36271"/>
                </a:moveTo>
                <a:lnTo>
                  <a:pt x="746055" y="36271"/>
                </a:lnTo>
                <a:lnTo>
                  <a:pt x="739143" y="36660"/>
                </a:lnTo>
                <a:lnTo>
                  <a:pt x="703917" y="59918"/>
                </a:lnTo>
                <a:lnTo>
                  <a:pt x="697871" y="86410"/>
                </a:lnTo>
                <a:lnTo>
                  <a:pt x="698260" y="93745"/>
                </a:lnTo>
                <a:lnTo>
                  <a:pt x="721163" y="130682"/>
                </a:lnTo>
                <a:lnTo>
                  <a:pt x="746055" y="136906"/>
                </a:lnTo>
                <a:lnTo>
                  <a:pt x="754412" y="136361"/>
                </a:lnTo>
                <a:lnTo>
                  <a:pt x="780765" y="123215"/>
                </a:lnTo>
                <a:lnTo>
                  <a:pt x="737521" y="123215"/>
                </a:lnTo>
                <a:lnTo>
                  <a:pt x="730231" y="120548"/>
                </a:lnTo>
                <a:lnTo>
                  <a:pt x="724186" y="115214"/>
                </a:lnTo>
                <a:lnTo>
                  <a:pt x="718259" y="109761"/>
                </a:lnTo>
                <a:lnTo>
                  <a:pt x="714999" y="102234"/>
                </a:lnTo>
                <a:lnTo>
                  <a:pt x="714407" y="92633"/>
                </a:lnTo>
                <a:lnTo>
                  <a:pt x="792283" y="92633"/>
                </a:lnTo>
                <a:lnTo>
                  <a:pt x="792639" y="89196"/>
                </a:lnTo>
                <a:lnTo>
                  <a:pt x="792791" y="86410"/>
                </a:lnTo>
                <a:lnTo>
                  <a:pt x="792817" y="79476"/>
                </a:lnTo>
                <a:lnTo>
                  <a:pt x="714585" y="79476"/>
                </a:lnTo>
                <a:lnTo>
                  <a:pt x="715414" y="70230"/>
                </a:lnTo>
                <a:lnTo>
                  <a:pt x="718674" y="63000"/>
                </a:lnTo>
                <a:lnTo>
                  <a:pt x="724364" y="57784"/>
                </a:lnTo>
                <a:lnTo>
                  <a:pt x="730172" y="52569"/>
                </a:lnTo>
                <a:lnTo>
                  <a:pt x="737165" y="49961"/>
                </a:lnTo>
                <a:lnTo>
                  <a:pt x="781242" y="49961"/>
                </a:lnTo>
                <a:lnTo>
                  <a:pt x="777704" y="46346"/>
                </a:lnTo>
                <a:lnTo>
                  <a:pt x="763480" y="38286"/>
                </a:lnTo>
                <a:lnTo>
                  <a:pt x="755301" y="36271"/>
                </a:lnTo>
                <a:close/>
              </a:path>
              <a:path w="1269364" h="137160">
                <a:moveTo>
                  <a:pt x="790861" y="105257"/>
                </a:moveTo>
                <a:lnTo>
                  <a:pt x="773436" y="105257"/>
                </a:lnTo>
                <a:lnTo>
                  <a:pt x="771540" y="110710"/>
                </a:lnTo>
                <a:lnTo>
                  <a:pt x="768221" y="115095"/>
                </a:lnTo>
                <a:lnTo>
                  <a:pt x="758857" y="121615"/>
                </a:lnTo>
                <a:lnTo>
                  <a:pt x="753049" y="123215"/>
                </a:lnTo>
                <a:lnTo>
                  <a:pt x="780765" y="123215"/>
                </a:lnTo>
                <a:lnTo>
                  <a:pt x="784993" y="118014"/>
                </a:lnTo>
                <a:lnTo>
                  <a:pt x="788416" y="111958"/>
                </a:lnTo>
                <a:lnTo>
                  <a:pt x="790861" y="105257"/>
                </a:lnTo>
                <a:close/>
              </a:path>
              <a:path w="1269364" h="137160">
                <a:moveTo>
                  <a:pt x="781242" y="49961"/>
                </a:moveTo>
                <a:lnTo>
                  <a:pt x="751034" y="49961"/>
                </a:lnTo>
                <a:lnTo>
                  <a:pt x="756190" y="51147"/>
                </a:lnTo>
                <a:lnTo>
                  <a:pt x="760813" y="53517"/>
                </a:lnTo>
                <a:lnTo>
                  <a:pt x="765554" y="55769"/>
                </a:lnTo>
                <a:lnTo>
                  <a:pt x="769288" y="59148"/>
                </a:lnTo>
                <a:lnTo>
                  <a:pt x="772014" y="63652"/>
                </a:lnTo>
                <a:lnTo>
                  <a:pt x="774740" y="68038"/>
                </a:lnTo>
                <a:lnTo>
                  <a:pt x="776103" y="73312"/>
                </a:lnTo>
                <a:lnTo>
                  <a:pt x="776103" y="79476"/>
                </a:lnTo>
                <a:lnTo>
                  <a:pt x="792817" y="79476"/>
                </a:lnTo>
                <a:lnTo>
                  <a:pt x="792817" y="73964"/>
                </a:lnTo>
                <a:lnTo>
                  <a:pt x="790861" y="66023"/>
                </a:lnTo>
                <a:lnTo>
                  <a:pt x="786949" y="59029"/>
                </a:lnTo>
                <a:lnTo>
                  <a:pt x="783156" y="51917"/>
                </a:lnTo>
                <a:lnTo>
                  <a:pt x="781242" y="49961"/>
                </a:lnTo>
                <a:close/>
              </a:path>
              <a:path w="1269364" h="137160">
                <a:moveTo>
                  <a:pt x="877755" y="3733"/>
                </a:moveTo>
                <a:lnTo>
                  <a:pt x="861575" y="3733"/>
                </a:lnTo>
                <a:lnTo>
                  <a:pt x="861575" y="135305"/>
                </a:lnTo>
                <a:lnTo>
                  <a:pt x="877755" y="135305"/>
                </a:lnTo>
                <a:lnTo>
                  <a:pt x="877755" y="3733"/>
                </a:lnTo>
                <a:close/>
              </a:path>
              <a:path w="1269364" h="137160">
                <a:moveTo>
                  <a:pt x="916651" y="0"/>
                </a:moveTo>
                <a:lnTo>
                  <a:pt x="910605" y="0"/>
                </a:lnTo>
                <a:lnTo>
                  <a:pt x="907998" y="1066"/>
                </a:lnTo>
                <a:lnTo>
                  <a:pt x="903731" y="5333"/>
                </a:lnTo>
                <a:lnTo>
                  <a:pt x="902664" y="7941"/>
                </a:lnTo>
                <a:lnTo>
                  <a:pt x="902664" y="14105"/>
                </a:lnTo>
                <a:lnTo>
                  <a:pt x="903731" y="16713"/>
                </a:lnTo>
                <a:lnTo>
                  <a:pt x="907998" y="20980"/>
                </a:lnTo>
                <a:lnTo>
                  <a:pt x="910605" y="22047"/>
                </a:lnTo>
                <a:lnTo>
                  <a:pt x="916651" y="22047"/>
                </a:lnTo>
                <a:lnTo>
                  <a:pt x="919140" y="20980"/>
                </a:lnTo>
                <a:lnTo>
                  <a:pt x="921155" y="18846"/>
                </a:lnTo>
                <a:lnTo>
                  <a:pt x="923289" y="16713"/>
                </a:lnTo>
                <a:lnTo>
                  <a:pt x="924355" y="14105"/>
                </a:lnTo>
                <a:lnTo>
                  <a:pt x="924355" y="7941"/>
                </a:lnTo>
                <a:lnTo>
                  <a:pt x="923289" y="5333"/>
                </a:lnTo>
                <a:lnTo>
                  <a:pt x="921155" y="3200"/>
                </a:lnTo>
                <a:lnTo>
                  <a:pt x="919140" y="1066"/>
                </a:lnTo>
                <a:lnTo>
                  <a:pt x="916651" y="0"/>
                </a:lnTo>
                <a:close/>
              </a:path>
              <a:path w="1269364" h="137160">
                <a:moveTo>
                  <a:pt x="921510" y="37871"/>
                </a:moveTo>
                <a:lnTo>
                  <a:pt x="905331" y="37871"/>
                </a:lnTo>
                <a:lnTo>
                  <a:pt x="905331" y="135305"/>
                </a:lnTo>
                <a:lnTo>
                  <a:pt x="921510" y="135305"/>
                </a:lnTo>
                <a:lnTo>
                  <a:pt x="921510" y="37871"/>
                </a:lnTo>
                <a:close/>
              </a:path>
              <a:path w="1269364" h="137160">
                <a:moveTo>
                  <a:pt x="965266" y="37871"/>
                </a:moveTo>
                <a:lnTo>
                  <a:pt x="949086" y="37871"/>
                </a:lnTo>
                <a:lnTo>
                  <a:pt x="949086" y="135305"/>
                </a:lnTo>
                <a:lnTo>
                  <a:pt x="965266" y="135305"/>
                </a:lnTo>
                <a:lnTo>
                  <a:pt x="965266" y="71238"/>
                </a:lnTo>
                <a:lnTo>
                  <a:pt x="967755" y="63474"/>
                </a:lnTo>
                <a:lnTo>
                  <a:pt x="972734" y="58140"/>
                </a:lnTo>
                <a:lnTo>
                  <a:pt x="977830" y="52806"/>
                </a:lnTo>
                <a:lnTo>
                  <a:pt x="980557" y="51739"/>
                </a:lnTo>
                <a:lnTo>
                  <a:pt x="965266" y="51739"/>
                </a:lnTo>
                <a:lnTo>
                  <a:pt x="965266" y="37871"/>
                </a:lnTo>
                <a:close/>
              </a:path>
              <a:path w="1269364" h="137160">
                <a:moveTo>
                  <a:pt x="1027963" y="50139"/>
                </a:moveTo>
                <a:lnTo>
                  <a:pt x="1001596" y="50139"/>
                </a:lnTo>
                <a:lnTo>
                  <a:pt x="1008234" y="52747"/>
                </a:lnTo>
                <a:lnTo>
                  <a:pt x="1013094" y="57962"/>
                </a:lnTo>
                <a:lnTo>
                  <a:pt x="1017954" y="63059"/>
                </a:lnTo>
                <a:lnTo>
                  <a:pt x="1020384" y="70468"/>
                </a:lnTo>
                <a:lnTo>
                  <a:pt x="1020384" y="135305"/>
                </a:lnTo>
                <a:lnTo>
                  <a:pt x="1036386" y="135305"/>
                </a:lnTo>
                <a:lnTo>
                  <a:pt x="1036386" y="77876"/>
                </a:lnTo>
                <a:lnTo>
                  <a:pt x="1035697" y="68341"/>
                </a:lnTo>
                <a:lnTo>
                  <a:pt x="1033630" y="60007"/>
                </a:lnTo>
                <a:lnTo>
                  <a:pt x="1030185" y="52873"/>
                </a:lnTo>
                <a:lnTo>
                  <a:pt x="1027963" y="50139"/>
                </a:lnTo>
                <a:close/>
              </a:path>
              <a:path w="1269364" h="137160">
                <a:moveTo>
                  <a:pt x="996559" y="36093"/>
                </a:moveTo>
                <a:lnTo>
                  <a:pt x="989921" y="36093"/>
                </a:lnTo>
                <a:lnTo>
                  <a:pt x="983816" y="37456"/>
                </a:lnTo>
                <a:lnTo>
                  <a:pt x="978245" y="40182"/>
                </a:lnTo>
                <a:lnTo>
                  <a:pt x="972793" y="42909"/>
                </a:lnTo>
                <a:lnTo>
                  <a:pt x="968466" y="46761"/>
                </a:lnTo>
                <a:lnTo>
                  <a:pt x="965266" y="51739"/>
                </a:lnTo>
                <a:lnTo>
                  <a:pt x="980557" y="51739"/>
                </a:lnTo>
                <a:lnTo>
                  <a:pt x="984646" y="50139"/>
                </a:lnTo>
                <a:lnTo>
                  <a:pt x="1027963" y="50139"/>
                </a:lnTo>
                <a:lnTo>
                  <a:pt x="1025362" y="46939"/>
                </a:lnTo>
                <a:lnTo>
                  <a:pt x="1019428" y="42194"/>
                </a:lnTo>
                <a:lnTo>
                  <a:pt x="1012650" y="38804"/>
                </a:lnTo>
                <a:lnTo>
                  <a:pt x="1005027" y="36771"/>
                </a:lnTo>
                <a:lnTo>
                  <a:pt x="996559" y="36093"/>
                </a:lnTo>
                <a:close/>
              </a:path>
              <a:path w="1269364" h="137160">
                <a:moveTo>
                  <a:pt x="1078995" y="3733"/>
                </a:moveTo>
                <a:lnTo>
                  <a:pt x="1062816" y="3733"/>
                </a:lnTo>
                <a:lnTo>
                  <a:pt x="1062816" y="135305"/>
                </a:lnTo>
                <a:lnTo>
                  <a:pt x="1078995" y="135305"/>
                </a:lnTo>
                <a:lnTo>
                  <a:pt x="1078995" y="71238"/>
                </a:lnTo>
                <a:lnTo>
                  <a:pt x="1081485" y="63474"/>
                </a:lnTo>
                <a:lnTo>
                  <a:pt x="1086463" y="58140"/>
                </a:lnTo>
                <a:lnTo>
                  <a:pt x="1091560" y="52806"/>
                </a:lnTo>
                <a:lnTo>
                  <a:pt x="1094286" y="51739"/>
                </a:lnTo>
                <a:lnTo>
                  <a:pt x="1078995" y="51739"/>
                </a:lnTo>
                <a:lnTo>
                  <a:pt x="1078995" y="3733"/>
                </a:lnTo>
                <a:close/>
              </a:path>
              <a:path w="1269364" h="137160">
                <a:moveTo>
                  <a:pt x="1142423" y="50139"/>
                </a:moveTo>
                <a:lnTo>
                  <a:pt x="1115326" y="50139"/>
                </a:lnTo>
                <a:lnTo>
                  <a:pt x="1121964" y="52747"/>
                </a:lnTo>
                <a:lnTo>
                  <a:pt x="1126824" y="57962"/>
                </a:lnTo>
                <a:lnTo>
                  <a:pt x="1131684" y="63059"/>
                </a:lnTo>
                <a:lnTo>
                  <a:pt x="1134113" y="70468"/>
                </a:lnTo>
                <a:lnTo>
                  <a:pt x="1134113" y="135305"/>
                </a:lnTo>
                <a:lnTo>
                  <a:pt x="1150116" y="135305"/>
                </a:lnTo>
                <a:lnTo>
                  <a:pt x="1150116" y="68867"/>
                </a:lnTo>
                <a:lnTo>
                  <a:pt x="1148397" y="61222"/>
                </a:lnTo>
                <a:lnTo>
                  <a:pt x="1144959" y="54940"/>
                </a:lnTo>
                <a:lnTo>
                  <a:pt x="1142423" y="50139"/>
                </a:lnTo>
                <a:close/>
              </a:path>
              <a:path w="1269364" h="137160">
                <a:moveTo>
                  <a:pt x="1118526" y="36093"/>
                </a:moveTo>
                <a:lnTo>
                  <a:pt x="1104184" y="36093"/>
                </a:lnTo>
                <a:lnTo>
                  <a:pt x="1097842" y="37456"/>
                </a:lnTo>
                <a:lnTo>
                  <a:pt x="1092153" y="40182"/>
                </a:lnTo>
                <a:lnTo>
                  <a:pt x="1086582" y="42909"/>
                </a:lnTo>
                <a:lnTo>
                  <a:pt x="1082196" y="46761"/>
                </a:lnTo>
                <a:lnTo>
                  <a:pt x="1078995" y="51739"/>
                </a:lnTo>
                <a:lnTo>
                  <a:pt x="1094286" y="51739"/>
                </a:lnTo>
                <a:lnTo>
                  <a:pt x="1098376" y="50139"/>
                </a:lnTo>
                <a:lnTo>
                  <a:pt x="1142423" y="50139"/>
                </a:lnTo>
                <a:lnTo>
                  <a:pt x="1141640" y="48657"/>
                </a:lnTo>
                <a:lnTo>
                  <a:pt x="1137018" y="43975"/>
                </a:lnTo>
                <a:lnTo>
                  <a:pt x="1131091" y="40893"/>
                </a:lnTo>
                <a:lnTo>
                  <a:pt x="1125164" y="37693"/>
                </a:lnTo>
                <a:lnTo>
                  <a:pt x="1118526" y="36093"/>
                </a:lnTo>
                <a:close/>
              </a:path>
              <a:path w="1269364" h="137160">
                <a:moveTo>
                  <a:pt x="1225262" y="36271"/>
                </a:moveTo>
                <a:lnTo>
                  <a:pt x="1208075" y="36271"/>
                </a:lnTo>
                <a:lnTo>
                  <a:pt x="1200193" y="38345"/>
                </a:lnTo>
                <a:lnTo>
                  <a:pt x="1173900" y="65930"/>
                </a:lnTo>
                <a:lnTo>
                  <a:pt x="1170500" y="86232"/>
                </a:lnTo>
                <a:lnTo>
                  <a:pt x="1170878" y="93411"/>
                </a:lnTo>
                <a:lnTo>
                  <a:pt x="1200074" y="134772"/>
                </a:lnTo>
                <a:lnTo>
                  <a:pt x="1207897" y="136906"/>
                </a:lnTo>
                <a:lnTo>
                  <a:pt x="1224966" y="136906"/>
                </a:lnTo>
                <a:lnTo>
                  <a:pt x="1232315" y="135068"/>
                </a:lnTo>
                <a:lnTo>
                  <a:pt x="1244998" y="127601"/>
                </a:lnTo>
                <a:lnTo>
                  <a:pt x="1249799" y="122859"/>
                </a:lnTo>
                <a:lnTo>
                  <a:pt x="1249899" y="122681"/>
                </a:lnTo>
                <a:lnTo>
                  <a:pt x="1213883" y="122681"/>
                </a:lnTo>
                <a:lnTo>
                  <a:pt x="1208371" y="121259"/>
                </a:lnTo>
                <a:lnTo>
                  <a:pt x="1187035" y="78883"/>
                </a:lnTo>
                <a:lnTo>
                  <a:pt x="1188517" y="72483"/>
                </a:lnTo>
                <a:lnTo>
                  <a:pt x="1194444" y="61578"/>
                </a:lnTo>
                <a:lnTo>
                  <a:pt x="1198415" y="57429"/>
                </a:lnTo>
                <a:lnTo>
                  <a:pt x="1208371" y="51739"/>
                </a:lnTo>
                <a:lnTo>
                  <a:pt x="1213883" y="50317"/>
                </a:lnTo>
                <a:lnTo>
                  <a:pt x="1250048" y="50317"/>
                </a:lnTo>
                <a:lnTo>
                  <a:pt x="1249917" y="50080"/>
                </a:lnTo>
                <a:lnTo>
                  <a:pt x="1245235" y="45457"/>
                </a:lnTo>
                <a:lnTo>
                  <a:pt x="1232671" y="38108"/>
                </a:lnTo>
                <a:lnTo>
                  <a:pt x="1225262" y="36271"/>
                </a:lnTo>
                <a:close/>
              </a:path>
              <a:path w="1269364" h="137160">
                <a:moveTo>
                  <a:pt x="1269357" y="117170"/>
                </a:moveTo>
                <a:lnTo>
                  <a:pt x="1252999" y="117170"/>
                </a:lnTo>
                <a:lnTo>
                  <a:pt x="1252999" y="135305"/>
                </a:lnTo>
                <a:lnTo>
                  <a:pt x="1269357" y="135305"/>
                </a:lnTo>
                <a:lnTo>
                  <a:pt x="1269357" y="117170"/>
                </a:lnTo>
                <a:close/>
              </a:path>
              <a:path w="1269364" h="137160">
                <a:moveTo>
                  <a:pt x="1250048" y="50317"/>
                </a:moveTo>
                <a:lnTo>
                  <a:pt x="1225974" y="50317"/>
                </a:lnTo>
                <a:lnTo>
                  <a:pt x="1231485" y="51799"/>
                </a:lnTo>
                <a:lnTo>
                  <a:pt x="1236464" y="54762"/>
                </a:lnTo>
                <a:lnTo>
                  <a:pt x="1252999" y="93759"/>
                </a:lnTo>
                <a:lnTo>
                  <a:pt x="1251517" y="100219"/>
                </a:lnTo>
                <a:lnTo>
                  <a:pt x="1225974" y="122681"/>
                </a:lnTo>
                <a:lnTo>
                  <a:pt x="1249899" y="122681"/>
                </a:lnTo>
                <a:lnTo>
                  <a:pt x="1252999" y="117170"/>
                </a:lnTo>
                <a:lnTo>
                  <a:pt x="1269357" y="117170"/>
                </a:lnTo>
                <a:lnTo>
                  <a:pt x="1269357" y="55651"/>
                </a:lnTo>
                <a:lnTo>
                  <a:pt x="1252999" y="55651"/>
                </a:lnTo>
                <a:lnTo>
                  <a:pt x="1250048" y="50317"/>
                </a:lnTo>
                <a:close/>
              </a:path>
              <a:path w="1269364" h="137160">
                <a:moveTo>
                  <a:pt x="1269357" y="37871"/>
                </a:moveTo>
                <a:lnTo>
                  <a:pt x="1252999" y="37871"/>
                </a:lnTo>
                <a:lnTo>
                  <a:pt x="1252999" y="55651"/>
                </a:lnTo>
                <a:lnTo>
                  <a:pt x="1269357" y="55651"/>
                </a:lnTo>
                <a:lnTo>
                  <a:pt x="1269357" y="37871"/>
                </a:lnTo>
                <a:close/>
              </a:path>
            </a:pathLst>
          </a:custGeom>
          <a:solidFill>
            <a:srgbClr val="686868"/>
          </a:solidFill>
        </p:spPr>
        <p:txBody>
          <a:bodyPr wrap="square" lIns="0" tIns="0" rIns="0" bIns="0" rtlCol="0"/>
          <a:lstStyle/>
          <a:p>
            <a:endParaRPr sz="1154"/>
          </a:p>
        </p:txBody>
      </p:sp>
      <p:pic>
        <p:nvPicPr>
          <p:cNvPr id="14" name="object 14"/>
          <p:cNvPicPr/>
          <p:nvPr/>
        </p:nvPicPr>
        <p:blipFill>
          <a:blip r:embed="rId5" cstate="print"/>
          <a:stretch>
            <a:fillRect/>
          </a:stretch>
        </p:blipFill>
        <p:spPr>
          <a:xfrm>
            <a:off x="4659061" y="3160642"/>
            <a:ext cx="1398236" cy="90196"/>
          </a:xfrm>
          <a:prstGeom prst="rect">
            <a:avLst/>
          </a:prstGeom>
        </p:spPr>
      </p:pic>
      <p:pic>
        <p:nvPicPr>
          <p:cNvPr id="15" name="object 15"/>
          <p:cNvPicPr/>
          <p:nvPr/>
        </p:nvPicPr>
        <p:blipFill>
          <a:blip r:embed="rId6" cstate="print"/>
          <a:stretch>
            <a:fillRect/>
          </a:stretch>
        </p:blipFill>
        <p:spPr>
          <a:xfrm>
            <a:off x="4659062" y="3602860"/>
            <a:ext cx="970963" cy="117563"/>
          </a:xfrm>
          <a:prstGeom prst="rect">
            <a:avLst/>
          </a:prstGeom>
        </p:spPr>
      </p:pic>
      <p:pic>
        <p:nvPicPr>
          <p:cNvPr id="16" name="object 16"/>
          <p:cNvPicPr/>
          <p:nvPr/>
        </p:nvPicPr>
        <p:blipFill>
          <a:blip r:embed="rId7" cstate="print"/>
          <a:stretch>
            <a:fillRect/>
          </a:stretch>
        </p:blipFill>
        <p:spPr>
          <a:xfrm>
            <a:off x="4659062" y="4041724"/>
            <a:ext cx="1758918" cy="109239"/>
          </a:xfrm>
          <a:prstGeom prst="rect">
            <a:avLst/>
          </a:prstGeom>
        </p:spPr>
      </p:pic>
      <p:pic>
        <p:nvPicPr>
          <p:cNvPr id="17" name="object 17"/>
          <p:cNvPicPr/>
          <p:nvPr/>
        </p:nvPicPr>
        <p:blipFill>
          <a:blip r:embed="rId8" cstate="print"/>
          <a:stretch>
            <a:fillRect/>
          </a:stretch>
        </p:blipFill>
        <p:spPr>
          <a:xfrm>
            <a:off x="4654044" y="4474365"/>
            <a:ext cx="1271297" cy="87801"/>
          </a:xfrm>
          <a:prstGeom prst="rect">
            <a:avLst/>
          </a:prstGeom>
        </p:spPr>
      </p:pic>
      <p:sp>
        <p:nvSpPr>
          <p:cNvPr id="3" name="Título 2">
            <a:extLst>
              <a:ext uri="{FF2B5EF4-FFF2-40B4-BE49-F238E27FC236}">
                <a16:creationId xmlns:a16="http://schemas.microsoft.com/office/drawing/2014/main" id="{9C525A82-067F-3F55-07B3-85C8DE03BCA9}"/>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024F6C15-4083-B2E4-8D0C-93E0D26235CA}"/>
              </a:ext>
            </a:extLst>
          </p:cNvPr>
          <p:cNvSpPr>
            <a:spLocks noGrp="1"/>
          </p:cNvSpPr>
          <p:nvPr>
            <p:ph idx="1"/>
          </p:nvPr>
        </p:nvSpPr>
        <p:spPr/>
        <p:txBody>
          <a:bodyPr/>
          <a:lstStyle/>
          <a:p>
            <a:endParaRPr lang="pt-B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5751" y="6722859"/>
            <a:ext cx="116202" cy="69981"/>
          </a:xfrm>
          <a:prstGeom prst="rect">
            <a:avLst/>
          </a:prstGeom>
        </p:spPr>
      </p:pic>
      <p:pic>
        <p:nvPicPr>
          <p:cNvPr id="5" name="object 5"/>
          <p:cNvPicPr/>
          <p:nvPr/>
        </p:nvPicPr>
        <p:blipFill>
          <a:blip r:embed="rId3" cstate="print"/>
          <a:stretch>
            <a:fillRect/>
          </a:stretch>
        </p:blipFill>
        <p:spPr>
          <a:xfrm>
            <a:off x="4294675" y="491626"/>
            <a:ext cx="848736"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734" y="744003"/>
            <a:ext cx="2456791" cy="87802"/>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259734" y="3065298"/>
            <a:ext cx="1240561" cy="87802"/>
          </a:xfrm>
          <a:prstGeom prst="rect">
            <a:avLst/>
          </a:prstGeom>
        </p:spPr>
      </p:pic>
      <p:sp>
        <p:nvSpPr>
          <p:cNvPr id="12" name="object 12"/>
          <p:cNvSpPr/>
          <p:nvPr/>
        </p:nvSpPr>
        <p:spPr>
          <a:xfrm>
            <a:off x="5545344" y="3065298"/>
            <a:ext cx="474033" cy="87965"/>
          </a:xfrm>
          <a:custGeom>
            <a:avLst/>
            <a:gdLst/>
            <a:ahLst/>
            <a:cxnLst/>
            <a:rect l="l" t="t" r="r" b="b"/>
            <a:pathLst>
              <a:path w="739139" h="137160">
                <a:moveTo>
                  <a:pt x="16179" y="37871"/>
                </a:moveTo>
                <a:lnTo>
                  <a:pt x="0" y="37871"/>
                </a:lnTo>
                <a:lnTo>
                  <a:pt x="0" y="135305"/>
                </a:lnTo>
                <a:lnTo>
                  <a:pt x="16179" y="135305"/>
                </a:lnTo>
                <a:lnTo>
                  <a:pt x="16179" y="82321"/>
                </a:lnTo>
                <a:lnTo>
                  <a:pt x="17880" y="69408"/>
                </a:lnTo>
                <a:lnTo>
                  <a:pt x="22980" y="60185"/>
                </a:lnTo>
                <a:lnTo>
                  <a:pt x="31481" y="54651"/>
                </a:lnTo>
                <a:lnTo>
                  <a:pt x="37647" y="53695"/>
                </a:lnTo>
                <a:lnTo>
                  <a:pt x="16179" y="53695"/>
                </a:lnTo>
                <a:lnTo>
                  <a:pt x="16179" y="37871"/>
                </a:lnTo>
                <a:close/>
              </a:path>
              <a:path w="739139" h="137160">
                <a:moveTo>
                  <a:pt x="47650" y="36093"/>
                </a:moveTo>
                <a:lnTo>
                  <a:pt x="40064" y="36093"/>
                </a:lnTo>
                <a:lnTo>
                  <a:pt x="33604" y="37634"/>
                </a:lnTo>
                <a:lnTo>
                  <a:pt x="28270" y="40716"/>
                </a:lnTo>
                <a:lnTo>
                  <a:pt x="23054" y="43798"/>
                </a:lnTo>
                <a:lnTo>
                  <a:pt x="19024" y="48124"/>
                </a:lnTo>
                <a:lnTo>
                  <a:pt x="16179" y="53695"/>
                </a:lnTo>
                <a:lnTo>
                  <a:pt x="37647" y="53695"/>
                </a:lnTo>
                <a:lnTo>
                  <a:pt x="43383" y="52806"/>
                </a:lnTo>
                <a:lnTo>
                  <a:pt x="47650" y="52806"/>
                </a:lnTo>
                <a:lnTo>
                  <a:pt x="47650" y="36093"/>
                </a:lnTo>
                <a:close/>
              </a:path>
              <a:path w="739139" h="137160">
                <a:moveTo>
                  <a:pt x="117712" y="36271"/>
                </a:moveTo>
                <a:lnTo>
                  <a:pt x="108466" y="36271"/>
                </a:lnTo>
                <a:lnTo>
                  <a:pt x="101554" y="36660"/>
                </a:lnTo>
                <a:lnTo>
                  <a:pt x="66327" y="59918"/>
                </a:lnTo>
                <a:lnTo>
                  <a:pt x="60282" y="86410"/>
                </a:lnTo>
                <a:lnTo>
                  <a:pt x="60671" y="93745"/>
                </a:lnTo>
                <a:lnTo>
                  <a:pt x="83574" y="130682"/>
                </a:lnTo>
                <a:lnTo>
                  <a:pt x="108466" y="136906"/>
                </a:lnTo>
                <a:lnTo>
                  <a:pt x="116822" y="136361"/>
                </a:lnTo>
                <a:lnTo>
                  <a:pt x="143175" y="123215"/>
                </a:lnTo>
                <a:lnTo>
                  <a:pt x="99931" y="123215"/>
                </a:lnTo>
                <a:lnTo>
                  <a:pt x="92642" y="120548"/>
                </a:lnTo>
                <a:lnTo>
                  <a:pt x="86596" y="115214"/>
                </a:lnTo>
                <a:lnTo>
                  <a:pt x="80670" y="109761"/>
                </a:lnTo>
                <a:lnTo>
                  <a:pt x="77410" y="102234"/>
                </a:lnTo>
                <a:lnTo>
                  <a:pt x="76817" y="92633"/>
                </a:lnTo>
                <a:lnTo>
                  <a:pt x="154694" y="92633"/>
                </a:lnTo>
                <a:lnTo>
                  <a:pt x="155049" y="89196"/>
                </a:lnTo>
                <a:lnTo>
                  <a:pt x="155201" y="86410"/>
                </a:lnTo>
                <a:lnTo>
                  <a:pt x="155227" y="79476"/>
                </a:lnTo>
                <a:lnTo>
                  <a:pt x="76995" y="79476"/>
                </a:lnTo>
                <a:lnTo>
                  <a:pt x="77825" y="70230"/>
                </a:lnTo>
                <a:lnTo>
                  <a:pt x="81085" y="63000"/>
                </a:lnTo>
                <a:lnTo>
                  <a:pt x="86774" y="57784"/>
                </a:lnTo>
                <a:lnTo>
                  <a:pt x="92582" y="52569"/>
                </a:lnTo>
                <a:lnTo>
                  <a:pt x="99576" y="49961"/>
                </a:lnTo>
                <a:lnTo>
                  <a:pt x="143653" y="49961"/>
                </a:lnTo>
                <a:lnTo>
                  <a:pt x="140114" y="46346"/>
                </a:lnTo>
                <a:lnTo>
                  <a:pt x="125890" y="38286"/>
                </a:lnTo>
                <a:lnTo>
                  <a:pt x="117712" y="36271"/>
                </a:lnTo>
                <a:close/>
              </a:path>
              <a:path w="739139" h="137160">
                <a:moveTo>
                  <a:pt x="153271" y="105257"/>
                </a:moveTo>
                <a:lnTo>
                  <a:pt x="135847" y="105257"/>
                </a:lnTo>
                <a:lnTo>
                  <a:pt x="133950" y="110710"/>
                </a:lnTo>
                <a:lnTo>
                  <a:pt x="130632" y="115095"/>
                </a:lnTo>
                <a:lnTo>
                  <a:pt x="121267" y="121615"/>
                </a:lnTo>
                <a:lnTo>
                  <a:pt x="115459" y="123215"/>
                </a:lnTo>
                <a:lnTo>
                  <a:pt x="143175" y="123215"/>
                </a:lnTo>
                <a:lnTo>
                  <a:pt x="147404" y="118014"/>
                </a:lnTo>
                <a:lnTo>
                  <a:pt x="150827" y="111958"/>
                </a:lnTo>
                <a:lnTo>
                  <a:pt x="153271" y="105257"/>
                </a:lnTo>
                <a:close/>
              </a:path>
              <a:path w="739139" h="137160">
                <a:moveTo>
                  <a:pt x="143653" y="49961"/>
                </a:moveTo>
                <a:lnTo>
                  <a:pt x="113444" y="49961"/>
                </a:lnTo>
                <a:lnTo>
                  <a:pt x="118600" y="51147"/>
                </a:lnTo>
                <a:lnTo>
                  <a:pt x="123223" y="53517"/>
                </a:lnTo>
                <a:lnTo>
                  <a:pt x="127965" y="55769"/>
                </a:lnTo>
                <a:lnTo>
                  <a:pt x="131698" y="59148"/>
                </a:lnTo>
                <a:lnTo>
                  <a:pt x="134425" y="63652"/>
                </a:lnTo>
                <a:lnTo>
                  <a:pt x="137151" y="68038"/>
                </a:lnTo>
                <a:lnTo>
                  <a:pt x="138514" y="73312"/>
                </a:lnTo>
                <a:lnTo>
                  <a:pt x="138514" y="79476"/>
                </a:lnTo>
                <a:lnTo>
                  <a:pt x="155227" y="79476"/>
                </a:lnTo>
                <a:lnTo>
                  <a:pt x="155227" y="73964"/>
                </a:lnTo>
                <a:lnTo>
                  <a:pt x="153271" y="66023"/>
                </a:lnTo>
                <a:lnTo>
                  <a:pt x="149360" y="59029"/>
                </a:lnTo>
                <a:lnTo>
                  <a:pt x="145567" y="51917"/>
                </a:lnTo>
                <a:lnTo>
                  <a:pt x="143653" y="49961"/>
                </a:lnTo>
                <a:close/>
              </a:path>
              <a:path w="739139" h="137160">
                <a:moveTo>
                  <a:pt x="192764" y="3733"/>
                </a:moveTo>
                <a:lnTo>
                  <a:pt x="176584" y="3733"/>
                </a:lnTo>
                <a:lnTo>
                  <a:pt x="176584" y="135305"/>
                </a:lnTo>
                <a:lnTo>
                  <a:pt x="192764" y="135305"/>
                </a:lnTo>
                <a:lnTo>
                  <a:pt x="192764" y="3733"/>
                </a:lnTo>
                <a:close/>
              </a:path>
              <a:path w="739139" h="137160">
                <a:moveTo>
                  <a:pt x="269057" y="36271"/>
                </a:moveTo>
                <a:lnTo>
                  <a:pt x="251869" y="36271"/>
                </a:lnTo>
                <a:lnTo>
                  <a:pt x="243987" y="38345"/>
                </a:lnTo>
                <a:lnTo>
                  <a:pt x="217695" y="65930"/>
                </a:lnTo>
                <a:lnTo>
                  <a:pt x="214294" y="86232"/>
                </a:lnTo>
                <a:lnTo>
                  <a:pt x="214672" y="93411"/>
                </a:lnTo>
                <a:lnTo>
                  <a:pt x="243868" y="134772"/>
                </a:lnTo>
                <a:lnTo>
                  <a:pt x="251692" y="136906"/>
                </a:lnTo>
                <a:lnTo>
                  <a:pt x="268760" y="136906"/>
                </a:lnTo>
                <a:lnTo>
                  <a:pt x="276109" y="135068"/>
                </a:lnTo>
                <a:lnTo>
                  <a:pt x="288793" y="127601"/>
                </a:lnTo>
                <a:lnTo>
                  <a:pt x="293593" y="122859"/>
                </a:lnTo>
                <a:lnTo>
                  <a:pt x="293693" y="122681"/>
                </a:lnTo>
                <a:lnTo>
                  <a:pt x="257678" y="122681"/>
                </a:lnTo>
                <a:lnTo>
                  <a:pt x="252166" y="121259"/>
                </a:lnTo>
                <a:lnTo>
                  <a:pt x="230830" y="78883"/>
                </a:lnTo>
                <a:lnTo>
                  <a:pt x="232311" y="72483"/>
                </a:lnTo>
                <a:lnTo>
                  <a:pt x="238238" y="61578"/>
                </a:lnTo>
                <a:lnTo>
                  <a:pt x="242209" y="57429"/>
                </a:lnTo>
                <a:lnTo>
                  <a:pt x="252166" y="51739"/>
                </a:lnTo>
                <a:lnTo>
                  <a:pt x="257678" y="50317"/>
                </a:lnTo>
                <a:lnTo>
                  <a:pt x="293843" y="50317"/>
                </a:lnTo>
                <a:lnTo>
                  <a:pt x="293712" y="50080"/>
                </a:lnTo>
                <a:lnTo>
                  <a:pt x="289030" y="45457"/>
                </a:lnTo>
                <a:lnTo>
                  <a:pt x="276465" y="38108"/>
                </a:lnTo>
                <a:lnTo>
                  <a:pt x="269057" y="36271"/>
                </a:lnTo>
                <a:close/>
              </a:path>
              <a:path w="739139" h="137160">
                <a:moveTo>
                  <a:pt x="313151" y="117170"/>
                </a:moveTo>
                <a:lnTo>
                  <a:pt x="296794" y="117170"/>
                </a:lnTo>
                <a:lnTo>
                  <a:pt x="296794" y="135305"/>
                </a:lnTo>
                <a:lnTo>
                  <a:pt x="313151" y="135305"/>
                </a:lnTo>
                <a:lnTo>
                  <a:pt x="313151" y="117170"/>
                </a:lnTo>
                <a:close/>
              </a:path>
              <a:path w="739139" h="137160">
                <a:moveTo>
                  <a:pt x="293843" y="50317"/>
                </a:moveTo>
                <a:lnTo>
                  <a:pt x="269768" y="50317"/>
                </a:lnTo>
                <a:lnTo>
                  <a:pt x="275280" y="51799"/>
                </a:lnTo>
                <a:lnTo>
                  <a:pt x="280258" y="54762"/>
                </a:lnTo>
                <a:lnTo>
                  <a:pt x="296794" y="93759"/>
                </a:lnTo>
                <a:lnTo>
                  <a:pt x="295312" y="100219"/>
                </a:lnTo>
                <a:lnTo>
                  <a:pt x="269768" y="122681"/>
                </a:lnTo>
                <a:lnTo>
                  <a:pt x="293693" y="122681"/>
                </a:lnTo>
                <a:lnTo>
                  <a:pt x="296794" y="117170"/>
                </a:lnTo>
                <a:lnTo>
                  <a:pt x="313151" y="117170"/>
                </a:lnTo>
                <a:lnTo>
                  <a:pt x="313151" y="55651"/>
                </a:lnTo>
                <a:lnTo>
                  <a:pt x="296794" y="55651"/>
                </a:lnTo>
                <a:lnTo>
                  <a:pt x="293843" y="50317"/>
                </a:lnTo>
                <a:close/>
              </a:path>
              <a:path w="739139" h="137160">
                <a:moveTo>
                  <a:pt x="313151" y="37871"/>
                </a:moveTo>
                <a:lnTo>
                  <a:pt x="296794" y="37871"/>
                </a:lnTo>
                <a:lnTo>
                  <a:pt x="296794" y="55651"/>
                </a:lnTo>
                <a:lnTo>
                  <a:pt x="313151" y="55651"/>
                </a:lnTo>
                <a:lnTo>
                  <a:pt x="313151" y="37871"/>
                </a:lnTo>
                <a:close/>
              </a:path>
              <a:path w="739139" h="137160">
                <a:moveTo>
                  <a:pt x="360229" y="51206"/>
                </a:moveTo>
                <a:lnTo>
                  <a:pt x="344049" y="51206"/>
                </a:lnTo>
                <a:lnTo>
                  <a:pt x="344049" y="118118"/>
                </a:lnTo>
                <a:lnTo>
                  <a:pt x="346302" y="124934"/>
                </a:lnTo>
                <a:lnTo>
                  <a:pt x="355310" y="133231"/>
                </a:lnTo>
                <a:lnTo>
                  <a:pt x="362067" y="135305"/>
                </a:lnTo>
                <a:lnTo>
                  <a:pt x="385655" y="135305"/>
                </a:lnTo>
                <a:lnTo>
                  <a:pt x="385655" y="121615"/>
                </a:lnTo>
                <a:lnTo>
                  <a:pt x="368764" y="121615"/>
                </a:lnTo>
                <a:lnTo>
                  <a:pt x="365267" y="120666"/>
                </a:lnTo>
                <a:lnTo>
                  <a:pt x="363252" y="118770"/>
                </a:lnTo>
                <a:lnTo>
                  <a:pt x="361237" y="116755"/>
                </a:lnTo>
                <a:lnTo>
                  <a:pt x="360229" y="113377"/>
                </a:lnTo>
                <a:lnTo>
                  <a:pt x="360229" y="51206"/>
                </a:lnTo>
                <a:close/>
              </a:path>
              <a:path w="739139" h="137160">
                <a:moveTo>
                  <a:pt x="385655" y="37871"/>
                </a:moveTo>
                <a:lnTo>
                  <a:pt x="331426" y="37871"/>
                </a:lnTo>
                <a:lnTo>
                  <a:pt x="331426" y="51206"/>
                </a:lnTo>
                <a:lnTo>
                  <a:pt x="385655" y="51206"/>
                </a:lnTo>
                <a:lnTo>
                  <a:pt x="385655" y="37871"/>
                </a:lnTo>
                <a:close/>
              </a:path>
              <a:path w="739139" h="137160">
                <a:moveTo>
                  <a:pt x="360229" y="13334"/>
                </a:moveTo>
                <a:lnTo>
                  <a:pt x="344049" y="13334"/>
                </a:lnTo>
                <a:lnTo>
                  <a:pt x="344049" y="37871"/>
                </a:lnTo>
                <a:lnTo>
                  <a:pt x="360229" y="37871"/>
                </a:lnTo>
                <a:lnTo>
                  <a:pt x="360229" y="13334"/>
                </a:lnTo>
                <a:close/>
              </a:path>
              <a:path w="739139" h="137160">
                <a:moveTo>
                  <a:pt x="416578" y="0"/>
                </a:moveTo>
                <a:lnTo>
                  <a:pt x="410533" y="0"/>
                </a:lnTo>
                <a:lnTo>
                  <a:pt x="407925" y="1066"/>
                </a:lnTo>
                <a:lnTo>
                  <a:pt x="403658" y="5333"/>
                </a:lnTo>
                <a:lnTo>
                  <a:pt x="402591" y="7941"/>
                </a:lnTo>
                <a:lnTo>
                  <a:pt x="402591" y="14105"/>
                </a:lnTo>
                <a:lnTo>
                  <a:pt x="403658" y="16713"/>
                </a:lnTo>
                <a:lnTo>
                  <a:pt x="407925" y="20980"/>
                </a:lnTo>
                <a:lnTo>
                  <a:pt x="410533" y="22047"/>
                </a:lnTo>
                <a:lnTo>
                  <a:pt x="416578" y="22047"/>
                </a:lnTo>
                <a:lnTo>
                  <a:pt x="419068" y="20980"/>
                </a:lnTo>
                <a:lnTo>
                  <a:pt x="421083" y="18846"/>
                </a:lnTo>
                <a:lnTo>
                  <a:pt x="423216" y="16713"/>
                </a:lnTo>
                <a:lnTo>
                  <a:pt x="424283" y="14105"/>
                </a:lnTo>
                <a:lnTo>
                  <a:pt x="424283" y="7941"/>
                </a:lnTo>
                <a:lnTo>
                  <a:pt x="423216" y="5333"/>
                </a:lnTo>
                <a:lnTo>
                  <a:pt x="421083" y="3200"/>
                </a:lnTo>
                <a:lnTo>
                  <a:pt x="419068" y="1066"/>
                </a:lnTo>
                <a:lnTo>
                  <a:pt x="416578" y="0"/>
                </a:lnTo>
                <a:close/>
              </a:path>
              <a:path w="739139" h="137160">
                <a:moveTo>
                  <a:pt x="421438" y="37871"/>
                </a:moveTo>
                <a:lnTo>
                  <a:pt x="405258" y="37871"/>
                </a:lnTo>
                <a:lnTo>
                  <a:pt x="405258" y="135305"/>
                </a:lnTo>
                <a:lnTo>
                  <a:pt x="421438" y="135305"/>
                </a:lnTo>
                <a:lnTo>
                  <a:pt x="421438" y="37871"/>
                </a:lnTo>
                <a:close/>
              </a:path>
              <a:path w="739139" h="137160">
                <a:moveTo>
                  <a:pt x="454881" y="37871"/>
                </a:moveTo>
                <a:lnTo>
                  <a:pt x="437457" y="37871"/>
                </a:lnTo>
                <a:lnTo>
                  <a:pt x="475684" y="135305"/>
                </a:lnTo>
                <a:lnTo>
                  <a:pt x="494531" y="135305"/>
                </a:lnTo>
                <a:lnTo>
                  <a:pt x="500390" y="120370"/>
                </a:lnTo>
                <a:lnTo>
                  <a:pt x="485285" y="120370"/>
                </a:lnTo>
                <a:lnTo>
                  <a:pt x="454881" y="37871"/>
                </a:lnTo>
                <a:close/>
              </a:path>
              <a:path w="739139" h="137160">
                <a:moveTo>
                  <a:pt x="532758" y="37871"/>
                </a:moveTo>
                <a:lnTo>
                  <a:pt x="515511" y="37871"/>
                </a:lnTo>
                <a:lnTo>
                  <a:pt x="485285" y="120370"/>
                </a:lnTo>
                <a:lnTo>
                  <a:pt x="500390" y="120370"/>
                </a:lnTo>
                <a:lnTo>
                  <a:pt x="532758" y="37871"/>
                </a:lnTo>
                <a:close/>
              </a:path>
              <a:path w="739139" h="137160">
                <a:moveTo>
                  <a:pt x="597396" y="36271"/>
                </a:moveTo>
                <a:lnTo>
                  <a:pt x="580209" y="36271"/>
                </a:lnTo>
                <a:lnTo>
                  <a:pt x="572327" y="38345"/>
                </a:lnTo>
                <a:lnTo>
                  <a:pt x="546034" y="65930"/>
                </a:lnTo>
                <a:lnTo>
                  <a:pt x="542634" y="86232"/>
                </a:lnTo>
                <a:lnTo>
                  <a:pt x="543012" y="93411"/>
                </a:lnTo>
                <a:lnTo>
                  <a:pt x="572208" y="134772"/>
                </a:lnTo>
                <a:lnTo>
                  <a:pt x="580031" y="136906"/>
                </a:lnTo>
                <a:lnTo>
                  <a:pt x="597100" y="136906"/>
                </a:lnTo>
                <a:lnTo>
                  <a:pt x="604449" y="135068"/>
                </a:lnTo>
                <a:lnTo>
                  <a:pt x="617132" y="127601"/>
                </a:lnTo>
                <a:lnTo>
                  <a:pt x="621933" y="122859"/>
                </a:lnTo>
                <a:lnTo>
                  <a:pt x="622033" y="122681"/>
                </a:lnTo>
                <a:lnTo>
                  <a:pt x="586017" y="122681"/>
                </a:lnTo>
                <a:lnTo>
                  <a:pt x="580505" y="121259"/>
                </a:lnTo>
                <a:lnTo>
                  <a:pt x="559169" y="78883"/>
                </a:lnTo>
                <a:lnTo>
                  <a:pt x="560651" y="72483"/>
                </a:lnTo>
                <a:lnTo>
                  <a:pt x="566578" y="61578"/>
                </a:lnTo>
                <a:lnTo>
                  <a:pt x="570549" y="57429"/>
                </a:lnTo>
                <a:lnTo>
                  <a:pt x="580505" y="51739"/>
                </a:lnTo>
                <a:lnTo>
                  <a:pt x="586017" y="50317"/>
                </a:lnTo>
                <a:lnTo>
                  <a:pt x="622182" y="50317"/>
                </a:lnTo>
                <a:lnTo>
                  <a:pt x="622051" y="50080"/>
                </a:lnTo>
                <a:lnTo>
                  <a:pt x="617369" y="45457"/>
                </a:lnTo>
                <a:lnTo>
                  <a:pt x="604805" y="38108"/>
                </a:lnTo>
                <a:lnTo>
                  <a:pt x="597396" y="36271"/>
                </a:lnTo>
                <a:close/>
              </a:path>
              <a:path w="739139" h="137160">
                <a:moveTo>
                  <a:pt x="641491" y="117170"/>
                </a:moveTo>
                <a:lnTo>
                  <a:pt x="625133" y="117170"/>
                </a:lnTo>
                <a:lnTo>
                  <a:pt x="625133" y="135305"/>
                </a:lnTo>
                <a:lnTo>
                  <a:pt x="641491" y="135305"/>
                </a:lnTo>
                <a:lnTo>
                  <a:pt x="641491" y="117170"/>
                </a:lnTo>
                <a:close/>
              </a:path>
              <a:path w="739139" h="137160">
                <a:moveTo>
                  <a:pt x="622182" y="50317"/>
                </a:moveTo>
                <a:lnTo>
                  <a:pt x="598108" y="50317"/>
                </a:lnTo>
                <a:lnTo>
                  <a:pt x="603619" y="51799"/>
                </a:lnTo>
                <a:lnTo>
                  <a:pt x="608598" y="54762"/>
                </a:lnTo>
                <a:lnTo>
                  <a:pt x="625133" y="93759"/>
                </a:lnTo>
                <a:lnTo>
                  <a:pt x="623652" y="100219"/>
                </a:lnTo>
                <a:lnTo>
                  <a:pt x="598108" y="122681"/>
                </a:lnTo>
                <a:lnTo>
                  <a:pt x="622033" y="122681"/>
                </a:lnTo>
                <a:lnTo>
                  <a:pt x="625133" y="117170"/>
                </a:lnTo>
                <a:lnTo>
                  <a:pt x="641491" y="117170"/>
                </a:lnTo>
                <a:lnTo>
                  <a:pt x="641491" y="55651"/>
                </a:lnTo>
                <a:lnTo>
                  <a:pt x="625133" y="55651"/>
                </a:lnTo>
                <a:lnTo>
                  <a:pt x="622182" y="50317"/>
                </a:lnTo>
                <a:close/>
              </a:path>
              <a:path w="739139" h="137160">
                <a:moveTo>
                  <a:pt x="641491" y="37871"/>
                </a:moveTo>
                <a:lnTo>
                  <a:pt x="625133" y="37871"/>
                </a:lnTo>
                <a:lnTo>
                  <a:pt x="625133" y="55651"/>
                </a:lnTo>
                <a:lnTo>
                  <a:pt x="641491" y="55651"/>
                </a:lnTo>
                <a:lnTo>
                  <a:pt x="641491" y="37871"/>
                </a:lnTo>
                <a:close/>
              </a:path>
              <a:path w="739139" h="137160">
                <a:moveTo>
                  <a:pt x="680212" y="106680"/>
                </a:moveTo>
                <a:lnTo>
                  <a:pt x="663499" y="106680"/>
                </a:lnTo>
                <a:lnTo>
                  <a:pt x="663855" y="112606"/>
                </a:lnTo>
                <a:lnTo>
                  <a:pt x="695859" y="136906"/>
                </a:lnTo>
                <a:lnTo>
                  <a:pt x="710320" y="136906"/>
                </a:lnTo>
                <a:lnTo>
                  <a:pt x="734441" y="123215"/>
                </a:lnTo>
                <a:lnTo>
                  <a:pt x="696511" y="123215"/>
                </a:lnTo>
                <a:lnTo>
                  <a:pt x="691117" y="121674"/>
                </a:lnTo>
                <a:lnTo>
                  <a:pt x="686969" y="118592"/>
                </a:lnTo>
                <a:lnTo>
                  <a:pt x="682938" y="115510"/>
                </a:lnTo>
                <a:lnTo>
                  <a:pt x="680686" y="111539"/>
                </a:lnTo>
                <a:lnTo>
                  <a:pt x="680212" y="106680"/>
                </a:lnTo>
                <a:close/>
              </a:path>
              <a:path w="739139" h="137160">
                <a:moveTo>
                  <a:pt x="701193" y="36271"/>
                </a:moveTo>
                <a:lnTo>
                  <a:pt x="694199" y="36271"/>
                </a:lnTo>
                <a:lnTo>
                  <a:pt x="687976" y="37515"/>
                </a:lnTo>
                <a:lnTo>
                  <a:pt x="682524" y="40004"/>
                </a:lnTo>
                <a:lnTo>
                  <a:pt x="677071" y="42375"/>
                </a:lnTo>
                <a:lnTo>
                  <a:pt x="672863" y="45635"/>
                </a:lnTo>
                <a:lnTo>
                  <a:pt x="666937" y="53932"/>
                </a:lnTo>
                <a:lnTo>
                  <a:pt x="665455" y="58496"/>
                </a:lnTo>
                <a:lnTo>
                  <a:pt x="665455" y="69756"/>
                </a:lnTo>
                <a:lnTo>
                  <a:pt x="707712" y="95182"/>
                </a:lnTo>
                <a:lnTo>
                  <a:pt x="713579" y="97256"/>
                </a:lnTo>
                <a:lnTo>
                  <a:pt x="717372" y="99390"/>
                </a:lnTo>
                <a:lnTo>
                  <a:pt x="721166" y="101405"/>
                </a:lnTo>
                <a:lnTo>
                  <a:pt x="723062" y="104546"/>
                </a:lnTo>
                <a:lnTo>
                  <a:pt x="723062" y="112962"/>
                </a:lnTo>
                <a:lnTo>
                  <a:pt x="721284" y="116399"/>
                </a:lnTo>
                <a:lnTo>
                  <a:pt x="714172" y="121852"/>
                </a:lnTo>
                <a:lnTo>
                  <a:pt x="709312" y="123215"/>
                </a:lnTo>
                <a:lnTo>
                  <a:pt x="734441" y="123215"/>
                </a:lnTo>
                <a:lnTo>
                  <a:pt x="737404" y="118948"/>
                </a:lnTo>
                <a:lnTo>
                  <a:pt x="738886" y="114147"/>
                </a:lnTo>
                <a:lnTo>
                  <a:pt x="738768" y="102886"/>
                </a:lnTo>
                <a:lnTo>
                  <a:pt x="737108" y="98086"/>
                </a:lnTo>
                <a:lnTo>
                  <a:pt x="733908" y="94411"/>
                </a:lnTo>
                <a:lnTo>
                  <a:pt x="730826" y="90737"/>
                </a:lnTo>
                <a:lnTo>
                  <a:pt x="727092" y="88010"/>
                </a:lnTo>
                <a:lnTo>
                  <a:pt x="722707" y="86232"/>
                </a:lnTo>
                <a:lnTo>
                  <a:pt x="718321" y="84336"/>
                </a:lnTo>
                <a:lnTo>
                  <a:pt x="712631" y="82439"/>
                </a:lnTo>
                <a:lnTo>
                  <a:pt x="700066" y="79002"/>
                </a:lnTo>
                <a:lnTo>
                  <a:pt x="695681" y="77639"/>
                </a:lnTo>
                <a:lnTo>
                  <a:pt x="681635" y="59444"/>
                </a:lnTo>
                <a:lnTo>
                  <a:pt x="683353" y="56184"/>
                </a:lnTo>
                <a:lnTo>
                  <a:pt x="690228" y="51206"/>
                </a:lnTo>
                <a:lnTo>
                  <a:pt x="694851" y="49961"/>
                </a:lnTo>
                <a:lnTo>
                  <a:pt x="733995" y="49961"/>
                </a:lnTo>
                <a:lnTo>
                  <a:pt x="727329" y="44449"/>
                </a:lnTo>
                <a:lnTo>
                  <a:pt x="721962" y="40871"/>
                </a:lnTo>
                <a:lnTo>
                  <a:pt x="715817" y="38315"/>
                </a:lnTo>
                <a:lnTo>
                  <a:pt x="708894" y="36782"/>
                </a:lnTo>
                <a:lnTo>
                  <a:pt x="701193" y="36271"/>
                </a:lnTo>
                <a:close/>
              </a:path>
              <a:path w="739139" h="137160">
                <a:moveTo>
                  <a:pt x="733995" y="49961"/>
                </a:moveTo>
                <a:lnTo>
                  <a:pt x="706942" y="49961"/>
                </a:lnTo>
                <a:lnTo>
                  <a:pt x="711920" y="51502"/>
                </a:lnTo>
                <a:lnTo>
                  <a:pt x="715594" y="54584"/>
                </a:lnTo>
                <a:lnTo>
                  <a:pt x="719387" y="57666"/>
                </a:lnTo>
                <a:lnTo>
                  <a:pt x="721462" y="61755"/>
                </a:lnTo>
                <a:lnTo>
                  <a:pt x="721817" y="66852"/>
                </a:lnTo>
                <a:lnTo>
                  <a:pt x="737997" y="66852"/>
                </a:lnTo>
                <a:lnTo>
                  <a:pt x="737523" y="57370"/>
                </a:lnTo>
                <a:lnTo>
                  <a:pt x="733995" y="49961"/>
                </a:lnTo>
                <a:close/>
              </a:path>
            </a:pathLst>
          </a:custGeom>
          <a:solidFill>
            <a:srgbClr val="FF0000"/>
          </a:solidFill>
        </p:spPr>
        <p:txBody>
          <a:bodyPr wrap="square" lIns="0" tIns="0" rIns="0" bIns="0" rtlCol="0"/>
          <a:lstStyle/>
          <a:p>
            <a:endParaRPr sz="1154"/>
          </a:p>
        </p:txBody>
      </p:sp>
      <p:sp>
        <p:nvSpPr>
          <p:cNvPr id="13" name="object 13"/>
          <p:cNvSpPr/>
          <p:nvPr/>
        </p:nvSpPr>
        <p:spPr>
          <a:xfrm>
            <a:off x="4348921" y="3245740"/>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4433790" y="3240934"/>
            <a:ext cx="704563" cy="79739"/>
          </a:xfrm>
          <a:prstGeom prst="rect">
            <a:avLst/>
          </a:prstGeom>
        </p:spPr>
      </p:pic>
      <p:sp>
        <p:nvSpPr>
          <p:cNvPr id="15" name="object 15"/>
          <p:cNvSpPr/>
          <p:nvPr/>
        </p:nvSpPr>
        <p:spPr>
          <a:xfrm>
            <a:off x="4348921" y="340863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6" name="object 16"/>
          <p:cNvPicPr/>
          <p:nvPr/>
        </p:nvPicPr>
        <p:blipFill>
          <a:blip r:embed="rId7" cstate="print"/>
          <a:stretch>
            <a:fillRect/>
          </a:stretch>
        </p:blipFill>
        <p:spPr>
          <a:xfrm>
            <a:off x="4433872" y="3399597"/>
            <a:ext cx="755342" cy="83159"/>
          </a:xfrm>
          <a:prstGeom prst="rect">
            <a:avLst/>
          </a:prstGeom>
        </p:spPr>
      </p:pic>
      <p:sp>
        <p:nvSpPr>
          <p:cNvPr id="17" name="object 17"/>
          <p:cNvSpPr/>
          <p:nvPr/>
        </p:nvSpPr>
        <p:spPr>
          <a:xfrm>
            <a:off x="4348921" y="357153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8" name="object 18"/>
          <p:cNvPicPr/>
          <p:nvPr/>
        </p:nvPicPr>
        <p:blipFill>
          <a:blip r:embed="rId8" cstate="print"/>
          <a:stretch>
            <a:fillRect/>
          </a:stretch>
        </p:blipFill>
        <p:spPr>
          <a:xfrm>
            <a:off x="4433872" y="3562251"/>
            <a:ext cx="838416" cy="62960"/>
          </a:xfrm>
          <a:prstGeom prst="rect">
            <a:avLst/>
          </a:prstGeom>
        </p:spPr>
      </p:pic>
      <p:sp>
        <p:nvSpPr>
          <p:cNvPr id="19" name="object 19"/>
          <p:cNvSpPr/>
          <p:nvPr/>
        </p:nvSpPr>
        <p:spPr>
          <a:xfrm>
            <a:off x="4348921" y="373443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0" name="object 20"/>
          <p:cNvPicPr/>
          <p:nvPr/>
        </p:nvPicPr>
        <p:blipFill>
          <a:blip r:embed="rId9" cstate="print"/>
          <a:stretch>
            <a:fillRect/>
          </a:stretch>
        </p:blipFill>
        <p:spPr>
          <a:xfrm>
            <a:off x="4433871" y="3711302"/>
            <a:ext cx="1672111" cy="98065"/>
          </a:xfrm>
          <a:prstGeom prst="rect">
            <a:avLst/>
          </a:prstGeom>
        </p:spPr>
      </p:pic>
      <p:sp>
        <p:nvSpPr>
          <p:cNvPr id="21" name="object 21"/>
          <p:cNvSpPr/>
          <p:nvPr/>
        </p:nvSpPr>
        <p:spPr>
          <a:xfrm>
            <a:off x="4348921" y="389733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2" name="object 22"/>
          <p:cNvPicPr/>
          <p:nvPr/>
        </p:nvPicPr>
        <p:blipFill>
          <a:blip r:embed="rId10" cstate="print"/>
          <a:stretch>
            <a:fillRect/>
          </a:stretch>
        </p:blipFill>
        <p:spPr>
          <a:xfrm>
            <a:off x="4436641" y="3890001"/>
            <a:ext cx="819428" cy="61005"/>
          </a:xfrm>
          <a:prstGeom prst="rect">
            <a:avLst/>
          </a:prstGeom>
        </p:spPr>
      </p:pic>
      <p:sp>
        <p:nvSpPr>
          <p:cNvPr id="23" name="object 23"/>
          <p:cNvSpPr/>
          <p:nvPr/>
        </p:nvSpPr>
        <p:spPr>
          <a:xfrm>
            <a:off x="4348921" y="406022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4" name="object 24"/>
          <p:cNvPicPr/>
          <p:nvPr/>
        </p:nvPicPr>
        <p:blipFill>
          <a:blip r:embed="rId11" cstate="print"/>
          <a:stretch>
            <a:fillRect/>
          </a:stretch>
        </p:blipFill>
        <p:spPr>
          <a:xfrm>
            <a:off x="4431347" y="4051189"/>
            <a:ext cx="1237296" cy="83974"/>
          </a:xfrm>
          <a:prstGeom prst="rect">
            <a:avLst/>
          </a:prstGeom>
        </p:spPr>
      </p:pic>
      <p:sp>
        <p:nvSpPr>
          <p:cNvPr id="25" name="object 25"/>
          <p:cNvSpPr/>
          <p:nvPr/>
        </p:nvSpPr>
        <p:spPr>
          <a:xfrm>
            <a:off x="4348921" y="422312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6" name="object 26"/>
          <p:cNvPicPr/>
          <p:nvPr/>
        </p:nvPicPr>
        <p:blipFill>
          <a:blip r:embed="rId12" cstate="print"/>
          <a:stretch>
            <a:fillRect/>
          </a:stretch>
        </p:blipFill>
        <p:spPr>
          <a:xfrm>
            <a:off x="4431347" y="4214087"/>
            <a:ext cx="1166824" cy="83159"/>
          </a:xfrm>
          <a:prstGeom prst="rect">
            <a:avLst/>
          </a:prstGeom>
        </p:spPr>
      </p:pic>
      <p:sp>
        <p:nvSpPr>
          <p:cNvPr id="27" name="object 27"/>
          <p:cNvSpPr/>
          <p:nvPr/>
        </p:nvSpPr>
        <p:spPr>
          <a:xfrm>
            <a:off x="4348921" y="438602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8" name="object 28"/>
          <p:cNvPicPr/>
          <p:nvPr/>
        </p:nvPicPr>
        <p:blipFill>
          <a:blip r:embed="rId13" cstate="print"/>
          <a:stretch>
            <a:fillRect/>
          </a:stretch>
        </p:blipFill>
        <p:spPr>
          <a:xfrm>
            <a:off x="4431347" y="4376985"/>
            <a:ext cx="1730524" cy="83159"/>
          </a:xfrm>
          <a:prstGeom prst="rect">
            <a:avLst/>
          </a:prstGeom>
        </p:spPr>
      </p:pic>
      <p:sp>
        <p:nvSpPr>
          <p:cNvPr id="29" name="object 29"/>
          <p:cNvSpPr/>
          <p:nvPr/>
        </p:nvSpPr>
        <p:spPr>
          <a:xfrm>
            <a:off x="4348921" y="454892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0" name="object 30"/>
          <p:cNvPicPr/>
          <p:nvPr/>
        </p:nvPicPr>
        <p:blipFill>
          <a:blip r:embed="rId14" cstate="print"/>
          <a:stretch>
            <a:fillRect/>
          </a:stretch>
        </p:blipFill>
        <p:spPr>
          <a:xfrm>
            <a:off x="4431347" y="4539882"/>
            <a:ext cx="1724876" cy="83159"/>
          </a:xfrm>
          <a:prstGeom prst="rect">
            <a:avLst/>
          </a:prstGeom>
        </p:spPr>
      </p:pic>
      <p:pic>
        <p:nvPicPr>
          <p:cNvPr id="31" name="object 31"/>
          <p:cNvPicPr/>
          <p:nvPr/>
        </p:nvPicPr>
        <p:blipFill>
          <a:blip r:embed="rId5" cstate="print"/>
          <a:stretch>
            <a:fillRect/>
          </a:stretch>
        </p:blipFill>
        <p:spPr>
          <a:xfrm>
            <a:off x="4259734" y="1607362"/>
            <a:ext cx="1240561" cy="87802"/>
          </a:xfrm>
          <a:prstGeom prst="rect">
            <a:avLst/>
          </a:prstGeom>
        </p:spPr>
      </p:pic>
      <p:pic>
        <p:nvPicPr>
          <p:cNvPr id="32" name="object 32"/>
          <p:cNvPicPr/>
          <p:nvPr/>
        </p:nvPicPr>
        <p:blipFill>
          <a:blip r:embed="rId15" cstate="print"/>
          <a:stretch>
            <a:fillRect/>
          </a:stretch>
        </p:blipFill>
        <p:spPr>
          <a:xfrm>
            <a:off x="5541467" y="1609757"/>
            <a:ext cx="555028" cy="85407"/>
          </a:xfrm>
          <a:prstGeom prst="rect">
            <a:avLst/>
          </a:prstGeom>
        </p:spPr>
      </p:pic>
      <p:sp>
        <p:nvSpPr>
          <p:cNvPr id="33" name="object 33"/>
          <p:cNvSpPr/>
          <p:nvPr/>
        </p:nvSpPr>
        <p:spPr>
          <a:xfrm>
            <a:off x="4348921" y="178780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4" name="object 34"/>
          <p:cNvPicPr/>
          <p:nvPr/>
        </p:nvPicPr>
        <p:blipFill>
          <a:blip r:embed="rId16" cstate="print"/>
          <a:stretch>
            <a:fillRect/>
          </a:stretch>
        </p:blipFill>
        <p:spPr>
          <a:xfrm>
            <a:off x="4433872" y="1777053"/>
            <a:ext cx="704905" cy="64425"/>
          </a:xfrm>
          <a:prstGeom prst="rect">
            <a:avLst/>
          </a:prstGeom>
        </p:spPr>
      </p:pic>
      <p:sp>
        <p:nvSpPr>
          <p:cNvPr id="35" name="object 35"/>
          <p:cNvSpPr/>
          <p:nvPr/>
        </p:nvSpPr>
        <p:spPr>
          <a:xfrm>
            <a:off x="4348921" y="195070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6" name="object 36"/>
          <p:cNvPicPr/>
          <p:nvPr/>
        </p:nvPicPr>
        <p:blipFill>
          <a:blip r:embed="rId17" cstate="print"/>
          <a:stretch>
            <a:fillRect/>
          </a:stretch>
        </p:blipFill>
        <p:spPr>
          <a:xfrm>
            <a:off x="4436641" y="1939951"/>
            <a:ext cx="648366" cy="64425"/>
          </a:xfrm>
          <a:prstGeom prst="rect">
            <a:avLst/>
          </a:prstGeom>
        </p:spPr>
      </p:pic>
      <p:sp>
        <p:nvSpPr>
          <p:cNvPr id="37" name="object 37"/>
          <p:cNvSpPr/>
          <p:nvPr/>
        </p:nvSpPr>
        <p:spPr>
          <a:xfrm>
            <a:off x="4348921" y="2113600"/>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8" name="object 38"/>
          <p:cNvPicPr/>
          <p:nvPr/>
        </p:nvPicPr>
        <p:blipFill>
          <a:blip r:embed="rId18" cstate="print"/>
          <a:stretch>
            <a:fillRect/>
          </a:stretch>
        </p:blipFill>
        <p:spPr>
          <a:xfrm>
            <a:off x="4435420" y="2089816"/>
            <a:ext cx="1331325" cy="98716"/>
          </a:xfrm>
          <a:prstGeom prst="rect">
            <a:avLst/>
          </a:prstGeom>
        </p:spPr>
      </p:pic>
      <p:sp>
        <p:nvSpPr>
          <p:cNvPr id="39" name="object 39"/>
          <p:cNvSpPr/>
          <p:nvPr/>
        </p:nvSpPr>
        <p:spPr>
          <a:xfrm>
            <a:off x="4348921" y="22764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0" name="object 40"/>
          <p:cNvPicPr/>
          <p:nvPr/>
        </p:nvPicPr>
        <p:blipFill>
          <a:blip r:embed="rId19" cstate="print"/>
          <a:stretch>
            <a:fillRect/>
          </a:stretch>
        </p:blipFill>
        <p:spPr>
          <a:xfrm>
            <a:off x="4436641" y="2253366"/>
            <a:ext cx="886588" cy="97250"/>
          </a:xfrm>
          <a:prstGeom prst="rect">
            <a:avLst/>
          </a:prstGeom>
        </p:spPr>
      </p:pic>
      <p:sp>
        <p:nvSpPr>
          <p:cNvPr id="41" name="object 41"/>
          <p:cNvSpPr/>
          <p:nvPr/>
        </p:nvSpPr>
        <p:spPr>
          <a:xfrm>
            <a:off x="4348921" y="243939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2" name="object 42"/>
          <p:cNvPicPr/>
          <p:nvPr/>
        </p:nvPicPr>
        <p:blipFill>
          <a:blip r:embed="rId20" cstate="print"/>
          <a:stretch>
            <a:fillRect/>
          </a:stretch>
        </p:blipFill>
        <p:spPr>
          <a:xfrm>
            <a:off x="4436640" y="2416264"/>
            <a:ext cx="985456" cy="97250"/>
          </a:xfrm>
          <a:prstGeom prst="rect">
            <a:avLst/>
          </a:prstGeom>
        </p:spPr>
      </p:pic>
      <p:sp>
        <p:nvSpPr>
          <p:cNvPr id="43" name="object 43"/>
          <p:cNvSpPr/>
          <p:nvPr/>
        </p:nvSpPr>
        <p:spPr>
          <a:xfrm>
            <a:off x="4348921" y="260229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4" name="object 44"/>
          <p:cNvPicPr/>
          <p:nvPr/>
        </p:nvPicPr>
        <p:blipFill>
          <a:blip r:embed="rId21" cstate="print"/>
          <a:stretch>
            <a:fillRect/>
          </a:stretch>
        </p:blipFill>
        <p:spPr>
          <a:xfrm>
            <a:off x="4436640" y="2579162"/>
            <a:ext cx="883168" cy="97250"/>
          </a:xfrm>
          <a:prstGeom prst="rect">
            <a:avLst/>
          </a:prstGeom>
        </p:spPr>
      </p:pic>
      <p:sp>
        <p:nvSpPr>
          <p:cNvPr id="3" name="Título 2">
            <a:extLst>
              <a:ext uri="{FF2B5EF4-FFF2-40B4-BE49-F238E27FC236}">
                <a16:creationId xmlns:a16="http://schemas.microsoft.com/office/drawing/2014/main" id="{57EA8465-82C7-848C-E55F-7F2A3920D5FE}"/>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E3192A33-51F0-201D-098C-D998FC6CD9E5}"/>
              </a:ext>
            </a:extLst>
          </p:cNvPr>
          <p:cNvSpPr>
            <a:spLocks noGrp="1"/>
          </p:cNvSpPr>
          <p:nvPr>
            <p:ph idx="1"/>
          </p:nvPr>
        </p:nvSpPr>
        <p:spPr/>
        <p:txBody>
          <a:bodyPr/>
          <a:lstStyle/>
          <a:p>
            <a:endParaRPr lang="pt-B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5798" y="6722078"/>
            <a:ext cx="113172" cy="70958"/>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9961" y="746397"/>
            <a:ext cx="613625" cy="114029"/>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430369" y="2818133"/>
            <a:ext cx="977387" cy="977387"/>
          </a:xfrm>
          <a:custGeom>
            <a:avLst/>
            <a:gdLst/>
            <a:ahLst/>
            <a:cxnLst/>
            <a:rect l="l" t="t" r="r" b="b"/>
            <a:pathLst>
              <a:path w="1524000" h="1524000">
                <a:moveTo>
                  <a:pt x="1524000" y="0"/>
                </a:moveTo>
                <a:lnTo>
                  <a:pt x="0" y="0"/>
                </a:lnTo>
                <a:lnTo>
                  <a:pt x="0" y="1524000"/>
                </a:lnTo>
                <a:lnTo>
                  <a:pt x="1524000" y="1524000"/>
                </a:lnTo>
                <a:lnTo>
                  <a:pt x="1524000" y="0"/>
                </a:lnTo>
                <a:close/>
              </a:path>
            </a:pathLst>
          </a:custGeom>
          <a:solidFill>
            <a:srgbClr val="FF0000"/>
          </a:solidFill>
        </p:spPr>
        <p:txBody>
          <a:bodyPr wrap="square" lIns="0" tIns="0" rIns="0" bIns="0" rtlCol="0"/>
          <a:lstStyle/>
          <a:p>
            <a:endParaRPr sz="1154"/>
          </a:p>
        </p:txBody>
      </p:sp>
      <p:sp>
        <p:nvSpPr>
          <p:cNvPr id="12" name="object 12"/>
          <p:cNvSpPr/>
          <p:nvPr/>
        </p:nvSpPr>
        <p:spPr>
          <a:xfrm>
            <a:off x="5700973" y="2818133"/>
            <a:ext cx="977387" cy="977387"/>
          </a:xfrm>
          <a:custGeom>
            <a:avLst/>
            <a:gdLst/>
            <a:ahLst/>
            <a:cxnLst/>
            <a:rect l="l" t="t" r="r" b="b"/>
            <a:pathLst>
              <a:path w="1524000" h="1524000">
                <a:moveTo>
                  <a:pt x="1524000" y="0"/>
                </a:moveTo>
                <a:lnTo>
                  <a:pt x="0" y="0"/>
                </a:lnTo>
                <a:lnTo>
                  <a:pt x="0" y="1524000"/>
                </a:lnTo>
                <a:lnTo>
                  <a:pt x="1524000" y="1524000"/>
                </a:lnTo>
                <a:lnTo>
                  <a:pt x="1524000" y="0"/>
                </a:lnTo>
                <a:close/>
              </a:path>
            </a:pathLst>
          </a:custGeom>
          <a:solidFill>
            <a:srgbClr val="00FF00"/>
          </a:solidFill>
        </p:spPr>
        <p:txBody>
          <a:bodyPr wrap="square" lIns="0" tIns="0" rIns="0" bIns="0" rtlCol="0"/>
          <a:lstStyle/>
          <a:p>
            <a:endParaRPr sz="1154"/>
          </a:p>
        </p:txBody>
      </p:sp>
      <p:sp>
        <p:nvSpPr>
          <p:cNvPr id="13" name="object 13"/>
          <p:cNvSpPr/>
          <p:nvPr/>
        </p:nvSpPr>
        <p:spPr>
          <a:xfrm>
            <a:off x="6971576" y="2818133"/>
            <a:ext cx="977387" cy="977387"/>
          </a:xfrm>
          <a:custGeom>
            <a:avLst/>
            <a:gdLst/>
            <a:ahLst/>
            <a:cxnLst/>
            <a:rect l="l" t="t" r="r" b="b"/>
            <a:pathLst>
              <a:path w="1524000" h="1524000">
                <a:moveTo>
                  <a:pt x="1524000" y="0"/>
                </a:moveTo>
                <a:lnTo>
                  <a:pt x="0" y="0"/>
                </a:lnTo>
                <a:lnTo>
                  <a:pt x="0" y="1524000"/>
                </a:lnTo>
                <a:lnTo>
                  <a:pt x="1524000" y="1524000"/>
                </a:lnTo>
                <a:lnTo>
                  <a:pt x="1524000" y="0"/>
                </a:lnTo>
                <a:close/>
              </a:path>
            </a:pathLst>
          </a:custGeom>
          <a:solidFill>
            <a:srgbClr val="0000FF"/>
          </a:solidFill>
        </p:spPr>
        <p:txBody>
          <a:bodyPr wrap="square" lIns="0" tIns="0" rIns="0" bIns="0" rtlCol="0"/>
          <a:lstStyle/>
          <a:p>
            <a:endParaRPr sz="1154"/>
          </a:p>
        </p:txBody>
      </p:sp>
      <p:pic>
        <p:nvPicPr>
          <p:cNvPr id="14" name="object 14"/>
          <p:cNvPicPr/>
          <p:nvPr/>
        </p:nvPicPr>
        <p:blipFill>
          <a:blip r:embed="rId4" cstate="print"/>
          <a:stretch>
            <a:fillRect/>
          </a:stretch>
        </p:blipFill>
        <p:spPr>
          <a:xfrm>
            <a:off x="4196856" y="1344803"/>
            <a:ext cx="3918101" cy="179024"/>
          </a:xfrm>
          <a:prstGeom prst="rect">
            <a:avLst/>
          </a:prstGeom>
        </p:spPr>
      </p:pic>
      <p:sp>
        <p:nvSpPr>
          <p:cNvPr id="3" name="Título 2">
            <a:extLst>
              <a:ext uri="{FF2B5EF4-FFF2-40B4-BE49-F238E27FC236}">
                <a16:creationId xmlns:a16="http://schemas.microsoft.com/office/drawing/2014/main" id="{5A36BFCF-1521-CDD2-53A2-93FF1D423D1D}"/>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7CFBBA1F-EA36-D1AE-3403-1E45B4CD4DBA}"/>
              </a:ext>
            </a:extLst>
          </p:cNvPr>
          <p:cNvSpPr>
            <a:spLocks noGrp="1"/>
          </p:cNvSpPr>
          <p:nvPr>
            <p:ph idx="1"/>
          </p:nvPr>
        </p:nvSpPr>
        <p:spPr/>
        <p:txBody>
          <a:bodyPr/>
          <a:lstStyle/>
          <a:p>
            <a:endParaRPr lang="pt-B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5464" y="6720709"/>
            <a:ext cx="113660" cy="72327"/>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4945" y="740810"/>
            <a:ext cx="1922728" cy="120756"/>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6784244" y="2671525"/>
            <a:ext cx="977387" cy="798200"/>
            <a:chOff x="4851400" y="4165600"/>
            <a:chExt cx="1524000" cy="1244600"/>
          </a:xfrm>
        </p:grpSpPr>
        <p:sp>
          <p:nvSpPr>
            <p:cNvPr id="12" name="object 12"/>
            <p:cNvSpPr/>
            <p:nvPr/>
          </p:nvSpPr>
          <p:spPr>
            <a:xfrm>
              <a:off x="4851400" y="4165600"/>
              <a:ext cx="1524000" cy="177800"/>
            </a:xfrm>
            <a:custGeom>
              <a:avLst/>
              <a:gdLst/>
              <a:ahLst/>
              <a:cxnLst/>
              <a:rect l="l" t="t" r="r" b="b"/>
              <a:pathLst>
                <a:path w="1524000" h="177800">
                  <a:moveTo>
                    <a:pt x="1524000" y="0"/>
                  </a:moveTo>
                  <a:lnTo>
                    <a:pt x="0" y="0"/>
                  </a:lnTo>
                  <a:lnTo>
                    <a:pt x="0" y="177800"/>
                  </a:lnTo>
                  <a:lnTo>
                    <a:pt x="1524000" y="177800"/>
                  </a:lnTo>
                  <a:lnTo>
                    <a:pt x="1524000" y="0"/>
                  </a:lnTo>
                  <a:close/>
                </a:path>
              </a:pathLst>
            </a:custGeom>
            <a:solidFill>
              <a:srgbClr val="F00008"/>
            </a:solidFill>
          </p:spPr>
          <p:txBody>
            <a:bodyPr wrap="square" lIns="0" tIns="0" rIns="0" bIns="0" rtlCol="0"/>
            <a:lstStyle/>
            <a:p>
              <a:endParaRPr sz="1154"/>
            </a:p>
          </p:txBody>
        </p:sp>
        <p:sp>
          <p:nvSpPr>
            <p:cNvPr id="13" name="object 13"/>
            <p:cNvSpPr/>
            <p:nvPr/>
          </p:nvSpPr>
          <p:spPr>
            <a:xfrm>
              <a:off x="4851400" y="4343400"/>
              <a:ext cx="1524000" cy="177800"/>
            </a:xfrm>
            <a:custGeom>
              <a:avLst/>
              <a:gdLst/>
              <a:ahLst/>
              <a:cxnLst/>
              <a:rect l="l" t="t" r="r" b="b"/>
              <a:pathLst>
                <a:path w="1524000" h="177800">
                  <a:moveTo>
                    <a:pt x="1524000" y="0"/>
                  </a:moveTo>
                  <a:lnTo>
                    <a:pt x="0" y="0"/>
                  </a:lnTo>
                  <a:lnTo>
                    <a:pt x="0" y="177800"/>
                  </a:lnTo>
                  <a:lnTo>
                    <a:pt x="1524000" y="177800"/>
                  </a:lnTo>
                  <a:lnTo>
                    <a:pt x="1524000" y="0"/>
                  </a:lnTo>
                  <a:close/>
                </a:path>
              </a:pathLst>
            </a:custGeom>
            <a:solidFill>
              <a:srgbClr val="FF7E42"/>
            </a:solidFill>
          </p:spPr>
          <p:txBody>
            <a:bodyPr wrap="square" lIns="0" tIns="0" rIns="0" bIns="0" rtlCol="0"/>
            <a:lstStyle/>
            <a:p>
              <a:endParaRPr sz="1154"/>
            </a:p>
          </p:txBody>
        </p:sp>
        <p:sp>
          <p:nvSpPr>
            <p:cNvPr id="14" name="object 14"/>
            <p:cNvSpPr/>
            <p:nvPr/>
          </p:nvSpPr>
          <p:spPr>
            <a:xfrm>
              <a:off x="4851400" y="4521200"/>
              <a:ext cx="1524000" cy="177800"/>
            </a:xfrm>
            <a:custGeom>
              <a:avLst/>
              <a:gdLst/>
              <a:ahLst/>
              <a:cxnLst/>
              <a:rect l="l" t="t" r="r" b="b"/>
              <a:pathLst>
                <a:path w="1524000" h="177800">
                  <a:moveTo>
                    <a:pt x="1524000" y="0"/>
                  </a:moveTo>
                  <a:lnTo>
                    <a:pt x="0" y="0"/>
                  </a:lnTo>
                  <a:lnTo>
                    <a:pt x="0" y="177800"/>
                  </a:lnTo>
                  <a:lnTo>
                    <a:pt x="1524000" y="177800"/>
                  </a:lnTo>
                  <a:lnTo>
                    <a:pt x="1524000" y="0"/>
                  </a:lnTo>
                  <a:close/>
                </a:path>
              </a:pathLst>
            </a:custGeom>
            <a:solidFill>
              <a:srgbClr val="FFFF00"/>
            </a:solidFill>
          </p:spPr>
          <p:txBody>
            <a:bodyPr wrap="square" lIns="0" tIns="0" rIns="0" bIns="0" rtlCol="0"/>
            <a:lstStyle/>
            <a:p>
              <a:endParaRPr sz="1154"/>
            </a:p>
          </p:txBody>
        </p:sp>
        <p:sp>
          <p:nvSpPr>
            <p:cNvPr id="15" name="object 15"/>
            <p:cNvSpPr/>
            <p:nvPr/>
          </p:nvSpPr>
          <p:spPr>
            <a:xfrm>
              <a:off x="4851400" y="4699000"/>
              <a:ext cx="1524000" cy="177800"/>
            </a:xfrm>
            <a:custGeom>
              <a:avLst/>
              <a:gdLst/>
              <a:ahLst/>
              <a:cxnLst/>
              <a:rect l="l" t="t" r="r" b="b"/>
              <a:pathLst>
                <a:path w="1524000" h="177800">
                  <a:moveTo>
                    <a:pt x="1524000" y="0"/>
                  </a:moveTo>
                  <a:lnTo>
                    <a:pt x="0" y="0"/>
                  </a:lnTo>
                  <a:lnTo>
                    <a:pt x="0" y="177800"/>
                  </a:lnTo>
                  <a:lnTo>
                    <a:pt x="1524000" y="177800"/>
                  </a:lnTo>
                  <a:lnTo>
                    <a:pt x="1524000" y="0"/>
                  </a:lnTo>
                  <a:close/>
                </a:path>
              </a:pathLst>
            </a:custGeom>
            <a:solidFill>
              <a:srgbClr val="00FF01"/>
            </a:solidFill>
          </p:spPr>
          <p:txBody>
            <a:bodyPr wrap="square" lIns="0" tIns="0" rIns="0" bIns="0" rtlCol="0"/>
            <a:lstStyle/>
            <a:p>
              <a:endParaRPr sz="1154"/>
            </a:p>
          </p:txBody>
        </p:sp>
        <p:sp>
          <p:nvSpPr>
            <p:cNvPr id="16" name="object 16"/>
            <p:cNvSpPr/>
            <p:nvPr/>
          </p:nvSpPr>
          <p:spPr>
            <a:xfrm>
              <a:off x="4851400" y="4876800"/>
              <a:ext cx="1524000" cy="177800"/>
            </a:xfrm>
            <a:custGeom>
              <a:avLst/>
              <a:gdLst/>
              <a:ahLst/>
              <a:cxnLst/>
              <a:rect l="l" t="t" r="r" b="b"/>
              <a:pathLst>
                <a:path w="1524000" h="177800">
                  <a:moveTo>
                    <a:pt x="1524000" y="0"/>
                  </a:moveTo>
                  <a:lnTo>
                    <a:pt x="0" y="0"/>
                  </a:lnTo>
                  <a:lnTo>
                    <a:pt x="0" y="177800"/>
                  </a:lnTo>
                  <a:lnTo>
                    <a:pt x="1524000" y="177800"/>
                  </a:lnTo>
                  <a:lnTo>
                    <a:pt x="1524000" y="0"/>
                  </a:lnTo>
                  <a:close/>
                </a:path>
              </a:pathLst>
            </a:custGeom>
            <a:solidFill>
              <a:srgbClr val="05F9E1"/>
            </a:solidFill>
          </p:spPr>
          <p:txBody>
            <a:bodyPr wrap="square" lIns="0" tIns="0" rIns="0" bIns="0" rtlCol="0"/>
            <a:lstStyle/>
            <a:p>
              <a:endParaRPr sz="1154"/>
            </a:p>
          </p:txBody>
        </p:sp>
        <p:sp>
          <p:nvSpPr>
            <p:cNvPr id="17" name="object 17"/>
            <p:cNvSpPr/>
            <p:nvPr/>
          </p:nvSpPr>
          <p:spPr>
            <a:xfrm>
              <a:off x="4851400" y="5054600"/>
              <a:ext cx="1524000" cy="177800"/>
            </a:xfrm>
            <a:custGeom>
              <a:avLst/>
              <a:gdLst/>
              <a:ahLst/>
              <a:cxnLst/>
              <a:rect l="l" t="t" r="r" b="b"/>
              <a:pathLst>
                <a:path w="1524000" h="177800">
                  <a:moveTo>
                    <a:pt x="1524000" y="0"/>
                  </a:moveTo>
                  <a:lnTo>
                    <a:pt x="0" y="0"/>
                  </a:lnTo>
                  <a:lnTo>
                    <a:pt x="0" y="177800"/>
                  </a:lnTo>
                  <a:lnTo>
                    <a:pt x="1524000" y="177800"/>
                  </a:lnTo>
                  <a:lnTo>
                    <a:pt x="1524000" y="0"/>
                  </a:lnTo>
                  <a:close/>
                </a:path>
              </a:pathLst>
            </a:custGeom>
            <a:solidFill>
              <a:srgbClr val="007EFF"/>
            </a:solidFill>
          </p:spPr>
          <p:txBody>
            <a:bodyPr wrap="square" lIns="0" tIns="0" rIns="0" bIns="0" rtlCol="0"/>
            <a:lstStyle/>
            <a:p>
              <a:endParaRPr sz="1154"/>
            </a:p>
          </p:txBody>
        </p:sp>
        <p:sp>
          <p:nvSpPr>
            <p:cNvPr id="18" name="object 18"/>
            <p:cNvSpPr/>
            <p:nvPr/>
          </p:nvSpPr>
          <p:spPr>
            <a:xfrm>
              <a:off x="4851400" y="5232400"/>
              <a:ext cx="1524000" cy="177800"/>
            </a:xfrm>
            <a:custGeom>
              <a:avLst/>
              <a:gdLst/>
              <a:ahLst/>
              <a:cxnLst/>
              <a:rect l="l" t="t" r="r" b="b"/>
              <a:pathLst>
                <a:path w="1524000" h="177800">
                  <a:moveTo>
                    <a:pt x="1524000" y="0"/>
                  </a:moveTo>
                  <a:lnTo>
                    <a:pt x="0" y="0"/>
                  </a:lnTo>
                  <a:lnTo>
                    <a:pt x="0" y="177800"/>
                  </a:lnTo>
                  <a:lnTo>
                    <a:pt x="1524000" y="177800"/>
                  </a:lnTo>
                  <a:lnTo>
                    <a:pt x="1524000" y="0"/>
                  </a:lnTo>
                  <a:close/>
                </a:path>
              </a:pathLst>
            </a:custGeom>
            <a:solidFill>
              <a:srgbClr val="7B00FB"/>
            </a:solidFill>
          </p:spPr>
          <p:txBody>
            <a:bodyPr wrap="square" lIns="0" tIns="0" rIns="0" bIns="0" rtlCol="0"/>
            <a:lstStyle/>
            <a:p>
              <a:endParaRPr sz="1154"/>
            </a:p>
          </p:txBody>
        </p:sp>
      </p:grpSp>
      <p:grpSp>
        <p:nvGrpSpPr>
          <p:cNvPr id="19" name="object 19"/>
          <p:cNvGrpSpPr/>
          <p:nvPr/>
        </p:nvGrpSpPr>
        <p:grpSpPr>
          <a:xfrm>
            <a:off x="4536253" y="2904469"/>
            <a:ext cx="1062909" cy="231722"/>
            <a:chOff x="1346200" y="4528819"/>
            <a:chExt cx="1657350" cy="361315"/>
          </a:xfrm>
        </p:grpSpPr>
        <p:sp>
          <p:nvSpPr>
            <p:cNvPr id="20" name="object 20"/>
            <p:cNvSpPr/>
            <p:nvPr/>
          </p:nvSpPr>
          <p:spPr>
            <a:xfrm>
              <a:off x="1355978" y="4528819"/>
              <a:ext cx="671830" cy="95250"/>
            </a:xfrm>
            <a:custGeom>
              <a:avLst/>
              <a:gdLst/>
              <a:ahLst/>
              <a:cxnLst/>
              <a:rect l="l" t="t" r="r" b="b"/>
              <a:pathLst>
                <a:path w="671830" h="95250">
                  <a:moveTo>
                    <a:pt x="11557" y="5460"/>
                  </a:moveTo>
                  <a:lnTo>
                    <a:pt x="0" y="5460"/>
                  </a:lnTo>
                  <a:lnTo>
                    <a:pt x="0" y="93979"/>
                  </a:lnTo>
                  <a:lnTo>
                    <a:pt x="42545" y="93979"/>
                  </a:lnTo>
                  <a:lnTo>
                    <a:pt x="42545" y="84582"/>
                  </a:lnTo>
                  <a:lnTo>
                    <a:pt x="11557" y="84582"/>
                  </a:lnTo>
                  <a:lnTo>
                    <a:pt x="11557" y="5460"/>
                  </a:lnTo>
                  <a:close/>
                </a:path>
                <a:path w="671830" h="95250">
                  <a:moveTo>
                    <a:pt x="65613" y="24383"/>
                  </a:moveTo>
                  <a:lnTo>
                    <a:pt x="54183" y="24383"/>
                  </a:lnTo>
                  <a:lnTo>
                    <a:pt x="54183" y="71585"/>
                  </a:lnTo>
                  <a:lnTo>
                    <a:pt x="77339" y="94995"/>
                  </a:lnTo>
                  <a:lnTo>
                    <a:pt x="87499" y="94995"/>
                  </a:lnTo>
                  <a:lnTo>
                    <a:pt x="104197" y="84962"/>
                  </a:lnTo>
                  <a:lnTo>
                    <a:pt x="79033" y="84962"/>
                  </a:lnTo>
                  <a:lnTo>
                    <a:pt x="74291" y="83142"/>
                  </a:lnTo>
                  <a:lnTo>
                    <a:pt x="70820" y="79501"/>
                  </a:lnTo>
                  <a:lnTo>
                    <a:pt x="67349" y="75776"/>
                  </a:lnTo>
                  <a:lnTo>
                    <a:pt x="65613" y="70484"/>
                  </a:lnTo>
                  <a:lnTo>
                    <a:pt x="65613" y="24383"/>
                  </a:lnTo>
                  <a:close/>
                </a:path>
                <a:path w="671830" h="95250">
                  <a:moveTo>
                    <a:pt x="116540" y="83692"/>
                  </a:moveTo>
                  <a:lnTo>
                    <a:pt x="104983" y="83692"/>
                  </a:lnTo>
                  <a:lnTo>
                    <a:pt x="104983" y="93979"/>
                  </a:lnTo>
                  <a:lnTo>
                    <a:pt x="116540" y="93979"/>
                  </a:lnTo>
                  <a:lnTo>
                    <a:pt x="116540" y="83692"/>
                  </a:lnTo>
                  <a:close/>
                </a:path>
                <a:path w="671830" h="95250">
                  <a:moveTo>
                    <a:pt x="116540" y="24383"/>
                  </a:moveTo>
                  <a:lnTo>
                    <a:pt x="104983" y="24383"/>
                  </a:lnTo>
                  <a:lnTo>
                    <a:pt x="104983" y="69892"/>
                  </a:lnTo>
                  <a:lnTo>
                    <a:pt x="103205" y="75437"/>
                  </a:lnTo>
                  <a:lnTo>
                    <a:pt x="96093" y="83058"/>
                  </a:lnTo>
                  <a:lnTo>
                    <a:pt x="91225" y="84962"/>
                  </a:lnTo>
                  <a:lnTo>
                    <a:pt x="104197" y="84962"/>
                  </a:lnTo>
                  <a:lnTo>
                    <a:pt x="104983" y="83692"/>
                  </a:lnTo>
                  <a:lnTo>
                    <a:pt x="116540" y="83692"/>
                  </a:lnTo>
                  <a:lnTo>
                    <a:pt x="116540" y="24383"/>
                  </a:lnTo>
                  <a:close/>
                </a:path>
                <a:path w="671830" h="95250">
                  <a:moveTo>
                    <a:pt x="178598" y="24383"/>
                  </a:moveTo>
                  <a:lnTo>
                    <a:pt x="131735" y="24383"/>
                  </a:lnTo>
                  <a:lnTo>
                    <a:pt x="131735" y="33781"/>
                  </a:lnTo>
                  <a:lnTo>
                    <a:pt x="165263" y="33781"/>
                  </a:lnTo>
                  <a:lnTo>
                    <a:pt x="131481" y="84454"/>
                  </a:lnTo>
                  <a:lnTo>
                    <a:pt x="131481" y="93979"/>
                  </a:lnTo>
                  <a:lnTo>
                    <a:pt x="178852" y="93979"/>
                  </a:lnTo>
                  <a:lnTo>
                    <a:pt x="178852" y="84454"/>
                  </a:lnTo>
                  <a:lnTo>
                    <a:pt x="144689" y="84454"/>
                  </a:lnTo>
                  <a:lnTo>
                    <a:pt x="178598" y="33781"/>
                  </a:lnTo>
                  <a:lnTo>
                    <a:pt x="178598" y="24383"/>
                  </a:lnTo>
                  <a:close/>
                </a:path>
                <a:path w="671830" h="95250">
                  <a:moveTo>
                    <a:pt x="249794" y="81152"/>
                  </a:moveTo>
                  <a:lnTo>
                    <a:pt x="239264" y="81152"/>
                  </a:lnTo>
                  <a:lnTo>
                    <a:pt x="241550" y="85217"/>
                  </a:lnTo>
                  <a:lnTo>
                    <a:pt x="244936" y="88561"/>
                  </a:lnTo>
                  <a:lnTo>
                    <a:pt x="249424" y="91185"/>
                  </a:lnTo>
                  <a:lnTo>
                    <a:pt x="253996" y="93810"/>
                  </a:lnTo>
                  <a:lnTo>
                    <a:pt x="259287" y="95122"/>
                  </a:lnTo>
                  <a:lnTo>
                    <a:pt x="271479" y="95122"/>
                  </a:lnTo>
                  <a:lnTo>
                    <a:pt x="277067" y="93599"/>
                  </a:lnTo>
                  <a:lnTo>
                    <a:pt x="282063" y="90550"/>
                  </a:lnTo>
                  <a:lnTo>
                    <a:pt x="287143" y="87502"/>
                  </a:lnTo>
                  <a:lnTo>
                    <a:pt x="289506" y="84962"/>
                  </a:lnTo>
                  <a:lnTo>
                    <a:pt x="258652" y="84962"/>
                  </a:lnTo>
                  <a:lnTo>
                    <a:pt x="254715" y="83946"/>
                  </a:lnTo>
                  <a:lnTo>
                    <a:pt x="251075" y="81915"/>
                  </a:lnTo>
                  <a:lnTo>
                    <a:pt x="249794" y="81152"/>
                  </a:lnTo>
                  <a:close/>
                </a:path>
                <a:path w="671830" h="95250">
                  <a:moveTo>
                    <a:pt x="239264" y="0"/>
                  </a:moveTo>
                  <a:lnTo>
                    <a:pt x="227707" y="0"/>
                  </a:lnTo>
                  <a:lnTo>
                    <a:pt x="227707" y="93979"/>
                  </a:lnTo>
                  <a:lnTo>
                    <a:pt x="239264" y="93979"/>
                  </a:lnTo>
                  <a:lnTo>
                    <a:pt x="239264" y="81152"/>
                  </a:lnTo>
                  <a:lnTo>
                    <a:pt x="249794" y="81152"/>
                  </a:lnTo>
                  <a:lnTo>
                    <a:pt x="239264" y="64304"/>
                  </a:lnTo>
                  <a:lnTo>
                    <a:pt x="239313" y="53678"/>
                  </a:lnTo>
                  <a:lnTo>
                    <a:pt x="249519" y="37337"/>
                  </a:lnTo>
                  <a:lnTo>
                    <a:pt x="239264" y="37337"/>
                  </a:lnTo>
                  <a:lnTo>
                    <a:pt x="239264" y="0"/>
                  </a:lnTo>
                  <a:close/>
                </a:path>
                <a:path w="671830" h="95250">
                  <a:moveTo>
                    <a:pt x="289650" y="33273"/>
                  </a:moveTo>
                  <a:lnTo>
                    <a:pt x="267204" y="33273"/>
                  </a:lnTo>
                  <a:lnTo>
                    <a:pt x="271141" y="34289"/>
                  </a:lnTo>
                  <a:lnTo>
                    <a:pt x="274697" y="36321"/>
                  </a:lnTo>
                  <a:lnTo>
                    <a:pt x="278337" y="38353"/>
                  </a:lnTo>
                  <a:lnTo>
                    <a:pt x="281216" y="41317"/>
                  </a:lnTo>
                  <a:lnTo>
                    <a:pt x="285449" y="49106"/>
                  </a:lnTo>
                  <a:lnTo>
                    <a:pt x="286508" y="53678"/>
                  </a:lnTo>
                  <a:lnTo>
                    <a:pt x="286498" y="64304"/>
                  </a:lnTo>
                  <a:lnTo>
                    <a:pt x="267204" y="84962"/>
                  </a:lnTo>
                  <a:lnTo>
                    <a:pt x="289506" y="84962"/>
                  </a:lnTo>
                  <a:lnTo>
                    <a:pt x="291122" y="83227"/>
                  </a:lnTo>
                  <a:lnTo>
                    <a:pt x="296879" y="72220"/>
                  </a:lnTo>
                  <a:lnTo>
                    <a:pt x="298319" y="65955"/>
                  </a:lnTo>
                  <a:lnTo>
                    <a:pt x="298319" y="51815"/>
                  </a:lnTo>
                  <a:lnTo>
                    <a:pt x="296879" y="45592"/>
                  </a:lnTo>
                  <a:lnTo>
                    <a:pt x="291122" y="34840"/>
                  </a:lnTo>
                  <a:lnTo>
                    <a:pt x="289650" y="33273"/>
                  </a:lnTo>
                  <a:close/>
                </a:path>
                <a:path w="671830" h="95250">
                  <a:moveTo>
                    <a:pt x="271564" y="23240"/>
                  </a:moveTo>
                  <a:lnTo>
                    <a:pt x="259457" y="23240"/>
                  </a:lnTo>
                  <a:lnTo>
                    <a:pt x="254250" y="24553"/>
                  </a:lnTo>
                  <a:lnTo>
                    <a:pt x="245106" y="29802"/>
                  </a:lnTo>
                  <a:lnTo>
                    <a:pt x="241634" y="33189"/>
                  </a:lnTo>
                  <a:lnTo>
                    <a:pt x="239264" y="37337"/>
                  </a:lnTo>
                  <a:lnTo>
                    <a:pt x="249519" y="37337"/>
                  </a:lnTo>
                  <a:lnTo>
                    <a:pt x="254715" y="34332"/>
                  </a:lnTo>
                  <a:lnTo>
                    <a:pt x="258652" y="33273"/>
                  </a:lnTo>
                  <a:lnTo>
                    <a:pt x="289650" y="33273"/>
                  </a:lnTo>
                  <a:lnTo>
                    <a:pt x="287185" y="30649"/>
                  </a:lnTo>
                  <a:lnTo>
                    <a:pt x="277194" y="24722"/>
                  </a:lnTo>
                  <a:lnTo>
                    <a:pt x="271564" y="23240"/>
                  </a:lnTo>
                  <a:close/>
                </a:path>
                <a:path w="671830" h="95250">
                  <a:moveTo>
                    <a:pt x="325088" y="24383"/>
                  </a:moveTo>
                  <a:lnTo>
                    <a:pt x="313531" y="24383"/>
                  </a:lnTo>
                  <a:lnTo>
                    <a:pt x="313531" y="93979"/>
                  </a:lnTo>
                  <a:lnTo>
                    <a:pt x="325088" y="93979"/>
                  </a:lnTo>
                  <a:lnTo>
                    <a:pt x="325088" y="56133"/>
                  </a:lnTo>
                  <a:lnTo>
                    <a:pt x="326302" y="46910"/>
                  </a:lnTo>
                  <a:lnTo>
                    <a:pt x="329946" y="40322"/>
                  </a:lnTo>
                  <a:lnTo>
                    <a:pt x="336018" y="36369"/>
                  </a:lnTo>
                  <a:lnTo>
                    <a:pt x="340422" y="35686"/>
                  </a:lnTo>
                  <a:lnTo>
                    <a:pt x="325088" y="35686"/>
                  </a:lnTo>
                  <a:lnTo>
                    <a:pt x="325088" y="24383"/>
                  </a:lnTo>
                  <a:close/>
                </a:path>
                <a:path w="671830" h="95250">
                  <a:moveTo>
                    <a:pt x="347567" y="23113"/>
                  </a:moveTo>
                  <a:lnTo>
                    <a:pt x="342148" y="23113"/>
                  </a:lnTo>
                  <a:lnTo>
                    <a:pt x="337534" y="24214"/>
                  </a:lnTo>
                  <a:lnTo>
                    <a:pt x="333724" y="26415"/>
                  </a:lnTo>
                  <a:lnTo>
                    <a:pt x="329998" y="28617"/>
                  </a:lnTo>
                  <a:lnTo>
                    <a:pt x="327120" y="31707"/>
                  </a:lnTo>
                  <a:lnTo>
                    <a:pt x="325088" y="35686"/>
                  </a:lnTo>
                  <a:lnTo>
                    <a:pt x="340422" y="35686"/>
                  </a:lnTo>
                  <a:lnTo>
                    <a:pt x="344519" y="35051"/>
                  </a:lnTo>
                  <a:lnTo>
                    <a:pt x="347567" y="35051"/>
                  </a:lnTo>
                  <a:lnTo>
                    <a:pt x="347567" y="23113"/>
                  </a:lnTo>
                  <a:close/>
                </a:path>
                <a:path w="671830" h="95250">
                  <a:moveTo>
                    <a:pt x="395706" y="23240"/>
                  </a:moveTo>
                  <a:lnTo>
                    <a:pt x="383429" y="23240"/>
                  </a:lnTo>
                  <a:lnTo>
                    <a:pt x="377799" y="24722"/>
                  </a:lnTo>
                  <a:lnTo>
                    <a:pt x="367723" y="30649"/>
                  </a:lnTo>
                  <a:lnTo>
                    <a:pt x="363786" y="34840"/>
                  </a:lnTo>
                  <a:lnTo>
                    <a:pt x="360268" y="41444"/>
                  </a:lnTo>
                  <a:lnTo>
                    <a:pt x="358029" y="45592"/>
                  </a:lnTo>
                  <a:lnTo>
                    <a:pt x="356590" y="51815"/>
                  </a:lnTo>
                  <a:lnTo>
                    <a:pt x="356590" y="65955"/>
                  </a:lnTo>
                  <a:lnTo>
                    <a:pt x="383302" y="95122"/>
                  </a:lnTo>
                  <a:lnTo>
                    <a:pt x="395494" y="95122"/>
                  </a:lnTo>
                  <a:lnTo>
                    <a:pt x="400743" y="93810"/>
                  </a:lnTo>
                  <a:lnTo>
                    <a:pt x="409803" y="88476"/>
                  </a:lnTo>
                  <a:lnTo>
                    <a:pt x="413232" y="85090"/>
                  </a:lnTo>
                  <a:lnTo>
                    <a:pt x="413303" y="84962"/>
                  </a:lnTo>
                  <a:lnTo>
                    <a:pt x="387578" y="84962"/>
                  </a:lnTo>
                  <a:lnTo>
                    <a:pt x="383641" y="83946"/>
                  </a:lnTo>
                  <a:lnTo>
                    <a:pt x="368401" y="53678"/>
                  </a:lnTo>
                  <a:lnTo>
                    <a:pt x="369459" y="49106"/>
                  </a:lnTo>
                  <a:lnTo>
                    <a:pt x="373692" y="41317"/>
                  </a:lnTo>
                  <a:lnTo>
                    <a:pt x="376529" y="38353"/>
                  </a:lnTo>
                  <a:lnTo>
                    <a:pt x="383641" y="34289"/>
                  </a:lnTo>
                  <a:lnTo>
                    <a:pt x="387578" y="33273"/>
                  </a:lnTo>
                  <a:lnTo>
                    <a:pt x="413410" y="33273"/>
                  </a:lnTo>
                  <a:lnTo>
                    <a:pt x="413316" y="33104"/>
                  </a:lnTo>
                  <a:lnTo>
                    <a:pt x="409972" y="29802"/>
                  </a:lnTo>
                  <a:lnTo>
                    <a:pt x="400997" y="24553"/>
                  </a:lnTo>
                  <a:lnTo>
                    <a:pt x="395706" y="23240"/>
                  </a:lnTo>
                  <a:close/>
                </a:path>
                <a:path w="671830" h="95250">
                  <a:moveTo>
                    <a:pt x="427202" y="81025"/>
                  </a:moveTo>
                  <a:lnTo>
                    <a:pt x="415518" y="81025"/>
                  </a:lnTo>
                  <a:lnTo>
                    <a:pt x="415518" y="93979"/>
                  </a:lnTo>
                  <a:lnTo>
                    <a:pt x="427202" y="93979"/>
                  </a:lnTo>
                  <a:lnTo>
                    <a:pt x="427202" y="81025"/>
                  </a:lnTo>
                  <a:close/>
                </a:path>
                <a:path w="671830" h="95250">
                  <a:moveTo>
                    <a:pt x="413410" y="33273"/>
                  </a:moveTo>
                  <a:lnTo>
                    <a:pt x="396214" y="33273"/>
                  </a:lnTo>
                  <a:lnTo>
                    <a:pt x="400151" y="34332"/>
                  </a:lnTo>
                  <a:lnTo>
                    <a:pt x="403707" y="36448"/>
                  </a:lnTo>
                  <a:lnTo>
                    <a:pt x="415518" y="64304"/>
                  </a:lnTo>
                  <a:lnTo>
                    <a:pt x="414459" y="68918"/>
                  </a:lnTo>
                  <a:lnTo>
                    <a:pt x="396214" y="84962"/>
                  </a:lnTo>
                  <a:lnTo>
                    <a:pt x="413303" y="84962"/>
                  </a:lnTo>
                  <a:lnTo>
                    <a:pt x="415518" y="81025"/>
                  </a:lnTo>
                  <a:lnTo>
                    <a:pt x="427202" y="81025"/>
                  </a:lnTo>
                  <a:lnTo>
                    <a:pt x="427202" y="37083"/>
                  </a:lnTo>
                  <a:lnTo>
                    <a:pt x="415518" y="37083"/>
                  </a:lnTo>
                  <a:lnTo>
                    <a:pt x="413410" y="33273"/>
                  </a:lnTo>
                  <a:close/>
                </a:path>
                <a:path w="671830" h="95250">
                  <a:moveTo>
                    <a:pt x="427202" y="24383"/>
                  </a:moveTo>
                  <a:lnTo>
                    <a:pt x="415518" y="24383"/>
                  </a:lnTo>
                  <a:lnTo>
                    <a:pt x="415518" y="37083"/>
                  </a:lnTo>
                  <a:lnTo>
                    <a:pt x="427202" y="37083"/>
                  </a:lnTo>
                  <a:lnTo>
                    <a:pt x="427202" y="24383"/>
                  </a:lnTo>
                  <a:close/>
                </a:path>
                <a:path w="671830" h="95250">
                  <a:moveTo>
                    <a:pt x="458289" y="24383"/>
                  </a:moveTo>
                  <a:lnTo>
                    <a:pt x="446732" y="24383"/>
                  </a:lnTo>
                  <a:lnTo>
                    <a:pt x="446732" y="93979"/>
                  </a:lnTo>
                  <a:lnTo>
                    <a:pt x="458289" y="93979"/>
                  </a:lnTo>
                  <a:lnTo>
                    <a:pt x="458289" y="48217"/>
                  </a:lnTo>
                  <a:lnTo>
                    <a:pt x="460067" y="42671"/>
                  </a:lnTo>
                  <a:lnTo>
                    <a:pt x="463744" y="38734"/>
                  </a:lnTo>
                  <a:lnTo>
                    <a:pt x="467264" y="35051"/>
                  </a:lnTo>
                  <a:lnTo>
                    <a:pt x="469211" y="34289"/>
                  </a:lnTo>
                  <a:lnTo>
                    <a:pt x="458289" y="34289"/>
                  </a:lnTo>
                  <a:lnTo>
                    <a:pt x="458289" y="24383"/>
                  </a:lnTo>
                  <a:close/>
                </a:path>
                <a:path w="671830" h="95250">
                  <a:moveTo>
                    <a:pt x="503577" y="33146"/>
                  </a:moveTo>
                  <a:lnTo>
                    <a:pt x="484239" y="33146"/>
                  </a:lnTo>
                  <a:lnTo>
                    <a:pt x="488981" y="35009"/>
                  </a:lnTo>
                  <a:lnTo>
                    <a:pt x="492573" y="38861"/>
                  </a:lnTo>
                  <a:lnTo>
                    <a:pt x="495923" y="42375"/>
                  </a:lnTo>
                  <a:lnTo>
                    <a:pt x="497659" y="47667"/>
                  </a:lnTo>
                  <a:lnTo>
                    <a:pt x="497659" y="93979"/>
                  </a:lnTo>
                  <a:lnTo>
                    <a:pt x="509089" y="93979"/>
                  </a:lnTo>
                  <a:lnTo>
                    <a:pt x="509089" y="43307"/>
                  </a:lnTo>
                  <a:lnTo>
                    <a:pt x="506464" y="35940"/>
                  </a:lnTo>
                  <a:lnTo>
                    <a:pt x="503577" y="33146"/>
                  </a:lnTo>
                  <a:close/>
                </a:path>
                <a:path w="671830" h="95250">
                  <a:moveTo>
                    <a:pt x="489108" y="23113"/>
                  </a:moveTo>
                  <a:lnTo>
                    <a:pt x="475900" y="23113"/>
                  </a:lnTo>
                  <a:lnTo>
                    <a:pt x="471539" y="24087"/>
                  </a:lnTo>
                  <a:lnTo>
                    <a:pt x="467560" y="26034"/>
                  </a:lnTo>
                  <a:lnTo>
                    <a:pt x="463665" y="27982"/>
                  </a:lnTo>
                  <a:lnTo>
                    <a:pt x="460575" y="30733"/>
                  </a:lnTo>
                  <a:lnTo>
                    <a:pt x="458289" y="34289"/>
                  </a:lnTo>
                  <a:lnTo>
                    <a:pt x="469211" y="34289"/>
                  </a:lnTo>
                  <a:lnTo>
                    <a:pt x="472132" y="33146"/>
                  </a:lnTo>
                  <a:lnTo>
                    <a:pt x="503577" y="33146"/>
                  </a:lnTo>
                  <a:lnTo>
                    <a:pt x="501215" y="30860"/>
                  </a:lnTo>
                  <a:lnTo>
                    <a:pt x="495966" y="25696"/>
                  </a:lnTo>
                  <a:lnTo>
                    <a:pt x="489108" y="23113"/>
                  </a:lnTo>
                  <a:close/>
                </a:path>
                <a:path w="671830" h="95250">
                  <a:moveTo>
                    <a:pt x="566110" y="23240"/>
                  </a:moveTo>
                  <a:lnTo>
                    <a:pt x="550954" y="23240"/>
                  </a:lnTo>
                  <a:lnTo>
                    <a:pt x="545070" y="24722"/>
                  </a:lnTo>
                  <a:lnTo>
                    <a:pt x="534825" y="30649"/>
                  </a:lnTo>
                  <a:lnTo>
                    <a:pt x="530846" y="34840"/>
                  </a:lnTo>
                  <a:lnTo>
                    <a:pt x="527967" y="40258"/>
                  </a:lnTo>
                  <a:lnTo>
                    <a:pt x="525089" y="45592"/>
                  </a:lnTo>
                  <a:lnTo>
                    <a:pt x="523649" y="51858"/>
                  </a:lnTo>
                  <a:lnTo>
                    <a:pt x="523649" y="66336"/>
                  </a:lnTo>
                  <a:lnTo>
                    <a:pt x="550954" y="95122"/>
                  </a:lnTo>
                  <a:lnTo>
                    <a:pt x="565940" y="95122"/>
                  </a:lnTo>
                  <a:lnTo>
                    <a:pt x="572925" y="93006"/>
                  </a:lnTo>
                  <a:lnTo>
                    <a:pt x="578513" y="88772"/>
                  </a:lnTo>
                  <a:lnTo>
                    <a:pt x="582951" y="85343"/>
                  </a:lnTo>
                  <a:lnTo>
                    <a:pt x="550954" y="85343"/>
                  </a:lnTo>
                  <a:lnTo>
                    <a:pt x="545620" y="83057"/>
                  </a:lnTo>
                  <a:lnTo>
                    <a:pt x="537492" y="73913"/>
                  </a:lnTo>
                  <a:lnTo>
                    <a:pt x="535460" y="67436"/>
                  </a:lnTo>
                  <a:lnTo>
                    <a:pt x="535460" y="50757"/>
                  </a:lnTo>
                  <a:lnTo>
                    <a:pt x="537492" y="44365"/>
                  </a:lnTo>
                  <a:lnTo>
                    <a:pt x="541556" y="39877"/>
                  </a:lnTo>
                  <a:lnTo>
                    <a:pt x="545620" y="35305"/>
                  </a:lnTo>
                  <a:lnTo>
                    <a:pt x="550954" y="33019"/>
                  </a:lnTo>
                  <a:lnTo>
                    <a:pt x="583430" y="33019"/>
                  </a:lnTo>
                  <a:lnTo>
                    <a:pt x="578640" y="29463"/>
                  </a:lnTo>
                  <a:lnTo>
                    <a:pt x="573137" y="25315"/>
                  </a:lnTo>
                  <a:lnTo>
                    <a:pt x="566110" y="23240"/>
                  </a:lnTo>
                  <a:close/>
                </a:path>
                <a:path w="671830" h="95250">
                  <a:moveTo>
                    <a:pt x="589689" y="71627"/>
                  </a:moveTo>
                  <a:lnTo>
                    <a:pt x="577243" y="71627"/>
                  </a:lnTo>
                  <a:lnTo>
                    <a:pt x="575973" y="76030"/>
                  </a:lnTo>
                  <a:lnTo>
                    <a:pt x="573645" y="79417"/>
                  </a:lnTo>
                  <a:lnTo>
                    <a:pt x="566872" y="84158"/>
                  </a:lnTo>
                  <a:lnTo>
                    <a:pt x="562638" y="85343"/>
                  </a:lnTo>
                  <a:lnTo>
                    <a:pt x="582951" y="85343"/>
                  </a:lnTo>
                  <a:lnTo>
                    <a:pt x="584101" y="84454"/>
                  </a:lnTo>
                  <a:lnTo>
                    <a:pt x="587827" y="78740"/>
                  </a:lnTo>
                  <a:lnTo>
                    <a:pt x="589689" y="71627"/>
                  </a:lnTo>
                  <a:close/>
                </a:path>
                <a:path w="671830" h="95250">
                  <a:moveTo>
                    <a:pt x="583430" y="33019"/>
                  </a:moveTo>
                  <a:lnTo>
                    <a:pt x="562638" y="33019"/>
                  </a:lnTo>
                  <a:lnTo>
                    <a:pt x="566872" y="34247"/>
                  </a:lnTo>
                  <a:lnTo>
                    <a:pt x="570258" y="36702"/>
                  </a:lnTo>
                  <a:lnTo>
                    <a:pt x="573730" y="39158"/>
                  </a:lnTo>
                  <a:lnTo>
                    <a:pt x="576058" y="42502"/>
                  </a:lnTo>
                  <a:lnTo>
                    <a:pt x="577243" y="46735"/>
                  </a:lnTo>
                  <a:lnTo>
                    <a:pt x="589689" y="46735"/>
                  </a:lnTo>
                  <a:lnTo>
                    <a:pt x="587911" y="39369"/>
                  </a:lnTo>
                  <a:lnTo>
                    <a:pt x="584228" y="33612"/>
                  </a:lnTo>
                  <a:lnTo>
                    <a:pt x="583430" y="33019"/>
                  </a:lnTo>
                  <a:close/>
                </a:path>
                <a:path w="671830" h="95250">
                  <a:moveTo>
                    <a:pt x="639908" y="23240"/>
                  </a:moveTo>
                  <a:lnTo>
                    <a:pt x="627631" y="23240"/>
                  </a:lnTo>
                  <a:lnTo>
                    <a:pt x="622001" y="24722"/>
                  </a:lnTo>
                  <a:lnTo>
                    <a:pt x="611926" y="30649"/>
                  </a:lnTo>
                  <a:lnTo>
                    <a:pt x="607989" y="34840"/>
                  </a:lnTo>
                  <a:lnTo>
                    <a:pt x="604470" y="41444"/>
                  </a:lnTo>
                  <a:lnTo>
                    <a:pt x="602231" y="45592"/>
                  </a:lnTo>
                  <a:lnTo>
                    <a:pt x="600792" y="51815"/>
                  </a:lnTo>
                  <a:lnTo>
                    <a:pt x="600792" y="65955"/>
                  </a:lnTo>
                  <a:lnTo>
                    <a:pt x="627504" y="95122"/>
                  </a:lnTo>
                  <a:lnTo>
                    <a:pt x="639696" y="95122"/>
                  </a:lnTo>
                  <a:lnTo>
                    <a:pt x="644946" y="93810"/>
                  </a:lnTo>
                  <a:lnTo>
                    <a:pt x="654005" y="88476"/>
                  </a:lnTo>
                  <a:lnTo>
                    <a:pt x="657434" y="85090"/>
                  </a:lnTo>
                  <a:lnTo>
                    <a:pt x="657505" y="84962"/>
                  </a:lnTo>
                  <a:lnTo>
                    <a:pt x="631780" y="84962"/>
                  </a:lnTo>
                  <a:lnTo>
                    <a:pt x="627843" y="83946"/>
                  </a:lnTo>
                  <a:lnTo>
                    <a:pt x="612603" y="53678"/>
                  </a:lnTo>
                  <a:lnTo>
                    <a:pt x="613661" y="49106"/>
                  </a:lnTo>
                  <a:lnTo>
                    <a:pt x="617895" y="41317"/>
                  </a:lnTo>
                  <a:lnTo>
                    <a:pt x="620731" y="38353"/>
                  </a:lnTo>
                  <a:lnTo>
                    <a:pt x="627843" y="34289"/>
                  </a:lnTo>
                  <a:lnTo>
                    <a:pt x="631780" y="33273"/>
                  </a:lnTo>
                  <a:lnTo>
                    <a:pt x="657612" y="33273"/>
                  </a:lnTo>
                  <a:lnTo>
                    <a:pt x="657519" y="33104"/>
                  </a:lnTo>
                  <a:lnTo>
                    <a:pt x="654174" y="29802"/>
                  </a:lnTo>
                  <a:lnTo>
                    <a:pt x="645200" y="24553"/>
                  </a:lnTo>
                  <a:lnTo>
                    <a:pt x="639908" y="23240"/>
                  </a:lnTo>
                  <a:close/>
                </a:path>
                <a:path w="671830" h="95250">
                  <a:moveTo>
                    <a:pt x="671404" y="81025"/>
                  </a:moveTo>
                  <a:lnTo>
                    <a:pt x="659720" y="81025"/>
                  </a:lnTo>
                  <a:lnTo>
                    <a:pt x="659720" y="93979"/>
                  </a:lnTo>
                  <a:lnTo>
                    <a:pt x="671404" y="93979"/>
                  </a:lnTo>
                  <a:lnTo>
                    <a:pt x="671404" y="81025"/>
                  </a:lnTo>
                  <a:close/>
                </a:path>
                <a:path w="671830" h="95250">
                  <a:moveTo>
                    <a:pt x="657612" y="33273"/>
                  </a:moveTo>
                  <a:lnTo>
                    <a:pt x="640416" y="33273"/>
                  </a:lnTo>
                  <a:lnTo>
                    <a:pt x="644353" y="34332"/>
                  </a:lnTo>
                  <a:lnTo>
                    <a:pt x="647909" y="36448"/>
                  </a:lnTo>
                  <a:lnTo>
                    <a:pt x="659720" y="64304"/>
                  </a:lnTo>
                  <a:lnTo>
                    <a:pt x="658662" y="68918"/>
                  </a:lnTo>
                  <a:lnTo>
                    <a:pt x="640416" y="84962"/>
                  </a:lnTo>
                  <a:lnTo>
                    <a:pt x="657505" y="84962"/>
                  </a:lnTo>
                  <a:lnTo>
                    <a:pt x="659720" y="81025"/>
                  </a:lnTo>
                  <a:lnTo>
                    <a:pt x="671404" y="81025"/>
                  </a:lnTo>
                  <a:lnTo>
                    <a:pt x="671404" y="37083"/>
                  </a:lnTo>
                  <a:lnTo>
                    <a:pt x="659720" y="37083"/>
                  </a:lnTo>
                  <a:lnTo>
                    <a:pt x="657612" y="33273"/>
                  </a:lnTo>
                  <a:close/>
                </a:path>
                <a:path w="671830" h="95250">
                  <a:moveTo>
                    <a:pt x="671404" y="24383"/>
                  </a:moveTo>
                  <a:lnTo>
                    <a:pt x="659720" y="24383"/>
                  </a:lnTo>
                  <a:lnTo>
                    <a:pt x="659720" y="37083"/>
                  </a:lnTo>
                  <a:lnTo>
                    <a:pt x="671404" y="37083"/>
                  </a:lnTo>
                  <a:lnTo>
                    <a:pt x="671404" y="24383"/>
                  </a:lnTo>
                  <a:close/>
                </a:path>
              </a:pathLst>
            </a:custGeom>
            <a:solidFill>
              <a:srgbClr val="686868"/>
            </a:solidFill>
          </p:spPr>
          <p:txBody>
            <a:bodyPr wrap="square" lIns="0" tIns="0" rIns="0" bIns="0" rtlCol="0"/>
            <a:lstStyle/>
            <a:p>
              <a:endParaRPr sz="1154"/>
            </a:p>
          </p:txBody>
        </p:sp>
        <p:sp>
          <p:nvSpPr>
            <p:cNvPr id="21" name="object 21"/>
            <p:cNvSpPr/>
            <p:nvPr/>
          </p:nvSpPr>
          <p:spPr>
            <a:xfrm>
              <a:off x="1346200" y="4609516"/>
              <a:ext cx="1657350" cy="280670"/>
            </a:xfrm>
            <a:custGeom>
              <a:avLst/>
              <a:gdLst/>
              <a:ahLst/>
              <a:cxnLst/>
              <a:rect l="l" t="t" r="r" b="b"/>
              <a:pathLst>
                <a:path w="1657350" h="280670">
                  <a:moveTo>
                    <a:pt x="1517066" y="0"/>
                  </a:moveTo>
                  <a:lnTo>
                    <a:pt x="1509897" y="1394"/>
                  </a:lnTo>
                  <a:lnTo>
                    <a:pt x="1503596" y="5579"/>
                  </a:lnTo>
                  <a:lnTo>
                    <a:pt x="1499411" y="11881"/>
                  </a:lnTo>
                  <a:lnTo>
                    <a:pt x="1498016" y="19050"/>
                  </a:lnTo>
                  <a:lnTo>
                    <a:pt x="1499411" y="26218"/>
                  </a:lnTo>
                  <a:lnTo>
                    <a:pt x="1503596" y="32520"/>
                  </a:lnTo>
                  <a:lnTo>
                    <a:pt x="1611359" y="140283"/>
                  </a:lnTo>
                  <a:lnTo>
                    <a:pt x="1503596" y="248046"/>
                  </a:lnTo>
                  <a:lnTo>
                    <a:pt x="1499411" y="254348"/>
                  </a:lnTo>
                  <a:lnTo>
                    <a:pt x="1498016" y="261516"/>
                  </a:lnTo>
                  <a:lnTo>
                    <a:pt x="1499411" y="268685"/>
                  </a:lnTo>
                  <a:lnTo>
                    <a:pt x="1503596" y="274987"/>
                  </a:lnTo>
                  <a:lnTo>
                    <a:pt x="1509897" y="279172"/>
                  </a:lnTo>
                  <a:lnTo>
                    <a:pt x="1517066" y="280566"/>
                  </a:lnTo>
                  <a:lnTo>
                    <a:pt x="1524235" y="279172"/>
                  </a:lnTo>
                  <a:lnTo>
                    <a:pt x="1530536" y="274987"/>
                  </a:lnTo>
                  <a:lnTo>
                    <a:pt x="1646190" y="159333"/>
                  </a:lnTo>
                  <a:lnTo>
                    <a:pt x="1638300" y="159333"/>
                  </a:lnTo>
                  <a:lnTo>
                    <a:pt x="1638300" y="121233"/>
                  </a:lnTo>
                  <a:lnTo>
                    <a:pt x="1646190" y="121233"/>
                  </a:lnTo>
                  <a:lnTo>
                    <a:pt x="1530536" y="5579"/>
                  </a:lnTo>
                  <a:lnTo>
                    <a:pt x="1524235" y="1394"/>
                  </a:lnTo>
                  <a:lnTo>
                    <a:pt x="1517066" y="0"/>
                  </a:lnTo>
                  <a:close/>
                </a:path>
                <a:path w="1657350" h="280670">
                  <a:moveTo>
                    <a:pt x="1592309" y="121233"/>
                  </a:moveTo>
                  <a:lnTo>
                    <a:pt x="0" y="121233"/>
                  </a:lnTo>
                  <a:lnTo>
                    <a:pt x="0" y="159333"/>
                  </a:lnTo>
                  <a:lnTo>
                    <a:pt x="1592309" y="159333"/>
                  </a:lnTo>
                  <a:lnTo>
                    <a:pt x="1611359" y="140283"/>
                  </a:lnTo>
                  <a:lnTo>
                    <a:pt x="1592309" y="121233"/>
                  </a:lnTo>
                  <a:close/>
                </a:path>
                <a:path w="1657350" h="280670">
                  <a:moveTo>
                    <a:pt x="1646190" y="121233"/>
                  </a:moveTo>
                  <a:lnTo>
                    <a:pt x="1638300" y="121233"/>
                  </a:lnTo>
                  <a:lnTo>
                    <a:pt x="1638300" y="159333"/>
                  </a:lnTo>
                  <a:lnTo>
                    <a:pt x="1646190" y="159333"/>
                  </a:lnTo>
                  <a:lnTo>
                    <a:pt x="1651770" y="153753"/>
                  </a:lnTo>
                  <a:lnTo>
                    <a:pt x="1655955" y="147452"/>
                  </a:lnTo>
                  <a:lnTo>
                    <a:pt x="1657350" y="140283"/>
                  </a:lnTo>
                  <a:lnTo>
                    <a:pt x="1655955" y="133114"/>
                  </a:lnTo>
                  <a:lnTo>
                    <a:pt x="1651770" y="126813"/>
                  </a:lnTo>
                  <a:lnTo>
                    <a:pt x="1646190" y="121233"/>
                  </a:lnTo>
                  <a:close/>
                </a:path>
              </a:pathLst>
            </a:custGeom>
            <a:solidFill>
              <a:srgbClr val="D9D9D9"/>
            </a:solidFill>
          </p:spPr>
          <p:txBody>
            <a:bodyPr wrap="square" lIns="0" tIns="0" rIns="0" bIns="0" rtlCol="0"/>
            <a:lstStyle/>
            <a:p>
              <a:endParaRPr sz="1154"/>
            </a:p>
          </p:txBody>
        </p:sp>
      </p:grpSp>
      <p:sp>
        <p:nvSpPr>
          <p:cNvPr id="22" name="object 22"/>
          <p:cNvSpPr/>
          <p:nvPr/>
        </p:nvSpPr>
        <p:spPr>
          <a:xfrm>
            <a:off x="5705109" y="2687815"/>
            <a:ext cx="895938" cy="775801"/>
          </a:xfrm>
          <a:custGeom>
            <a:avLst/>
            <a:gdLst/>
            <a:ahLst/>
            <a:cxnLst/>
            <a:rect l="l" t="t" r="r" b="b"/>
            <a:pathLst>
              <a:path w="1397000" h="1209675">
                <a:moveTo>
                  <a:pt x="698406" y="0"/>
                </a:moveTo>
                <a:lnTo>
                  <a:pt x="0" y="1209675"/>
                </a:lnTo>
                <a:lnTo>
                  <a:pt x="1396812" y="1209675"/>
                </a:lnTo>
                <a:lnTo>
                  <a:pt x="698406" y="0"/>
                </a:lnTo>
                <a:close/>
              </a:path>
            </a:pathLst>
          </a:custGeom>
          <a:solidFill>
            <a:srgbClr val="D8D8D8"/>
          </a:solidFill>
        </p:spPr>
        <p:txBody>
          <a:bodyPr wrap="square" lIns="0" tIns="0" rIns="0" bIns="0" rtlCol="0"/>
          <a:lstStyle/>
          <a:p>
            <a:endParaRPr sz="1154"/>
          </a:p>
        </p:txBody>
      </p:sp>
      <p:pic>
        <p:nvPicPr>
          <p:cNvPr id="23" name="object 23"/>
          <p:cNvPicPr/>
          <p:nvPr/>
        </p:nvPicPr>
        <p:blipFill>
          <a:blip r:embed="rId4" cstate="print"/>
          <a:stretch>
            <a:fillRect/>
          </a:stretch>
        </p:blipFill>
        <p:spPr>
          <a:xfrm>
            <a:off x="4540016" y="4146174"/>
            <a:ext cx="3170994" cy="118817"/>
          </a:xfrm>
          <a:prstGeom prst="rect">
            <a:avLst/>
          </a:prstGeom>
        </p:spPr>
      </p:pic>
      <p:sp>
        <p:nvSpPr>
          <p:cNvPr id="3" name="Título 2">
            <a:extLst>
              <a:ext uri="{FF2B5EF4-FFF2-40B4-BE49-F238E27FC236}">
                <a16:creationId xmlns:a16="http://schemas.microsoft.com/office/drawing/2014/main" id="{2DEDAE49-FB0E-0E65-6E8C-B52735867591}"/>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336E4D51-3CDF-5B42-F7B1-C41297541CDC}"/>
              </a:ext>
            </a:extLst>
          </p:cNvPr>
          <p:cNvSpPr>
            <a:spLocks noGrp="1"/>
          </p:cNvSpPr>
          <p:nvPr>
            <p:ph idx="1"/>
          </p:nvPr>
        </p:nvSpPr>
        <p:spPr/>
        <p:txBody>
          <a:bodyPr/>
          <a:lstStyle/>
          <a:p>
            <a:endParaRPr lang="pt-B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807" y="6722371"/>
            <a:ext cx="107112" cy="70469"/>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4945" y="744003"/>
            <a:ext cx="1277198" cy="117563"/>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4251182" y="1498660"/>
            <a:ext cx="3909549" cy="4398242"/>
            <a:chOff x="901700" y="2336800"/>
            <a:chExt cx="6096000" cy="6858000"/>
          </a:xfrm>
        </p:grpSpPr>
        <p:sp>
          <p:nvSpPr>
            <p:cNvPr id="12" name="object 12"/>
            <p:cNvSpPr/>
            <p:nvPr/>
          </p:nvSpPr>
          <p:spPr>
            <a:xfrm>
              <a:off x="901700" y="2336800"/>
              <a:ext cx="2032000" cy="2286000"/>
            </a:xfrm>
            <a:custGeom>
              <a:avLst/>
              <a:gdLst/>
              <a:ahLst/>
              <a:cxnLst/>
              <a:rect l="l" t="t" r="r" b="b"/>
              <a:pathLst>
                <a:path w="2032000" h="2286000">
                  <a:moveTo>
                    <a:pt x="2032000" y="0"/>
                  </a:moveTo>
                  <a:lnTo>
                    <a:pt x="0" y="0"/>
                  </a:lnTo>
                  <a:lnTo>
                    <a:pt x="0" y="2286000"/>
                  </a:lnTo>
                  <a:lnTo>
                    <a:pt x="2032000" y="2286000"/>
                  </a:lnTo>
                  <a:lnTo>
                    <a:pt x="2032000" y="0"/>
                  </a:lnTo>
                  <a:close/>
                </a:path>
              </a:pathLst>
            </a:custGeom>
            <a:solidFill>
              <a:srgbClr val="FB566B"/>
            </a:solidFill>
          </p:spPr>
          <p:txBody>
            <a:bodyPr wrap="square" lIns="0" tIns="0" rIns="0" bIns="0" rtlCol="0"/>
            <a:lstStyle/>
            <a:p>
              <a:endParaRPr sz="1154"/>
            </a:p>
          </p:txBody>
        </p:sp>
        <p:sp>
          <p:nvSpPr>
            <p:cNvPr id="13" name="object 13"/>
            <p:cNvSpPr/>
            <p:nvPr/>
          </p:nvSpPr>
          <p:spPr>
            <a:xfrm>
              <a:off x="1108811" y="2738628"/>
              <a:ext cx="850265" cy="133350"/>
            </a:xfrm>
            <a:custGeom>
              <a:avLst/>
              <a:gdLst/>
              <a:ahLst/>
              <a:cxnLst/>
              <a:rect l="l" t="t" r="r" b="b"/>
              <a:pathLst>
                <a:path w="850264" h="133350">
                  <a:moveTo>
                    <a:pt x="17246" y="7645"/>
                  </a:moveTo>
                  <a:lnTo>
                    <a:pt x="0" y="7645"/>
                  </a:lnTo>
                  <a:lnTo>
                    <a:pt x="46761" y="131571"/>
                  </a:lnTo>
                  <a:lnTo>
                    <a:pt x="65430" y="131571"/>
                  </a:lnTo>
                  <a:lnTo>
                    <a:pt x="71870" y="114503"/>
                  </a:lnTo>
                  <a:lnTo>
                    <a:pt x="56184" y="114503"/>
                  </a:lnTo>
                  <a:lnTo>
                    <a:pt x="17246" y="7645"/>
                  </a:lnTo>
                  <a:close/>
                </a:path>
                <a:path w="850264" h="133350">
                  <a:moveTo>
                    <a:pt x="112191" y="7645"/>
                  </a:moveTo>
                  <a:lnTo>
                    <a:pt x="95123" y="7645"/>
                  </a:lnTo>
                  <a:lnTo>
                    <a:pt x="56184" y="114503"/>
                  </a:lnTo>
                  <a:lnTo>
                    <a:pt x="71870" y="114503"/>
                  </a:lnTo>
                  <a:lnTo>
                    <a:pt x="112191" y="7645"/>
                  </a:lnTo>
                  <a:close/>
                </a:path>
                <a:path w="850264" h="133350">
                  <a:moveTo>
                    <a:pt x="181317" y="32537"/>
                  </a:moveTo>
                  <a:lnTo>
                    <a:pt x="172071" y="32537"/>
                  </a:lnTo>
                  <a:lnTo>
                    <a:pt x="165159" y="32926"/>
                  </a:lnTo>
                  <a:lnTo>
                    <a:pt x="129932" y="56184"/>
                  </a:lnTo>
                  <a:lnTo>
                    <a:pt x="123887" y="82676"/>
                  </a:lnTo>
                  <a:lnTo>
                    <a:pt x="124276" y="90011"/>
                  </a:lnTo>
                  <a:lnTo>
                    <a:pt x="147179" y="126949"/>
                  </a:lnTo>
                  <a:lnTo>
                    <a:pt x="172071" y="133172"/>
                  </a:lnTo>
                  <a:lnTo>
                    <a:pt x="180428" y="132627"/>
                  </a:lnTo>
                  <a:lnTo>
                    <a:pt x="206780" y="119481"/>
                  </a:lnTo>
                  <a:lnTo>
                    <a:pt x="163537" y="119481"/>
                  </a:lnTo>
                  <a:lnTo>
                    <a:pt x="156247" y="116814"/>
                  </a:lnTo>
                  <a:lnTo>
                    <a:pt x="150202" y="111480"/>
                  </a:lnTo>
                  <a:lnTo>
                    <a:pt x="144275" y="106028"/>
                  </a:lnTo>
                  <a:lnTo>
                    <a:pt x="141015" y="98501"/>
                  </a:lnTo>
                  <a:lnTo>
                    <a:pt x="140423" y="88899"/>
                  </a:lnTo>
                  <a:lnTo>
                    <a:pt x="218299" y="88899"/>
                  </a:lnTo>
                  <a:lnTo>
                    <a:pt x="218655" y="85462"/>
                  </a:lnTo>
                  <a:lnTo>
                    <a:pt x="218807" y="82676"/>
                  </a:lnTo>
                  <a:lnTo>
                    <a:pt x="218832" y="75742"/>
                  </a:lnTo>
                  <a:lnTo>
                    <a:pt x="140600" y="75742"/>
                  </a:lnTo>
                  <a:lnTo>
                    <a:pt x="141430" y="66497"/>
                  </a:lnTo>
                  <a:lnTo>
                    <a:pt x="144690" y="59266"/>
                  </a:lnTo>
                  <a:lnTo>
                    <a:pt x="150379" y="54051"/>
                  </a:lnTo>
                  <a:lnTo>
                    <a:pt x="156188" y="48835"/>
                  </a:lnTo>
                  <a:lnTo>
                    <a:pt x="163181" y="46227"/>
                  </a:lnTo>
                  <a:lnTo>
                    <a:pt x="207258" y="46227"/>
                  </a:lnTo>
                  <a:lnTo>
                    <a:pt x="203719" y="42612"/>
                  </a:lnTo>
                  <a:lnTo>
                    <a:pt x="189495" y="34552"/>
                  </a:lnTo>
                  <a:lnTo>
                    <a:pt x="181317" y="32537"/>
                  </a:lnTo>
                  <a:close/>
                </a:path>
                <a:path w="850264" h="133350">
                  <a:moveTo>
                    <a:pt x="216877" y="101523"/>
                  </a:moveTo>
                  <a:lnTo>
                    <a:pt x="199452" y="101523"/>
                  </a:lnTo>
                  <a:lnTo>
                    <a:pt x="197556" y="106976"/>
                  </a:lnTo>
                  <a:lnTo>
                    <a:pt x="194237" y="111362"/>
                  </a:lnTo>
                  <a:lnTo>
                    <a:pt x="184873" y="117881"/>
                  </a:lnTo>
                  <a:lnTo>
                    <a:pt x="179064" y="119481"/>
                  </a:lnTo>
                  <a:lnTo>
                    <a:pt x="206780" y="119481"/>
                  </a:lnTo>
                  <a:lnTo>
                    <a:pt x="211009" y="114280"/>
                  </a:lnTo>
                  <a:lnTo>
                    <a:pt x="214432" y="108224"/>
                  </a:lnTo>
                  <a:lnTo>
                    <a:pt x="216877" y="101523"/>
                  </a:lnTo>
                  <a:close/>
                </a:path>
                <a:path w="850264" h="133350">
                  <a:moveTo>
                    <a:pt x="207258" y="46227"/>
                  </a:moveTo>
                  <a:lnTo>
                    <a:pt x="177049" y="46227"/>
                  </a:lnTo>
                  <a:lnTo>
                    <a:pt x="182206" y="47413"/>
                  </a:lnTo>
                  <a:lnTo>
                    <a:pt x="186828" y="49783"/>
                  </a:lnTo>
                  <a:lnTo>
                    <a:pt x="191570" y="52036"/>
                  </a:lnTo>
                  <a:lnTo>
                    <a:pt x="195304" y="55414"/>
                  </a:lnTo>
                  <a:lnTo>
                    <a:pt x="198030" y="59918"/>
                  </a:lnTo>
                  <a:lnTo>
                    <a:pt x="200756" y="64304"/>
                  </a:lnTo>
                  <a:lnTo>
                    <a:pt x="202119" y="69579"/>
                  </a:lnTo>
                  <a:lnTo>
                    <a:pt x="202119" y="75742"/>
                  </a:lnTo>
                  <a:lnTo>
                    <a:pt x="218832" y="75742"/>
                  </a:lnTo>
                  <a:lnTo>
                    <a:pt x="218832" y="70230"/>
                  </a:lnTo>
                  <a:lnTo>
                    <a:pt x="216877" y="62289"/>
                  </a:lnTo>
                  <a:lnTo>
                    <a:pt x="212965" y="55295"/>
                  </a:lnTo>
                  <a:lnTo>
                    <a:pt x="209172" y="48183"/>
                  </a:lnTo>
                  <a:lnTo>
                    <a:pt x="207258" y="46227"/>
                  </a:lnTo>
                  <a:close/>
                </a:path>
                <a:path w="850264" h="133350">
                  <a:moveTo>
                    <a:pt x="256369" y="34137"/>
                  </a:moveTo>
                  <a:lnTo>
                    <a:pt x="240189" y="34137"/>
                  </a:lnTo>
                  <a:lnTo>
                    <a:pt x="240189" y="131571"/>
                  </a:lnTo>
                  <a:lnTo>
                    <a:pt x="256369" y="131571"/>
                  </a:lnTo>
                  <a:lnTo>
                    <a:pt x="256369" y="78587"/>
                  </a:lnTo>
                  <a:lnTo>
                    <a:pt x="258069" y="65674"/>
                  </a:lnTo>
                  <a:lnTo>
                    <a:pt x="263170" y="56451"/>
                  </a:lnTo>
                  <a:lnTo>
                    <a:pt x="271671" y="50917"/>
                  </a:lnTo>
                  <a:lnTo>
                    <a:pt x="277837" y="49961"/>
                  </a:lnTo>
                  <a:lnTo>
                    <a:pt x="256369" y="49961"/>
                  </a:lnTo>
                  <a:lnTo>
                    <a:pt x="256369" y="34137"/>
                  </a:lnTo>
                  <a:close/>
                </a:path>
                <a:path w="850264" h="133350">
                  <a:moveTo>
                    <a:pt x="287840" y="32359"/>
                  </a:moveTo>
                  <a:lnTo>
                    <a:pt x="280253" y="32359"/>
                  </a:lnTo>
                  <a:lnTo>
                    <a:pt x="273793" y="33900"/>
                  </a:lnTo>
                  <a:lnTo>
                    <a:pt x="268459" y="36982"/>
                  </a:lnTo>
                  <a:lnTo>
                    <a:pt x="263244" y="40064"/>
                  </a:lnTo>
                  <a:lnTo>
                    <a:pt x="259214" y="44390"/>
                  </a:lnTo>
                  <a:lnTo>
                    <a:pt x="256369" y="49961"/>
                  </a:lnTo>
                  <a:lnTo>
                    <a:pt x="277837" y="49961"/>
                  </a:lnTo>
                  <a:lnTo>
                    <a:pt x="283572" y="49072"/>
                  </a:lnTo>
                  <a:lnTo>
                    <a:pt x="287840" y="49072"/>
                  </a:lnTo>
                  <a:lnTo>
                    <a:pt x="287840" y="32359"/>
                  </a:lnTo>
                  <a:close/>
                </a:path>
                <a:path w="850264" h="133350">
                  <a:moveTo>
                    <a:pt x="322697" y="34137"/>
                  </a:moveTo>
                  <a:lnTo>
                    <a:pt x="306517" y="34137"/>
                  </a:lnTo>
                  <a:lnTo>
                    <a:pt x="306517" y="131571"/>
                  </a:lnTo>
                  <a:lnTo>
                    <a:pt x="322697" y="131571"/>
                  </a:lnTo>
                  <a:lnTo>
                    <a:pt x="322697" y="67682"/>
                  </a:lnTo>
                  <a:lnTo>
                    <a:pt x="325186" y="59918"/>
                  </a:lnTo>
                  <a:lnTo>
                    <a:pt x="330164" y="54584"/>
                  </a:lnTo>
                  <a:lnTo>
                    <a:pt x="335143" y="49132"/>
                  </a:lnTo>
                  <a:lnTo>
                    <a:pt x="337472" y="48183"/>
                  </a:lnTo>
                  <a:lnTo>
                    <a:pt x="322697" y="48183"/>
                  </a:lnTo>
                  <a:lnTo>
                    <a:pt x="322697" y="34137"/>
                  </a:lnTo>
                  <a:close/>
                </a:path>
                <a:path w="850264" h="133350">
                  <a:moveTo>
                    <a:pt x="385649" y="46405"/>
                  </a:moveTo>
                  <a:lnTo>
                    <a:pt x="358435" y="46405"/>
                  </a:lnTo>
                  <a:lnTo>
                    <a:pt x="364895" y="49013"/>
                  </a:lnTo>
                  <a:lnTo>
                    <a:pt x="369636" y="54228"/>
                  </a:lnTo>
                  <a:lnTo>
                    <a:pt x="374496" y="59325"/>
                  </a:lnTo>
                  <a:lnTo>
                    <a:pt x="376926" y="66734"/>
                  </a:lnTo>
                  <a:lnTo>
                    <a:pt x="376926" y="131571"/>
                  </a:lnTo>
                  <a:lnTo>
                    <a:pt x="392928" y="131571"/>
                  </a:lnTo>
                  <a:lnTo>
                    <a:pt x="392928" y="67682"/>
                  </a:lnTo>
                  <a:lnTo>
                    <a:pt x="395417" y="59918"/>
                  </a:lnTo>
                  <a:lnTo>
                    <a:pt x="400882" y="54051"/>
                  </a:lnTo>
                  <a:lnTo>
                    <a:pt x="389194" y="54051"/>
                  </a:lnTo>
                  <a:lnTo>
                    <a:pt x="386112" y="46939"/>
                  </a:lnTo>
                  <a:lnTo>
                    <a:pt x="385649" y="46405"/>
                  </a:lnTo>
                  <a:close/>
                </a:path>
                <a:path w="850264" h="133350">
                  <a:moveTo>
                    <a:pt x="455376" y="46405"/>
                  </a:moveTo>
                  <a:lnTo>
                    <a:pt x="428666" y="46405"/>
                  </a:lnTo>
                  <a:lnTo>
                    <a:pt x="435126" y="49013"/>
                  </a:lnTo>
                  <a:lnTo>
                    <a:pt x="439867" y="54228"/>
                  </a:lnTo>
                  <a:lnTo>
                    <a:pt x="444727" y="59325"/>
                  </a:lnTo>
                  <a:lnTo>
                    <a:pt x="447157" y="66734"/>
                  </a:lnTo>
                  <a:lnTo>
                    <a:pt x="447157" y="131571"/>
                  </a:lnTo>
                  <a:lnTo>
                    <a:pt x="463159" y="131571"/>
                  </a:lnTo>
                  <a:lnTo>
                    <a:pt x="463159" y="65134"/>
                  </a:lnTo>
                  <a:lnTo>
                    <a:pt x="461440" y="57488"/>
                  </a:lnTo>
                  <a:lnTo>
                    <a:pt x="455376" y="46405"/>
                  </a:lnTo>
                  <a:close/>
                </a:path>
                <a:path w="850264" h="133350">
                  <a:moveTo>
                    <a:pt x="431273" y="32359"/>
                  </a:moveTo>
                  <a:lnTo>
                    <a:pt x="415983" y="32359"/>
                  </a:lnTo>
                  <a:lnTo>
                    <a:pt x="408989" y="34256"/>
                  </a:lnTo>
                  <a:lnTo>
                    <a:pt x="396425" y="41842"/>
                  </a:lnTo>
                  <a:lnTo>
                    <a:pt x="391920" y="47176"/>
                  </a:lnTo>
                  <a:lnTo>
                    <a:pt x="389194" y="54051"/>
                  </a:lnTo>
                  <a:lnTo>
                    <a:pt x="400882" y="54051"/>
                  </a:lnTo>
                  <a:lnTo>
                    <a:pt x="405374" y="49132"/>
                  </a:lnTo>
                  <a:lnTo>
                    <a:pt x="412071" y="46405"/>
                  </a:lnTo>
                  <a:lnTo>
                    <a:pt x="455376" y="46405"/>
                  </a:lnTo>
                  <a:lnTo>
                    <a:pt x="454565" y="44924"/>
                  </a:lnTo>
                  <a:lnTo>
                    <a:pt x="449883" y="40242"/>
                  </a:lnTo>
                  <a:lnTo>
                    <a:pt x="443956" y="37160"/>
                  </a:lnTo>
                  <a:lnTo>
                    <a:pt x="438030" y="33959"/>
                  </a:lnTo>
                  <a:lnTo>
                    <a:pt x="431273" y="32359"/>
                  </a:lnTo>
                  <a:close/>
                </a:path>
                <a:path w="850264" h="133350">
                  <a:moveTo>
                    <a:pt x="361635" y="32359"/>
                  </a:moveTo>
                  <a:lnTo>
                    <a:pt x="346937" y="32359"/>
                  </a:lnTo>
                  <a:lnTo>
                    <a:pt x="340951" y="33722"/>
                  </a:lnTo>
                  <a:lnTo>
                    <a:pt x="335498" y="36448"/>
                  </a:lnTo>
                  <a:lnTo>
                    <a:pt x="330164" y="39175"/>
                  </a:lnTo>
                  <a:lnTo>
                    <a:pt x="325897" y="43086"/>
                  </a:lnTo>
                  <a:lnTo>
                    <a:pt x="322697" y="48183"/>
                  </a:lnTo>
                  <a:lnTo>
                    <a:pt x="337472" y="48183"/>
                  </a:lnTo>
                  <a:lnTo>
                    <a:pt x="341840" y="46405"/>
                  </a:lnTo>
                  <a:lnTo>
                    <a:pt x="385649" y="46405"/>
                  </a:lnTo>
                  <a:lnTo>
                    <a:pt x="381430" y="41545"/>
                  </a:lnTo>
                  <a:lnTo>
                    <a:pt x="368866" y="34196"/>
                  </a:lnTo>
                  <a:lnTo>
                    <a:pt x="361635" y="32359"/>
                  </a:lnTo>
                  <a:close/>
                </a:path>
                <a:path w="850264" h="133350">
                  <a:moveTo>
                    <a:pt x="541084" y="32537"/>
                  </a:moveTo>
                  <a:lnTo>
                    <a:pt x="531838" y="32537"/>
                  </a:lnTo>
                  <a:lnTo>
                    <a:pt x="524926" y="32926"/>
                  </a:lnTo>
                  <a:lnTo>
                    <a:pt x="489700" y="56184"/>
                  </a:lnTo>
                  <a:lnTo>
                    <a:pt x="483654" y="82676"/>
                  </a:lnTo>
                  <a:lnTo>
                    <a:pt x="484043" y="90011"/>
                  </a:lnTo>
                  <a:lnTo>
                    <a:pt x="506946" y="126949"/>
                  </a:lnTo>
                  <a:lnTo>
                    <a:pt x="531838" y="133172"/>
                  </a:lnTo>
                  <a:lnTo>
                    <a:pt x="540195" y="132627"/>
                  </a:lnTo>
                  <a:lnTo>
                    <a:pt x="566548" y="119481"/>
                  </a:lnTo>
                  <a:lnTo>
                    <a:pt x="523304" y="119481"/>
                  </a:lnTo>
                  <a:lnTo>
                    <a:pt x="516014" y="116814"/>
                  </a:lnTo>
                  <a:lnTo>
                    <a:pt x="509969" y="111480"/>
                  </a:lnTo>
                  <a:lnTo>
                    <a:pt x="504042" y="106028"/>
                  </a:lnTo>
                  <a:lnTo>
                    <a:pt x="500782" y="98501"/>
                  </a:lnTo>
                  <a:lnTo>
                    <a:pt x="500190" y="88899"/>
                  </a:lnTo>
                  <a:lnTo>
                    <a:pt x="578066" y="88899"/>
                  </a:lnTo>
                  <a:lnTo>
                    <a:pt x="578422" y="85462"/>
                  </a:lnTo>
                  <a:lnTo>
                    <a:pt x="578574" y="82676"/>
                  </a:lnTo>
                  <a:lnTo>
                    <a:pt x="578600" y="75742"/>
                  </a:lnTo>
                  <a:lnTo>
                    <a:pt x="500368" y="75742"/>
                  </a:lnTo>
                  <a:lnTo>
                    <a:pt x="501197" y="66497"/>
                  </a:lnTo>
                  <a:lnTo>
                    <a:pt x="504457" y="59266"/>
                  </a:lnTo>
                  <a:lnTo>
                    <a:pt x="510147" y="54051"/>
                  </a:lnTo>
                  <a:lnTo>
                    <a:pt x="515955" y="48835"/>
                  </a:lnTo>
                  <a:lnTo>
                    <a:pt x="522948" y="46227"/>
                  </a:lnTo>
                  <a:lnTo>
                    <a:pt x="567025" y="46227"/>
                  </a:lnTo>
                  <a:lnTo>
                    <a:pt x="563487" y="42612"/>
                  </a:lnTo>
                  <a:lnTo>
                    <a:pt x="549263" y="34552"/>
                  </a:lnTo>
                  <a:lnTo>
                    <a:pt x="541084" y="32537"/>
                  </a:lnTo>
                  <a:close/>
                </a:path>
                <a:path w="850264" h="133350">
                  <a:moveTo>
                    <a:pt x="576644" y="101523"/>
                  </a:moveTo>
                  <a:lnTo>
                    <a:pt x="559219" y="101523"/>
                  </a:lnTo>
                  <a:lnTo>
                    <a:pt x="557323" y="106976"/>
                  </a:lnTo>
                  <a:lnTo>
                    <a:pt x="554004" y="111362"/>
                  </a:lnTo>
                  <a:lnTo>
                    <a:pt x="544640" y="117881"/>
                  </a:lnTo>
                  <a:lnTo>
                    <a:pt x="538832" y="119481"/>
                  </a:lnTo>
                  <a:lnTo>
                    <a:pt x="566548" y="119481"/>
                  </a:lnTo>
                  <a:lnTo>
                    <a:pt x="570776" y="114280"/>
                  </a:lnTo>
                  <a:lnTo>
                    <a:pt x="574199" y="108224"/>
                  </a:lnTo>
                  <a:lnTo>
                    <a:pt x="576644" y="101523"/>
                  </a:lnTo>
                  <a:close/>
                </a:path>
                <a:path w="850264" h="133350">
                  <a:moveTo>
                    <a:pt x="567025" y="46227"/>
                  </a:moveTo>
                  <a:lnTo>
                    <a:pt x="536817" y="46227"/>
                  </a:lnTo>
                  <a:lnTo>
                    <a:pt x="541973" y="47413"/>
                  </a:lnTo>
                  <a:lnTo>
                    <a:pt x="546596" y="49783"/>
                  </a:lnTo>
                  <a:lnTo>
                    <a:pt x="551337" y="52036"/>
                  </a:lnTo>
                  <a:lnTo>
                    <a:pt x="555071" y="55414"/>
                  </a:lnTo>
                  <a:lnTo>
                    <a:pt x="557797" y="59918"/>
                  </a:lnTo>
                  <a:lnTo>
                    <a:pt x="560523" y="64304"/>
                  </a:lnTo>
                  <a:lnTo>
                    <a:pt x="561886" y="69579"/>
                  </a:lnTo>
                  <a:lnTo>
                    <a:pt x="561886" y="75742"/>
                  </a:lnTo>
                  <a:lnTo>
                    <a:pt x="578600" y="75742"/>
                  </a:lnTo>
                  <a:lnTo>
                    <a:pt x="578600" y="70230"/>
                  </a:lnTo>
                  <a:lnTo>
                    <a:pt x="576644" y="62289"/>
                  </a:lnTo>
                  <a:lnTo>
                    <a:pt x="572732" y="55295"/>
                  </a:lnTo>
                  <a:lnTo>
                    <a:pt x="568939" y="48183"/>
                  </a:lnTo>
                  <a:lnTo>
                    <a:pt x="567025" y="46227"/>
                  </a:lnTo>
                  <a:close/>
                </a:path>
                <a:path w="850264" h="133350">
                  <a:moveTo>
                    <a:pt x="616136" y="0"/>
                  </a:moveTo>
                  <a:lnTo>
                    <a:pt x="599956" y="0"/>
                  </a:lnTo>
                  <a:lnTo>
                    <a:pt x="599956" y="131571"/>
                  </a:lnTo>
                  <a:lnTo>
                    <a:pt x="616136" y="131571"/>
                  </a:lnTo>
                  <a:lnTo>
                    <a:pt x="616136" y="0"/>
                  </a:lnTo>
                  <a:close/>
                </a:path>
                <a:path w="850264" h="133350">
                  <a:moveTo>
                    <a:pt x="659892" y="0"/>
                  </a:moveTo>
                  <a:lnTo>
                    <a:pt x="643712" y="0"/>
                  </a:lnTo>
                  <a:lnTo>
                    <a:pt x="643712" y="131571"/>
                  </a:lnTo>
                  <a:lnTo>
                    <a:pt x="659892" y="131571"/>
                  </a:lnTo>
                  <a:lnTo>
                    <a:pt x="659892" y="67504"/>
                  </a:lnTo>
                  <a:lnTo>
                    <a:pt x="662381" y="59740"/>
                  </a:lnTo>
                  <a:lnTo>
                    <a:pt x="667359" y="54406"/>
                  </a:lnTo>
                  <a:lnTo>
                    <a:pt x="672456" y="49072"/>
                  </a:lnTo>
                  <a:lnTo>
                    <a:pt x="675182" y="48005"/>
                  </a:lnTo>
                  <a:lnTo>
                    <a:pt x="659892" y="48005"/>
                  </a:lnTo>
                  <a:lnTo>
                    <a:pt x="659892" y="0"/>
                  </a:lnTo>
                  <a:close/>
                </a:path>
                <a:path w="850264" h="133350">
                  <a:moveTo>
                    <a:pt x="723319" y="46405"/>
                  </a:moveTo>
                  <a:lnTo>
                    <a:pt x="696222" y="46405"/>
                  </a:lnTo>
                  <a:lnTo>
                    <a:pt x="702860" y="49013"/>
                  </a:lnTo>
                  <a:lnTo>
                    <a:pt x="707720" y="54228"/>
                  </a:lnTo>
                  <a:lnTo>
                    <a:pt x="712580" y="59325"/>
                  </a:lnTo>
                  <a:lnTo>
                    <a:pt x="715010" y="66734"/>
                  </a:lnTo>
                  <a:lnTo>
                    <a:pt x="715010" y="131571"/>
                  </a:lnTo>
                  <a:lnTo>
                    <a:pt x="731012" y="131571"/>
                  </a:lnTo>
                  <a:lnTo>
                    <a:pt x="731012" y="65134"/>
                  </a:lnTo>
                  <a:lnTo>
                    <a:pt x="729293" y="57488"/>
                  </a:lnTo>
                  <a:lnTo>
                    <a:pt x="725856" y="51206"/>
                  </a:lnTo>
                  <a:lnTo>
                    <a:pt x="723319" y="46405"/>
                  </a:lnTo>
                  <a:close/>
                </a:path>
                <a:path w="850264" h="133350">
                  <a:moveTo>
                    <a:pt x="699423" y="32359"/>
                  </a:moveTo>
                  <a:lnTo>
                    <a:pt x="685080" y="32359"/>
                  </a:lnTo>
                  <a:lnTo>
                    <a:pt x="678739" y="33722"/>
                  </a:lnTo>
                  <a:lnTo>
                    <a:pt x="673049" y="36448"/>
                  </a:lnTo>
                  <a:lnTo>
                    <a:pt x="667478" y="39175"/>
                  </a:lnTo>
                  <a:lnTo>
                    <a:pt x="663092" y="43027"/>
                  </a:lnTo>
                  <a:lnTo>
                    <a:pt x="659892" y="48005"/>
                  </a:lnTo>
                  <a:lnTo>
                    <a:pt x="675182" y="48005"/>
                  </a:lnTo>
                  <a:lnTo>
                    <a:pt x="679272" y="46405"/>
                  </a:lnTo>
                  <a:lnTo>
                    <a:pt x="723319" y="46405"/>
                  </a:lnTo>
                  <a:lnTo>
                    <a:pt x="722537" y="44924"/>
                  </a:lnTo>
                  <a:lnTo>
                    <a:pt x="717914" y="40242"/>
                  </a:lnTo>
                  <a:lnTo>
                    <a:pt x="711987" y="37160"/>
                  </a:lnTo>
                  <a:lnTo>
                    <a:pt x="706060" y="33959"/>
                  </a:lnTo>
                  <a:lnTo>
                    <a:pt x="699423" y="32359"/>
                  </a:lnTo>
                  <a:close/>
                </a:path>
                <a:path w="850264" h="133350">
                  <a:moveTo>
                    <a:pt x="800647" y="32537"/>
                  </a:moveTo>
                  <a:lnTo>
                    <a:pt x="762183" y="48657"/>
                  </a:lnTo>
                  <a:lnTo>
                    <a:pt x="751396" y="82676"/>
                  </a:lnTo>
                  <a:lnTo>
                    <a:pt x="751785" y="90011"/>
                  </a:lnTo>
                  <a:lnTo>
                    <a:pt x="775044" y="126949"/>
                  </a:lnTo>
                  <a:lnTo>
                    <a:pt x="799936" y="133172"/>
                  </a:lnTo>
                  <a:lnTo>
                    <a:pt x="806714" y="132783"/>
                  </a:lnTo>
                  <a:lnTo>
                    <a:pt x="836699" y="118948"/>
                  </a:lnTo>
                  <a:lnTo>
                    <a:pt x="794127" y="118948"/>
                  </a:lnTo>
                  <a:lnTo>
                    <a:pt x="788793" y="117644"/>
                  </a:lnTo>
                  <a:lnTo>
                    <a:pt x="767932" y="90618"/>
                  </a:lnTo>
                  <a:lnTo>
                    <a:pt x="767932" y="74853"/>
                  </a:lnTo>
                  <a:lnTo>
                    <a:pt x="769413" y="68215"/>
                  </a:lnTo>
                  <a:lnTo>
                    <a:pt x="775340" y="57310"/>
                  </a:lnTo>
                  <a:lnTo>
                    <a:pt x="779252" y="53280"/>
                  </a:lnTo>
                  <a:lnTo>
                    <a:pt x="784111" y="50672"/>
                  </a:lnTo>
                  <a:lnTo>
                    <a:pt x="789090" y="47946"/>
                  </a:lnTo>
                  <a:lnTo>
                    <a:pt x="794542" y="46583"/>
                  </a:lnTo>
                  <a:lnTo>
                    <a:pt x="837016" y="46583"/>
                  </a:lnTo>
                  <a:lnTo>
                    <a:pt x="833184" y="42790"/>
                  </a:lnTo>
                  <a:lnTo>
                    <a:pt x="825717" y="38760"/>
                  </a:lnTo>
                  <a:lnTo>
                    <a:pt x="819949" y="36037"/>
                  </a:lnTo>
                  <a:lnTo>
                    <a:pt x="813848" y="34093"/>
                  </a:lnTo>
                  <a:lnTo>
                    <a:pt x="807414" y="32926"/>
                  </a:lnTo>
                  <a:lnTo>
                    <a:pt x="800647" y="32537"/>
                  </a:lnTo>
                  <a:close/>
                </a:path>
                <a:path w="850264" h="133350">
                  <a:moveTo>
                    <a:pt x="837016" y="46583"/>
                  </a:moveTo>
                  <a:lnTo>
                    <a:pt x="806277" y="46583"/>
                  </a:lnTo>
                  <a:lnTo>
                    <a:pt x="811670" y="47946"/>
                  </a:lnTo>
                  <a:lnTo>
                    <a:pt x="816649" y="50672"/>
                  </a:lnTo>
                  <a:lnTo>
                    <a:pt x="821627" y="53280"/>
                  </a:lnTo>
                  <a:lnTo>
                    <a:pt x="825657" y="57310"/>
                  </a:lnTo>
                  <a:lnTo>
                    <a:pt x="831821" y="68215"/>
                  </a:lnTo>
                  <a:lnTo>
                    <a:pt x="833362" y="74853"/>
                  </a:lnTo>
                  <a:lnTo>
                    <a:pt x="833333" y="90618"/>
                  </a:lnTo>
                  <a:lnTo>
                    <a:pt x="831762" y="97138"/>
                  </a:lnTo>
                  <a:lnTo>
                    <a:pt x="828461" y="102768"/>
                  </a:lnTo>
                  <a:lnTo>
                    <a:pt x="825480" y="108043"/>
                  </a:lnTo>
                  <a:lnTo>
                    <a:pt x="821390" y="112132"/>
                  </a:lnTo>
                  <a:lnTo>
                    <a:pt x="811196" y="117585"/>
                  </a:lnTo>
                  <a:lnTo>
                    <a:pt x="805744" y="118948"/>
                  </a:lnTo>
                  <a:lnTo>
                    <a:pt x="836699" y="118948"/>
                  </a:lnTo>
                  <a:lnTo>
                    <a:pt x="849897" y="82676"/>
                  </a:lnTo>
                  <a:lnTo>
                    <a:pt x="849491" y="75431"/>
                  </a:lnTo>
                  <a:lnTo>
                    <a:pt x="839052" y="48598"/>
                  </a:lnTo>
                  <a:lnTo>
                    <a:pt x="837016" y="46583"/>
                  </a:lnTo>
                  <a:close/>
                </a:path>
              </a:pathLst>
            </a:custGeom>
            <a:solidFill>
              <a:srgbClr val="FFFFFF"/>
            </a:solidFill>
          </p:spPr>
          <p:txBody>
            <a:bodyPr wrap="square" lIns="0" tIns="0" rIns="0" bIns="0" rtlCol="0"/>
            <a:lstStyle/>
            <a:p>
              <a:endParaRPr sz="1154"/>
            </a:p>
          </p:txBody>
        </p:sp>
        <p:pic>
          <p:nvPicPr>
            <p:cNvPr id="14" name="object 14"/>
            <p:cNvPicPr/>
            <p:nvPr/>
          </p:nvPicPr>
          <p:blipFill>
            <a:blip r:embed="rId4" cstate="print"/>
            <a:stretch>
              <a:fillRect/>
            </a:stretch>
          </p:blipFill>
          <p:spPr>
            <a:xfrm>
              <a:off x="1120393" y="3128771"/>
              <a:ext cx="1488104" cy="842517"/>
            </a:xfrm>
            <a:prstGeom prst="rect">
              <a:avLst/>
            </a:prstGeom>
          </p:spPr>
        </p:pic>
        <p:sp>
          <p:nvSpPr>
            <p:cNvPr id="15" name="object 15"/>
            <p:cNvSpPr/>
            <p:nvPr/>
          </p:nvSpPr>
          <p:spPr>
            <a:xfrm>
              <a:off x="2933700" y="2336800"/>
              <a:ext cx="2032000" cy="2286000"/>
            </a:xfrm>
            <a:custGeom>
              <a:avLst/>
              <a:gdLst/>
              <a:ahLst/>
              <a:cxnLst/>
              <a:rect l="l" t="t" r="r" b="b"/>
              <a:pathLst>
                <a:path w="2032000" h="2286000">
                  <a:moveTo>
                    <a:pt x="2032000" y="0"/>
                  </a:moveTo>
                  <a:lnTo>
                    <a:pt x="0" y="0"/>
                  </a:lnTo>
                  <a:lnTo>
                    <a:pt x="0" y="2286000"/>
                  </a:lnTo>
                  <a:lnTo>
                    <a:pt x="2032000" y="2286000"/>
                  </a:lnTo>
                  <a:lnTo>
                    <a:pt x="2032000" y="0"/>
                  </a:lnTo>
                  <a:close/>
                </a:path>
              </a:pathLst>
            </a:custGeom>
            <a:solidFill>
              <a:srgbClr val="FBA059"/>
            </a:solidFill>
          </p:spPr>
          <p:txBody>
            <a:bodyPr wrap="square" lIns="0" tIns="0" rIns="0" bIns="0" rtlCol="0"/>
            <a:lstStyle/>
            <a:p>
              <a:endParaRPr sz="1154"/>
            </a:p>
          </p:txBody>
        </p:sp>
        <p:sp>
          <p:nvSpPr>
            <p:cNvPr id="16" name="object 16"/>
            <p:cNvSpPr/>
            <p:nvPr/>
          </p:nvSpPr>
          <p:spPr>
            <a:xfrm>
              <a:off x="3150590" y="2734894"/>
              <a:ext cx="634365" cy="181610"/>
            </a:xfrm>
            <a:custGeom>
              <a:avLst/>
              <a:gdLst/>
              <a:ahLst/>
              <a:cxnLst/>
              <a:rect l="l" t="t" r="r" b="b"/>
              <a:pathLst>
                <a:path w="634364" h="181610">
                  <a:moveTo>
                    <a:pt x="16179" y="11379"/>
                  </a:moveTo>
                  <a:lnTo>
                    <a:pt x="0" y="11379"/>
                  </a:lnTo>
                  <a:lnTo>
                    <a:pt x="0" y="135305"/>
                  </a:lnTo>
                  <a:lnTo>
                    <a:pt x="59563" y="135305"/>
                  </a:lnTo>
                  <a:lnTo>
                    <a:pt x="59563" y="122148"/>
                  </a:lnTo>
                  <a:lnTo>
                    <a:pt x="16179" y="122148"/>
                  </a:lnTo>
                  <a:lnTo>
                    <a:pt x="16179" y="11379"/>
                  </a:lnTo>
                  <a:close/>
                </a:path>
                <a:path w="634364" h="181610">
                  <a:moveTo>
                    <a:pt x="125462" y="36271"/>
                  </a:moveTo>
                  <a:lnTo>
                    <a:pt x="108275" y="36271"/>
                  </a:lnTo>
                  <a:lnTo>
                    <a:pt x="100393" y="38345"/>
                  </a:lnTo>
                  <a:lnTo>
                    <a:pt x="74100" y="65930"/>
                  </a:lnTo>
                  <a:lnTo>
                    <a:pt x="70700" y="86232"/>
                  </a:lnTo>
                  <a:lnTo>
                    <a:pt x="71078" y="93411"/>
                  </a:lnTo>
                  <a:lnTo>
                    <a:pt x="100274" y="134772"/>
                  </a:lnTo>
                  <a:lnTo>
                    <a:pt x="108097" y="136906"/>
                  </a:lnTo>
                  <a:lnTo>
                    <a:pt x="125166" y="136906"/>
                  </a:lnTo>
                  <a:lnTo>
                    <a:pt x="132515" y="135068"/>
                  </a:lnTo>
                  <a:lnTo>
                    <a:pt x="145198" y="127601"/>
                  </a:lnTo>
                  <a:lnTo>
                    <a:pt x="149999" y="122859"/>
                  </a:lnTo>
                  <a:lnTo>
                    <a:pt x="150099" y="122681"/>
                  </a:lnTo>
                  <a:lnTo>
                    <a:pt x="114083" y="122681"/>
                  </a:lnTo>
                  <a:lnTo>
                    <a:pt x="108571" y="121259"/>
                  </a:lnTo>
                  <a:lnTo>
                    <a:pt x="87235" y="78883"/>
                  </a:lnTo>
                  <a:lnTo>
                    <a:pt x="88717" y="72483"/>
                  </a:lnTo>
                  <a:lnTo>
                    <a:pt x="94644" y="61578"/>
                  </a:lnTo>
                  <a:lnTo>
                    <a:pt x="98615" y="57429"/>
                  </a:lnTo>
                  <a:lnTo>
                    <a:pt x="108571" y="51739"/>
                  </a:lnTo>
                  <a:lnTo>
                    <a:pt x="114083" y="50317"/>
                  </a:lnTo>
                  <a:lnTo>
                    <a:pt x="150248" y="50317"/>
                  </a:lnTo>
                  <a:lnTo>
                    <a:pt x="150117" y="50080"/>
                  </a:lnTo>
                  <a:lnTo>
                    <a:pt x="145435" y="45457"/>
                  </a:lnTo>
                  <a:lnTo>
                    <a:pt x="132871" y="38108"/>
                  </a:lnTo>
                  <a:lnTo>
                    <a:pt x="125462" y="36271"/>
                  </a:lnTo>
                  <a:close/>
                </a:path>
                <a:path w="634364" h="181610">
                  <a:moveTo>
                    <a:pt x="169557" y="117170"/>
                  </a:moveTo>
                  <a:lnTo>
                    <a:pt x="153199" y="117170"/>
                  </a:lnTo>
                  <a:lnTo>
                    <a:pt x="153199" y="135305"/>
                  </a:lnTo>
                  <a:lnTo>
                    <a:pt x="169557" y="135305"/>
                  </a:lnTo>
                  <a:lnTo>
                    <a:pt x="169557" y="117170"/>
                  </a:lnTo>
                  <a:close/>
                </a:path>
                <a:path w="634364" h="181610">
                  <a:moveTo>
                    <a:pt x="150248" y="50317"/>
                  </a:moveTo>
                  <a:lnTo>
                    <a:pt x="126174" y="50317"/>
                  </a:lnTo>
                  <a:lnTo>
                    <a:pt x="131685" y="51799"/>
                  </a:lnTo>
                  <a:lnTo>
                    <a:pt x="136664" y="54762"/>
                  </a:lnTo>
                  <a:lnTo>
                    <a:pt x="153199" y="93759"/>
                  </a:lnTo>
                  <a:lnTo>
                    <a:pt x="151718" y="100219"/>
                  </a:lnTo>
                  <a:lnTo>
                    <a:pt x="126174" y="122681"/>
                  </a:lnTo>
                  <a:lnTo>
                    <a:pt x="150099" y="122681"/>
                  </a:lnTo>
                  <a:lnTo>
                    <a:pt x="153199" y="117170"/>
                  </a:lnTo>
                  <a:lnTo>
                    <a:pt x="169557" y="117170"/>
                  </a:lnTo>
                  <a:lnTo>
                    <a:pt x="169557" y="55651"/>
                  </a:lnTo>
                  <a:lnTo>
                    <a:pt x="153199" y="55651"/>
                  </a:lnTo>
                  <a:lnTo>
                    <a:pt x="150248" y="50317"/>
                  </a:lnTo>
                  <a:close/>
                </a:path>
                <a:path w="634364" h="181610">
                  <a:moveTo>
                    <a:pt x="169557" y="37871"/>
                  </a:moveTo>
                  <a:lnTo>
                    <a:pt x="153199" y="37871"/>
                  </a:lnTo>
                  <a:lnTo>
                    <a:pt x="153199" y="55651"/>
                  </a:lnTo>
                  <a:lnTo>
                    <a:pt x="169557" y="55651"/>
                  </a:lnTo>
                  <a:lnTo>
                    <a:pt x="169557" y="37871"/>
                  </a:lnTo>
                  <a:close/>
                </a:path>
                <a:path w="634364" h="181610">
                  <a:moveTo>
                    <a:pt x="213079" y="37871"/>
                  </a:moveTo>
                  <a:lnTo>
                    <a:pt x="196899" y="37871"/>
                  </a:lnTo>
                  <a:lnTo>
                    <a:pt x="196899" y="135305"/>
                  </a:lnTo>
                  <a:lnTo>
                    <a:pt x="213079" y="135305"/>
                  </a:lnTo>
                  <a:lnTo>
                    <a:pt x="213079" y="82321"/>
                  </a:lnTo>
                  <a:lnTo>
                    <a:pt x="214779" y="69408"/>
                  </a:lnTo>
                  <a:lnTo>
                    <a:pt x="219880" y="60185"/>
                  </a:lnTo>
                  <a:lnTo>
                    <a:pt x="228381" y="54651"/>
                  </a:lnTo>
                  <a:lnTo>
                    <a:pt x="234547" y="53695"/>
                  </a:lnTo>
                  <a:lnTo>
                    <a:pt x="213079" y="53695"/>
                  </a:lnTo>
                  <a:lnTo>
                    <a:pt x="213079" y="37871"/>
                  </a:lnTo>
                  <a:close/>
                </a:path>
                <a:path w="634364" h="181610">
                  <a:moveTo>
                    <a:pt x="244550" y="36093"/>
                  </a:moveTo>
                  <a:lnTo>
                    <a:pt x="236963" y="36093"/>
                  </a:lnTo>
                  <a:lnTo>
                    <a:pt x="230503" y="37634"/>
                  </a:lnTo>
                  <a:lnTo>
                    <a:pt x="225169" y="40716"/>
                  </a:lnTo>
                  <a:lnTo>
                    <a:pt x="219954" y="43798"/>
                  </a:lnTo>
                  <a:lnTo>
                    <a:pt x="215924" y="48124"/>
                  </a:lnTo>
                  <a:lnTo>
                    <a:pt x="213079" y="53695"/>
                  </a:lnTo>
                  <a:lnTo>
                    <a:pt x="234547" y="53695"/>
                  </a:lnTo>
                  <a:lnTo>
                    <a:pt x="240282" y="52806"/>
                  </a:lnTo>
                  <a:lnTo>
                    <a:pt x="244550" y="52806"/>
                  </a:lnTo>
                  <a:lnTo>
                    <a:pt x="244550" y="36093"/>
                  </a:lnTo>
                  <a:close/>
                </a:path>
                <a:path w="634364" h="181610">
                  <a:moveTo>
                    <a:pt x="311944" y="36271"/>
                  </a:moveTo>
                  <a:lnTo>
                    <a:pt x="294757" y="36271"/>
                  </a:lnTo>
                  <a:lnTo>
                    <a:pt x="286874" y="38345"/>
                  </a:lnTo>
                  <a:lnTo>
                    <a:pt x="260582" y="65930"/>
                  </a:lnTo>
                  <a:lnTo>
                    <a:pt x="257182" y="86232"/>
                  </a:lnTo>
                  <a:lnTo>
                    <a:pt x="257559" y="93411"/>
                  </a:lnTo>
                  <a:lnTo>
                    <a:pt x="286756" y="134772"/>
                  </a:lnTo>
                  <a:lnTo>
                    <a:pt x="294579" y="136906"/>
                  </a:lnTo>
                  <a:lnTo>
                    <a:pt x="311648" y="136906"/>
                  </a:lnTo>
                  <a:lnTo>
                    <a:pt x="318997" y="135068"/>
                  </a:lnTo>
                  <a:lnTo>
                    <a:pt x="331680" y="127601"/>
                  </a:lnTo>
                  <a:lnTo>
                    <a:pt x="336480" y="122859"/>
                  </a:lnTo>
                  <a:lnTo>
                    <a:pt x="336580" y="122681"/>
                  </a:lnTo>
                  <a:lnTo>
                    <a:pt x="300565" y="122681"/>
                  </a:lnTo>
                  <a:lnTo>
                    <a:pt x="295053" y="121259"/>
                  </a:lnTo>
                  <a:lnTo>
                    <a:pt x="273717" y="78883"/>
                  </a:lnTo>
                  <a:lnTo>
                    <a:pt x="275199" y="72483"/>
                  </a:lnTo>
                  <a:lnTo>
                    <a:pt x="281125" y="61578"/>
                  </a:lnTo>
                  <a:lnTo>
                    <a:pt x="285096" y="57429"/>
                  </a:lnTo>
                  <a:lnTo>
                    <a:pt x="295053" y="51739"/>
                  </a:lnTo>
                  <a:lnTo>
                    <a:pt x="300565" y="50317"/>
                  </a:lnTo>
                  <a:lnTo>
                    <a:pt x="336730" y="50317"/>
                  </a:lnTo>
                  <a:lnTo>
                    <a:pt x="336599" y="50080"/>
                  </a:lnTo>
                  <a:lnTo>
                    <a:pt x="331917" y="45457"/>
                  </a:lnTo>
                  <a:lnTo>
                    <a:pt x="319352" y="38108"/>
                  </a:lnTo>
                  <a:lnTo>
                    <a:pt x="311944" y="36271"/>
                  </a:lnTo>
                  <a:close/>
                </a:path>
                <a:path w="634364" h="181610">
                  <a:moveTo>
                    <a:pt x="356038" y="117170"/>
                  </a:moveTo>
                  <a:lnTo>
                    <a:pt x="339681" y="117170"/>
                  </a:lnTo>
                  <a:lnTo>
                    <a:pt x="339681" y="135305"/>
                  </a:lnTo>
                  <a:lnTo>
                    <a:pt x="356038" y="135305"/>
                  </a:lnTo>
                  <a:lnTo>
                    <a:pt x="356038" y="117170"/>
                  </a:lnTo>
                  <a:close/>
                </a:path>
                <a:path w="634364" h="181610">
                  <a:moveTo>
                    <a:pt x="336730" y="50317"/>
                  </a:moveTo>
                  <a:lnTo>
                    <a:pt x="312655" y="50317"/>
                  </a:lnTo>
                  <a:lnTo>
                    <a:pt x="318167" y="51799"/>
                  </a:lnTo>
                  <a:lnTo>
                    <a:pt x="323145" y="54762"/>
                  </a:lnTo>
                  <a:lnTo>
                    <a:pt x="339681" y="93759"/>
                  </a:lnTo>
                  <a:lnTo>
                    <a:pt x="338199" y="100219"/>
                  </a:lnTo>
                  <a:lnTo>
                    <a:pt x="312655" y="122681"/>
                  </a:lnTo>
                  <a:lnTo>
                    <a:pt x="336580" y="122681"/>
                  </a:lnTo>
                  <a:lnTo>
                    <a:pt x="339681" y="117170"/>
                  </a:lnTo>
                  <a:lnTo>
                    <a:pt x="356038" y="117170"/>
                  </a:lnTo>
                  <a:lnTo>
                    <a:pt x="356038" y="55651"/>
                  </a:lnTo>
                  <a:lnTo>
                    <a:pt x="339681" y="55651"/>
                  </a:lnTo>
                  <a:lnTo>
                    <a:pt x="336730" y="50317"/>
                  </a:lnTo>
                  <a:close/>
                </a:path>
                <a:path w="634364" h="181610">
                  <a:moveTo>
                    <a:pt x="356038" y="37871"/>
                  </a:moveTo>
                  <a:lnTo>
                    <a:pt x="339681" y="37871"/>
                  </a:lnTo>
                  <a:lnTo>
                    <a:pt x="339681" y="55651"/>
                  </a:lnTo>
                  <a:lnTo>
                    <a:pt x="356038" y="55651"/>
                  </a:lnTo>
                  <a:lnTo>
                    <a:pt x="356038" y="37871"/>
                  </a:lnTo>
                  <a:close/>
                </a:path>
                <a:path w="634364" h="181610">
                  <a:moveTo>
                    <a:pt x="399561" y="37871"/>
                  </a:moveTo>
                  <a:lnTo>
                    <a:pt x="383381" y="37871"/>
                  </a:lnTo>
                  <a:lnTo>
                    <a:pt x="383381" y="135305"/>
                  </a:lnTo>
                  <a:lnTo>
                    <a:pt x="399561" y="135305"/>
                  </a:lnTo>
                  <a:lnTo>
                    <a:pt x="399561" y="71238"/>
                  </a:lnTo>
                  <a:lnTo>
                    <a:pt x="402050" y="63474"/>
                  </a:lnTo>
                  <a:lnTo>
                    <a:pt x="407028" y="58140"/>
                  </a:lnTo>
                  <a:lnTo>
                    <a:pt x="412125" y="52806"/>
                  </a:lnTo>
                  <a:lnTo>
                    <a:pt x="414851" y="51739"/>
                  </a:lnTo>
                  <a:lnTo>
                    <a:pt x="399561" y="51739"/>
                  </a:lnTo>
                  <a:lnTo>
                    <a:pt x="399561" y="37871"/>
                  </a:lnTo>
                  <a:close/>
                </a:path>
                <a:path w="634364" h="181610">
                  <a:moveTo>
                    <a:pt x="462258" y="50139"/>
                  </a:moveTo>
                  <a:lnTo>
                    <a:pt x="435891" y="50139"/>
                  </a:lnTo>
                  <a:lnTo>
                    <a:pt x="442529" y="52747"/>
                  </a:lnTo>
                  <a:lnTo>
                    <a:pt x="447389" y="57962"/>
                  </a:lnTo>
                  <a:lnTo>
                    <a:pt x="452249" y="63059"/>
                  </a:lnTo>
                  <a:lnTo>
                    <a:pt x="454679" y="70468"/>
                  </a:lnTo>
                  <a:lnTo>
                    <a:pt x="454679" y="135305"/>
                  </a:lnTo>
                  <a:lnTo>
                    <a:pt x="470681" y="135305"/>
                  </a:lnTo>
                  <a:lnTo>
                    <a:pt x="470681" y="77876"/>
                  </a:lnTo>
                  <a:lnTo>
                    <a:pt x="469992" y="68341"/>
                  </a:lnTo>
                  <a:lnTo>
                    <a:pt x="467925" y="60007"/>
                  </a:lnTo>
                  <a:lnTo>
                    <a:pt x="464480" y="52873"/>
                  </a:lnTo>
                  <a:lnTo>
                    <a:pt x="462258" y="50139"/>
                  </a:lnTo>
                  <a:close/>
                </a:path>
                <a:path w="634364" h="181610">
                  <a:moveTo>
                    <a:pt x="430853" y="36093"/>
                  </a:moveTo>
                  <a:lnTo>
                    <a:pt x="424216" y="36093"/>
                  </a:lnTo>
                  <a:lnTo>
                    <a:pt x="418111" y="37456"/>
                  </a:lnTo>
                  <a:lnTo>
                    <a:pt x="412540" y="40182"/>
                  </a:lnTo>
                  <a:lnTo>
                    <a:pt x="407087" y="42909"/>
                  </a:lnTo>
                  <a:lnTo>
                    <a:pt x="402761" y="46761"/>
                  </a:lnTo>
                  <a:lnTo>
                    <a:pt x="399561" y="51739"/>
                  </a:lnTo>
                  <a:lnTo>
                    <a:pt x="414851" y="51739"/>
                  </a:lnTo>
                  <a:lnTo>
                    <a:pt x="418941" y="50139"/>
                  </a:lnTo>
                  <a:lnTo>
                    <a:pt x="462258" y="50139"/>
                  </a:lnTo>
                  <a:lnTo>
                    <a:pt x="459657" y="46939"/>
                  </a:lnTo>
                  <a:lnTo>
                    <a:pt x="453723" y="42194"/>
                  </a:lnTo>
                  <a:lnTo>
                    <a:pt x="446944" y="38804"/>
                  </a:lnTo>
                  <a:lnTo>
                    <a:pt x="439321" y="36771"/>
                  </a:lnTo>
                  <a:lnTo>
                    <a:pt x="430853" y="36093"/>
                  </a:lnTo>
                  <a:close/>
                </a:path>
                <a:path w="634364" h="181610">
                  <a:moveTo>
                    <a:pt x="508904" y="0"/>
                  </a:moveTo>
                  <a:lnTo>
                    <a:pt x="502741" y="0"/>
                  </a:lnTo>
                  <a:lnTo>
                    <a:pt x="500133" y="1066"/>
                  </a:lnTo>
                  <a:lnTo>
                    <a:pt x="497999" y="3200"/>
                  </a:lnTo>
                  <a:lnTo>
                    <a:pt x="495984" y="5333"/>
                  </a:lnTo>
                  <a:lnTo>
                    <a:pt x="494977" y="7941"/>
                  </a:lnTo>
                  <a:lnTo>
                    <a:pt x="494977" y="14105"/>
                  </a:lnTo>
                  <a:lnTo>
                    <a:pt x="495984" y="16713"/>
                  </a:lnTo>
                  <a:lnTo>
                    <a:pt x="497999" y="18846"/>
                  </a:lnTo>
                  <a:lnTo>
                    <a:pt x="500133" y="20980"/>
                  </a:lnTo>
                  <a:lnTo>
                    <a:pt x="502741" y="22047"/>
                  </a:lnTo>
                  <a:lnTo>
                    <a:pt x="508904" y="22047"/>
                  </a:lnTo>
                  <a:lnTo>
                    <a:pt x="511453" y="20980"/>
                  </a:lnTo>
                  <a:lnTo>
                    <a:pt x="513468" y="18846"/>
                  </a:lnTo>
                  <a:lnTo>
                    <a:pt x="515601" y="16713"/>
                  </a:lnTo>
                  <a:lnTo>
                    <a:pt x="516668" y="14105"/>
                  </a:lnTo>
                  <a:lnTo>
                    <a:pt x="516668" y="7941"/>
                  </a:lnTo>
                  <a:lnTo>
                    <a:pt x="515601" y="5333"/>
                  </a:lnTo>
                  <a:lnTo>
                    <a:pt x="513468" y="3200"/>
                  </a:lnTo>
                  <a:lnTo>
                    <a:pt x="511453" y="1066"/>
                  </a:lnTo>
                  <a:lnTo>
                    <a:pt x="508904" y="0"/>
                  </a:lnTo>
                  <a:close/>
                </a:path>
                <a:path w="634364" h="181610">
                  <a:moveTo>
                    <a:pt x="513823" y="37871"/>
                  </a:moveTo>
                  <a:lnTo>
                    <a:pt x="497644" y="37871"/>
                  </a:lnTo>
                  <a:lnTo>
                    <a:pt x="497644" y="160375"/>
                  </a:lnTo>
                  <a:lnTo>
                    <a:pt x="496695" y="163398"/>
                  </a:lnTo>
                  <a:lnTo>
                    <a:pt x="494799" y="165176"/>
                  </a:lnTo>
                  <a:lnTo>
                    <a:pt x="493021" y="166954"/>
                  </a:lnTo>
                  <a:lnTo>
                    <a:pt x="489880" y="167843"/>
                  </a:lnTo>
                  <a:lnTo>
                    <a:pt x="478619" y="167843"/>
                  </a:lnTo>
                  <a:lnTo>
                    <a:pt x="478619" y="181533"/>
                  </a:lnTo>
                  <a:lnTo>
                    <a:pt x="496458" y="181533"/>
                  </a:lnTo>
                  <a:lnTo>
                    <a:pt x="502859" y="179518"/>
                  </a:lnTo>
                  <a:lnTo>
                    <a:pt x="511631" y="171458"/>
                  </a:lnTo>
                  <a:lnTo>
                    <a:pt x="513803" y="165176"/>
                  </a:lnTo>
                  <a:lnTo>
                    <a:pt x="513823" y="37871"/>
                  </a:lnTo>
                  <a:close/>
                </a:path>
                <a:path w="634364" h="181610">
                  <a:moveTo>
                    <a:pt x="589930" y="36271"/>
                  </a:moveTo>
                  <a:lnTo>
                    <a:pt x="572743" y="36271"/>
                  </a:lnTo>
                  <a:lnTo>
                    <a:pt x="564860" y="38345"/>
                  </a:lnTo>
                  <a:lnTo>
                    <a:pt x="538568" y="65930"/>
                  </a:lnTo>
                  <a:lnTo>
                    <a:pt x="535168" y="86232"/>
                  </a:lnTo>
                  <a:lnTo>
                    <a:pt x="535546" y="93411"/>
                  </a:lnTo>
                  <a:lnTo>
                    <a:pt x="564742" y="134772"/>
                  </a:lnTo>
                  <a:lnTo>
                    <a:pt x="572565" y="136906"/>
                  </a:lnTo>
                  <a:lnTo>
                    <a:pt x="589634" y="136906"/>
                  </a:lnTo>
                  <a:lnTo>
                    <a:pt x="596983" y="135068"/>
                  </a:lnTo>
                  <a:lnTo>
                    <a:pt x="609666" y="127601"/>
                  </a:lnTo>
                  <a:lnTo>
                    <a:pt x="614467" y="122859"/>
                  </a:lnTo>
                  <a:lnTo>
                    <a:pt x="614567" y="122681"/>
                  </a:lnTo>
                  <a:lnTo>
                    <a:pt x="578551" y="122681"/>
                  </a:lnTo>
                  <a:lnTo>
                    <a:pt x="573039" y="121259"/>
                  </a:lnTo>
                  <a:lnTo>
                    <a:pt x="551703" y="78883"/>
                  </a:lnTo>
                  <a:lnTo>
                    <a:pt x="553185" y="72483"/>
                  </a:lnTo>
                  <a:lnTo>
                    <a:pt x="559112" y="61578"/>
                  </a:lnTo>
                  <a:lnTo>
                    <a:pt x="563082" y="57429"/>
                  </a:lnTo>
                  <a:lnTo>
                    <a:pt x="573039" y="51739"/>
                  </a:lnTo>
                  <a:lnTo>
                    <a:pt x="578551" y="50317"/>
                  </a:lnTo>
                  <a:lnTo>
                    <a:pt x="614716" y="50317"/>
                  </a:lnTo>
                  <a:lnTo>
                    <a:pt x="614585" y="50080"/>
                  </a:lnTo>
                  <a:lnTo>
                    <a:pt x="609903" y="45457"/>
                  </a:lnTo>
                  <a:lnTo>
                    <a:pt x="597339" y="38108"/>
                  </a:lnTo>
                  <a:lnTo>
                    <a:pt x="589930" y="36271"/>
                  </a:lnTo>
                  <a:close/>
                </a:path>
                <a:path w="634364" h="181610">
                  <a:moveTo>
                    <a:pt x="634025" y="117170"/>
                  </a:moveTo>
                  <a:lnTo>
                    <a:pt x="617667" y="117170"/>
                  </a:lnTo>
                  <a:lnTo>
                    <a:pt x="617667" y="135305"/>
                  </a:lnTo>
                  <a:lnTo>
                    <a:pt x="634025" y="135305"/>
                  </a:lnTo>
                  <a:lnTo>
                    <a:pt x="634025" y="117170"/>
                  </a:lnTo>
                  <a:close/>
                </a:path>
                <a:path w="634364" h="181610">
                  <a:moveTo>
                    <a:pt x="614716" y="50317"/>
                  </a:moveTo>
                  <a:lnTo>
                    <a:pt x="590641" y="50317"/>
                  </a:lnTo>
                  <a:lnTo>
                    <a:pt x="596153" y="51799"/>
                  </a:lnTo>
                  <a:lnTo>
                    <a:pt x="601132" y="54762"/>
                  </a:lnTo>
                  <a:lnTo>
                    <a:pt x="617667" y="93759"/>
                  </a:lnTo>
                  <a:lnTo>
                    <a:pt x="616185" y="100219"/>
                  </a:lnTo>
                  <a:lnTo>
                    <a:pt x="590641" y="122681"/>
                  </a:lnTo>
                  <a:lnTo>
                    <a:pt x="614567" y="122681"/>
                  </a:lnTo>
                  <a:lnTo>
                    <a:pt x="617667" y="117170"/>
                  </a:lnTo>
                  <a:lnTo>
                    <a:pt x="634025" y="117170"/>
                  </a:lnTo>
                  <a:lnTo>
                    <a:pt x="634025" y="55651"/>
                  </a:lnTo>
                  <a:lnTo>
                    <a:pt x="617667" y="55651"/>
                  </a:lnTo>
                  <a:lnTo>
                    <a:pt x="614716" y="50317"/>
                  </a:lnTo>
                  <a:close/>
                </a:path>
                <a:path w="634364" h="181610">
                  <a:moveTo>
                    <a:pt x="634025" y="37871"/>
                  </a:moveTo>
                  <a:lnTo>
                    <a:pt x="617667" y="37871"/>
                  </a:lnTo>
                  <a:lnTo>
                    <a:pt x="617667" y="55651"/>
                  </a:lnTo>
                  <a:lnTo>
                    <a:pt x="634025" y="55651"/>
                  </a:lnTo>
                  <a:lnTo>
                    <a:pt x="634025" y="37871"/>
                  </a:lnTo>
                  <a:close/>
                </a:path>
              </a:pathLst>
            </a:custGeom>
            <a:solidFill>
              <a:srgbClr val="FFFFFF"/>
            </a:solidFill>
          </p:spPr>
          <p:txBody>
            <a:bodyPr wrap="square" lIns="0" tIns="0" rIns="0" bIns="0" rtlCol="0"/>
            <a:lstStyle/>
            <a:p>
              <a:endParaRPr sz="1154"/>
            </a:p>
          </p:txBody>
        </p:sp>
        <p:pic>
          <p:nvPicPr>
            <p:cNvPr id="17" name="object 17"/>
            <p:cNvPicPr/>
            <p:nvPr/>
          </p:nvPicPr>
          <p:blipFill>
            <a:blip r:embed="rId5" cstate="print"/>
            <a:stretch>
              <a:fillRect/>
            </a:stretch>
          </p:blipFill>
          <p:spPr>
            <a:xfrm>
              <a:off x="3153791" y="3126485"/>
              <a:ext cx="1480664" cy="1021333"/>
            </a:xfrm>
            <a:prstGeom prst="rect">
              <a:avLst/>
            </a:prstGeom>
          </p:spPr>
        </p:pic>
        <p:sp>
          <p:nvSpPr>
            <p:cNvPr id="18" name="object 18"/>
            <p:cNvSpPr/>
            <p:nvPr/>
          </p:nvSpPr>
          <p:spPr>
            <a:xfrm>
              <a:off x="4965700" y="2336800"/>
              <a:ext cx="2032000" cy="2286000"/>
            </a:xfrm>
            <a:custGeom>
              <a:avLst/>
              <a:gdLst/>
              <a:ahLst/>
              <a:cxnLst/>
              <a:rect l="l" t="t" r="r" b="b"/>
              <a:pathLst>
                <a:path w="2032000" h="2286000">
                  <a:moveTo>
                    <a:pt x="2032000" y="0"/>
                  </a:moveTo>
                  <a:lnTo>
                    <a:pt x="0" y="0"/>
                  </a:lnTo>
                  <a:lnTo>
                    <a:pt x="0" y="2286000"/>
                  </a:lnTo>
                  <a:lnTo>
                    <a:pt x="2032000" y="2286000"/>
                  </a:lnTo>
                  <a:lnTo>
                    <a:pt x="2032000" y="0"/>
                  </a:lnTo>
                  <a:close/>
                </a:path>
              </a:pathLst>
            </a:custGeom>
            <a:solidFill>
              <a:srgbClr val="FDDB62"/>
            </a:solidFill>
          </p:spPr>
          <p:txBody>
            <a:bodyPr wrap="square" lIns="0" tIns="0" rIns="0" bIns="0" rtlCol="0"/>
            <a:lstStyle/>
            <a:p>
              <a:endParaRPr sz="1154"/>
            </a:p>
          </p:txBody>
        </p:sp>
        <p:sp>
          <p:nvSpPr>
            <p:cNvPr id="19" name="object 19"/>
            <p:cNvSpPr/>
            <p:nvPr/>
          </p:nvSpPr>
          <p:spPr>
            <a:xfrm>
              <a:off x="5174767" y="2738628"/>
              <a:ext cx="744220" cy="133350"/>
            </a:xfrm>
            <a:custGeom>
              <a:avLst/>
              <a:gdLst/>
              <a:ahLst/>
              <a:cxnLst/>
              <a:rect l="l" t="t" r="r" b="b"/>
              <a:pathLst>
                <a:path w="744220" h="133350">
                  <a:moveTo>
                    <a:pt x="63474" y="8356"/>
                  </a:moveTo>
                  <a:lnTo>
                    <a:pt x="44805" y="8356"/>
                  </a:lnTo>
                  <a:lnTo>
                    <a:pt x="0" y="131571"/>
                  </a:lnTo>
                  <a:lnTo>
                    <a:pt x="17068" y="131571"/>
                  </a:lnTo>
                  <a:lnTo>
                    <a:pt x="27025" y="104012"/>
                  </a:lnTo>
                  <a:lnTo>
                    <a:pt x="98120" y="104012"/>
                  </a:lnTo>
                  <a:lnTo>
                    <a:pt x="93355" y="90855"/>
                  </a:lnTo>
                  <a:lnTo>
                    <a:pt x="31648" y="90855"/>
                  </a:lnTo>
                  <a:lnTo>
                    <a:pt x="54051" y="28270"/>
                  </a:lnTo>
                  <a:lnTo>
                    <a:pt x="70687" y="28270"/>
                  </a:lnTo>
                  <a:lnTo>
                    <a:pt x="63474" y="8356"/>
                  </a:lnTo>
                  <a:close/>
                </a:path>
                <a:path w="744220" h="133350">
                  <a:moveTo>
                    <a:pt x="98120" y="104012"/>
                  </a:moveTo>
                  <a:lnTo>
                    <a:pt x="81076" y="104012"/>
                  </a:lnTo>
                  <a:lnTo>
                    <a:pt x="91033" y="131571"/>
                  </a:lnTo>
                  <a:lnTo>
                    <a:pt x="108102" y="131571"/>
                  </a:lnTo>
                  <a:lnTo>
                    <a:pt x="98120" y="104012"/>
                  </a:lnTo>
                  <a:close/>
                </a:path>
                <a:path w="744220" h="133350">
                  <a:moveTo>
                    <a:pt x="70687" y="28270"/>
                  </a:moveTo>
                  <a:lnTo>
                    <a:pt x="54051" y="28270"/>
                  </a:lnTo>
                  <a:lnTo>
                    <a:pt x="76454" y="90855"/>
                  </a:lnTo>
                  <a:lnTo>
                    <a:pt x="93355" y="90855"/>
                  </a:lnTo>
                  <a:lnTo>
                    <a:pt x="70687" y="28270"/>
                  </a:lnTo>
                  <a:close/>
                </a:path>
                <a:path w="744220" h="133350">
                  <a:moveTo>
                    <a:pt x="143809" y="34137"/>
                  </a:moveTo>
                  <a:lnTo>
                    <a:pt x="127629" y="34137"/>
                  </a:lnTo>
                  <a:lnTo>
                    <a:pt x="127629" y="131571"/>
                  </a:lnTo>
                  <a:lnTo>
                    <a:pt x="143809" y="131571"/>
                  </a:lnTo>
                  <a:lnTo>
                    <a:pt x="143809" y="67682"/>
                  </a:lnTo>
                  <a:lnTo>
                    <a:pt x="146298" y="59918"/>
                  </a:lnTo>
                  <a:lnTo>
                    <a:pt x="151277" y="54584"/>
                  </a:lnTo>
                  <a:lnTo>
                    <a:pt x="156255" y="49132"/>
                  </a:lnTo>
                  <a:lnTo>
                    <a:pt x="158585" y="48183"/>
                  </a:lnTo>
                  <a:lnTo>
                    <a:pt x="143809" y="48183"/>
                  </a:lnTo>
                  <a:lnTo>
                    <a:pt x="143809" y="34137"/>
                  </a:lnTo>
                  <a:close/>
                </a:path>
                <a:path w="744220" h="133350">
                  <a:moveTo>
                    <a:pt x="206761" y="46405"/>
                  </a:moveTo>
                  <a:lnTo>
                    <a:pt x="179547" y="46405"/>
                  </a:lnTo>
                  <a:lnTo>
                    <a:pt x="186007" y="49013"/>
                  </a:lnTo>
                  <a:lnTo>
                    <a:pt x="190748" y="54228"/>
                  </a:lnTo>
                  <a:lnTo>
                    <a:pt x="195608" y="59325"/>
                  </a:lnTo>
                  <a:lnTo>
                    <a:pt x="198038" y="66734"/>
                  </a:lnTo>
                  <a:lnTo>
                    <a:pt x="198038" y="131571"/>
                  </a:lnTo>
                  <a:lnTo>
                    <a:pt x="214040" y="131571"/>
                  </a:lnTo>
                  <a:lnTo>
                    <a:pt x="214040" y="67682"/>
                  </a:lnTo>
                  <a:lnTo>
                    <a:pt x="216529" y="59918"/>
                  </a:lnTo>
                  <a:lnTo>
                    <a:pt x="221995" y="54051"/>
                  </a:lnTo>
                  <a:lnTo>
                    <a:pt x="210306" y="54051"/>
                  </a:lnTo>
                  <a:lnTo>
                    <a:pt x="207224" y="46939"/>
                  </a:lnTo>
                  <a:lnTo>
                    <a:pt x="206761" y="46405"/>
                  </a:lnTo>
                  <a:close/>
                </a:path>
                <a:path w="744220" h="133350">
                  <a:moveTo>
                    <a:pt x="276488" y="46405"/>
                  </a:moveTo>
                  <a:lnTo>
                    <a:pt x="249778" y="46405"/>
                  </a:lnTo>
                  <a:lnTo>
                    <a:pt x="256238" y="49013"/>
                  </a:lnTo>
                  <a:lnTo>
                    <a:pt x="260979" y="54228"/>
                  </a:lnTo>
                  <a:lnTo>
                    <a:pt x="265839" y="59325"/>
                  </a:lnTo>
                  <a:lnTo>
                    <a:pt x="268269" y="66734"/>
                  </a:lnTo>
                  <a:lnTo>
                    <a:pt x="268269" y="131571"/>
                  </a:lnTo>
                  <a:lnTo>
                    <a:pt x="284271" y="131571"/>
                  </a:lnTo>
                  <a:lnTo>
                    <a:pt x="284271" y="65134"/>
                  </a:lnTo>
                  <a:lnTo>
                    <a:pt x="282552" y="57488"/>
                  </a:lnTo>
                  <a:lnTo>
                    <a:pt x="276488" y="46405"/>
                  </a:lnTo>
                  <a:close/>
                </a:path>
                <a:path w="744220" h="133350">
                  <a:moveTo>
                    <a:pt x="252386" y="32359"/>
                  </a:moveTo>
                  <a:lnTo>
                    <a:pt x="237095" y="32359"/>
                  </a:lnTo>
                  <a:lnTo>
                    <a:pt x="230101" y="34256"/>
                  </a:lnTo>
                  <a:lnTo>
                    <a:pt x="217537" y="41842"/>
                  </a:lnTo>
                  <a:lnTo>
                    <a:pt x="213033" y="47176"/>
                  </a:lnTo>
                  <a:lnTo>
                    <a:pt x="210306" y="54051"/>
                  </a:lnTo>
                  <a:lnTo>
                    <a:pt x="221995" y="54051"/>
                  </a:lnTo>
                  <a:lnTo>
                    <a:pt x="226486" y="49132"/>
                  </a:lnTo>
                  <a:lnTo>
                    <a:pt x="233183" y="46405"/>
                  </a:lnTo>
                  <a:lnTo>
                    <a:pt x="276488" y="46405"/>
                  </a:lnTo>
                  <a:lnTo>
                    <a:pt x="275677" y="44924"/>
                  </a:lnTo>
                  <a:lnTo>
                    <a:pt x="270995" y="40242"/>
                  </a:lnTo>
                  <a:lnTo>
                    <a:pt x="265069" y="37160"/>
                  </a:lnTo>
                  <a:lnTo>
                    <a:pt x="259142" y="33959"/>
                  </a:lnTo>
                  <a:lnTo>
                    <a:pt x="252386" y="32359"/>
                  </a:lnTo>
                  <a:close/>
                </a:path>
                <a:path w="744220" h="133350">
                  <a:moveTo>
                    <a:pt x="182747" y="32359"/>
                  </a:moveTo>
                  <a:lnTo>
                    <a:pt x="168049" y="32359"/>
                  </a:lnTo>
                  <a:lnTo>
                    <a:pt x="162063" y="33722"/>
                  </a:lnTo>
                  <a:lnTo>
                    <a:pt x="156611" y="36448"/>
                  </a:lnTo>
                  <a:lnTo>
                    <a:pt x="151277" y="39175"/>
                  </a:lnTo>
                  <a:lnTo>
                    <a:pt x="147010" y="43086"/>
                  </a:lnTo>
                  <a:lnTo>
                    <a:pt x="143809" y="48183"/>
                  </a:lnTo>
                  <a:lnTo>
                    <a:pt x="158585" y="48183"/>
                  </a:lnTo>
                  <a:lnTo>
                    <a:pt x="162952" y="46405"/>
                  </a:lnTo>
                  <a:lnTo>
                    <a:pt x="206761" y="46405"/>
                  </a:lnTo>
                  <a:lnTo>
                    <a:pt x="202542" y="41545"/>
                  </a:lnTo>
                  <a:lnTo>
                    <a:pt x="189978" y="34196"/>
                  </a:lnTo>
                  <a:lnTo>
                    <a:pt x="182747" y="32359"/>
                  </a:lnTo>
                  <a:close/>
                </a:path>
                <a:path w="744220" h="133350">
                  <a:moveTo>
                    <a:pt x="359529" y="32537"/>
                  </a:moveTo>
                  <a:lnTo>
                    <a:pt x="342342" y="32537"/>
                  </a:lnTo>
                  <a:lnTo>
                    <a:pt x="334459" y="34611"/>
                  </a:lnTo>
                  <a:lnTo>
                    <a:pt x="308167" y="62196"/>
                  </a:lnTo>
                  <a:lnTo>
                    <a:pt x="304767" y="82499"/>
                  </a:lnTo>
                  <a:lnTo>
                    <a:pt x="305145" y="89677"/>
                  </a:lnTo>
                  <a:lnTo>
                    <a:pt x="334341" y="131038"/>
                  </a:lnTo>
                  <a:lnTo>
                    <a:pt x="342164" y="133172"/>
                  </a:lnTo>
                  <a:lnTo>
                    <a:pt x="359233" y="133172"/>
                  </a:lnTo>
                  <a:lnTo>
                    <a:pt x="366582" y="131334"/>
                  </a:lnTo>
                  <a:lnTo>
                    <a:pt x="379265" y="123867"/>
                  </a:lnTo>
                  <a:lnTo>
                    <a:pt x="384066" y="119126"/>
                  </a:lnTo>
                  <a:lnTo>
                    <a:pt x="384166" y="118948"/>
                  </a:lnTo>
                  <a:lnTo>
                    <a:pt x="348150" y="118948"/>
                  </a:lnTo>
                  <a:lnTo>
                    <a:pt x="342638" y="117525"/>
                  </a:lnTo>
                  <a:lnTo>
                    <a:pt x="321302" y="75150"/>
                  </a:lnTo>
                  <a:lnTo>
                    <a:pt x="322784" y="68749"/>
                  </a:lnTo>
                  <a:lnTo>
                    <a:pt x="328710" y="57844"/>
                  </a:lnTo>
                  <a:lnTo>
                    <a:pt x="332681" y="53695"/>
                  </a:lnTo>
                  <a:lnTo>
                    <a:pt x="342638" y="48005"/>
                  </a:lnTo>
                  <a:lnTo>
                    <a:pt x="348150" y="46583"/>
                  </a:lnTo>
                  <a:lnTo>
                    <a:pt x="384315" y="46583"/>
                  </a:lnTo>
                  <a:lnTo>
                    <a:pt x="384184" y="46346"/>
                  </a:lnTo>
                  <a:lnTo>
                    <a:pt x="379502" y="41723"/>
                  </a:lnTo>
                  <a:lnTo>
                    <a:pt x="366937" y="34374"/>
                  </a:lnTo>
                  <a:lnTo>
                    <a:pt x="359529" y="32537"/>
                  </a:lnTo>
                  <a:close/>
                </a:path>
                <a:path w="744220" h="133350">
                  <a:moveTo>
                    <a:pt x="403624" y="113436"/>
                  </a:moveTo>
                  <a:lnTo>
                    <a:pt x="387266" y="113436"/>
                  </a:lnTo>
                  <a:lnTo>
                    <a:pt x="387266" y="131571"/>
                  </a:lnTo>
                  <a:lnTo>
                    <a:pt x="403624" y="131571"/>
                  </a:lnTo>
                  <a:lnTo>
                    <a:pt x="403624" y="113436"/>
                  </a:lnTo>
                  <a:close/>
                </a:path>
                <a:path w="744220" h="133350">
                  <a:moveTo>
                    <a:pt x="384315" y="46583"/>
                  </a:moveTo>
                  <a:lnTo>
                    <a:pt x="360240" y="46583"/>
                  </a:lnTo>
                  <a:lnTo>
                    <a:pt x="365752" y="48065"/>
                  </a:lnTo>
                  <a:lnTo>
                    <a:pt x="370731" y="51028"/>
                  </a:lnTo>
                  <a:lnTo>
                    <a:pt x="387266" y="90026"/>
                  </a:lnTo>
                  <a:lnTo>
                    <a:pt x="385784" y="96486"/>
                  </a:lnTo>
                  <a:lnTo>
                    <a:pt x="360240" y="118948"/>
                  </a:lnTo>
                  <a:lnTo>
                    <a:pt x="384166" y="118948"/>
                  </a:lnTo>
                  <a:lnTo>
                    <a:pt x="387266" y="113436"/>
                  </a:lnTo>
                  <a:lnTo>
                    <a:pt x="403624" y="113436"/>
                  </a:lnTo>
                  <a:lnTo>
                    <a:pt x="403624" y="51917"/>
                  </a:lnTo>
                  <a:lnTo>
                    <a:pt x="387266" y="51917"/>
                  </a:lnTo>
                  <a:lnTo>
                    <a:pt x="384315" y="46583"/>
                  </a:lnTo>
                  <a:close/>
                </a:path>
                <a:path w="744220" h="133350">
                  <a:moveTo>
                    <a:pt x="403624" y="34137"/>
                  </a:moveTo>
                  <a:lnTo>
                    <a:pt x="387266" y="34137"/>
                  </a:lnTo>
                  <a:lnTo>
                    <a:pt x="387266" y="51917"/>
                  </a:lnTo>
                  <a:lnTo>
                    <a:pt x="403624" y="51917"/>
                  </a:lnTo>
                  <a:lnTo>
                    <a:pt x="403624" y="34137"/>
                  </a:lnTo>
                  <a:close/>
                </a:path>
                <a:path w="744220" h="133350">
                  <a:moveTo>
                    <a:pt x="447146" y="34137"/>
                  </a:moveTo>
                  <a:lnTo>
                    <a:pt x="430966" y="34137"/>
                  </a:lnTo>
                  <a:lnTo>
                    <a:pt x="430966" y="131571"/>
                  </a:lnTo>
                  <a:lnTo>
                    <a:pt x="447146" y="131571"/>
                  </a:lnTo>
                  <a:lnTo>
                    <a:pt x="447146" y="78587"/>
                  </a:lnTo>
                  <a:lnTo>
                    <a:pt x="448846" y="65674"/>
                  </a:lnTo>
                  <a:lnTo>
                    <a:pt x="453947" y="56451"/>
                  </a:lnTo>
                  <a:lnTo>
                    <a:pt x="462448" y="50917"/>
                  </a:lnTo>
                  <a:lnTo>
                    <a:pt x="468613" y="49961"/>
                  </a:lnTo>
                  <a:lnTo>
                    <a:pt x="447146" y="49961"/>
                  </a:lnTo>
                  <a:lnTo>
                    <a:pt x="447146" y="34137"/>
                  </a:lnTo>
                  <a:close/>
                </a:path>
                <a:path w="744220" h="133350">
                  <a:moveTo>
                    <a:pt x="478616" y="32359"/>
                  </a:moveTo>
                  <a:lnTo>
                    <a:pt x="471030" y="32359"/>
                  </a:lnTo>
                  <a:lnTo>
                    <a:pt x="464570" y="33900"/>
                  </a:lnTo>
                  <a:lnTo>
                    <a:pt x="459236" y="36982"/>
                  </a:lnTo>
                  <a:lnTo>
                    <a:pt x="454021" y="40064"/>
                  </a:lnTo>
                  <a:lnTo>
                    <a:pt x="449990" y="44390"/>
                  </a:lnTo>
                  <a:lnTo>
                    <a:pt x="447146" y="49961"/>
                  </a:lnTo>
                  <a:lnTo>
                    <a:pt x="468613" y="49961"/>
                  </a:lnTo>
                  <a:lnTo>
                    <a:pt x="474349" y="49072"/>
                  </a:lnTo>
                  <a:lnTo>
                    <a:pt x="478616" y="49072"/>
                  </a:lnTo>
                  <a:lnTo>
                    <a:pt x="478616" y="32359"/>
                  </a:lnTo>
                  <a:close/>
                </a:path>
                <a:path w="744220" h="133350">
                  <a:moveTo>
                    <a:pt x="548678" y="32537"/>
                  </a:moveTo>
                  <a:lnTo>
                    <a:pt x="539432" y="32537"/>
                  </a:lnTo>
                  <a:lnTo>
                    <a:pt x="532520" y="32926"/>
                  </a:lnTo>
                  <a:lnTo>
                    <a:pt x="497294" y="56184"/>
                  </a:lnTo>
                  <a:lnTo>
                    <a:pt x="491248" y="82676"/>
                  </a:lnTo>
                  <a:lnTo>
                    <a:pt x="491637" y="90011"/>
                  </a:lnTo>
                  <a:lnTo>
                    <a:pt x="514540" y="126949"/>
                  </a:lnTo>
                  <a:lnTo>
                    <a:pt x="539432" y="133172"/>
                  </a:lnTo>
                  <a:lnTo>
                    <a:pt x="547789" y="132627"/>
                  </a:lnTo>
                  <a:lnTo>
                    <a:pt x="574142" y="119481"/>
                  </a:lnTo>
                  <a:lnTo>
                    <a:pt x="530898" y="119481"/>
                  </a:lnTo>
                  <a:lnTo>
                    <a:pt x="523608" y="116814"/>
                  </a:lnTo>
                  <a:lnTo>
                    <a:pt x="517563" y="111480"/>
                  </a:lnTo>
                  <a:lnTo>
                    <a:pt x="511636" y="106028"/>
                  </a:lnTo>
                  <a:lnTo>
                    <a:pt x="508376" y="98501"/>
                  </a:lnTo>
                  <a:lnTo>
                    <a:pt x="507784" y="88899"/>
                  </a:lnTo>
                  <a:lnTo>
                    <a:pt x="585660" y="88899"/>
                  </a:lnTo>
                  <a:lnTo>
                    <a:pt x="586016" y="85462"/>
                  </a:lnTo>
                  <a:lnTo>
                    <a:pt x="586168" y="82676"/>
                  </a:lnTo>
                  <a:lnTo>
                    <a:pt x="586194" y="75742"/>
                  </a:lnTo>
                  <a:lnTo>
                    <a:pt x="507962" y="75742"/>
                  </a:lnTo>
                  <a:lnTo>
                    <a:pt x="508791" y="66497"/>
                  </a:lnTo>
                  <a:lnTo>
                    <a:pt x="512051" y="59266"/>
                  </a:lnTo>
                  <a:lnTo>
                    <a:pt x="517741" y="54051"/>
                  </a:lnTo>
                  <a:lnTo>
                    <a:pt x="523549" y="48835"/>
                  </a:lnTo>
                  <a:lnTo>
                    <a:pt x="530542" y="46227"/>
                  </a:lnTo>
                  <a:lnTo>
                    <a:pt x="574619" y="46227"/>
                  </a:lnTo>
                  <a:lnTo>
                    <a:pt x="571081" y="42612"/>
                  </a:lnTo>
                  <a:lnTo>
                    <a:pt x="556857" y="34552"/>
                  </a:lnTo>
                  <a:lnTo>
                    <a:pt x="548678" y="32537"/>
                  </a:lnTo>
                  <a:close/>
                </a:path>
                <a:path w="744220" h="133350">
                  <a:moveTo>
                    <a:pt x="584238" y="101523"/>
                  </a:moveTo>
                  <a:lnTo>
                    <a:pt x="566813" y="101523"/>
                  </a:lnTo>
                  <a:lnTo>
                    <a:pt x="564917" y="106976"/>
                  </a:lnTo>
                  <a:lnTo>
                    <a:pt x="561598" y="111362"/>
                  </a:lnTo>
                  <a:lnTo>
                    <a:pt x="552234" y="117881"/>
                  </a:lnTo>
                  <a:lnTo>
                    <a:pt x="546426" y="119481"/>
                  </a:lnTo>
                  <a:lnTo>
                    <a:pt x="574142" y="119481"/>
                  </a:lnTo>
                  <a:lnTo>
                    <a:pt x="578370" y="114280"/>
                  </a:lnTo>
                  <a:lnTo>
                    <a:pt x="581793" y="108224"/>
                  </a:lnTo>
                  <a:lnTo>
                    <a:pt x="584238" y="101523"/>
                  </a:lnTo>
                  <a:close/>
                </a:path>
                <a:path w="744220" h="133350">
                  <a:moveTo>
                    <a:pt x="574619" y="46227"/>
                  </a:moveTo>
                  <a:lnTo>
                    <a:pt x="544411" y="46227"/>
                  </a:lnTo>
                  <a:lnTo>
                    <a:pt x="549567" y="47413"/>
                  </a:lnTo>
                  <a:lnTo>
                    <a:pt x="554190" y="49783"/>
                  </a:lnTo>
                  <a:lnTo>
                    <a:pt x="558931" y="52036"/>
                  </a:lnTo>
                  <a:lnTo>
                    <a:pt x="562665" y="55414"/>
                  </a:lnTo>
                  <a:lnTo>
                    <a:pt x="565391" y="59918"/>
                  </a:lnTo>
                  <a:lnTo>
                    <a:pt x="568117" y="64304"/>
                  </a:lnTo>
                  <a:lnTo>
                    <a:pt x="569480" y="69579"/>
                  </a:lnTo>
                  <a:lnTo>
                    <a:pt x="569480" y="75742"/>
                  </a:lnTo>
                  <a:lnTo>
                    <a:pt x="586194" y="75742"/>
                  </a:lnTo>
                  <a:lnTo>
                    <a:pt x="586194" y="70230"/>
                  </a:lnTo>
                  <a:lnTo>
                    <a:pt x="584238" y="62289"/>
                  </a:lnTo>
                  <a:lnTo>
                    <a:pt x="580326" y="55295"/>
                  </a:lnTo>
                  <a:lnTo>
                    <a:pt x="576533" y="48183"/>
                  </a:lnTo>
                  <a:lnTo>
                    <a:pt x="574619" y="46227"/>
                  </a:lnTo>
                  <a:close/>
                </a:path>
                <a:path w="744220" h="133350">
                  <a:moveTo>
                    <a:pt x="623730" y="0"/>
                  </a:moveTo>
                  <a:lnTo>
                    <a:pt x="607550" y="0"/>
                  </a:lnTo>
                  <a:lnTo>
                    <a:pt x="607550" y="131571"/>
                  </a:lnTo>
                  <a:lnTo>
                    <a:pt x="623730" y="131571"/>
                  </a:lnTo>
                  <a:lnTo>
                    <a:pt x="623730" y="0"/>
                  </a:lnTo>
                  <a:close/>
                </a:path>
                <a:path w="744220" h="133350">
                  <a:moveTo>
                    <a:pt x="694511" y="32537"/>
                  </a:moveTo>
                  <a:lnTo>
                    <a:pt x="656047" y="48657"/>
                  </a:lnTo>
                  <a:lnTo>
                    <a:pt x="645261" y="82676"/>
                  </a:lnTo>
                  <a:lnTo>
                    <a:pt x="645650" y="90011"/>
                  </a:lnTo>
                  <a:lnTo>
                    <a:pt x="668908" y="126949"/>
                  </a:lnTo>
                  <a:lnTo>
                    <a:pt x="693800" y="133172"/>
                  </a:lnTo>
                  <a:lnTo>
                    <a:pt x="700579" y="132783"/>
                  </a:lnTo>
                  <a:lnTo>
                    <a:pt x="730564" y="118948"/>
                  </a:lnTo>
                  <a:lnTo>
                    <a:pt x="687992" y="118948"/>
                  </a:lnTo>
                  <a:lnTo>
                    <a:pt x="682658" y="117644"/>
                  </a:lnTo>
                  <a:lnTo>
                    <a:pt x="661796" y="90618"/>
                  </a:lnTo>
                  <a:lnTo>
                    <a:pt x="661796" y="74853"/>
                  </a:lnTo>
                  <a:lnTo>
                    <a:pt x="663278" y="68215"/>
                  </a:lnTo>
                  <a:lnTo>
                    <a:pt x="669204" y="57310"/>
                  </a:lnTo>
                  <a:lnTo>
                    <a:pt x="673116" y="53280"/>
                  </a:lnTo>
                  <a:lnTo>
                    <a:pt x="677976" y="50672"/>
                  </a:lnTo>
                  <a:lnTo>
                    <a:pt x="682954" y="47946"/>
                  </a:lnTo>
                  <a:lnTo>
                    <a:pt x="688407" y="46583"/>
                  </a:lnTo>
                  <a:lnTo>
                    <a:pt x="730880" y="46583"/>
                  </a:lnTo>
                  <a:lnTo>
                    <a:pt x="727049" y="42790"/>
                  </a:lnTo>
                  <a:lnTo>
                    <a:pt x="719581" y="38760"/>
                  </a:lnTo>
                  <a:lnTo>
                    <a:pt x="713814" y="36037"/>
                  </a:lnTo>
                  <a:lnTo>
                    <a:pt x="707713" y="34093"/>
                  </a:lnTo>
                  <a:lnTo>
                    <a:pt x="701279" y="32926"/>
                  </a:lnTo>
                  <a:lnTo>
                    <a:pt x="694511" y="32537"/>
                  </a:lnTo>
                  <a:close/>
                </a:path>
                <a:path w="744220" h="133350">
                  <a:moveTo>
                    <a:pt x="730880" y="46583"/>
                  </a:moveTo>
                  <a:lnTo>
                    <a:pt x="700142" y="46583"/>
                  </a:lnTo>
                  <a:lnTo>
                    <a:pt x="705535" y="47946"/>
                  </a:lnTo>
                  <a:lnTo>
                    <a:pt x="710513" y="50672"/>
                  </a:lnTo>
                  <a:lnTo>
                    <a:pt x="715492" y="53280"/>
                  </a:lnTo>
                  <a:lnTo>
                    <a:pt x="719522" y="57310"/>
                  </a:lnTo>
                  <a:lnTo>
                    <a:pt x="725686" y="68215"/>
                  </a:lnTo>
                  <a:lnTo>
                    <a:pt x="727227" y="74853"/>
                  </a:lnTo>
                  <a:lnTo>
                    <a:pt x="727198" y="90618"/>
                  </a:lnTo>
                  <a:lnTo>
                    <a:pt x="725626" y="97138"/>
                  </a:lnTo>
                  <a:lnTo>
                    <a:pt x="722325" y="102768"/>
                  </a:lnTo>
                  <a:lnTo>
                    <a:pt x="719344" y="108043"/>
                  </a:lnTo>
                  <a:lnTo>
                    <a:pt x="715255" y="112132"/>
                  </a:lnTo>
                  <a:lnTo>
                    <a:pt x="705061" y="117585"/>
                  </a:lnTo>
                  <a:lnTo>
                    <a:pt x="699608" y="118948"/>
                  </a:lnTo>
                  <a:lnTo>
                    <a:pt x="730564" y="118948"/>
                  </a:lnTo>
                  <a:lnTo>
                    <a:pt x="743762" y="82676"/>
                  </a:lnTo>
                  <a:lnTo>
                    <a:pt x="743355" y="75431"/>
                  </a:lnTo>
                  <a:lnTo>
                    <a:pt x="732916" y="48598"/>
                  </a:lnTo>
                  <a:lnTo>
                    <a:pt x="730880" y="46583"/>
                  </a:lnTo>
                  <a:close/>
                </a:path>
              </a:pathLst>
            </a:custGeom>
            <a:solidFill>
              <a:srgbClr val="000000"/>
            </a:solidFill>
          </p:spPr>
          <p:txBody>
            <a:bodyPr wrap="square" lIns="0" tIns="0" rIns="0" bIns="0" rtlCol="0"/>
            <a:lstStyle/>
            <a:p>
              <a:endParaRPr sz="1154"/>
            </a:p>
          </p:txBody>
        </p:sp>
        <p:pic>
          <p:nvPicPr>
            <p:cNvPr id="20" name="object 20"/>
            <p:cNvPicPr/>
            <p:nvPr/>
          </p:nvPicPr>
          <p:blipFill>
            <a:blip r:embed="rId6" cstate="print"/>
            <a:stretch>
              <a:fillRect/>
            </a:stretch>
          </p:blipFill>
          <p:spPr>
            <a:xfrm>
              <a:off x="5187060" y="3129153"/>
              <a:ext cx="1375800" cy="986789"/>
            </a:xfrm>
            <a:prstGeom prst="rect">
              <a:avLst/>
            </a:prstGeom>
          </p:spPr>
        </p:pic>
        <p:sp>
          <p:nvSpPr>
            <p:cNvPr id="21" name="object 21"/>
            <p:cNvSpPr/>
            <p:nvPr/>
          </p:nvSpPr>
          <p:spPr>
            <a:xfrm>
              <a:off x="901700" y="4622800"/>
              <a:ext cx="2032000" cy="2286000"/>
            </a:xfrm>
            <a:custGeom>
              <a:avLst/>
              <a:gdLst/>
              <a:ahLst/>
              <a:cxnLst/>
              <a:rect l="l" t="t" r="r" b="b"/>
              <a:pathLst>
                <a:path w="2032000" h="2286000">
                  <a:moveTo>
                    <a:pt x="2032000" y="0"/>
                  </a:moveTo>
                  <a:lnTo>
                    <a:pt x="0" y="0"/>
                  </a:lnTo>
                  <a:lnTo>
                    <a:pt x="0" y="2286000"/>
                  </a:lnTo>
                  <a:lnTo>
                    <a:pt x="2032000" y="2286000"/>
                  </a:lnTo>
                  <a:lnTo>
                    <a:pt x="2032000" y="0"/>
                  </a:lnTo>
                  <a:close/>
                </a:path>
              </a:pathLst>
            </a:custGeom>
            <a:solidFill>
              <a:srgbClr val="161C23"/>
            </a:solidFill>
          </p:spPr>
          <p:txBody>
            <a:bodyPr wrap="square" lIns="0" tIns="0" rIns="0" bIns="0" rtlCol="0"/>
            <a:lstStyle/>
            <a:p>
              <a:endParaRPr sz="1154"/>
            </a:p>
          </p:txBody>
        </p:sp>
        <p:sp>
          <p:nvSpPr>
            <p:cNvPr id="22" name="object 22"/>
            <p:cNvSpPr/>
            <p:nvPr/>
          </p:nvSpPr>
          <p:spPr>
            <a:xfrm>
              <a:off x="1118590" y="5032273"/>
              <a:ext cx="436880" cy="125730"/>
            </a:xfrm>
            <a:custGeom>
              <a:avLst/>
              <a:gdLst/>
              <a:ahLst/>
              <a:cxnLst/>
              <a:rect l="l" t="t" r="r" b="b"/>
              <a:pathLst>
                <a:path w="436880" h="125729">
                  <a:moveTo>
                    <a:pt x="40004" y="0"/>
                  </a:moveTo>
                  <a:lnTo>
                    <a:pt x="0" y="0"/>
                  </a:lnTo>
                  <a:lnTo>
                    <a:pt x="0" y="123926"/>
                  </a:lnTo>
                  <a:lnTo>
                    <a:pt x="16179" y="123926"/>
                  </a:lnTo>
                  <a:lnTo>
                    <a:pt x="16179" y="72186"/>
                  </a:lnTo>
                  <a:lnTo>
                    <a:pt x="40004" y="72186"/>
                  </a:lnTo>
                  <a:lnTo>
                    <a:pt x="74913" y="58851"/>
                  </a:lnTo>
                  <a:lnTo>
                    <a:pt x="16179" y="58851"/>
                  </a:lnTo>
                  <a:lnTo>
                    <a:pt x="16179" y="13334"/>
                  </a:lnTo>
                  <a:lnTo>
                    <a:pt x="74671" y="13334"/>
                  </a:lnTo>
                  <a:lnTo>
                    <a:pt x="71831" y="10134"/>
                  </a:lnTo>
                  <a:lnTo>
                    <a:pt x="65774" y="5700"/>
                  </a:lnTo>
                  <a:lnTo>
                    <a:pt x="58451" y="2533"/>
                  </a:lnTo>
                  <a:lnTo>
                    <a:pt x="49861" y="633"/>
                  </a:lnTo>
                  <a:lnTo>
                    <a:pt x="40004" y="0"/>
                  </a:lnTo>
                  <a:close/>
                </a:path>
                <a:path w="436880" h="125729">
                  <a:moveTo>
                    <a:pt x="74671" y="13334"/>
                  </a:moveTo>
                  <a:lnTo>
                    <a:pt x="40004" y="13334"/>
                  </a:lnTo>
                  <a:lnTo>
                    <a:pt x="51517" y="14768"/>
                  </a:lnTo>
                  <a:lnTo>
                    <a:pt x="59740" y="19069"/>
                  </a:lnTo>
                  <a:lnTo>
                    <a:pt x="64674" y="26236"/>
                  </a:lnTo>
                  <a:lnTo>
                    <a:pt x="66319" y="36271"/>
                  </a:lnTo>
                  <a:lnTo>
                    <a:pt x="66249" y="43683"/>
                  </a:lnTo>
                  <a:lnTo>
                    <a:pt x="64185" y="49072"/>
                  </a:lnTo>
                  <a:lnTo>
                    <a:pt x="55651" y="56895"/>
                  </a:lnTo>
                  <a:lnTo>
                    <a:pt x="49013" y="58851"/>
                  </a:lnTo>
                  <a:lnTo>
                    <a:pt x="74913" y="58851"/>
                  </a:lnTo>
                  <a:lnTo>
                    <a:pt x="76854" y="56573"/>
                  </a:lnTo>
                  <a:lnTo>
                    <a:pt x="80187" y="50450"/>
                  </a:lnTo>
                  <a:lnTo>
                    <a:pt x="82188" y="43683"/>
                  </a:lnTo>
                  <a:lnTo>
                    <a:pt x="82854" y="36271"/>
                  </a:lnTo>
                  <a:lnTo>
                    <a:pt x="82165" y="28636"/>
                  </a:lnTo>
                  <a:lnTo>
                    <a:pt x="80098" y="21736"/>
                  </a:lnTo>
                  <a:lnTo>
                    <a:pt x="76654" y="15568"/>
                  </a:lnTo>
                  <a:lnTo>
                    <a:pt x="74671" y="13334"/>
                  </a:lnTo>
                  <a:close/>
                </a:path>
                <a:path w="436880" h="125729">
                  <a:moveTo>
                    <a:pt x="119144" y="26492"/>
                  </a:moveTo>
                  <a:lnTo>
                    <a:pt x="102964" y="26492"/>
                  </a:lnTo>
                  <a:lnTo>
                    <a:pt x="102964" y="123926"/>
                  </a:lnTo>
                  <a:lnTo>
                    <a:pt x="119144" y="123926"/>
                  </a:lnTo>
                  <a:lnTo>
                    <a:pt x="119144" y="70942"/>
                  </a:lnTo>
                  <a:lnTo>
                    <a:pt x="120844" y="58029"/>
                  </a:lnTo>
                  <a:lnTo>
                    <a:pt x="125944" y="48806"/>
                  </a:lnTo>
                  <a:lnTo>
                    <a:pt x="134445" y="43272"/>
                  </a:lnTo>
                  <a:lnTo>
                    <a:pt x="140611" y="42316"/>
                  </a:lnTo>
                  <a:lnTo>
                    <a:pt x="119144" y="42316"/>
                  </a:lnTo>
                  <a:lnTo>
                    <a:pt x="119144" y="26492"/>
                  </a:lnTo>
                  <a:close/>
                </a:path>
                <a:path w="436880" h="125729">
                  <a:moveTo>
                    <a:pt x="150614" y="24714"/>
                  </a:moveTo>
                  <a:lnTo>
                    <a:pt x="143028" y="24714"/>
                  </a:lnTo>
                  <a:lnTo>
                    <a:pt x="136568" y="26255"/>
                  </a:lnTo>
                  <a:lnTo>
                    <a:pt x="131234" y="29336"/>
                  </a:lnTo>
                  <a:lnTo>
                    <a:pt x="126018" y="32418"/>
                  </a:lnTo>
                  <a:lnTo>
                    <a:pt x="121988" y="36745"/>
                  </a:lnTo>
                  <a:lnTo>
                    <a:pt x="119144" y="42316"/>
                  </a:lnTo>
                  <a:lnTo>
                    <a:pt x="140611" y="42316"/>
                  </a:lnTo>
                  <a:lnTo>
                    <a:pt x="146347" y="41427"/>
                  </a:lnTo>
                  <a:lnTo>
                    <a:pt x="150614" y="41427"/>
                  </a:lnTo>
                  <a:lnTo>
                    <a:pt x="150614" y="24714"/>
                  </a:lnTo>
                  <a:close/>
                </a:path>
                <a:path w="436880" h="125729">
                  <a:moveTo>
                    <a:pt x="220676" y="24891"/>
                  </a:moveTo>
                  <a:lnTo>
                    <a:pt x="211430" y="24891"/>
                  </a:lnTo>
                  <a:lnTo>
                    <a:pt x="204518" y="25280"/>
                  </a:lnTo>
                  <a:lnTo>
                    <a:pt x="169291" y="48539"/>
                  </a:lnTo>
                  <a:lnTo>
                    <a:pt x="163246" y="75031"/>
                  </a:lnTo>
                  <a:lnTo>
                    <a:pt x="163635" y="82365"/>
                  </a:lnTo>
                  <a:lnTo>
                    <a:pt x="186538" y="119303"/>
                  </a:lnTo>
                  <a:lnTo>
                    <a:pt x="211430" y="125526"/>
                  </a:lnTo>
                  <a:lnTo>
                    <a:pt x="219787" y="124982"/>
                  </a:lnTo>
                  <a:lnTo>
                    <a:pt x="246139" y="111836"/>
                  </a:lnTo>
                  <a:lnTo>
                    <a:pt x="202896" y="111836"/>
                  </a:lnTo>
                  <a:lnTo>
                    <a:pt x="195606" y="109169"/>
                  </a:lnTo>
                  <a:lnTo>
                    <a:pt x="189561" y="103835"/>
                  </a:lnTo>
                  <a:lnTo>
                    <a:pt x="183634" y="98382"/>
                  </a:lnTo>
                  <a:lnTo>
                    <a:pt x="180374" y="90855"/>
                  </a:lnTo>
                  <a:lnTo>
                    <a:pt x="179782" y="81254"/>
                  </a:lnTo>
                  <a:lnTo>
                    <a:pt x="257658" y="81254"/>
                  </a:lnTo>
                  <a:lnTo>
                    <a:pt x="258014" y="77817"/>
                  </a:lnTo>
                  <a:lnTo>
                    <a:pt x="258166" y="75031"/>
                  </a:lnTo>
                  <a:lnTo>
                    <a:pt x="258192" y="68097"/>
                  </a:lnTo>
                  <a:lnTo>
                    <a:pt x="179959" y="68097"/>
                  </a:lnTo>
                  <a:lnTo>
                    <a:pt x="180789" y="58851"/>
                  </a:lnTo>
                  <a:lnTo>
                    <a:pt x="184049" y="51621"/>
                  </a:lnTo>
                  <a:lnTo>
                    <a:pt x="189738" y="46405"/>
                  </a:lnTo>
                  <a:lnTo>
                    <a:pt x="195547" y="41190"/>
                  </a:lnTo>
                  <a:lnTo>
                    <a:pt x="202540" y="38582"/>
                  </a:lnTo>
                  <a:lnTo>
                    <a:pt x="246617" y="38582"/>
                  </a:lnTo>
                  <a:lnTo>
                    <a:pt x="243079" y="34967"/>
                  </a:lnTo>
                  <a:lnTo>
                    <a:pt x="228855" y="26907"/>
                  </a:lnTo>
                  <a:lnTo>
                    <a:pt x="220676" y="24891"/>
                  </a:lnTo>
                  <a:close/>
                </a:path>
                <a:path w="436880" h="125729">
                  <a:moveTo>
                    <a:pt x="256236" y="93878"/>
                  </a:moveTo>
                  <a:lnTo>
                    <a:pt x="238811" y="93878"/>
                  </a:lnTo>
                  <a:lnTo>
                    <a:pt x="236915" y="99330"/>
                  </a:lnTo>
                  <a:lnTo>
                    <a:pt x="233596" y="103716"/>
                  </a:lnTo>
                  <a:lnTo>
                    <a:pt x="224232" y="110235"/>
                  </a:lnTo>
                  <a:lnTo>
                    <a:pt x="218424" y="111836"/>
                  </a:lnTo>
                  <a:lnTo>
                    <a:pt x="246139" y="111836"/>
                  </a:lnTo>
                  <a:lnTo>
                    <a:pt x="250368" y="106635"/>
                  </a:lnTo>
                  <a:lnTo>
                    <a:pt x="253791" y="100579"/>
                  </a:lnTo>
                  <a:lnTo>
                    <a:pt x="256236" y="93878"/>
                  </a:lnTo>
                  <a:close/>
                </a:path>
                <a:path w="436880" h="125729">
                  <a:moveTo>
                    <a:pt x="246617" y="38582"/>
                  </a:moveTo>
                  <a:lnTo>
                    <a:pt x="216408" y="38582"/>
                  </a:lnTo>
                  <a:lnTo>
                    <a:pt x="221565" y="39767"/>
                  </a:lnTo>
                  <a:lnTo>
                    <a:pt x="226188" y="42138"/>
                  </a:lnTo>
                  <a:lnTo>
                    <a:pt x="230929" y="44390"/>
                  </a:lnTo>
                  <a:lnTo>
                    <a:pt x="234663" y="47768"/>
                  </a:lnTo>
                  <a:lnTo>
                    <a:pt x="237389" y="52273"/>
                  </a:lnTo>
                  <a:lnTo>
                    <a:pt x="240115" y="56658"/>
                  </a:lnTo>
                  <a:lnTo>
                    <a:pt x="241478" y="61933"/>
                  </a:lnTo>
                  <a:lnTo>
                    <a:pt x="241478" y="68097"/>
                  </a:lnTo>
                  <a:lnTo>
                    <a:pt x="258192" y="68097"/>
                  </a:lnTo>
                  <a:lnTo>
                    <a:pt x="258192" y="62585"/>
                  </a:lnTo>
                  <a:lnTo>
                    <a:pt x="256236" y="54643"/>
                  </a:lnTo>
                  <a:lnTo>
                    <a:pt x="252324" y="47650"/>
                  </a:lnTo>
                  <a:lnTo>
                    <a:pt x="248531" y="40538"/>
                  </a:lnTo>
                  <a:lnTo>
                    <a:pt x="246617" y="38582"/>
                  </a:lnTo>
                  <a:close/>
                </a:path>
                <a:path w="436880" h="125729">
                  <a:moveTo>
                    <a:pt x="299284" y="39827"/>
                  </a:moveTo>
                  <a:lnTo>
                    <a:pt x="283104" y="39827"/>
                  </a:lnTo>
                  <a:lnTo>
                    <a:pt x="283104" y="106739"/>
                  </a:lnTo>
                  <a:lnTo>
                    <a:pt x="285356" y="113554"/>
                  </a:lnTo>
                  <a:lnTo>
                    <a:pt x="294365" y="121852"/>
                  </a:lnTo>
                  <a:lnTo>
                    <a:pt x="301121" y="123926"/>
                  </a:lnTo>
                  <a:lnTo>
                    <a:pt x="324710" y="123926"/>
                  </a:lnTo>
                  <a:lnTo>
                    <a:pt x="324710" y="110235"/>
                  </a:lnTo>
                  <a:lnTo>
                    <a:pt x="307819" y="110235"/>
                  </a:lnTo>
                  <a:lnTo>
                    <a:pt x="304322" y="109287"/>
                  </a:lnTo>
                  <a:lnTo>
                    <a:pt x="302307" y="107391"/>
                  </a:lnTo>
                  <a:lnTo>
                    <a:pt x="300292" y="105376"/>
                  </a:lnTo>
                  <a:lnTo>
                    <a:pt x="299284" y="101997"/>
                  </a:lnTo>
                  <a:lnTo>
                    <a:pt x="299284" y="39827"/>
                  </a:lnTo>
                  <a:close/>
                </a:path>
                <a:path w="436880" h="125729">
                  <a:moveTo>
                    <a:pt x="324710" y="26492"/>
                  </a:moveTo>
                  <a:lnTo>
                    <a:pt x="270481" y="26492"/>
                  </a:lnTo>
                  <a:lnTo>
                    <a:pt x="270481" y="39827"/>
                  </a:lnTo>
                  <a:lnTo>
                    <a:pt x="324710" y="39827"/>
                  </a:lnTo>
                  <a:lnTo>
                    <a:pt x="324710" y="26492"/>
                  </a:lnTo>
                  <a:close/>
                </a:path>
                <a:path w="436880" h="125729">
                  <a:moveTo>
                    <a:pt x="299284" y="1955"/>
                  </a:moveTo>
                  <a:lnTo>
                    <a:pt x="283104" y="1955"/>
                  </a:lnTo>
                  <a:lnTo>
                    <a:pt x="283104" y="26492"/>
                  </a:lnTo>
                  <a:lnTo>
                    <a:pt x="299284" y="26492"/>
                  </a:lnTo>
                  <a:lnTo>
                    <a:pt x="299284" y="1955"/>
                  </a:lnTo>
                  <a:close/>
                </a:path>
                <a:path w="436880" h="125729">
                  <a:moveTo>
                    <a:pt x="387519" y="24891"/>
                  </a:moveTo>
                  <a:lnTo>
                    <a:pt x="349055" y="41012"/>
                  </a:lnTo>
                  <a:lnTo>
                    <a:pt x="338268" y="75031"/>
                  </a:lnTo>
                  <a:lnTo>
                    <a:pt x="338657" y="82365"/>
                  </a:lnTo>
                  <a:lnTo>
                    <a:pt x="361916" y="119303"/>
                  </a:lnTo>
                  <a:lnTo>
                    <a:pt x="386808" y="125526"/>
                  </a:lnTo>
                  <a:lnTo>
                    <a:pt x="393586" y="125137"/>
                  </a:lnTo>
                  <a:lnTo>
                    <a:pt x="423571" y="111302"/>
                  </a:lnTo>
                  <a:lnTo>
                    <a:pt x="380999" y="111302"/>
                  </a:lnTo>
                  <a:lnTo>
                    <a:pt x="375665" y="109998"/>
                  </a:lnTo>
                  <a:lnTo>
                    <a:pt x="354804" y="82973"/>
                  </a:lnTo>
                  <a:lnTo>
                    <a:pt x="354804" y="67208"/>
                  </a:lnTo>
                  <a:lnTo>
                    <a:pt x="356285" y="60570"/>
                  </a:lnTo>
                  <a:lnTo>
                    <a:pt x="362212" y="49665"/>
                  </a:lnTo>
                  <a:lnTo>
                    <a:pt x="366124" y="45635"/>
                  </a:lnTo>
                  <a:lnTo>
                    <a:pt x="370983" y="43027"/>
                  </a:lnTo>
                  <a:lnTo>
                    <a:pt x="375962" y="40301"/>
                  </a:lnTo>
                  <a:lnTo>
                    <a:pt x="381414" y="38938"/>
                  </a:lnTo>
                  <a:lnTo>
                    <a:pt x="423888" y="38938"/>
                  </a:lnTo>
                  <a:lnTo>
                    <a:pt x="420056" y="35145"/>
                  </a:lnTo>
                  <a:lnTo>
                    <a:pt x="412589" y="31114"/>
                  </a:lnTo>
                  <a:lnTo>
                    <a:pt x="406821" y="28392"/>
                  </a:lnTo>
                  <a:lnTo>
                    <a:pt x="400720" y="26447"/>
                  </a:lnTo>
                  <a:lnTo>
                    <a:pt x="394286" y="25280"/>
                  </a:lnTo>
                  <a:lnTo>
                    <a:pt x="387519" y="24891"/>
                  </a:lnTo>
                  <a:close/>
                </a:path>
                <a:path w="436880" h="125729">
                  <a:moveTo>
                    <a:pt x="423888" y="38938"/>
                  </a:moveTo>
                  <a:lnTo>
                    <a:pt x="393149" y="38938"/>
                  </a:lnTo>
                  <a:lnTo>
                    <a:pt x="398542" y="40301"/>
                  </a:lnTo>
                  <a:lnTo>
                    <a:pt x="403521" y="43027"/>
                  </a:lnTo>
                  <a:lnTo>
                    <a:pt x="408499" y="45635"/>
                  </a:lnTo>
                  <a:lnTo>
                    <a:pt x="412529" y="49665"/>
                  </a:lnTo>
                  <a:lnTo>
                    <a:pt x="418693" y="60570"/>
                  </a:lnTo>
                  <a:lnTo>
                    <a:pt x="420234" y="67208"/>
                  </a:lnTo>
                  <a:lnTo>
                    <a:pt x="420205" y="82973"/>
                  </a:lnTo>
                  <a:lnTo>
                    <a:pt x="418634" y="89492"/>
                  </a:lnTo>
                  <a:lnTo>
                    <a:pt x="415333" y="95123"/>
                  </a:lnTo>
                  <a:lnTo>
                    <a:pt x="412351" y="100397"/>
                  </a:lnTo>
                  <a:lnTo>
                    <a:pt x="408262" y="104487"/>
                  </a:lnTo>
                  <a:lnTo>
                    <a:pt x="398068" y="109939"/>
                  </a:lnTo>
                  <a:lnTo>
                    <a:pt x="392616" y="111302"/>
                  </a:lnTo>
                  <a:lnTo>
                    <a:pt x="423571" y="111302"/>
                  </a:lnTo>
                  <a:lnTo>
                    <a:pt x="436769" y="75031"/>
                  </a:lnTo>
                  <a:lnTo>
                    <a:pt x="436363" y="67786"/>
                  </a:lnTo>
                  <a:lnTo>
                    <a:pt x="425924" y="40953"/>
                  </a:lnTo>
                  <a:lnTo>
                    <a:pt x="423888" y="38938"/>
                  </a:lnTo>
                  <a:close/>
                </a:path>
              </a:pathLst>
            </a:custGeom>
            <a:solidFill>
              <a:srgbClr val="FFFFFF"/>
            </a:solidFill>
          </p:spPr>
          <p:txBody>
            <a:bodyPr wrap="square" lIns="0" tIns="0" rIns="0" bIns="0" rtlCol="0"/>
            <a:lstStyle/>
            <a:p>
              <a:endParaRPr sz="1154"/>
            </a:p>
          </p:txBody>
        </p:sp>
        <p:pic>
          <p:nvPicPr>
            <p:cNvPr id="23" name="object 23"/>
            <p:cNvPicPr/>
            <p:nvPr/>
          </p:nvPicPr>
          <p:blipFill>
            <a:blip r:embed="rId7" cstate="print"/>
            <a:stretch>
              <a:fillRect/>
            </a:stretch>
          </p:blipFill>
          <p:spPr>
            <a:xfrm>
              <a:off x="1120520" y="5412485"/>
              <a:ext cx="1279122" cy="665733"/>
            </a:xfrm>
            <a:prstGeom prst="rect">
              <a:avLst/>
            </a:prstGeom>
          </p:spPr>
        </p:pic>
        <p:sp>
          <p:nvSpPr>
            <p:cNvPr id="24" name="object 24"/>
            <p:cNvSpPr/>
            <p:nvPr/>
          </p:nvSpPr>
          <p:spPr>
            <a:xfrm>
              <a:off x="2933700" y="4622800"/>
              <a:ext cx="2032000" cy="2286000"/>
            </a:xfrm>
            <a:custGeom>
              <a:avLst/>
              <a:gdLst/>
              <a:ahLst/>
              <a:cxnLst/>
              <a:rect l="l" t="t" r="r" b="b"/>
              <a:pathLst>
                <a:path w="2032000" h="2286000">
                  <a:moveTo>
                    <a:pt x="2032000" y="0"/>
                  </a:moveTo>
                  <a:lnTo>
                    <a:pt x="0" y="0"/>
                  </a:lnTo>
                  <a:lnTo>
                    <a:pt x="0" y="2286000"/>
                  </a:lnTo>
                  <a:lnTo>
                    <a:pt x="2032000" y="2286000"/>
                  </a:lnTo>
                  <a:lnTo>
                    <a:pt x="2032000" y="0"/>
                  </a:lnTo>
                  <a:close/>
                </a:path>
              </a:pathLst>
            </a:custGeom>
            <a:solidFill>
              <a:srgbClr val="26B177"/>
            </a:solidFill>
          </p:spPr>
          <p:txBody>
            <a:bodyPr wrap="square" lIns="0" tIns="0" rIns="0" bIns="0" rtlCol="0"/>
            <a:lstStyle/>
            <a:p>
              <a:endParaRPr sz="1154"/>
            </a:p>
          </p:txBody>
        </p:sp>
        <p:sp>
          <p:nvSpPr>
            <p:cNvPr id="25" name="object 25"/>
            <p:cNvSpPr/>
            <p:nvPr/>
          </p:nvSpPr>
          <p:spPr>
            <a:xfrm>
              <a:off x="3140811" y="5024627"/>
              <a:ext cx="515620" cy="133350"/>
            </a:xfrm>
            <a:custGeom>
              <a:avLst/>
              <a:gdLst/>
              <a:ahLst/>
              <a:cxnLst/>
              <a:rect l="l" t="t" r="r" b="b"/>
              <a:pathLst>
                <a:path w="515620" h="133350">
                  <a:moveTo>
                    <a:pt x="17246" y="7645"/>
                  </a:moveTo>
                  <a:lnTo>
                    <a:pt x="0" y="7645"/>
                  </a:lnTo>
                  <a:lnTo>
                    <a:pt x="46761" y="131572"/>
                  </a:lnTo>
                  <a:lnTo>
                    <a:pt x="65430" y="131572"/>
                  </a:lnTo>
                  <a:lnTo>
                    <a:pt x="71870" y="114503"/>
                  </a:lnTo>
                  <a:lnTo>
                    <a:pt x="56184" y="114503"/>
                  </a:lnTo>
                  <a:lnTo>
                    <a:pt x="17246" y="7645"/>
                  </a:lnTo>
                  <a:close/>
                </a:path>
                <a:path w="515620" h="133350">
                  <a:moveTo>
                    <a:pt x="112191" y="7645"/>
                  </a:moveTo>
                  <a:lnTo>
                    <a:pt x="95123" y="7645"/>
                  </a:lnTo>
                  <a:lnTo>
                    <a:pt x="56184" y="114503"/>
                  </a:lnTo>
                  <a:lnTo>
                    <a:pt x="71870" y="114503"/>
                  </a:lnTo>
                  <a:lnTo>
                    <a:pt x="112191" y="7645"/>
                  </a:lnTo>
                  <a:close/>
                </a:path>
                <a:path w="515620" h="133350">
                  <a:moveTo>
                    <a:pt x="181317" y="32537"/>
                  </a:moveTo>
                  <a:lnTo>
                    <a:pt x="172071" y="32537"/>
                  </a:lnTo>
                  <a:lnTo>
                    <a:pt x="165159" y="32926"/>
                  </a:lnTo>
                  <a:lnTo>
                    <a:pt x="129932" y="56184"/>
                  </a:lnTo>
                  <a:lnTo>
                    <a:pt x="123887" y="82677"/>
                  </a:lnTo>
                  <a:lnTo>
                    <a:pt x="124276" y="90011"/>
                  </a:lnTo>
                  <a:lnTo>
                    <a:pt x="147179" y="126949"/>
                  </a:lnTo>
                  <a:lnTo>
                    <a:pt x="172071" y="133172"/>
                  </a:lnTo>
                  <a:lnTo>
                    <a:pt x="180428" y="132627"/>
                  </a:lnTo>
                  <a:lnTo>
                    <a:pt x="206780" y="119481"/>
                  </a:lnTo>
                  <a:lnTo>
                    <a:pt x="163537" y="119481"/>
                  </a:lnTo>
                  <a:lnTo>
                    <a:pt x="156247" y="116814"/>
                  </a:lnTo>
                  <a:lnTo>
                    <a:pt x="150202" y="111480"/>
                  </a:lnTo>
                  <a:lnTo>
                    <a:pt x="144275" y="106028"/>
                  </a:lnTo>
                  <a:lnTo>
                    <a:pt x="141015" y="98501"/>
                  </a:lnTo>
                  <a:lnTo>
                    <a:pt x="140423" y="88899"/>
                  </a:lnTo>
                  <a:lnTo>
                    <a:pt x="218299" y="88899"/>
                  </a:lnTo>
                  <a:lnTo>
                    <a:pt x="218655" y="85462"/>
                  </a:lnTo>
                  <a:lnTo>
                    <a:pt x="218807" y="82677"/>
                  </a:lnTo>
                  <a:lnTo>
                    <a:pt x="218832" y="75742"/>
                  </a:lnTo>
                  <a:lnTo>
                    <a:pt x="140600" y="75742"/>
                  </a:lnTo>
                  <a:lnTo>
                    <a:pt x="141430" y="66497"/>
                  </a:lnTo>
                  <a:lnTo>
                    <a:pt x="144690" y="59266"/>
                  </a:lnTo>
                  <a:lnTo>
                    <a:pt x="150379" y="54051"/>
                  </a:lnTo>
                  <a:lnTo>
                    <a:pt x="156188" y="48835"/>
                  </a:lnTo>
                  <a:lnTo>
                    <a:pt x="163181" y="46228"/>
                  </a:lnTo>
                  <a:lnTo>
                    <a:pt x="207258" y="46228"/>
                  </a:lnTo>
                  <a:lnTo>
                    <a:pt x="203719" y="42612"/>
                  </a:lnTo>
                  <a:lnTo>
                    <a:pt x="189495" y="34552"/>
                  </a:lnTo>
                  <a:lnTo>
                    <a:pt x="181317" y="32537"/>
                  </a:lnTo>
                  <a:close/>
                </a:path>
                <a:path w="515620" h="133350">
                  <a:moveTo>
                    <a:pt x="216877" y="101523"/>
                  </a:moveTo>
                  <a:lnTo>
                    <a:pt x="199452" y="101523"/>
                  </a:lnTo>
                  <a:lnTo>
                    <a:pt x="197556" y="106976"/>
                  </a:lnTo>
                  <a:lnTo>
                    <a:pt x="194237" y="111362"/>
                  </a:lnTo>
                  <a:lnTo>
                    <a:pt x="184873" y="117881"/>
                  </a:lnTo>
                  <a:lnTo>
                    <a:pt x="179064" y="119481"/>
                  </a:lnTo>
                  <a:lnTo>
                    <a:pt x="206780" y="119481"/>
                  </a:lnTo>
                  <a:lnTo>
                    <a:pt x="211009" y="114280"/>
                  </a:lnTo>
                  <a:lnTo>
                    <a:pt x="214432" y="108224"/>
                  </a:lnTo>
                  <a:lnTo>
                    <a:pt x="216877" y="101523"/>
                  </a:lnTo>
                  <a:close/>
                </a:path>
                <a:path w="515620" h="133350">
                  <a:moveTo>
                    <a:pt x="207258" y="46228"/>
                  </a:moveTo>
                  <a:lnTo>
                    <a:pt x="177049" y="46228"/>
                  </a:lnTo>
                  <a:lnTo>
                    <a:pt x="182206" y="47413"/>
                  </a:lnTo>
                  <a:lnTo>
                    <a:pt x="186828" y="49784"/>
                  </a:lnTo>
                  <a:lnTo>
                    <a:pt x="191570" y="52036"/>
                  </a:lnTo>
                  <a:lnTo>
                    <a:pt x="195304" y="55414"/>
                  </a:lnTo>
                  <a:lnTo>
                    <a:pt x="198030" y="59918"/>
                  </a:lnTo>
                  <a:lnTo>
                    <a:pt x="200756" y="64304"/>
                  </a:lnTo>
                  <a:lnTo>
                    <a:pt x="202119" y="69579"/>
                  </a:lnTo>
                  <a:lnTo>
                    <a:pt x="202119" y="75742"/>
                  </a:lnTo>
                  <a:lnTo>
                    <a:pt x="218832" y="75742"/>
                  </a:lnTo>
                  <a:lnTo>
                    <a:pt x="218832" y="70231"/>
                  </a:lnTo>
                  <a:lnTo>
                    <a:pt x="216877" y="62289"/>
                  </a:lnTo>
                  <a:lnTo>
                    <a:pt x="212965" y="55295"/>
                  </a:lnTo>
                  <a:lnTo>
                    <a:pt x="209172" y="48183"/>
                  </a:lnTo>
                  <a:lnTo>
                    <a:pt x="207258" y="46228"/>
                  </a:lnTo>
                  <a:close/>
                </a:path>
                <a:path w="515620" h="133350">
                  <a:moveTo>
                    <a:pt x="256369" y="34137"/>
                  </a:moveTo>
                  <a:lnTo>
                    <a:pt x="240189" y="34137"/>
                  </a:lnTo>
                  <a:lnTo>
                    <a:pt x="240189" y="131572"/>
                  </a:lnTo>
                  <a:lnTo>
                    <a:pt x="256369" y="131572"/>
                  </a:lnTo>
                  <a:lnTo>
                    <a:pt x="256369" y="78587"/>
                  </a:lnTo>
                  <a:lnTo>
                    <a:pt x="258069" y="65674"/>
                  </a:lnTo>
                  <a:lnTo>
                    <a:pt x="263170" y="56451"/>
                  </a:lnTo>
                  <a:lnTo>
                    <a:pt x="271671" y="50917"/>
                  </a:lnTo>
                  <a:lnTo>
                    <a:pt x="277837" y="49961"/>
                  </a:lnTo>
                  <a:lnTo>
                    <a:pt x="256369" y="49961"/>
                  </a:lnTo>
                  <a:lnTo>
                    <a:pt x="256369" y="34137"/>
                  </a:lnTo>
                  <a:close/>
                </a:path>
                <a:path w="515620" h="133350">
                  <a:moveTo>
                    <a:pt x="287840" y="32359"/>
                  </a:moveTo>
                  <a:lnTo>
                    <a:pt x="280253" y="32359"/>
                  </a:lnTo>
                  <a:lnTo>
                    <a:pt x="273793" y="33900"/>
                  </a:lnTo>
                  <a:lnTo>
                    <a:pt x="268459" y="36982"/>
                  </a:lnTo>
                  <a:lnTo>
                    <a:pt x="263244" y="40064"/>
                  </a:lnTo>
                  <a:lnTo>
                    <a:pt x="259214" y="44390"/>
                  </a:lnTo>
                  <a:lnTo>
                    <a:pt x="256369" y="49961"/>
                  </a:lnTo>
                  <a:lnTo>
                    <a:pt x="277837" y="49961"/>
                  </a:lnTo>
                  <a:lnTo>
                    <a:pt x="283572" y="49072"/>
                  </a:lnTo>
                  <a:lnTo>
                    <a:pt x="287840" y="49072"/>
                  </a:lnTo>
                  <a:lnTo>
                    <a:pt x="287840" y="32359"/>
                  </a:lnTo>
                  <a:close/>
                </a:path>
                <a:path w="515620" h="133350">
                  <a:moveTo>
                    <a:pt x="354464" y="32537"/>
                  </a:moveTo>
                  <a:lnTo>
                    <a:pt x="338106" y="32537"/>
                  </a:lnTo>
                  <a:lnTo>
                    <a:pt x="330164" y="34611"/>
                  </a:lnTo>
                  <a:lnTo>
                    <a:pt x="303872" y="62196"/>
                  </a:lnTo>
                  <a:lnTo>
                    <a:pt x="300472" y="82499"/>
                  </a:lnTo>
                  <a:lnTo>
                    <a:pt x="300850" y="89677"/>
                  </a:lnTo>
                  <a:lnTo>
                    <a:pt x="323052" y="126771"/>
                  </a:lnTo>
                  <a:lnTo>
                    <a:pt x="338047" y="133172"/>
                  </a:lnTo>
                  <a:lnTo>
                    <a:pt x="355116" y="133172"/>
                  </a:lnTo>
                  <a:lnTo>
                    <a:pt x="379836" y="118948"/>
                  </a:lnTo>
                  <a:lnTo>
                    <a:pt x="343855" y="118948"/>
                  </a:lnTo>
                  <a:lnTo>
                    <a:pt x="338343" y="117525"/>
                  </a:lnTo>
                  <a:lnTo>
                    <a:pt x="317007" y="75150"/>
                  </a:lnTo>
                  <a:lnTo>
                    <a:pt x="318489" y="68749"/>
                  </a:lnTo>
                  <a:lnTo>
                    <a:pt x="324416" y="57844"/>
                  </a:lnTo>
                  <a:lnTo>
                    <a:pt x="328386" y="53695"/>
                  </a:lnTo>
                  <a:lnTo>
                    <a:pt x="338343" y="48006"/>
                  </a:lnTo>
                  <a:lnTo>
                    <a:pt x="343855" y="46583"/>
                  </a:lnTo>
                  <a:lnTo>
                    <a:pt x="379963" y="46583"/>
                  </a:lnTo>
                  <a:lnTo>
                    <a:pt x="379534" y="45872"/>
                  </a:lnTo>
                  <a:lnTo>
                    <a:pt x="374555" y="41308"/>
                  </a:lnTo>
                  <a:lnTo>
                    <a:pt x="368036" y="37871"/>
                  </a:lnTo>
                  <a:lnTo>
                    <a:pt x="361516" y="34315"/>
                  </a:lnTo>
                  <a:lnTo>
                    <a:pt x="354464" y="32537"/>
                  </a:lnTo>
                  <a:close/>
                </a:path>
                <a:path w="515620" h="133350">
                  <a:moveTo>
                    <a:pt x="399329" y="113258"/>
                  </a:moveTo>
                  <a:lnTo>
                    <a:pt x="382971" y="113258"/>
                  </a:lnTo>
                  <a:lnTo>
                    <a:pt x="382971" y="131572"/>
                  </a:lnTo>
                  <a:lnTo>
                    <a:pt x="399329" y="131572"/>
                  </a:lnTo>
                  <a:lnTo>
                    <a:pt x="399329" y="113258"/>
                  </a:lnTo>
                  <a:close/>
                </a:path>
                <a:path w="515620" h="133350">
                  <a:moveTo>
                    <a:pt x="379963" y="46583"/>
                  </a:moveTo>
                  <a:lnTo>
                    <a:pt x="355945" y="46583"/>
                  </a:lnTo>
                  <a:lnTo>
                    <a:pt x="361457" y="48065"/>
                  </a:lnTo>
                  <a:lnTo>
                    <a:pt x="366436" y="51028"/>
                  </a:lnTo>
                  <a:lnTo>
                    <a:pt x="382971" y="90026"/>
                  </a:lnTo>
                  <a:lnTo>
                    <a:pt x="381489" y="96486"/>
                  </a:lnTo>
                  <a:lnTo>
                    <a:pt x="355945" y="118948"/>
                  </a:lnTo>
                  <a:lnTo>
                    <a:pt x="379836" y="118948"/>
                  </a:lnTo>
                  <a:lnTo>
                    <a:pt x="382971" y="113258"/>
                  </a:lnTo>
                  <a:lnTo>
                    <a:pt x="399329" y="113258"/>
                  </a:lnTo>
                  <a:lnTo>
                    <a:pt x="399329" y="51562"/>
                  </a:lnTo>
                  <a:lnTo>
                    <a:pt x="382971" y="51562"/>
                  </a:lnTo>
                  <a:lnTo>
                    <a:pt x="379963" y="46583"/>
                  </a:lnTo>
                  <a:close/>
                </a:path>
                <a:path w="515620" h="133350">
                  <a:moveTo>
                    <a:pt x="399329" y="0"/>
                  </a:moveTo>
                  <a:lnTo>
                    <a:pt x="382971" y="0"/>
                  </a:lnTo>
                  <a:lnTo>
                    <a:pt x="382971" y="51562"/>
                  </a:lnTo>
                  <a:lnTo>
                    <a:pt x="399329" y="51562"/>
                  </a:lnTo>
                  <a:lnTo>
                    <a:pt x="399329" y="0"/>
                  </a:lnTo>
                  <a:close/>
                </a:path>
                <a:path w="515620" h="133350">
                  <a:moveTo>
                    <a:pt x="478055" y="32537"/>
                  </a:moveTo>
                  <a:lnTo>
                    <a:pt x="468809" y="32537"/>
                  </a:lnTo>
                  <a:lnTo>
                    <a:pt x="461898" y="32926"/>
                  </a:lnTo>
                  <a:lnTo>
                    <a:pt x="426671" y="56184"/>
                  </a:lnTo>
                  <a:lnTo>
                    <a:pt x="420626" y="82677"/>
                  </a:lnTo>
                  <a:lnTo>
                    <a:pt x="421015" y="90011"/>
                  </a:lnTo>
                  <a:lnTo>
                    <a:pt x="443917" y="126949"/>
                  </a:lnTo>
                  <a:lnTo>
                    <a:pt x="468809" y="133172"/>
                  </a:lnTo>
                  <a:lnTo>
                    <a:pt x="477166" y="132627"/>
                  </a:lnTo>
                  <a:lnTo>
                    <a:pt x="503519" y="119481"/>
                  </a:lnTo>
                  <a:lnTo>
                    <a:pt x="460275" y="119481"/>
                  </a:lnTo>
                  <a:lnTo>
                    <a:pt x="452985" y="116814"/>
                  </a:lnTo>
                  <a:lnTo>
                    <a:pt x="446940" y="111480"/>
                  </a:lnTo>
                  <a:lnTo>
                    <a:pt x="441013" y="106028"/>
                  </a:lnTo>
                  <a:lnTo>
                    <a:pt x="437754" y="98501"/>
                  </a:lnTo>
                  <a:lnTo>
                    <a:pt x="437161" y="88899"/>
                  </a:lnTo>
                  <a:lnTo>
                    <a:pt x="515037" y="88899"/>
                  </a:lnTo>
                  <a:lnTo>
                    <a:pt x="515393" y="85462"/>
                  </a:lnTo>
                  <a:lnTo>
                    <a:pt x="515545" y="82677"/>
                  </a:lnTo>
                  <a:lnTo>
                    <a:pt x="515571" y="75742"/>
                  </a:lnTo>
                  <a:lnTo>
                    <a:pt x="437339" y="75742"/>
                  </a:lnTo>
                  <a:lnTo>
                    <a:pt x="438169" y="66497"/>
                  </a:lnTo>
                  <a:lnTo>
                    <a:pt x="441428" y="59266"/>
                  </a:lnTo>
                  <a:lnTo>
                    <a:pt x="447118" y="54051"/>
                  </a:lnTo>
                  <a:lnTo>
                    <a:pt x="452926" y="48835"/>
                  </a:lnTo>
                  <a:lnTo>
                    <a:pt x="459919" y="46228"/>
                  </a:lnTo>
                  <a:lnTo>
                    <a:pt x="503996" y="46228"/>
                  </a:lnTo>
                  <a:lnTo>
                    <a:pt x="500458" y="42612"/>
                  </a:lnTo>
                  <a:lnTo>
                    <a:pt x="486234" y="34552"/>
                  </a:lnTo>
                  <a:lnTo>
                    <a:pt x="478055" y="32537"/>
                  </a:lnTo>
                  <a:close/>
                </a:path>
                <a:path w="515620" h="133350">
                  <a:moveTo>
                    <a:pt x="513615" y="101523"/>
                  </a:moveTo>
                  <a:lnTo>
                    <a:pt x="496191" y="101523"/>
                  </a:lnTo>
                  <a:lnTo>
                    <a:pt x="494294" y="106976"/>
                  </a:lnTo>
                  <a:lnTo>
                    <a:pt x="490975" y="111362"/>
                  </a:lnTo>
                  <a:lnTo>
                    <a:pt x="481611" y="117881"/>
                  </a:lnTo>
                  <a:lnTo>
                    <a:pt x="475803" y="119481"/>
                  </a:lnTo>
                  <a:lnTo>
                    <a:pt x="503519" y="119481"/>
                  </a:lnTo>
                  <a:lnTo>
                    <a:pt x="507748" y="114280"/>
                  </a:lnTo>
                  <a:lnTo>
                    <a:pt x="511170" y="108224"/>
                  </a:lnTo>
                  <a:lnTo>
                    <a:pt x="513615" y="101523"/>
                  </a:lnTo>
                  <a:close/>
                </a:path>
                <a:path w="515620" h="133350">
                  <a:moveTo>
                    <a:pt x="503996" y="46228"/>
                  </a:moveTo>
                  <a:lnTo>
                    <a:pt x="473788" y="46228"/>
                  </a:lnTo>
                  <a:lnTo>
                    <a:pt x="478944" y="47413"/>
                  </a:lnTo>
                  <a:lnTo>
                    <a:pt x="483567" y="49784"/>
                  </a:lnTo>
                  <a:lnTo>
                    <a:pt x="488308" y="52036"/>
                  </a:lnTo>
                  <a:lnTo>
                    <a:pt x="492042" y="55414"/>
                  </a:lnTo>
                  <a:lnTo>
                    <a:pt x="494768" y="59918"/>
                  </a:lnTo>
                  <a:lnTo>
                    <a:pt x="497495" y="64304"/>
                  </a:lnTo>
                  <a:lnTo>
                    <a:pt x="498858" y="69579"/>
                  </a:lnTo>
                  <a:lnTo>
                    <a:pt x="498858" y="75742"/>
                  </a:lnTo>
                  <a:lnTo>
                    <a:pt x="515571" y="75742"/>
                  </a:lnTo>
                  <a:lnTo>
                    <a:pt x="515571" y="70231"/>
                  </a:lnTo>
                  <a:lnTo>
                    <a:pt x="513615" y="62289"/>
                  </a:lnTo>
                  <a:lnTo>
                    <a:pt x="509703" y="55295"/>
                  </a:lnTo>
                  <a:lnTo>
                    <a:pt x="505910" y="48183"/>
                  </a:lnTo>
                  <a:lnTo>
                    <a:pt x="503996" y="46228"/>
                  </a:lnTo>
                  <a:close/>
                </a:path>
              </a:pathLst>
            </a:custGeom>
            <a:solidFill>
              <a:srgbClr val="FFFFFF"/>
            </a:solidFill>
          </p:spPr>
          <p:txBody>
            <a:bodyPr wrap="square" lIns="0" tIns="0" rIns="0" bIns="0" rtlCol="0"/>
            <a:lstStyle/>
            <a:p>
              <a:endParaRPr sz="1154"/>
            </a:p>
          </p:txBody>
        </p:sp>
        <p:pic>
          <p:nvPicPr>
            <p:cNvPr id="26" name="object 26"/>
            <p:cNvPicPr/>
            <p:nvPr/>
          </p:nvPicPr>
          <p:blipFill>
            <a:blip r:embed="rId8" cstate="print"/>
            <a:stretch>
              <a:fillRect/>
            </a:stretch>
          </p:blipFill>
          <p:spPr>
            <a:xfrm>
              <a:off x="3151123" y="5415152"/>
              <a:ext cx="1535868" cy="842136"/>
            </a:xfrm>
            <a:prstGeom prst="rect">
              <a:avLst/>
            </a:prstGeom>
          </p:spPr>
        </p:pic>
        <p:sp>
          <p:nvSpPr>
            <p:cNvPr id="27" name="object 27"/>
            <p:cNvSpPr/>
            <p:nvPr/>
          </p:nvSpPr>
          <p:spPr>
            <a:xfrm>
              <a:off x="4965700" y="4622800"/>
              <a:ext cx="2032000" cy="2286000"/>
            </a:xfrm>
            <a:custGeom>
              <a:avLst/>
              <a:gdLst/>
              <a:ahLst/>
              <a:cxnLst/>
              <a:rect l="l" t="t" r="r" b="b"/>
              <a:pathLst>
                <a:path w="2032000" h="2286000">
                  <a:moveTo>
                    <a:pt x="2032000" y="0"/>
                  </a:moveTo>
                  <a:lnTo>
                    <a:pt x="0" y="0"/>
                  </a:lnTo>
                  <a:lnTo>
                    <a:pt x="0" y="2286000"/>
                  </a:lnTo>
                  <a:lnTo>
                    <a:pt x="2032000" y="2286000"/>
                  </a:lnTo>
                  <a:lnTo>
                    <a:pt x="2032000" y="0"/>
                  </a:lnTo>
                  <a:close/>
                </a:path>
              </a:pathLst>
            </a:custGeom>
            <a:solidFill>
              <a:srgbClr val="5475F9"/>
            </a:solidFill>
          </p:spPr>
          <p:txBody>
            <a:bodyPr wrap="square" lIns="0" tIns="0" rIns="0" bIns="0" rtlCol="0"/>
            <a:lstStyle/>
            <a:p>
              <a:endParaRPr sz="1154"/>
            </a:p>
          </p:txBody>
        </p:sp>
        <p:sp>
          <p:nvSpPr>
            <p:cNvPr id="28" name="object 28"/>
            <p:cNvSpPr/>
            <p:nvPr/>
          </p:nvSpPr>
          <p:spPr>
            <a:xfrm>
              <a:off x="5174767" y="5024628"/>
              <a:ext cx="338455" cy="133350"/>
            </a:xfrm>
            <a:custGeom>
              <a:avLst/>
              <a:gdLst/>
              <a:ahLst/>
              <a:cxnLst/>
              <a:rect l="l" t="t" r="r" b="b"/>
              <a:pathLst>
                <a:path w="338454" h="133350">
                  <a:moveTo>
                    <a:pt x="63474" y="8356"/>
                  </a:moveTo>
                  <a:lnTo>
                    <a:pt x="44805" y="8356"/>
                  </a:lnTo>
                  <a:lnTo>
                    <a:pt x="0" y="131571"/>
                  </a:lnTo>
                  <a:lnTo>
                    <a:pt x="17068" y="131571"/>
                  </a:lnTo>
                  <a:lnTo>
                    <a:pt x="27025" y="104012"/>
                  </a:lnTo>
                  <a:lnTo>
                    <a:pt x="98120" y="104012"/>
                  </a:lnTo>
                  <a:lnTo>
                    <a:pt x="93355" y="90855"/>
                  </a:lnTo>
                  <a:lnTo>
                    <a:pt x="31648" y="90855"/>
                  </a:lnTo>
                  <a:lnTo>
                    <a:pt x="54051" y="28270"/>
                  </a:lnTo>
                  <a:lnTo>
                    <a:pt x="70687" y="28270"/>
                  </a:lnTo>
                  <a:lnTo>
                    <a:pt x="63474" y="8356"/>
                  </a:lnTo>
                  <a:close/>
                </a:path>
                <a:path w="338454" h="133350">
                  <a:moveTo>
                    <a:pt x="98120" y="104012"/>
                  </a:moveTo>
                  <a:lnTo>
                    <a:pt x="81076" y="104012"/>
                  </a:lnTo>
                  <a:lnTo>
                    <a:pt x="91033" y="131571"/>
                  </a:lnTo>
                  <a:lnTo>
                    <a:pt x="108102" y="131571"/>
                  </a:lnTo>
                  <a:lnTo>
                    <a:pt x="98120" y="104012"/>
                  </a:lnTo>
                  <a:close/>
                </a:path>
                <a:path w="338454" h="133350">
                  <a:moveTo>
                    <a:pt x="70687" y="28270"/>
                  </a:moveTo>
                  <a:lnTo>
                    <a:pt x="54051" y="28270"/>
                  </a:lnTo>
                  <a:lnTo>
                    <a:pt x="76454" y="90855"/>
                  </a:lnTo>
                  <a:lnTo>
                    <a:pt x="93355" y="90855"/>
                  </a:lnTo>
                  <a:lnTo>
                    <a:pt x="70687" y="28270"/>
                  </a:lnTo>
                  <a:close/>
                </a:path>
                <a:path w="338454" h="133350">
                  <a:moveTo>
                    <a:pt x="187192" y="34137"/>
                  </a:moveTo>
                  <a:lnTo>
                    <a:pt x="121584" y="34137"/>
                  </a:lnTo>
                  <a:lnTo>
                    <a:pt x="121584" y="47294"/>
                  </a:lnTo>
                  <a:lnTo>
                    <a:pt x="168523" y="47294"/>
                  </a:lnTo>
                  <a:lnTo>
                    <a:pt x="121229" y="118236"/>
                  </a:lnTo>
                  <a:lnTo>
                    <a:pt x="121229" y="131571"/>
                  </a:lnTo>
                  <a:lnTo>
                    <a:pt x="187548" y="131571"/>
                  </a:lnTo>
                  <a:lnTo>
                    <a:pt x="187548" y="118236"/>
                  </a:lnTo>
                  <a:lnTo>
                    <a:pt x="139720" y="118236"/>
                  </a:lnTo>
                  <a:lnTo>
                    <a:pt x="187192" y="47294"/>
                  </a:lnTo>
                  <a:lnTo>
                    <a:pt x="187192" y="34137"/>
                  </a:lnTo>
                  <a:close/>
                </a:path>
                <a:path w="338454" h="133350">
                  <a:moveTo>
                    <a:pt x="223655" y="34137"/>
                  </a:moveTo>
                  <a:lnTo>
                    <a:pt x="207653" y="34137"/>
                  </a:lnTo>
                  <a:lnTo>
                    <a:pt x="207653" y="100219"/>
                  </a:lnTo>
                  <a:lnTo>
                    <a:pt x="233256" y="131453"/>
                  </a:lnTo>
                  <a:lnTo>
                    <a:pt x="240072" y="132994"/>
                  </a:lnTo>
                  <a:lnTo>
                    <a:pt x="254296" y="132994"/>
                  </a:lnTo>
                  <a:lnTo>
                    <a:pt x="277673" y="118948"/>
                  </a:lnTo>
                  <a:lnTo>
                    <a:pt x="242443" y="118948"/>
                  </a:lnTo>
                  <a:lnTo>
                    <a:pt x="235805" y="116399"/>
                  </a:lnTo>
                  <a:lnTo>
                    <a:pt x="230945" y="111302"/>
                  </a:lnTo>
                  <a:lnTo>
                    <a:pt x="226085" y="106087"/>
                  </a:lnTo>
                  <a:lnTo>
                    <a:pt x="223655" y="98678"/>
                  </a:lnTo>
                  <a:lnTo>
                    <a:pt x="223655" y="34137"/>
                  </a:lnTo>
                  <a:close/>
                </a:path>
                <a:path w="338454" h="133350">
                  <a:moveTo>
                    <a:pt x="294953" y="117170"/>
                  </a:moveTo>
                  <a:lnTo>
                    <a:pt x="278773" y="117170"/>
                  </a:lnTo>
                  <a:lnTo>
                    <a:pt x="278773" y="131571"/>
                  </a:lnTo>
                  <a:lnTo>
                    <a:pt x="294953" y="131571"/>
                  </a:lnTo>
                  <a:lnTo>
                    <a:pt x="294953" y="117170"/>
                  </a:lnTo>
                  <a:close/>
                </a:path>
                <a:path w="338454" h="133350">
                  <a:moveTo>
                    <a:pt x="294953" y="34137"/>
                  </a:moveTo>
                  <a:lnTo>
                    <a:pt x="278773" y="34137"/>
                  </a:lnTo>
                  <a:lnTo>
                    <a:pt x="278773" y="97849"/>
                  </a:lnTo>
                  <a:lnTo>
                    <a:pt x="276284" y="105613"/>
                  </a:lnTo>
                  <a:lnTo>
                    <a:pt x="266327" y="116281"/>
                  </a:lnTo>
                  <a:lnTo>
                    <a:pt x="259512" y="118948"/>
                  </a:lnTo>
                  <a:lnTo>
                    <a:pt x="277673" y="118948"/>
                  </a:lnTo>
                  <a:lnTo>
                    <a:pt x="278773" y="117170"/>
                  </a:lnTo>
                  <a:lnTo>
                    <a:pt x="294953" y="117170"/>
                  </a:lnTo>
                  <a:lnTo>
                    <a:pt x="294953" y="34137"/>
                  </a:lnTo>
                  <a:close/>
                </a:path>
                <a:path w="338454" h="133350">
                  <a:moveTo>
                    <a:pt x="338452" y="0"/>
                  </a:moveTo>
                  <a:lnTo>
                    <a:pt x="322272" y="0"/>
                  </a:lnTo>
                  <a:lnTo>
                    <a:pt x="322272" y="131571"/>
                  </a:lnTo>
                  <a:lnTo>
                    <a:pt x="338452" y="131571"/>
                  </a:lnTo>
                  <a:lnTo>
                    <a:pt x="338452" y="0"/>
                  </a:lnTo>
                  <a:close/>
                </a:path>
              </a:pathLst>
            </a:custGeom>
            <a:solidFill>
              <a:srgbClr val="FFFFFF"/>
            </a:solidFill>
          </p:spPr>
          <p:txBody>
            <a:bodyPr wrap="square" lIns="0" tIns="0" rIns="0" bIns="0" rtlCol="0"/>
            <a:lstStyle/>
            <a:p>
              <a:endParaRPr sz="1154"/>
            </a:p>
          </p:txBody>
        </p:sp>
        <p:pic>
          <p:nvPicPr>
            <p:cNvPr id="29" name="object 29"/>
            <p:cNvPicPr/>
            <p:nvPr/>
          </p:nvPicPr>
          <p:blipFill>
            <a:blip r:embed="rId9" cstate="print"/>
            <a:stretch>
              <a:fillRect/>
            </a:stretch>
          </p:blipFill>
          <p:spPr>
            <a:xfrm>
              <a:off x="5187060" y="5412486"/>
              <a:ext cx="1471174" cy="811656"/>
            </a:xfrm>
            <a:prstGeom prst="rect">
              <a:avLst/>
            </a:prstGeom>
          </p:spPr>
        </p:pic>
        <p:sp>
          <p:nvSpPr>
            <p:cNvPr id="30" name="object 30"/>
            <p:cNvSpPr/>
            <p:nvPr/>
          </p:nvSpPr>
          <p:spPr>
            <a:xfrm>
              <a:off x="901700" y="6908800"/>
              <a:ext cx="2032000" cy="2286000"/>
            </a:xfrm>
            <a:custGeom>
              <a:avLst/>
              <a:gdLst/>
              <a:ahLst/>
              <a:cxnLst/>
              <a:rect l="l" t="t" r="r" b="b"/>
              <a:pathLst>
                <a:path w="2032000" h="2286000">
                  <a:moveTo>
                    <a:pt x="2032000" y="0"/>
                  </a:moveTo>
                  <a:lnTo>
                    <a:pt x="0" y="0"/>
                  </a:lnTo>
                  <a:lnTo>
                    <a:pt x="0" y="2286000"/>
                  </a:lnTo>
                  <a:lnTo>
                    <a:pt x="2032000" y="2286000"/>
                  </a:lnTo>
                  <a:lnTo>
                    <a:pt x="2032000" y="0"/>
                  </a:lnTo>
                  <a:close/>
                </a:path>
              </a:pathLst>
            </a:custGeom>
            <a:solidFill>
              <a:srgbClr val="69449A"/>
            </a:solidFill>
          </p:spPr>
          <p:txBody>
            <a:bodyPr wrap="square" lIns="0" tIns="0" rIns="0" bIns="0" rtlCol="0"/>
            <a:lstStyle/>
            <a:p>
              <a:endParaRPr sz="1154"/>
            </a:p>
          </p:txBody>
        </p:sp>
        <p:sp>
          <p:nvSpPr>
            <p:cNvPr id="31" name="object 31"/>
            <p:cNvSpPr/>
            <p:nvPr/>
          </p:nvSpPr>
          <p:spPr>
            <a:xfrm>
              <a:off x="1118590" y="7318273"/>
              <a:ext cx="400050" cy="125730"/>
            </a:xfrm>
            <a:custGeom>
              <a:avLst/>
              <a:gdLst/>
              <a:ahLst/>
              <a:cxnLst/>
              <a:rect l="l" t="t" r="r" b="b"/>
              <a:pathLst>
                <a:path w="400050" h="125729">
                  <a:moveTo>
                    <a:pt x="49369" y="0"/>
                  </a:moveTo>
                  <a:lnTo>
                    <a:pt x="0" y="0"/>
                  </a:lnTo>
                  <a:lnTo>
                    <a:pt x="0" y="123926"/>
                  </a:lnTo>
                  <a:lnTo>
                    <a:pt x="16179" y="123926"/>
                  </a:lnTo>
                  <a:lnTo>
                    <a:pt x="16179" y="73253"/>
                  </a:lnTo>
                  <a:lnTo>
                    <a:pt x="54263" y="73253"/>
                  </a:lnTo>
                  <a:lnTo>
                    <a:pt x="53517" y="72009"/>
                  </a:lnTo>
                  <a:lnTo>
                    <a:pt x="60429" y="69997"/>
                  </a:lnTo>
                  <a:lnTo>
                    <a:pt x="66408" y="67163"/>
                  </a:lnTo>
                  <a:lnTo>
                    <a:pt x="71453" y="63507"/>
                  </a:lnTo>
                  <a:lnTo>
                    <a:pt x="74422" y="60274"/>
                  </a:lnTo>
                  <a:lnTo>
                    <a:pt x="16179" y="60274"/>
                  </a:lnTo>
                  <a:lnTo>
                    <a:pt x="16179" y="13335"/>
                  </a:lnTo>
                  <a:lnTo>
                    <a:pt x="75622" y="13335"/>
                  </a:lnTo>
                  <a:lnTo>
                    <a:pt x="75031" y="12327"/>
                  </a:lnTo>
                  <a:lnTo>
                    <a:pt x="70171" y="8001"/>
                  </a:lnTo>
                  <a:lnTo>
                    <a:pt x="57251" y="1600"/>
                  </a:lnTo>
                  <a:lnTo>
                    <a:pt x="49369" y="0"/>
                  </a:lnTo>
                  <a:close/>
                </a:path>
                <a:path w="400050" h="125729">
                  <a:moveTo>
                    <a:pt x="54263" y="73253"/>
                  </a:moveTo>
                  <a:lnTo>
                    <a:pt x="35737" y="73253"/>
                  </a:lnTo>
                  <a:lnTo>
                    <a:pt x="65252" y="123926"/>
                  </a:lnTo>
                  <a:lnTo>
                    <a:pt x="84632" y="123926"/>
                  </a:lnTo>
                  <a:lnTo>
                    <a:pt x="54263" y="73253"/>
                  </a:lnTo>
                  <a:close/>
                </a:path>
                <a:path w="400050" h="125729">
                  <a:moveTo>
                    <a:pt x="75622" y="13335"/>
                  </a:moveTo>
                  <a:lnTo>
                    <a:pt x="48894" y="13335"/>
                  </a:lnTo>
                  <a:lnTo>
                    <a:pt x="55473" y="15350"/>
                  </a:lnTo>
                  <a:lnTo>
                    <a:pt x="59740" y="19380"/>
                  </a:lnTo>
                  <a:lnTo>
                    <a:pt x="64126" y="23410"/>
                  </a:lnTo>
                  <a:lnTo>
                    <a:pt x="66319" y="29099"/>
                  </a:lnTo>
                  <a:lnTo>
                    <a:pt x="66319" y="43679"/>
                  </a:lnTo>
                  <a:lnTo>
                    <a:pt x="64126" y="49487"/>
                  </a:lnTo>
                  <a:lnTo>
                    <a:pt x="59740" y="53873"/>
                  </a:lnTo>
                  <a:lnTo>
                    <a:pt x="55355" y="58140"/>
                  </a:lnTo>
                  <a:lnTo>
                    <a:pt x="48776" y="60274"/>
                  </a:lnTo>
                  <a:lnTo>
                    <a:pt x="74422" y="60274"/>
                  </a:lnTo>
                  <a:lnTo>
                    <a:pt x="75564" y="59029"/>
                  </a:lnTo>
                  <a:lnTo>
                    <a:pt x="80543" y="52510"/>
                  </a:lnTo>
                  <a:lnTo>
                    <a:pt x="83032" y="44983"/>
                  </a:lnTo>
                  <a:lnTo>
                    <a:pt x="82941" y="29099"/>
                  </a:lnTo>
                  <a:lnTo>
                    <a:pt x="81432" y="23232"/>
                  </a:lnTo>
                  <a:lnTo>
                    <a:pt x="75622" y="13335"/>
                  </a:lnTo>
                  <a:close/>
                </a:path>
                <a:path w="400050" h="125729">
                  <a:moveTo>
                    <a:pt x="151378" y="24892"/>
                  </a:moveTo>
                  <a:lnTo>
                    <a:pt x="112914" y="41012"/>
                  </a:lnTo>
                  <a:lnTo>
                    <a:pt x="102128" y="75031"/>
                  </a:lnTo>
                  <a:lnTo>
                    <a:pt x="102516" y="82365"/>
                  </a:lnTo>
                  <a:lnTo>
                    <a:pt x="125775" y="119303"/>
                  </a:lnTo>
                  <a:lnTo>
                    <a:pt x="150667" y="125526"/>
                  </a:lnTo>
                  <a:lnTo>
                    <a:pt x="157446" y="125137"/>
                  </a:lnTo>
                  <a:lnTo>
                    <a:pt x="187431" y="111302"/>
                  </a:lnTo>
                  <a:lnTo>
                    <a:pt x="144859" y="111302"/>
                  </a:lnTo>
                  <a:lnTo>
                    <a:pt x="139525" y="109998"/>
                  </a:lnTo>
                  <a:lnTo>
                    <a:pt x="118663" y="82973"/>
                  </a:lnTo>
                  <a:lnTo>
                    <a:pt x="118663" y="67208"/>
                  </a:lnTo>
                  <a:lnTo>
                    <a:pt x="120145" y="60570"/>
                  </a:lnTo>
                  <a:lnTo>
                    <a:pt x="126071" y="49665"/>
                  </a:lnTo>
                  <a:lnTo>
                    <a:pt x="129983" y="45635"/>
                  </a:lnTo>
                  <a:lnTo>
                    <a:pt x="134843" y="43027"/>
                  </a:lnTo>
                  <a:lnTo>
                    <a:pt x="139821" y="40301"/>
                  </a:lnTo>
                  <a:lnTo>
                    <a:pt x="145274" y="38938"/>
                  </a:lnTo>
                  <a:lnTo>
                    <a:pt x="187747" y="38938"/>
                  </a:lnTo>
                  <a:lnTo>
                    <a:pt x="183916" y="35145"/>
                  </a:lnTo>
                  <a:lnTo>
                    <a:pt x="176448" y="31115"/>
                  </a:lnTo>
                  <a:lnTo>
                    <a:pt x="170681" y="28392"/>
                  </a:lnTo>
                  <a:lnTo>
                    <a:pt x="164580" y="26447"/>
                  </a:lnTo>
                  <a:lnTo>
                    <a:pt x="158146" y="25280"/>
                  </a:lnTo>
                  <a:lnTo>
                    <a:pt x="151378" y="24892"/>
                  </a:lnTo>
                  <a:close/>
                </a:path>
                <a:path w="400050" h="125729">
                  <a:moveTo>
                    <a:pt x="187747" y="38938"/>
                  </a:moveTo>
                  <a:lnTo>
                    <a:pt x="157008" y="38938"/>
                  </a:lnTo>
                  <a:lnTo>
                    <a:pt x="162402" y="40301"/>
                  </a:lnTo>
                  <a:lnTo>
                    <a:pt x="167380" y="43027"/>
                  </a:lnTo>
                  <a:lnTo>
                    <a:pt x="172359" y="45635"/>
                  </a:lnTo>
                  <a:lnTo>
                    <a:pt x="176389" y="49665"/>
                  </a:lnTo>
                  <a:lnTo>
                    <a:pt x="182552" y="60570"/>
                  </a:lnTo>
                  <a:lnTo>
                    <a:pt x="184093" y="67208"/>
                  </a:lnTo>
                  <a:lnTo>
                    <a:pt x="184065" y="82973"/>
                  </a:lnTo>
                  <a:lnTo>
                    <a:pt x="182493" y="89492"/>
                  </a:lnTo>
                  <a:lnTo>
                    <a:pt x="179192" y="95123"/>
                  </a:lnTo>
                  <a:lnTo>
                    <a:pt x="176211" y="100397"/>
                  </a:lnTo>
                  <a:lnTo>
                    <a:pt x="172121" y="104487"/>
                  </a:lnTo>
                  <a:lnTo>
                    <a:pt x="161928" y="109939"/>
                  </a:lnTo>
                  <a:lnTo>
                    <a:pt x="156475" y="111302"/>
                  </a:lnTo>
                  <a:lnTo>
                    <a:pt x="187431" y="111302"/>
                  </a:lnTo>
                  <a:lnTo>
                    <a:pt x="200629" y="75031"/>
                  </a:lnTo>
                  <a:lnTo>
                    <a:pt x="200222" y="67786"/>
                  </a:lnTo>
                  <a:lnTo>
                    <a:pt x="189783" y="40953"/>
                  </a:lnTo>
                  <a:lnTo>
                    <a:pt x="187747" y="38938"/>
                  </a:lnTo>
                  <a:close/>
                </a:path>
                <a:path w="400050" h="125729">
                  <a:moveTo>
                    <a:pt x="228836" y="26492"/>
                  </a:moveTo>
                  <a:lnTo>
                    <a:pt x="210523" y="26492"/>
                  </a:lnTo>
                  <a:lnTo>
                    <a:pt x="241994" y="75565"/>
                  </a:lnTo>
                  <a:lnTo>
                    <a:pt x="210523" y="123926"/>
                  </a:lnTo>
                  <a:lnTo>
                    <a:pt x="227414" y="123926"/>
                  </a:lnTo>
                  <a:lnTo>
                    <a:pt x="249639" y="87655"/>
                  </a:lnTo>
                  <a:lnTo>
                    <a:pt x="267890" y="87655"/>
                  </a:lnTo>
                  <a:lnTo>
                    <a:pt x="259596" y="74676"/>
                  </a:lnTo>
                  <a:lnTo>
                    <a:pt x="267448" y="62585"/>
                  </a:lnTo>
                  <a:lnTo>
                    <a:pt x="251950" y="62585"/>
                  </a:lnTo>
                  <a:lnTo>
                    <a:pt x="228836" y="26492"/>
                  </a:lnTo>
                  <a:close/>
                </a:path>
                <a:path w="400050" h="125729">
                  <a:moveTo>
                    <a:pt x="267890" y="87655"/>
                  </a:moveTo>
                  <a:lnTo>
                    <a:pt x="249639" y="87655"/>
                  </a:lnTo>
                  <a:lnTo>
                    <a:pt x="272753" y="123926"/>
                  </a:lnTo>
                  <a:lnTo>
                    <a:pt x="291066" y="123926"/>
                  </a:lnTo>
                  <a:lnTo>
                    <a:pt x="267890" y="87655"/>
                  </a:lnTo>
                  <a:close/>
                </a:path>
                <a:path w="400050" h="125729">
                  <a:moveTo>
                    <a:pt x="290889" y="26492"/>
                  </a:moveTo>
                  <a:lnTo>
                    <a:pt x="273998" y="26492"/>
                  </a:lnTo>
                  <a:lnTo>
                    <a:pt x="251950" y="62585"/>
                  </a:lnTo>
                  <a:lnTo>
                    <a:pt x="267448" y="62585"/>
                  </a:lnTo>
                  <a:lnTo>
                    <a:pt x="290889" y="26492"/>
                  </a:lnTo>
                  <a:close/>
                </a:path>
                <a:path w="400050" h="125729">
                  <a:moveTo>
                    <a:pt x="350188" y="24892"/>
                  </a:moveTo>
                  <a:lnTo>
                    <a:pt x="311724" y="41012"/>
                  </a:lnTo>
                  <a:lnTo>
                    <a:pt x="300937" y="75031"/>
                  </a:lnTo>
                  <a:lnTo>
                    <a:pt x="301326" y="82365"/>
                  </a:lnTo>
                  <a:lnTo>
                    <a:pt x="324585" y="119303"/>
                  </a:lnTo>
                  <a:lnTo>
                    <a:pt x="349477" y="125526"/>
                  </a:lnTo>
                  <a:lnTo>
                    <a:pt x="356255" y="125137"/>
                  </a:lnTo>
                  <a:lnTo>
                    <a:pt x="386240" y="111302"/>
                  </a:lnTo>
                  <a:lnTo>
                    <a:pt x="343668" y="111302"/>
                  </a:lnTo>
                  <a:lnTo>
                    <a:pt x="338334" y="109998"/>
                  </a:lnTo>
                  <a:lnTo>
                    <a:pt x="317472" y="82973"/>
                  </a:lnTo>
                  <a:lnTo>
                    <a:pt x="317472" y="67208"/>
                  </a:lnTo>
                  <a:lnTo>
                    <a:pt x="318954" y="60570"/>
                  </a:lnTo>
                  <a:lnTo>
                    <a:pt x="324881" y="49665"/>
                  </a:lnTo>
                  <a:lnTo>
                    <a:pt x="328792" y="45635"/>
                  </a:lnTo>
                  <a:lnTo>
                    <a:pt x="333652" y="43027"/>
                  </a:lnTo>
                  <a:lnTo>
                    <a:pt x="338631" y="40301"/>
                  </a:lnTo>
                  <a:lnTo>
                    <a:pt x="344083" y="38938"/>
                  </a:lnTo>
                  <a:lnTo>
                    <a:pt x="386557" y="38938"/>
                  </a:lnTo>
                  <a:lnTo>
                    <a:pt x="382725" y="35145"/>
                  </a:lnTo>
                  <a:lnTo>
                    <a:pt x="375258" y="31115"/>
                  </a:lnTo>
                  <a:lnTo>
                    <a:pt x="369490" y="28392"/>
                  </a:lnTo>
                  <a:lnTo>
                    <a:pt x="363389" y="26447"/>
                  </a:lnTo>
                  <a:lnTo>
                    <a:pt x="356955" y="25280"/>
                  </a:lnTo>
                  <a:lnTo>
                    <a:pt x="350188" y="24892"/>
                  </a:lnTo>
                  <a:close/>
                </a:path>
                <a:path w="400050" h="125729">
                  <a:moveTo>
                    <a:pt x="386557" y="38938"/>
                  </a:moveTo>
                  <a:lnTo>
                    <a:pt x="355818" y="38938"/>
                  </a:lnTo>
                  <a:lnTo>
                    <a:pt x="361211" y="40301"/>
                  </a:lnTo>
                  <a:lnTo>
                    <a:pt x="366190" y="43027"/>
                  </a:lnTo>
                  <a:lnTo>
                    <a:pt x="371168" y="45635"/>
                  </a:lnTo>
                  <a:lnTo>
                    <a:pt x="375198" y="49665"/>
                  </a:lnTo>
                  <a:lnTo>
                    <a:pt x="381362" y="60570"/>
                  </a:lnTo>
                  <a:lnTo>
                    <a:pt x="382903" y="67208"/>
                  </a:lnTo>
                  <a:lnTo>
                    <a:pt x="382874" y="82973"/>
                  </a:lnTo>
                  <a:lnTo>
                    <a:pt x="381303" y="89492"/>
                  </a:lnTo>
                  <a:lnTo>
                    <a:pt x="378002" y="95123"/>
                  </a:lnTo>
                  <a:lnTo>
                    <a:pt x="375020" y="100397"/>
                  </a:lnTo>
                  <a:lnTo>
                    <a:pt x="370931" y="104487"/>
                  </a:lnTo>
                  <a:lnTo>
                    <a:pt x="360737" y="109939"/>
                  </a:lnTo>
                  <a:lnTo>
                    <a:pt x="355285" y="111302"/>
                  </a:lnTo>
                  <a:lnTo>
                    <a:pt x="386240" y="111302"/>
                  </a:lnTo>
                  <a:lnTo>
                    <a:pt x="399438" y="75031"/>
                  </a:lnTo>
                  <a:lnTo>
                    <a:pt x="399032" y="67786"/>
                  </a:lnTo>
                  <a:lnTo>
                    <a:pt x="388593" y="40953"/>
                  </a:lnTo>
                  <a:lnTo>
                    <a:pt x="386557" y="38938"/>
                  </a:lnTo>
                  <a:close/>
                </a:path>
              </a:pathLst>
            </a:custGeom>
            <a:solidFill>
              <a:srgbClr val="FFFFFF"/>
            </a:solidFill>
          </p:spPr>
          <p:txBody>
            <a:bodyPr wrap="square" lIns="0" tIns="0" rIns="0" bIns="0" rtlCol="0"/>
            <a:lstStyle/>
            <a:p>
              <a:endParaRPr sz="1154"/>
            </a:p>
          </p:txBody>
        </p:sp>
        <p:pic>
          <p:nvPicPr>
            <p:cNvPr id="32" name="object 32"/>
            <p:cNvPicPr/>
            <p:nvPr/>
          </p:nvPicPr>
          <p:blipFill>
            <a:blip r:embed="rId10" cstate="print"/>
            <a:stretch>
              <a:fillRect/>
            </a:stretch>
          </p:blipFill>
          <p:spPr>
            <a:xfrm>
              <a:off x="1120520" y="7698485"/>
              <a:ext cx="1524840" cy="1021333"/>
            </a:xfrm>
            <a:prstGeom prst="rect">
              <a:avLst/>
            </a:prstGeom>
          </p:spPr>
        </p:pic>
        <p:sp>
          <p:nvSpPr>
            <p:cNvPr id="33" name="object 33"/>
            <p:cNvSpPr/>
            <p:nvPr/>
          </p:nvSpPr>
          <p:spPr>
            <a:xfrm>
              <a:off x="3150590" y="7318273"/>
              <a:ext cx="610235" cy="125730"/>
            </a:xfrm>
            <a:custGeom>
              <a:avLst/>
              <a:gdLst/>
              <a:ahLst/>
              <a:cxnLst/>
              <a:rect l="l" t="t" r="r" b="b"/>
              <a:pathLst>
                <a:path w="610235" h="125729">
                  <a:moveTo>
                    <a:pt x="52865" y="0"/>
                  </a:moveTo>
                  <a:lnTo>
                    <a:pt x="0" y="0"/>
                  </a:lnTo>
                  <a:lnTo>
                    <a:pt x="0" y="123926"/>
                  </a:lnTo>
                  <a:lnTo>
                    <a:pt x="54525" y="123926"/>
                  </a:lnTo>
                  <a:lnTo>
                    <a:pt x="61696" y="122504"/>
                  </a:lnTo>
                  <a:lnTo>
                    <a:pt x="67741" y="119659"/>
                  </a:lnTo>
                  <a:lnTo>
                    <a:pt x="73905" y="116696"/>
                  </a:lnTo>
                  <a:lnTo>
                    <a:pt x="78587" y="112725"/>
                  </a:lnTo>
                  <a:lnTo>
                    <a:pt x="79959" y="110591"/>
                  </a:lnTo>
                  <a:lnTo>
                    <a:pt x="16179" y="110591"/>
                  </a:lnTo>
                  <a:lnTo>
                    <a:pt x="16179" y="66852"/>
                  </a:lnTo>
                  <a:lnTo>
                    <a:pt x="75913" y="66852"/>
                  </a:lnTo>
                  <a:lnTo>
                    <a:pt x="74320" y="65608"/>
                  </a:lnTo>
                  <a:lnTo>
                    <a:pt x="70645" y="62644"/>
                  </a:lnTo>
                  <a:lnTo>
                    <a:pt x="66556" y="60807"/>
                  </a:lnTo>
                  <a:lnTo>
                    <a:pt x="62052" y="60096"/>
                  </a:lnTo>
                  <a:lnTo>
                    <a:pt x="68571" y="57962"/>
                  </a:lnTo>
                  <a:lnTo>
                    <a:pt x="73786" y="54525"/>
                  </a:lnTo>
                  <a:lnTo>
                    <a:pt x="74620" y="53517"/>
                  </a:lnTo>
                  <a:lnTo>
                    <a:pt x="16179" y="53517"/>
                  </a:lnTo>
                  <a:lnTo>
                    <a:pt x="16179" y="13335"/>
                  </a:lnTo>
                  <a:lnTo>
                    <a:pt x="77965" y="13335"/>
                  </a:lnTo>
                  <a:lnTo>
                    <a:pt x="76335" y="10727"/>
                  </a:lnTo>
                  <a:lnTo>
                    <a:pt x="71890" y="6993"/>
                  </a:lnTo>
                  <a:lnTo>
                    <a:pt x="65963" y="4267"/>
                  </a:lnTo>
                  <a:lnTo>
                    <a:pt x="60037" y="1422"/>
                  </a:lnTo>
                  <a:lnTo>
                    <a:pt x="52865" y="0"/>
                  </a:lnTo>
                  <a:close/>
                </a:path>
                <a:path w="610235" h="125729">
                  <a:moveTo>
                    <a:pt x="75913" y="66852"/>
                  </a:moveTo>
                  <a:lnTo>
                    <a:pt x="52213" y="66852"/>
                  </a:lnTo>
                  <a:lnTo>
                    <a:pt x="58555" y="68867"/>
                  </a:lnTo>
                  <a:lnTo>
                    <a:pt x="63296" y="72898"/>
                  </a:lnTo>
                  <a:lnTo>
                    <a:pt x="68038" y="76809"/>
                  </a:lnTo>
                  <a:lnTo>
                    <a:pt x="70408" y="82202"/>
                  </a:lnTo>
                  <a:lnTo>
                    <a:pt x="70408" y="95834"/>
                  </a:lnTo>
                  <a:lnTo>
                    <a:pt x="68156" y="101108"/>
                  </a:lnTo>
                  <a:lnTo>
                    <a:pt x="59148" y="108695"/>
                  </a:lnTo>
                  <a:lnTo>
                    <a:pt x="52865" y="110591"/>
                  </a:lnTo>
                  <a:lnTo>
                    <a:pt x="79959" y="110591"/>
                  </a:lnTo>
                  <a:lnTo>
                    <a:pt x="81787" y="107746"/>
                  </a:lnTo>
                  <a:lnTo>
                    <a:pt x="84988" y="102649"/>
                  </a:lnTo>
                  <a:lnTo>
                    <a:pt x="86588" y="96960"/>
                  </a:lnTo>
                  <a:lnTo>
                    <a:pt x="86588" y="85699"/>
                  </a:lnTo>
                  <a:lnTo>
                    <a:pt x="85462" y="81017"/>
                  </a:lnTo>
                  <a:lnTo>
                    <a:pt x="83210" y="76631"/>
                  </a:lnTo>
                  <a:lnTo>
                    <a:pt x="81076" y="72246"/>
                  </a:lnTo>
                  <a:lnTo>
                    <a:pt x="78113" y="68571"/>
                  </a:lnTo>
                  <a:lnTo>
                    <a:pt x="75913" y="66852"/>
                  </a:lnTo>
                  <a:close/>
                </a:path>
                <a:path w="610235" h="125729">
                  <a:moveTo>
                    <a:pt x="77965" y="13335"/>
                  </a:moveTo>
                  <a:lnTo>
                    <a:pt x="50850" y="13335"/>
                  </a:lnTo>
                  <a:lnTo>
                    <a:pt x="56836" y="15113"/>
                  </a:lnTo>
                  <a:lnTo>
                    <a:pt x="65134" y="22225"/>
                  </a:lnTo>
                  <a:lnTo>
                    <a:pt x="67208" y="27144"/>
                  </a:lnTo>
                  <a:lnTo>
                    <a:pt x="67208" y="39708"/>
                  </a:lnTo>
                  <a:lnTo>
                    <a:pt x="65134" y="44627"/>
                  </a:lnTo>
                  <a:lnTo>
                    <a:pt x="56836" y="51739"/>
                  </a:lnTo>
                  <a:lnTo>
                    <a:pt x="50969" y="53517"/>
                  </a:lnTo>
                  <a:lnTo>
                    <a:pt x="74620" y="53517"/>
                  </a:lnTo>
                  <a:lnTo>
                    <a:pt x="81728" y="44924"/>
                  </a:lnTo>
                  <a:lnTo>
                    <a:pt x="83743" y="38819"/>
                  </a:lnTo>
                  <a:lnTo>
                    <a:pt x="83743" y="25543"/>
                  </a:lnTo>
                  <a:lnTo>
                    <a:pt x="82262" y="20209"/>
                  </a:lnTo>
                  <a:lnTo>
                    <a:pt x="77965" y="13335"/>
                  </a:lnTo>
                  <a:close/>
                </a:path>
                <a:path w="610235" h="125729">
                  <a:moveTo>
                    <a:pt x="125221" y="26492"/>
                  </a:moveTo>
                  <a:lnTo>
                    <a:pt x="109041" y="26492"/>
                  </a:lnTo>
                  <a:lnTo>
                    <a:pt x="109041" y="123926"/>
                  </a:lnTo>
                  <a:lnTo>
                    <a:pt x="125221" y="123926"/>
                  </a:lnTo>
                  <a:lnTo>
                    <a:pt x="125221" y="70942"/>
                  </a:lnTo>
                  <a:lnTo>
                    <a:pt x="126921" y="58029"/>
                  </a:lnTo>
                  <a:lnTo>
                    <a:pt x="132022" y="48806"/>
                  </a:lnTo>
                  <a:lnTo>
                    <a:pt x="140523" y="43272"/>
                  </a:lnTo>
                  <a:lnTo>
                    <a:pt x="146688" y="42316"/>
                  </a:lnTo>
                  <a:lnTo>
                    <a:pt x="125221" y="42316"/>
                  </a:lnTo>
                  <a:lnTo>
                    <a:pt x="125221" y="26492"/>
                  </a:lnTo>
                  <a:close/>
                </a:path>
                <a:path w="610235" h="125729">
                  <a:moveTo>
                    <a:pt x="156691" y="24714"/>
                  </a:moveTo>
                  <a:lnTo>
                    <a:pt x="149105" y="24714"/>
                  </a:lnTo>
                  <a:lnTo>
                    <a:pt x="142645" y="26255"/>
                  </a:lnTo>
                  <a:lnTo>
                    <a:pt x="137311" y="29337"/>
                  </a:lnTo>
                  <a:lnTo>
                    <a:pt x="132096" y="32418"/>
                  </a:lnTo>
                  <a:lnTo>
                    <a:pt x="128066" y="36745"/>
                  </a:lnTo>
                  <a:lnTo>
                    <a:pt x="125221" y="42316"/>
                  </a:lnTo>
                  <a:lnTo>
                    <a:pt x="146688" y="42316"/>
                  </a:lnTo>
                  <a:lnTo>
                    <a:pt x="152424" y="41427"/>
                  </a:lnTo>
                  <a:lnTo>
                    <a:pt x="156691" y="41427"/>
                  </a:lnTo>
                  <a:lnTo>
                    <a:pt x="156691" y="24714"/>
                  </a:lnTo>
                  <a:close/>
                </a:path>
                <a:path w="610235" h="125729">
                  <a:moveTo>
                    <a:pt x="224086" y="24892"/>
                  </a:moveTo>
                  <a:lnTo>
                    <a:pt x="206899" y="24892"/>
                  </a:lnTo>
                  <a:lnTo>
                    <a:pt x="199016" y="26966"/>
                  </a:lnTo>
                  <a:lnTo>
                    <a:pt x="172724" y="54551"/>
                  </a:lnTo>
                  <a:lnTo>
                    <a:pt x="169323" y="74853"/>
                  </a:lnTo>
                  <a:lnTo>
                    <a:pt x="169701" y="82032"/>
                  </a:lnTo>
                  <a:lnTo>
                    <a:pt x="198898" y="123393"/>
                  </a:lnTo>
                  <a:lnTo>
                    <a:pt x="206721" y="125526"/>
                  </a:lnTo>
                  <a:lnTo>
                    <a:pt x="223790" y="125526"/>
                  </a:lnTo>
                  <a:lnTo>
                    <a:pt x="231139" y="123689"/>
                  </a:lnTo>
                  <a:lnTo>
                    <a:pt x="243822" y="116221"/>
                  </a:lnTo>
                  <a:lnTo>
                    <a:pt x="248622" y="111480"/>
                  </a:lnTo>
                  <a:lnTo>
                    <a:pt x="248722" y="111302"/>
                  </a:lnTo>
                  <a:lnTo>
                    <a:pt x="212707" y="111302"/>
                  </a:lnTo>
                  <a:lnTo>
                    <a:pt x="207195" y="109880"/>
                  </a:lnTo>
                  <a:lnTo>
                    <a:pt x="185859" y="67504"/>
                  </a:lnTo>
                  <a:lnTo>
                    <a:pt x="187341" y="61103"/>
                  </a:lnTo>
                  <a:lnTo>
                    <a:pt x="193267" y="50198"/>
                  </a:lnTo>
                  <a:lnTo>
                    <a:pt x="197238" y="46050"/>
                  </a:lnTo>
                  <a:lnTo>
                    <a:pt x="207195" y="40360"/>
                  </a:lnTo>
                  <a:lnTo>
                    <a:pt x="212707" y="38938"/>
                  </a:lnTo>
                  <a:lnTo>
                    <a:pt x="248872" y="38938"/>
                  </a:lnTo>
                  <a:lnTo>
                    <a:pt x="248741" y="38701"/>
                  </a:lnTo>
                  <a:lnTo>
                    <a:pt x="244059" y="34078"/>
                  </a:lnTo>
                  <a:lnTo>
                    <a:pt x="231494" y="26729"/>
                  </a:lnTo>
                  <a:lnTo>
                    <a:pt x="224086" y="24892"/>
                  </a:lnTo>
                  <a:close/>
                </a:path>
                <a:path w="610235" h="125729">
                  <a:moveTo>
                    <a:pt x="268180" y="105791"/>
                  </a:moveTo>
                  <a:lnTo>
                    <a:pt x="251823" y="105791"/>
                  </a:lnTo>
                  <a:lnTo>
                    <a:pt x="251823" y="123926"/>
                  </a:lnTo>
                  <a:lnTo>
                    <a:pt x="268180" y="123926"/>
                  </a:lnTo>
                  <a:lnTo>
                    <a:pt x="268180" y="105791"/>
                  </a:lnTo>
                  <a:close/>
                </a:path>
                <a:path w="610235" h="125729">
                  <a:moveTo>
                    <a:pt x="248872" y="38938"/>
                  </a:moveTo>
                  <a:lnTo>
                    <a:pt x="224797" y="38938"/>
                  </a:lnTo>
                  <a:lnTo>
                    <a:pt x="230309" y="40419"/>
                  </a:lnTo>
                  <a:lnTo>
                    <a:pt x="235287" y="43383"/>
                  </a:lnTo>
                  <a:lnTo>
                    <a:pt x="251823" y="82380"/>
                  </a:lnTo>
                  <a:lnTo>
                    <a:pt x="250341" y="88840"/>
                  </a:lnTo>
                  <a:lnTo>
                    <a:pt x="224797" y="111302"/>
                  </a:lnTo>
                  <a:lnTo>
                    <a:pt x="248722" y="111302"/>
                  </a:lnTo>
                  <a:lnTo>
                    <a:pt x="251823" y="105791"/>
                  </a:lnTo>
                  <a:lnTo>
                    <a:pt x="268180" y="105791"/>
                  </a:lnTo>
                  <a:lnTo>
                    <a:pt x="268180" y="44272"/>
                  </a:lnTo>
                  <a:lnTo>
                    <a:pt x="251823" y="44272"/>
                  </a:lnTo>
                  <a:lnTo>
                    <a:pt x="248872" y="38938"/>
                  </a:lnTo>
                  <a:close/>
                </a:path>
                <a:path w="610235" h="125729">
                  <a:moveTo>
                    <a:pt x="268180" y="26492"/>
                  </a:moveTo>
                  <a:lnTo>
                    <a:pt x="251823" y="26492"/>
                  </a:lnTo>
                  <a:lnTo>
                    <a:pt x="251823" y="44272"/>
                  </a:lnTo>
                  <a:lnTo>
                    <a:pt x="268180" y="44272"/>
                  </a:lnTo>
                  <a:lnTo>
                    <a:pt x="268180" y="26492"/>
                  </a:lnTo>
                  <a:close/>
                </a:path>
                <a:path w="610235" h="125729">
                  <a:moveTo>
                    <a:pt x="311702" y="26492"/>
                  </a:moveTo>
                  <a:lnTo>
                    <a:pt x="295523" y="26492"/>
                  </a:lnTo>
                  <a:lnTo>
                    <a:pt x="295523" y="123926"/>
                  </a:lnTo>
                  <a:lnTo>
                    <a:pt x="311702" y="123926"/>
                  </a:lnTo>
                  <a:lnTo>
                    <a:pt x="311702" y="59859"/>
                  </a:lnTo>
                  <a:lnTo>
                    <a:pt x="314192" y="52095"/>
                  </a:lnTo>
                  <a:lnTo>
                    <a:pt x="319170" y="46761"/>
                  </a:lnTo>
                  <a:lnTo>
                    <a:pt x="324267" y="41427"/>
                  </a:lnTo>
                  <a:lnTo>
                    <a:pt x="326993" y="40360"/>
                  </a:lnTo>
                  <a:lnTo>
                    <a:pt x="311702" y="40360"/>
                  </a:lnTo>
                  <a:lnTo>
                    <a:pt x="311702" y="26492"/>
                  </a:lnTo>
                  <a:close/>
                </a:path>
                <a:path w="610235" h="125729">
                  <a:moveTo>
                    <a:pt x="374400" y="38760"/>
                  </a:moveTo>
                  <a:lnTo>
                    <a:pt x="348033" y="38760"/>
                  </a:lnTo>
                  <a:lnTo>
                    <a:pt x="354671" y="41368"/>
                  </a:lnTo>
                  <a:lnTo>
                    <a:pt x="359531" y="46583"/>
                  </a:lnTo>
                  <a:lnTo>
                    <a:pt x="364390" y="51680"/>
                  </a:lnTo>
                  <a:lnTo>
                    <a:pt x="366820" y="59088"/>
                  </a:lnTo>
                  <a:lnTo>
                    <a:pt x="366820" y="123926"/>
                  </a:lnTo>
                  <a:lnTo>
                    <a:pt x="382822" y="123926"/>
                  </a:lnTo>
                  <a:lnTo>
                    <a:pt x="382822" y="66497"/>
                  </a:lnTo>
                  <a:lnTo>
                    <a:pt x="382133" y="56962"/>
                  </a:lnTo>
                  <a:lnTo>
                    <a:pt x="380066" y="48628"/>
                  </a:lnTo>
                  <a:lnTo>
                    <a:pt x="376622" y="41494"/>
                  </a:lnTo>
                  <a:lnTo>
                    <a:pt x="374400" y="38760"/>
                  </a:lnTo>
                  <a:close/>
                </a:path>
                <a:path w="610235" h="125729">
                  <a:moveTo>
                    <a:pt x="342995" y="24714"/>
                  </a:moveTo>
                  <a:lnTo>
                    <a:pt x="336357" y="24714"/>
                  </a:lnTo>
                  <a:lnTo>
                    <a:pt x="330253" y="26077"/>
                  </a:lnTo>
                  <a:lnTo>
                    <a:pt x="324682" y="28803"/>
                  </a:lnTo>
                  <a:lnTo>
                    <a:pt x="319229" y="31529"/>
                  </a:lnTo>
                  <a:lnTo>
                    <a:pt x="314903" y="35382"/>
                  </a:lnTo>
                  <a:lnTo>
                    <a:pt x="311702" y="40360"/>
                  </a:lnTo>
                  <a:lnTo>
                    <a:pt x="326993" y="40360"/>
                  </a:lnTo>
                  <a:lnTo>
                    <a:pt x="331083" y="38760"/>
                  </a:lnTo>
                  <a:lnTo>
                    <a:pt x="374400" y="38760"/>
                  </a:lnTo>
                  <a:lnTo>
                    <a:pt x="371799" y="35560"/>
                  </a:lnTo>
                  <a:lnTo>
                    <a:pt x="365865" y="30814"/>
                  </a:lnTo>
                  <a:lnTo>
                    <a:pt x="359086" y="27425"/>
                  </a:lnTo>
                  <a:lnTo>
                    <a:pt x="351463" y="25392"/>
                  </a:lnTo>
                  <a:lnTo>
                    <a:pt x="342995" y="24714"/>
                  </a:lnTo>
                  <a:close/>
                </a:path>
                <a:path w="610235" h="125729">
                  <a:moveTo>
                    <a:pt x="450679" y="24892"/>
                  </a:moveTo>
                  <a:lnTo>
                    <a:pt x="413282" y="41131"/>
                  </a:lnTo>
                  <a:lnTo>
                    <a:pt x="403207" y="75031"/>
                  </a:lnTo>
                  <a:lnTo>
                    <a:pt x="403585" y="82432"/>
                  </a:lnTo>
                  <a:lnTo>
                    <a:pt x="425965" y="119303"/>
                  </a:lnTo>
                  <a:lnTo>
                    <a:pt x="450679" y="125526"/>
                  </a:lnTo>
                  <a:lnTo>
                    <a:pt x="459114" y="124971"/>
                  </a:lnTo>
                  <a:lnTo>
                    <a:pt x="466815" y="123304"/>
                  </a:lnTo>
                  <a:lnTo>
                    <a:pt x="473782" y="120526"/>
                  </a:lnTo>
                  <a:lnTo>
                    <a:pt x="480016" y="116636"/>
                  </a:lnTo>
                  <a:lnTo>
                    <a:pt x="485285" y="111836"/>
                  </a:lnTo>
                  <a:lnTo>
                    <a:pt x="441434" y="111836"/>
                  </a:lnTo>
                  <a:lnTo>
                    <a:pt x="433966" y="108635"/>
                  </a:lnTo>
                  <a:lnTo>
                    <a:pt x="419742" y="75031"/>
                  </a:lnTo>
                  <a:lnTo>
                    <a:pt x="420276" y="66819"/>
                  </a:lnTo>
                  <a:lnTo>
                    <a:pt x="441434" y="38582"/>
                  </a:lnTo>
                  <a:lnTo>
                    <a:pt x="485717" y="38582"/>
                  </a:lnTo>
                  <a:lnTo>
                    <a:pt x="485562" y="38382"/>
                  </a:lnTo>
                  <a:lnTo>
                    <a:pt x="480194" y="33604"/>
                  </a:lnTo>
                  <a:lnTo>
                    <a:pt x="474016" y="29792"/>
                  </a:lnTo>
                  <a:lnTo>
                    <a:pt x="467037" y="27070"/>
                  </a:lnTo>
                  <a:lnTo>
                    <a:pt x="459258" y="25436"/>
                  </a:lnTo>
                  <a:lnTo>
                    <a:pt x="450679" y="24892"/>
                  </a:lnTo>
                  <a:close/>
                </a:path>
                <a:path w="610235" h="125729">
                  <a:moveTo>
                    <a:pt x="495663" y="92633"/>
                  </a:moveTo>
                  <a:lnTo>
                    <a:pt x="478238" y="92633"/>
                  </a:lnTo>
                  <a:lnTo>
                    <a:pt x="476460" y="98797"/>
                  </a:lnTo>
                  <a:lnTo>
                    <a:pt x="473201" y="103538"/>
                  </a:lnTo>
                  <a:lnTo>
                    <a:pt x="463718" y="110176"/>
                  </a:lnTo>
                  <a:lnTo>
                    <a:pt x="457791" y="111836"/>
                  </a:lnTo>
                  <a:lnTo>
                    <a:pt x="485285" y="111836"/>
                  </a:lnTo>
                  <a:lnTo>
                    <a:pt x="489795" y="106102"/>
                  </a:lnTo>
                  <a:lnTo>
                    <a:pt x="493218" y="99734"/>
                  </a:lnTo>
                  <a:lnTo>
                    <a:pt x="495663" y="92633"/>
                  </a:lnTo>
                  <a:close/>
                </a:path>
                <a:path w="610235" h="125729">
                  <a:moveTo>
                    <a:pt x="485717" y="38582"/>
                  </a:moveTo>
                  <a:lnTo>
                    <a:pt x="457791" y="38582"/>
                  </a:lnTo>
                  <a:lnTo>
                    <a:pt x="463718" y="40301"/>
                  </a:lnTo>
                  <a:lnTo>
                    <a:pt x="468459" y="43738"/>
                  </a:lnTo>
                  <a:lnTo>
                    <a:pt x="473319" y="47176"/>
                  </a:lnTo>
                  <a:lnTo>
                    <a:pt x="476579" y="51858"/>
                  </a:lnTo>
                  <a:lnTo>
                    <a:pt x="478238" y="57785"/>
                  </a:lnTo>
                  <a:lnTo>
                    <a:pt x="495663" y="57785"/>
                  </a:lnTo>
                  <a:lnTo>
                    <a:pt x="493296" y="50472"/>
                  </a:lnTo>
                  <a:lnTo>
                    <a:pt x="489929" y="44005"/>
                  </a:lnTo>
                  <a:lnTo>
                    <a:pt x="485717" y="38582"/>
                  </a:lnTo>
                  <a:close/>
                </a:path>
                <a:path w="610235" h="125729">
                  <a:moveTo>
                    <a:pt x="560457" y="24892"/>
                  </a:moveTo>
                  <a:lnTo>
                    <a:pt x="521993" y="41012"/>
                  </a:lnTo>
                  <a:lnTo>
                    <a:pt x="511206" y="75031"/>
                  </a:lnTo>
                  <a:lnTo>
                    <a:pt x="511595" y="82365"/>
                  </a:lnTo>
                  <a:lnTo>
                    <a:pt x="534854" y="119303"/>
                  </a:lnTo>
                  <a:lnTo>
                    <a:pt x="559746" y="125526"/>
                  </a:lnTo>
                  <a:lnTo>
                    <a:pt x="566524" y="125137"/>
                  </a:lnTo>
                  <a:lnTo>
                    <a:pt x="596510" y="111302"/>
                  </a:lnTo>
                  <a:lnTo>
                    <a:pt x="553938" y="111302"/>
                  </a:lnTo>
                  <a:lnTo>
                    <a:pt x="548604" y="109998"/>
                  </a:lnTo>
                  <a:lnTo>
                    <a:pt x="527742" y="82973"/>
                  </a:lnTo>
                  <a:lnTo>
                    <a:pt x="527742" y="67208"/>
                  </a:lnTo>
                  <a:lnTo>
                    <a:pt x="529224" y="60570"/>
                  </a:lnTo>
                  <a:lnTo>
                    <a:pt x="535150" y="49665"/>
                  </a:lnTo>
                  <a:lnTo>
                    <a:pt x="539062" y="45635"/>
                  </a:lnTo>
                  <a:lnTo>
                    <a:pt x="543922" y="43027"/>
                  </a:lnTo>
                  <a:lnTo>
                    <a:pt x="548900" y="40301"/>
                  </a:lnTo>
                  <a:lnTo>
                    <a:pt x="554353" y="38938"/>
                  </a:lnTo>
                  <a:lnTo>
                    <a:pt x="596826" y="38938"/>
                  </a:lnTo>
                  <a:lnTo>
                    <a:pt x="592994" y="35145"/>
                  </a:lnTo>
                  <a:lnTo>
                    <a:pt x="585527" y="31115"/>
                  </a:lnTo>
                  <a:lnTo>
                    <a:pt x="579759" y="28392"/>
                  </a:lnTo>
                  <a:lnTo>
                    <a:pt x="573659" y="26447"/>
                  </a:lnTo>
                  <a:lnTo>
                    <a:pt x="567225" y="25280"/>
                  </a:lnTo>
                  <a:lnTo>
                    <a:pt x="560457" y="24892"/>
                  </a:lnTo>
                  <a:close/>
                </a:path>
                <a:path w="610235" h="125729">
                  <a:moveTo>
                    <a:pt x="596826" y="38938"/>
                  </a:moveTo>
                  <a:lnTo>
                    <a:pt x="566087" y="38938"/>
                  </a:lnTo>
                  <a:lnTo>
                    <a:pt x="571481" y="40301"/>
                  </a:lnTo>
                  <a:lnTo>
                    <a:pt x="576459" y="43027"/>
                  </a:lnTo>
                  <a:lnTo>
                    <a:pt x="581437" y="45635"/>
                  </a:lnTo>
                  <a:lnTo>
                    <a:pt x="585468" y="49665"/>
                  </a:lnTo>
                  <a:lnTo>
                    <a:pt x="591631" y="60570"/>
                  </a:lnTo>
                  <a:lnTo>
                    <a:pt x="593172" y="67208"/>
                  </a:lnTo>
                  <a:lnTo>
                    <a:pt x="593144" y="82973"/>
                  </a:lnTo>
                  <a:lnTo>
                    <a:pt x="591572" y="89492"/>
                  </a:lnTo>
                  <a:lnTo>
                    <a:pt x="588271" y="95123"/>
                  </a:lnTo>
                  <a:lnTo>
                    <a:pt x="585290" y="100397"/>
                  </a:lnTo>
                  <a:lnTo>
                    <a:pt x="581200" y="104487"/>
                  </a:lnTo>
                  <a:lnTo>
                    <a:pt x="571007" y="109939"/>
                  </a:lnTo>
                  <a:lnTo>
                    <a:pt x="565554" y="111302"/>
                  </a:lnTo>
                  <a:lnTo>
                    <a:pt x="596510" y="111302"/>
                  </a:lnTo>
                  <a:lnTo>
                    <a:pt x="609708" y="75031"/>
                  </a:lnTo>
                  <a:lnTo>
                    <a:pt x="609301" y="67786"/>
                  </a:lnTo>
                  <a:lnTo>
                    <a:pt x="598862" y="40953"/>
                  </a:lnTo>
                  <a:lnTo>
                    <a:pt x="596826" y="38938"/>
                  </a:lnTo>
                  <a:close/>
                </a:path>
              </a:pathLst>
            </a:custGeom>
            <a:solidFill>
              <a:srgbClr val="000000"/>
            </a:solidFill>
          </p:spPr>
          <p:txBody>
            <a:bodyPr wrap="square" lIns="0" tIns="0" rIns="0" bIns="0" rtlCol="0"/>
            <a:lstStyle/>
            <a:p>
              <a:endParaRPr sz="1154"/>
            </a:p>
          </p:txBody>
        </p:sp>
        <p:pic>
          <p:nvPicPr>
            <p:cNvPr id="34" name="object 34"/>
            <p:cNvPicPr/>
            <p:nvPr/>
          </p:nvPicPr>
          <p:blipFill>
            <a:blip r:embed="rId11" cstate="print"/>
            <a:stretch>
              <a:fillRect/>
            </a:stretch>
          </p:blipFill>
          <p:spPr>
            <a:xfrm>
              <a:off x="3155060" y="7701153"/>
              <a:ext cx="1273639" cy="1018666"/>
            </a:xfrm>
            <a:prstGeom prst="rect">
              <a:avLst/>
            </a:prstGeom>
          </p:spPr>
        </p:pic>
      </p:grpSp>
      <p:sp>
        <p:nvSpPr>
          <p:cNvPr id="3" name="Título 2">
            <a:extLst>
              <a:ext uri="{FF2B5EF4-FFF2-40B4-BE49-F238E27FC236}">
                <a16:creationId xmlns:a16="http://schemas.microsoft.com/office/drawing/2014/main" id="{8B0D01C8-0D22-0824-A466-5910574406AA}"/>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3722D096-3AF3-6014-39B8-E625552E226E}"/>
              </a:ext>
            </a:extLst>
          </p:cNvPr>
          <p:cNvSpPr>
            <a:spLocks noGrp="1"/>
          </p:cNvSpPr>
          <p:nvPr>
            <p:ph idx="1"/>
          </p:nvPr>
        </p:nvSpPr>
        <p:spPr/>
        <p:txBody>
          <a:bodyPr/>
          <a:lstStyle/>
          <a:p>
            <a:endParaRPr lang="pt-B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5655" y="6721101"/>
            <a:ext cx="113465" cy="73695"/>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4944" y="724276"/>
            <a:ext cx="2288533" cy="13729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4500432" y="2128294"/>
            <a:ext cx="1264664" cy="409981"/>
          </a:xfrm>
          <a:prstGeom prst="rect">
            <a:avLst/>
          </a:prstGeom>
        </p:spPr>
      </p:pic>
      <p:sp>
        <p:nvSpPr>
          <p:cNvPr id="12" name="object 12"/>
          <p:cNvSpPr/>
          <p:nvPr/>
        </p:nvSpPr>
        <p:spPr>
          <a:xfrm>
            <a:off x="4497695" y="1919263"/>
            <a:ext cx="334755" cy="85521"/>
          </a:xfrm>
          <a:custGeom>
            <a:avLst/>
            <a:gdLst/>
            <a:ahLst/>
            <a:cxnLst/>
            <a:rect l="l" t="t" r="r" b="b"/>
            <a:pathLst>
              <a:path w="521969" h="133350">
                <a:moveTo>
                  <a:pt x="21691" y="8000"/>
                </a:moveTo>
                <a:lnTo>
                  <a:pt x="0" y="8000"/>
                </a:lnTo>
                <a:lnTo>
                  <a:pt x="46583" y="131571"/>
                </a:lnTo>
                <a:lnTo>
                  <a:pt x="70053" y="131571"/>
                </a:lnTo>
                <a:lnTo>
                  <a:pt x="77865" y="110769"/>
                </a:lnTo>
                <a:lnTo>
                  <a:pt x="58318" y="110769"/>
                </a:lnTo>
                <a:lnTo>
                  <a:pt x="21691" y="8000"/>
                </a:lnTo>
                <a:close/>
              </a:path>
              <a:path w="521969" h="133350">
                <a:moveTo>
                  <a:pt x="116459" y="8000"/>
                </a:moveTo>
                <a:lnTo>
                  <a:pt x="95123" y="8000"/>
                </a:lnTo>
                <a:lnTo>
                  <a:pt x="58318" y="110769"/>
                </a:lnTo>
                <a:lnTo>
                  <a:pt x="77865" y="110769"/>
                </a:lnTo>
                <a:lnTo>
                  <a:pt x="116459" y="8000"/>
                </a:lnTo>
                <a:close/>
              </a:path>
              <a:path w="521969" h="133350">
                <a:moveTo>
                  <a:pt x="175548" y="32003"/>
                </a:moveTo>
                <a:lnTo>
                  <a:pt x="136847" y="48302"/>
                </a:lnTo>
                <a:lnTo>
                  <a:pt x="126725" y="83862"/>
                </a:lnTo>
                <a:lnTo>
                  <a:pt x="127042" y="89833"/>
                </a:lnTo>
                <a:lnTo>
                  <a:pt x="150300" y="126949"/>
                </a:lnTo>
                <a:lnTo>
                  <a:pt x="175548" y="133172"/>
                </a:lnTo>
                <a:lnTo>
                  <a:pt x="183816" y="132638"/>
                </a:lnTo>
                <a:lnTo>
                  <a:pt x="213084" y="116103"/>
                </a:lnTo>
                <a:lnTo>
                  <a:pt x="167962" y="116103"/>
                </a:lnTo>
                <a:lnTo>
                  <a:pt x="161561" y="113732"/>
                </a:lnTo>
                <a:lnTo>
                  <a:pt x="151130" y="104250"/>
                </a:lnTo>
                <a:lnTo>
                  <a:pt x="148226" y="97967"/>
                </a:lnTo>
                <a:lnTo>
                  <a:pt x="147633" y="90144"/>
                </a:lnTo>
                <a:lnTo>
                  <a:pt x="222487" y="90144"/>
                </a:lnTo>
                <a:lnTo>
                  <a:pt x="222961" y="87181"/>
                </a:lnTo>
                <a:lnTo>
                  <a:pt x="223198" y="83862"/>
                </a:lnTo>
                <a:lnTo>
                  <a:pt x="223198" y="80187"/>
                </a:lnTo>
                <a:lnTo>
                  <a:pt x="222848" y="73786"/>
                </a:lnTo>
                <a:lnTo>
                  <a:pt x="147811" y="73786"/>
                </a:lnTo>
                <a:lnTo>
                  <a:pt x="148759" y="66200"/>
                </a:lnTo>
                <a:lnTo>
                  <a:pt x="151723" y="60214"/>
                </a:lnTo>
                <a:lnTo>
                  <a:pt x="156701" y="55829"/>
                </a:lnTo>
                <a:lnTo>
                  <a:pt x="161679" y="51324"/>
                </a:lnTo>
                <a:lnTo>
                  <a:pt x="167665" y="49072"/>
                </a:lnTo>
                <a:lnTo>
                  <a:pt x="213838" y="49072"/>
                </a:lnTo>
                <a:lnTo>
                  <a:pt x="213123" y="47768"/>
                </a:lnTo>
                <a:lnTo>
                  <a:pt x="182293" y="32381"/>
                </a:lnTo>
                <a:lnTo>
                  <a:pt x="175548" y="32003"/>
                </a:lnTo>
                <a:close/>
              </a:path>
              <a:path w="521969" h="133350">
                <a:moveTo>
                  <a:pt x="220531" y="102412"/>
                </a:moveTo>
                <a:lnTo>
                  <a:pt x="198662" y="102412"/>
                </a:lnTo>
                <a:lnTo>
                  <a:pt x="194684" y="108402"/>
                </a:lnTo>
                <a:lnTo>
                  <a:pt x="189505" y="112680"/>
                </a:lnTo>
                <a:lnTo>
                  <a:pt x="183127" y="115247"/>
                </a:lnTo>
                <a:lnTo>
                  <a:pt x="175548" y="116103"/>
                </a:lnTo>
                <a:lnTo>
                  <a:pt x="213084" y="116103"/>
                </a:lnTo>
                <a:lnTo>
                  <a:pt x="214264" y="114725"/>
                </a:lnTo>
                <a:lnTo>
                  <a:pt x="217853" y="108869"/>
                </a:lnTo>
                <a:lnTo>
                  <a:pt x="220531" y="102412"/>
                </a:lnTo>
                <a:close/>
              </a:path>
              <a:path w="521969" h="133350">
                <a:moveTo>
                  <a:pt x="213838" y="49072"/>
                </a:moveTo>
                <a:lnTo>
                  <a:pt x="182363" y="49072"/>
                </a:lnTo>
                <a:lnTo>
                  <a:pt x="188824" y="51324"/>
                </a:lnTo>
                <a:lnTo>
                  <a:pt x="199254" y="60333"/>
                </a:lnTo>
                <a:lnTo>
                  <a:pt x="201922" y="66319"/>
                </a:lnTo>
                <a:lnTo>
                  <a:pt x="202040" y="73786"/>
                </a:lnTo>
                <a:lnTo>
                  <a:pt x="222848" y="73786"/>
                </a:lnTo>
                <a:lnTo>
                  <a:pt x="222820" y="73286"/>
                </a:lnTo>
                <a:lnTo>
                  <a:pt x="221687" y="66808"/>
                </a:lnTo>
                <a:lnTo>
                  <a:pt x="219798" y="60752"/>
                </a:lnTo>
                <a:lnTo>
                  <a:pt x="217153" y="55117"/>
                </a:lnTo>
                <a:lnTo>
                  <a:pt x="213838" y="49072"/>
                </a:lnTo>
                <a:close/>
              </a:path>
              <a:path w="521969" h="133350">
                <a:moveTo>
                  <a:pt x="263414" y="33604"/>
                </a:moveTo>
                <a:lnTo>
                  <a:pt x="243145" y="33604"/>
                </a:lnTo>
                <a:lnTo>
                  <a:pt x="243145" y="131571"/>
                </a:lnTo>
                <a:lnTo>
                  <a:pt x="263414" y="131571"/>
                </a:lnTo>
                <a:lnTo>
                  <a:pt x="263414" y="70053"/>
                </a:lnTo>
                <a:lnTo>
                  <a:pt x="265429" y="63059"/>
                </a:lnTo>
                <a:lnTo>
                  <a:pt x="269460" y="59029"/>
                </a:lnTo>
                <a:lnTo>
                  <a:pt x="273608" y="54999"/>
                </a:lnTo>
                <a:lnTo>
                  <a:pt x="279653" y="52984"/>
                </a:lnTo>
                <a:lnTo>
                  <a:pt x="292751" y="52984"/>
                </a:lnTo>
                <a:lnTo>
                  <a:pt x="292751" y="47828"/>
                </a:lnTo>
                <a:lnTo>
                  <a:pt x="263414" y="47828"/>
                </a:lnTo>
                <a:lnTo>
                  <a:pt x="263414" y="33604"/>
                </a:lnTo>
                <a:close/>
              </a:path>
              <a:path w="521969" h="133350">
                <a:moveTo>
                  <a:pt x="292751" y="32003"/>
                </a:moveTo>
                <a:lnTo>
                  <a:pt x="285995" y="32003"/>
                </a:lnTo>
                <a:lnTo>
                  <a:pt x="280128" y="33426"/>
                </a:lnTo>
                <a:lnTo>
                  <a:pt x="275149" y="36271"/>
                </a:lnTo>
                <a:lnTo>
                  <a:pt x="270289" y="38997"/>
                </a:lnTo>
                <a:lnTo>
                  <a:pt x="266378" y="42849"/>
                </a:lnTo>
                <a:lnTo>
                  <a:pt x="263414" y="47828"/>
                </a:lnTo>
                <a:lnTo>
                  <a:pt x="292751" y="47828"/>
                </a:lnTo>
                <a:lnTo>
                  <a:pt x="292751" y="32003"/>
                </a:lnTo>
                <a:close/>
              </a:path>
              <a:path w="521969" h="133350">
                <a:moveTo>
                  <a:pt x="357433" y="32003"/>
                </a:moveTo>
                <a:lnTo>
                  <a:pt x="342379" y="32003"/>
                </a:lnTo>
                <a:lnTo>
                  <a:pt x="334497" y="34137"/>
                </a:lnTo>
                <a:lnTo>
                  <a:pt x="308027" y="61907"/>
                </a:lnTo>
                <a:lnTo>
                  <a:pt x="304626" y="82143"/>
                </a:lnTo>
                <a:lnTo>
                  <a:pt x="305004" y="89333"/>
                </a:lnTo>
                <a:lnTo>
                  <a:pt x="327385" y="126771"/>
                </a:lnTo>
                <a:lnTo>
                  <a:pt x="342320" y="133172"/>
                </a:lnTo>
                <a:lnTo>
                  <a:pt x="358441" y="133172"/>
                </a:lnTo>
                <a:lnTo>
                  <a:pt x="365138" y="131631"/>
                </a:lnTo>
                <a:lnTo>
                  <a:pt x="370946" y="128549"/>
                </a:lnTo>
                <a:lnTo>
                  <a:pt x="376873" y="125467"/>
                </a:lnTo>
                <a:lnTo>
                  <a:pt x="381495" y="121555"/>
                </a:lnTo>
                <a:lnTo>
                  <a:pt x="384814" y="116814"/>
                </a:lnTo>
                <a:lnTo>
                  <a:pt x="405261" y="116814"/>
                </a:lnTo>
                <a:lnTo>
                  <a:pt x="405261" y="115569"/>
                </a:lnTo>
                <a:lnTo>
                  <a:pt x="350025" y="115569"/>
                </a:lnTo>
                <a:lnTo>
                  <a:pt x="345165" y="114266"/>
                </a:lnTo>
                <a:lnTo>
                  <a:pt x="325526" y="74976"/>
                </a:lnTo>
                <a:lnTo>
                  <a:pt x="326792" y="69579"/>
                </a:lnTo>
                <a:lnTo>
                  <a:pt x="329518" y="64719"/>
                </a:lnTo>
                <a:lnTo>
                  <a:pt x="332363" y="59740"/>
                </a:lnTo>
                <a:lnTo>
                  <a:pt x="336038" y="56006"/>
                </a:lnTo>
                <a:lnTo>
                  <a:pt x="340542" y="53517"/>
                </a:lnTo>
                <a:lnTo>
                  <a:pt x="345046" y="50910"/>
                </a:lnTo>
                <a:lnTo>
                  <a:pt x="349906" y="49606"/>
                </a:lnTo>
                <a:lnTo>
                  <a:pt x="405261" y="49606"/>
                </a:lnTo>
                <a:lnTo>
                  <a:pt x="405261" y="47294"/>
                </a:lnTo>
                <a:lnTo>
                  <a:pt x="384814" y="47294"/>
                </a:lnTo>
                <a:lnTo>
                  <a:pt x="381140" y="42671"/>
                </a:lnTo>
                <a:lnTo>
                  <a:pt x="376161" y="38997"/>
                </a:lnTo>
                <a:lnTo>
                  <a:pt x="369879" y="36271"/>
                </a:lnTo>
                <a:lnTo>
                  <a:pt x="363715" y="33426"/>
                </a:lnTo>
                <a:lnTo>
                  <a:pt x="357433" y="32003"/>
                </a:lnTo>
                <a:close/>
              </a:path>
              <a:path w="521969" h="133350">
                <a:moveTo>
                  <a:pt x="405261" y="116814"/>
                </a:moveTo>
                <a:lnTo>
                  <a:pt x="384814" y="116814"/>
                </a:lnTo>
                <a:lnTo>
                  <a:pt x="384814" y="131571"/>
                </a:lnTo>
                <a:lnTo>
                  <a:pt x="405261" y="131571"/>
                </a:lnTo>
                <a:lnTo>
                  <a:pt x="405261" y="116814"/>
                </a:lnTo>
                <a:close/>
              </a:path>
              <a:path w="521969" h="133350">
                <a:moveTo>
                  <a:pt x="405261" y="49606"/>
                </a:moveTo>
                <a:lnTo>
                  <a:pt x="360337" y="49606"/>
                </a:lnTo>
                <a:lnTo>
                  <a:pt x="365197" y="50910"/>
                </a:lnTo>
                <a:lnTo>
                  <a:pt x="374206" y="56125"/>
                </a:lnTo>
                <a:lnTo>
                  <a:pt x="377821" y="59918"/>
                </a:lnTo>
                <a:lnTo>
                  <a:pt x="380547" y="64896"/>
                </a:lnTo>
                <a:lnTo>
                  <a:pt x="383392" y="69875"/>
                </a:lnTo>
                <a:lnTo>
                  <a:pt x="384728" y="75387"/>
                </a:lnTo>
                <a:lnTo>
                  <a:pt x="384796" y="89333"/>
                </a:lnTo>
                <a:lnTo>
                  <a:pt x="383392" y="95182"/>
                </a:lnTo>
                <a:lnTo>
                  <a:pt x="380547" y="100279"/>
                </a:lnTo>
                <a:lnTo>
                  <a:pt x="377821" y="105257"/>
                </a:lnTo>
                <a:lnTo>
                  <a:pt x="374206" y="109050"/>
                </a:lnTo>
                <a:lnTo>
                  <a:pt x="365197" y="114266"/>
                </a:lnTo>
                <a:lnTo>
                  <a:pt x="360337" y="115569"/>
                </a:lnTo>
                <a:lnTo>
                  <a:pt x="405261" y="115569"/>
                </a:lnTo>
                <a:lnTo>
                  <a:pt x="405261" y="49606"/>
                </a:lnTo>
                <a:close/>
              </a:path>
              <a:path w="521969" h="133350">
                <a:moveTo>
                  <a:pt x="405261" y="0"/>
                </a:moveTo>
                <a:lnTo>
                  <a:pt x="384814" y="0"/>
                </a:lnTo>
                <a:lnTo>
                  <a:pt x="384814" y="47294"/>
                </a:lnTo>
                <a:lnTo>
                  <a:pt x="405261" y="47294"/>
                </a:lnTo>
                <a:lnTo>
                  <a:pt x="405261" y="0"/>
                </a:lnTo>
                <a:close/>
              </a:path>
              <a:path w="521969" h="133350">
                <a:moveTo>
                  <a:pt x="474023" y="32003"/>
                </a:moveTo>
                <a:lnTo>
                  <a:pt x="435322" y="48302"/>
                </a:lnTo>
                <a:lnTo>
                  <a:pt x="425200" y="83862"/>
                </a:lnTo>
                <a:lnTo>
                  <a:pt x="425517" y="89833"/>
                </a:lnTo>
                <a:lnTo>
                  <a:pt x="448775" y="126949"/>
                </a:lnTo>
                <a:lnTo>
                  <a:pt x="474023" y="133172"/>
                </a:lnTo>
                <a:lnTo>
                  <a:pt x="482290" y="132638"/>
                </a:lnTo>
                <a:lnTo>
                  <a:pt x="511559" y="116103"/>
                </a:lnTo>
                <a:lnTo>
                  <a:pt x="466437" y="116103"/>
                </a:lnTo>
                <a:lnTo>
                  <a:pt x="460036" y="113732"/>
                </a:lnTo>
                <a:lnTo>
                  <a:pt x="449605" y="104250"/>
                </a:lnTo>
                <a:lnTo>
                  <a:pt x="446701" y="97967"/>
                </a:lnTo>
                <a:lnTo>
                  <a:pt x="446108" y="90144"/>
                </a:lnTo>
                <a:lnTo>
                  <a:pt x="520962" y="90144"/>
                </a:lnTo>
                <a:lnTo>
                  <a:pt x="521436" y="87181"/>
                </a:lnTo>
                <a:lnTo>
                  <a:pt x="521673" y="83862"/>
                </a:lnTo>
                <a:lnTo>
                  <a:pt x="521673" y="80187"/>
                </a:lnTo>
                <a:lnTo>
                  <a:pt x="521323" y="73786"/>
                </a:lnTo>
                <a:lnTo>
                  <a:pt x="446286" y="73786"/>
                </a:lnTo>
                <a:lnTo>
                  <a:pt x="447234" y="66200"/>
                </a:lnTo>
                <a:lnTo>
                  <a:pt x="450197" y="60214"/>
                </a:lnTo>
                <a:lnTo>
                  <a:pt x="455176" y="55829"/>
                </a:lnTo>
                <a:lnTo>
                  <a:pt x="460154" y="51324"/>
                </a:lnTo>
                <a:lnTo>
                  <a:pt x="466140" y="49072"/>
                </a:lnTo>
                <a:lnTo>
                  <a:pt x="512313" y="49072"/>
                </a:lnTo>
                <a:lnTo>
                  <a:pt x="511598" y="47768"/>
                </a:lnTo>
                <a:lnTo>
                  <a:pt x="480768" y="32381"/>
                </a:lnTo>
                <a:lnTo>
                  <a:pt x="474023" y="32003"/>
                </a:lnTo>
                <a:close/>
              </a:path>
              <a:path w="521969" h="133350">
                <a:moveTo>
                  <a:pt x="519006" y="102412"/>
                </a:moveTo>
                <a:lnTo>
                  <a:pt x="497137" y="102412"/>
                </a:lnTo>
                <a:lnTo>
                  <a:pt x="493158" y="108402"/>
                </a:lnTo>
                <a:lnTo>
                  <a:pt x="487980" y="112680"/>
                </a:lnTo>
                <a:lnTo>
                  <a:pt x="481601" y="115247"/>
                </a:lnTo>
                <a:lnTo>
                  <a:pt x="474023" y="116103"/>
                </a:lnTo>
                <a:lnTo>
                  <a:pt x="511559" y="116103"/>
                </a:lnTo>
                <a:lnTo>
                  <a:pt x="512739" y="114725"/>
                </a:lnTo>
                <a:lnTo>
                  <a:pt x="516328" y="108869"/>
                </a:lnTo>
                <a:lnTo>
                  <a:pt x="519006" y="102412"/>
                </a:lnTo>
                <a:close/>
              </a:path>
              <a:path w="521969" h="133350">
                <a:moveTo>
                  <a:pt x="512313" y="49072"/>
                </a:moveTo>
                <a:lnTo>
                  <a:pt x="480838" y="49072"/>
                </a:lnTo>
                <a:lnTo>
                  <a:pt x="487298" y="51324"/>
                </a:lnTo>
                <a:lnTo>
                  <a:pt x="497729" y="60333"/>
                </a:lnTo>
                <a:lnTo>
                  <a:pt x="500396" y="66319"/>
                </a:lnTo>
                <a:lnTo>
                  <a:pt x="500515" y="73786"/>
                </a:lnTo>
                <a:lnTo>
                  <a:pt x="521323" y="73786"/>
                </a:lnTo>
                <a:lnTo>
                  <a:pt x="521295" y="73286"/>
                </a:lnTo>
                <a:lnTo>
                  <a:pt x="520162" y="66808"/>
                </a:lnTo>
                <a:lnTo>
                  <a:pt x="518273" y="60752"/>
                </a:lnTo>
                <a:lnTo>
                  <a:pt x="515628" y="55117"/>
                </a:lnTo>
                <a:lnTo>
                  <a:pt x="512313" y="49072"/>
                </a:lnTo>
                <a:close/>
              </a:path>
            </a:pathLst>
          </a:custGeom>
          <a:solidFill>
            <a:srgbClr val="686868"/>
          </a:solidFill>
        </p:spPr>
        <p:txBody>
          <a:bodyPr wrap="square" lIns="0" tIns="0" rIns="0" bIns="0" rtlCol="0"/>
          <a:lstStyle/>
          <a:p>
            <a:endParaRPr sz="1154"/>
          </a:p>
        </p:txBody>
      </p:sp>
      <p:sp>
        <p:nvSpPr>
          <p:cNvPr id="13" name="object 13"/>
          <p:cNvSpPr/>
          <p:nvPr/>
        </p:nvSpPr>
        <p:spPr>
          <a:xfrm>
            <a:off x="4251182" y="1824456"/>
            <a:ext cx="162898" cy="814489"/>
          </a:xfrm>
          <a:custGeom>
            <a:avLst/>
            <a:gdLst/>
            <a:ahLst/>
            <a:cxnLst/>
            <a:rect l="l" t="t" r="r" b="b"/>
            <a:pathLst>
              <a:path w="254000" h="1270000">
                <a:moveTo>
                  <a:pt x="254000" y="0"/>
                </a:moveTo>
                <a:lnTo>
                  <a:pt x="0" y="0"/>
                </a:lnTo>
                <a:lnTo>
                  <a:pt x="0" y="1270000"/>
                </a:lnTo>
                <a:lnTo>
                  <a:pt x="254000" y="1270000"/>
                </a:lnTo>
                <a:lnTo>
                  <a:pt x="254000" y="0"/>
                </a:lnTo>
                <a:close/>
              </a:path>
            </a:pathLst>
          </a:custGeom>
          <a:solidFill>
            <a:srgbClr val="23FF00"/>
          </a:solidFill>
        </p:spPr>
        <p:txBody>
          <a:bodyPr wrap="square" lIns="0" tIns="0" rIns="0" bIns="0" rtlCol="0"/>
          <a:lstStyle/>
          <a:p>
            <a:endParaRPr sz="1154"/>
          </a:p>
        </p:txBody>
      </p:sp>
      <p:pic>
        <p:nvPicPr>
          <p:cNvPr id="14" name="object 14"/>
          <p:cNvPicPr/>
          <p:nvPr/>
        </p:nvPicPr>
        <p:blipFill>
          <a:blip r:embed="rId5" cstate="print"/>
          <a:stretch>
            <a:fillRect/>
          </a:stretch>
        </p:blipFill>
        <p:spPr>
          <a:xfrm>
            <a:off x="4499291" y="3448108"/>
            <a:ext cx="1490505" cy="381017"/>
          </a:xfrm>
          <a:prstGeom prst="rect">
            <a:avLst/>
          </a:prstGeom>
        </p:spPr>
      </p:pic>
      <p:sp>
        <p:nvSpPr>
          <p:cNvPr id="15" name="object 15"/>
          <p:cNvSpPr/>
          <p:nvPr/>
        </p:nvSpPr>
        <p:spPr>
          <a:xfrm>
            <a:off x="4499406" y="3238735"/>
            <a:ext cx="484214" cy="85521"/>
          </a:xfrm>
          <a:custGeom>
            <a:avLst/>
            <a:gdLst/>
            <a:ahLst/>
            <a:cxnLst/>
            <a:rect l="l" t="t" r="r" b="b"/>
            <a:pathLst>
              <a:path w="755014" h="133350">
                <a:moveTo>
                  <a:pt x="67741" y="7823"/>
                </a:moveTo>
                <a:lnTo>
                  <a:pt x="44272" y="7823"/>
                </a:lnTo>
                <a:lnTo>
                  <a:pt x="0" y="131572"/>
                </a:lnTo>
                <a:lnTo>
                  <a:pt x="21158" y="131572"/>
                </a:lnTo>
                <a:lnTo>
                  <a:pt x="30048" y="106324"/>
                </a:lnTo>
                <a:lnTo>
                  <a:pt x="102981" y="106324"/>
                </a:lnTo>
                <a:lnTo>
                  <a:pt x="97065" y="89789"/>
                </a:lnTo>
                <a:lnTo>
                  <a:pt x="35737" y="89789"/>
                </a:lnTo>
                <a:lnTo>
                  <a:pt x="56007" y="32359"/>
                </a:lnTo>
                <a:lnTo>
                  <a:pt x="76519" y="32359"/>
                </a:lnTo>
                <a:lnTo>
                  <a:pt x="67741" y="7823"/>
                </a:lnTo>
                <a:close/>
              </a:path>
              <a:path w="755014" h="133350">
                <a:moveTo>
                  <a:pt x="102981" y="106324"/>
                </a:moveTo>
                <a:lnTo>
                  <a:pt x="81788" y="106324"/>
                </a:lnTo>
                <a:lnTo>
                  <a:pt x="90678" y="131572"/>
                </a:lnTo>
                <a:lnTo>
                  <a:pt x="112014" y="131572"/>
                </a:lnTo>
                <a:lnTo>
                  <a:pt x="102981" y="106324"/>
                </a:lnTo>
                <a:close/>
              </a:path>
              <a:path w="755014" h="133350">
                <a:moveTo>
                  <a:pt x="76519" y="32359"/>
                </a:moveTo>
                <a:lnTo>
                  <a:pt x="56007" y="32359"/>
                </a:lnTo>
                <a:lnTo>
                  <a:pt x="76098" y="89789"/>
                </a:lnTo>
                <a:lnTo>
                  <a:pt x="97065" y="89789"/>
                </a:lnTo>
                <a:lnTo>
                  <a:pt x="76519" y="32359"/>
                </a:lnTo>
                <a:close/>
              </a:path>
              <a:path w="755014" h="133350">
                <a:moveTo>
                  <a:pt x="151532" y="33604"/>
                </a:moveTo>
                <a:lnTo>
                  <a:pt x="131263" y="33604"/>
                </a:lnTo>
                <a:lnTo>
                  <a:pt x="131263" y="131572"/>
                </a:lnTo>
                <a:lnTo>
                  <a:pt x="151532" y="131572"/>
                </a:lnTo>
                <a:lnTo>
                  <a:pt x="151532" y="68038"/>
                </a:lnTo>
                <a:lnTo>
                  <a:pt x="153725" y="61340"/>
                </a:lnTo>
                <a:lnTo>
                  <a:pt x="162615" y="51976"/>
                </a:lnTo>
                <a:lnTo>
                  <a:pt x="168660" y="49606"/>
                </a:lnTo>
                <a:lnTo>
                  <a:pt x="214779" y="49606"/>
                </a:lnTo>
                <a:lnTo>
                  <a:pt x="212399" y="45101"/>
                </a:lnTo>
                <a:lnTo>
                  <a:pt x="212107" y="44805"/>
                </a:lnTo>
                <a:lnTo>
                  <a:pt x="151532" y="44805"/>
                </a:lnTo>
                <a:lnTo>
                  <a:pt x="151532" y="33604"/>
                </a:lnTo>
                <a:close/>
              </a:path>
              <a:path w="755014" h="133350">
                <a:moveTo>
                  <a:pt x="214779" y="49606"/>
                </a:moveTo>
                <a:lnTo>
                  <a:pt x="183833" y="49606"/>
                </a:lnTo>
                <a:lnTo>
                  <a:pt x="189819" y="51976"/>
                </a:lnTo>
                <a:lnTo>
                  <a:pt x="194204" y="56718"/>
                </a:lnTo>
                <a:lnTo>
                  <a:pt x="198590" y="61340"/>
                </a:lnTo>
                <a:lnTo>
                  <a:pt x="200783" y="68038"/>
                </a:lnTo>
                <a:lnTo>
                  <a:pt x="200783" y="131572"/>
                </a:lnTo>
                <a:lnTo>
                  <a:pt x="220874" y="131572"/>
                </a:lnTo>
                <a:lnTo>
                  <a:pt x="220874" y="68038"/>
                </a:lnTo>
                <a:lnTo>
                  <a:pt x="223067" y="61340"/>
                </a:lnTo>
                <a:lnTo>
                  <a:pt x="231957" y="51976"/>
                </a:lnTo>
                <a:lnTo>
                  <a:pt x="233469" y="51384"/>
                </a:lnTo>
                <a:lnTo>
                  <a:pt x="215718" y="51384"/>
                </a:lnTo>
                <a:lnTo>
                  <a:pt x="214779" y="49606"/>
                </a:lnTo>
                <a:close/>
              </a:path>
              <a:path w="755014" h="133350">
                <a:moveTo>
                  <a:pt x="284104" y="49606"/>
                </a:moveTo>
                <a:lnTo>
                  <a:pt x="253175" y="49606"/>
                </a:lnTo>
                <a:lnTo>
                  <a:pt x="259161" y="51976"/>
                </a:lnTo>
                <a:lnTo>
                  <a:pt x="263546" y="56718"/>
                </a:lnTo>
                <a:lnTo>
                  <a:pt x="267932" y="61340"/>
                </a:lnTo>
                <a:lnTo>
                  <a:pt x="270125" y="68038"/>
                </a:lnTo>
                <a:lnTo>
                  <a:pt x="270125" y="131572"/>
                </a:lnTo>
                <a:lnTo>
                  <a:pt x="290216" y="131572"/>
                </a:lnTo>
                <a:lnTo>
                  <a:pt x="290216" y="64897"/>
                </a:lnTo>
                <a:lnTo>
                  <a:pt x="288438" y="57310"/>
                </a:lnTo>
                <a:lnTo>
                  <a:pt x="284882" y="51028"/>
                </a:lnTo>
                <a:lnTo>
                  <a:pt x="284104" y="49606"/>
                </a:lnTo>
                <a:close/>
              </a:path>
              <a:path w="755014" h="133350">
                <a:moveTo>
                  <a:pt x="257560" y="32004"/>
                </a:moveTo>
                <a:lnTo>
                  <a:pt x="242625" y="32004"/>
                </a:lnTo>
                <a:lnTo>
                  <a:pt x="235869" y="33782"/>
                </a:lnTo>
                <a:lnTo>
                  <a:pt x="229587" y="37337"/>
                </a:lnTo>
                <a:lnTo>
                  <a:pt x="223304" y="40775"/>
                </a:lnTo>
                <a:lnTo>
                  <a:pt x="218681" y="45457"/>
                </a:lnTo>
                <a:lnTo>
                  <a:pt x="215718" y="51384"/>
                </a:lnTo>
                <a:lnTo>
                  <a:pt x="233469" y="51384"/>
                </a:lnTo>
                <a:lnTo>
                  <a:pt x="238002" y="49606"/>
                </a:lnTo>
                <a:lnTo>
                  <a:pt x="284104" y="49606"/>
                </a:lnTo>
                <a:lnTo>
                  <a:pt x="281445" y="44746"/>
                </a:lnTo>
                <a:lnTo>
                  <a:pt x="276644" y="40004"/>
                </a:lnTo>
                <a:lnTo>
                  <a:pt x="270481" y="36804"/>
                </a:lnTo>
                <a:lnTo>
                  <a:pt x="264435" y="33604"/>
                </a:lnTo>
                <a:lnTo>
                  <a:pt x="257560" y="32004"/>
                </a:lnTo>
                <a:close/>
              </a:path>
              <a:path w="755014" h="133350">
                <a:moveTo>
                  <a:pt x="188337" y="32004"/>
                </a:moveTo>
                <a:lnTo>
                  <a:pt x="174706" y="32004"/>
                </a:lnTo>
                <a:lnTo>
                  <a:pt x="169253" y="33130"/>
                </a:lnTo>
                <a:lnTo>
                  <a:pt x="159059" y="37634"/>
                </a:lnTo>
                <a:lnTo>
                  <a:pt x="154851" y="40775"/>
                </a:lnTo>
                <a:lnTo>
                  <a:pt x="151532" y="44805"/>
                </a:lnTo>
                <a:lnTo>
                  <a:pt x="212107" y="44805"/>
                </a:lnTo>
                <a:lnTo>
                  <a:pt x="207658" y="40301"/>
                </a:lnTo>
                <a:lnTo>
                  <a:pt x="195330" y="33663"/>
                </a:lnTo>
                <a:lnTo>
                  <a:pt x="188337" y="32004"/>
                </a:lnTo>
                <a:close/>
              </a:path>
              <a:path w="755014" h="133350">
                <a:moveTo>
                  <a:pt x="363185" y="32004"/>
                </a:moveTo>
                <a:lnTo>
                  <a:pt x="346946" y="32004"/>
                </a:lnTo>
                <a:lnTo>
                  <a:pt x="339122" y="34137"/>
                </a:lnTo>
                <a:lnTo>
                  <a:pt x="312652" y="61907"/>
                </a:lnTo>
                <a:lnTo>
                  <a:pt x="309252" y="82143"/>
                </a:lnTo>
                <a:lnTo>
                  <a:pt x="309630" y="89333"/>
                </a:lnTo>
                <a:lnTo>
                  <a:pt x="332010" y="126771"/>
                </a:lnTo>
                <a:lnTo>
                  <a:pt x="346709" y="133172"/>
                </a:lnTo>
                <a:lnTo>
                  <a:pt x="362711" y="133172"/>
                </a:lnTo>
                <a:lnTo>
                  <a:pt x="369467" y="131631"/>
                </a:lnTo>
                <a:lnTo>
                  <a:pt x="381320" y="125467"/>
                </a:lnTo>
                <a:lnTo>
                  <a:pt x="386002" y="121615"/>
                </a:lnTo>
                <a:lnTo>
                  <a:pt x="389440" y="116992"/>
                </a:lnTo>
                <a:lnTo>
                  <a:pt x="409887" y="116992"/>
                </a:lnTo>
                <a:lnTo>
                  <a:pt x="409887" y="115570"/>
                </a:lnTo>
                <a:lnTo>
                  <a:pt x="354650" y="115570"/>
                </a:lnTo>
                <a:lnTo>
                  <a:pt x="349790" y="114266"/>
                </a:lnTo>
                <a:lnTo>
                  <a:pt x="330151" y="74976"/>
                </a:lnTo>
                <a:lnTo>
                  <a:pt x="331418" y="69579"/>
                </a:lnTo>
                <a:lnTo>
                  <a:pt x="334144" y="64719"/>
                </a:lnTo>
                <a:lnTo>
                  <a:pt x="336989" y="59740"/>
                </a:lnTo>
                <a:lnTo>
                  <a:pt x="340663" y="56007"/>
                </a:lnTo>
                <a:lnTo>
                  <a:pt x="345168" y="53517"/>
                </a:lnTo>
                <a:lnTo>
                  <a:pt x="349672" y="50910"/>
                </a:lnTo>
                <a:lnTo>
                  <a:pt x="354532" y="49606"/>
                </a:lnTo>
                <a:lnTo>
                  <a:pt x="409887" y="49606"/>
                </a:lnTo>
                <a:lnTo>
                  <a:pt x="409887" y="47828"/>
                </a:lnTo>
                <a:lnTo>
                  <a:pt x="389440" y="47828"/>
                </a:lnTo>
                <a:lnTo>
                  <a:pt x="386002" y="43323"/>
                </a:lnTo>
                <a:lnTo>
                  <a:pt x="381380" y="39590"/>
                </a:lnTo>
                <a:lnTo>
                  <a:pt x="375571" y="36626"/>
                </a:lnTo>
                <a:lnTo>
                  <a:pt x="369882" y="33544"/>
                </a:lnTo>
                <a:lnTo>
                  <a:pt x="363185" y="32004"/>
                </a:lnTo>
                <a:close/>
              </a:path>
              <a:path w="755014" h="133350">
                <a:moveTo>
                  <a:pt x="409887" y="116992"/>
                </a:moveTo>
                <a:lnTo>
                  <a:pt x="389440" y="116992"/>
                </a:lnTo>
                <a:lnTo>
                  <a:pt x="389440" y="131572"/>
                </a:lnTo>
                <a:lnTo>
                  <a:pt x="409887" y="131572"/>
                </a:lnTo>
                <a:lnTo>
                  <a:pt x="409887" y="116992"/>
                </a:lnTo>
                <a:close/>
              </a:path>
              <a:path w="755014" h="133350">
                <a:moveTo>
                  <a:pt x="409887" y="49606"/>
                </a:moveTo>
                <a:lnTo>
                  <a:pt x="364963" y="49606"/>
                </a:lnTo>
                <a:lnTo>
                  <a:pt x="369823" y="50910"/>
                </a:lnTo>
                <a:lnTo>
                  <a:pt x="378831" y="56125"/>
                </a:lnTo>
                <a:lnTo>
                  <a:pt x="382446" y="59918"/>
                </a:lnTo>
                <a:lnTo>
                  <a:pt x="385173" y="64897"/>
                </a:lnTo>
                <a:lnTo>
                  <a:pt x="388017" y="69875"/>
                </a:lnTo>
                <a:lnTo>
                  <a:pt x="389354" y="75387"/>
                </a:lnTo>
                <a:lnTo>
                  <a:pt x="389421" y="89333"/>
                </a:lnTo>
                <a:lnTo>
                  <a:pt x="388017" y="95182"/>
                </a:lnTo>
                <a:lnTo>
                  <a:pt x="385173" y="100279"/>
                </a:lnTo>
                <a:lnTo>
                  <a:pt x="382446" y="105257"/>
                </a:lnTo>
                <a:lnTo>
                  <a:pt x="378831" y="109050"/>
                </a:lnTo>
                <a:lnTo>
                  <a:pt x="369823" y="114266"/>
                </a:lnTo>
                <a:lnTo>
                  <a:pt x="364963" y="115570"/>
                </a:lnTo>
                <a:lnTo>
                  <a:pt x="409887" y="115570"/>
                </a:lnTo>
                <a:lnTo>
                  <a:pt x="409887" y="49606"/>
                </a:lnTo>
                <a:close/>
              </a:path>
              <a:path w="755014" h="133350">
                <a:moveTo>
                  <a:pt x="409887" y="33604"/>
                </a:moveTo>
                <a:lnTo>
                  <a:pt x="389440" y="33604"/>
                </a:lnTo>
                <a:lnTo>
                  <a:pt x="389440" y="47828"/>
                </a:lnTo>
                <a:lnTo>
                  <a:pt x="409887" y="47828"/>
                </a:lnTo>
                <a:lnTo>
                  <a:pt x="409887" y="33604"/>
                </a:lnTo>
                <a:close/>
              </a:path>
              <a:path w="755014" h="133350">
                <a:moveTo>
                  <a:pt x="456779" y="33604"/>
                </a:moveTo>
                <a:lnTo>
                  <a:pt x="436510" y="33604"/>
                </a:lnTo>
                <a:lnTo>
                  <a:pt x="436510" y="131572"/>
                </a:lnTo>
                <a:lnTo>
                  <a:pt x="456779" y="131572"/>
                </a:lnTo>
                <a:lnTo>
                  <a:pt x="456779" y="70053"/>
                </a:lnTo>
                <a:lnTo>
                  <a:pt x="458794" y="63059"/>
                </a:lnTo>
                <a:lnTo>
                  <a:pt x="462824" y="59029"/>
                </a:lnTo>
                <a:lnTo>
                  <a:pt x="466973" y="54999"/>
                </a:lnTo>
                <a:lnTo>
                  <a:pt x="473018" y="52984"/>
                </a:lnTo>
                <a:lnTo>
                  <a:pt x="486116" y="52984"/>
                </a:lnTo>
                <a:lnTo>
                  <a:pt x="486116" y="47828"/>
                </a:lnTo>
                <a:lnTo>
                  <a:pt x="456779" y="47828"/>
                </a:lnTo>
                <a:lnTo>
                  <a:pt x="456779" y="33604"/>
                </a:lnTo>
                <a:close/>
              </a:path>
              <a:path w="755014" h="133350">
                <a:moveTo>
                  <a:pt x="486116" y="32004"/>
                </a:moveTo>
                <a:lnTo>
                  <a:pt x="479359" y="32004"/>
                </a:lnTo>
                <a:lnTo>
                  <a:pt x="473492" y="33426"/>
                </a:lnTo>
                <a:lnTo>
                  <a:pt x="468514" y="36271"/>
                </a:lnTo>
                <a:lnTo>
                  <a:pt x="463654" y="38997"/>
                </a:lnTo>
                <a:lnTo>
                  <a:pt x="459742" y="42849"/>
                </a:lnTo>
                <a:lnTo>
                  <a:pt x="456779" y="47828"/>
                </a:lnTo>
                <a:lnTo>
                  <a:pt x="486116" y="47828"/>
                </a:lnTo>
                <a:lnTo>
                  <a:pt x="486116" y="32004"/>
                </a:lnTo>
                <a:close/>
              </a:path>
              <a:path w="755014" h="133350">
                <a:moveTo>
                  <a:pt x="546886" y="32004"/>
                </a:moveTo>
                <a:lnTo>
                  <a:pt x="508185" y="48302"/>
                </a:lnTo>
                <a:lnTo>
                  <a:pt x="498063" y="83862"/>
                </a:lnTo>
                <a:lnTo>
                  <a:pt x="498380" y="89833"/>
                </a:lnTo>
                <a:lnTo>
                  <a:pt x="521638" y="126949"/>
                </a:lnTo>
                <a:lnTo>
                  <a:pt x="546886" y="133172"/>
                </a:lnTo>
                <a:lnTo>
                  <a:pt x="555154" y="132638"/>
                </a:lnTo>
                <a:lnTo>
                  <a:pt x="584422" y="116103"/>
                </a:lnTo>
                <a:lnTo>
                  <a:pt x="539300" y="116103"/>
                </a:lnTo>
                <a:lnTo>
                  <a:pt x="532899" y="113732"/>
                </a:lnTo>
                <a:lnTo>
                  <a:pt x="522468" y="104250"/>
                </a:lnTo>
                <a:lnTo>
                  <a:pt x="519564" y="97967"/>
                </a:lnTo>
                <a:lnTo>
                  <a:pt x="518971" y="90144"/>
                </a:lnTo>
                <a:lnTo>
                  <a:pt x="593825" y="90144"/>
                </a:lnTo>
                <a:lnTo>
                  <a:pt x="594299" y="87181"/>
                </a:lnTo>
                <a:lnTo>
                  <a:pt x="594536" y="83862"/>
                </a:lnTo>
                <a:lnTo>
                  <a:pt x="594536" y="80187"/>
                </a:lnTo>
                <a:lnTo>
                  <a:pt x="594186" y="73787"/>
                </a:lnTo>
                <a:lnTo>
                  <a:pt x="519149" y="73787"/>
                </a:lnTo>
                <a:lnTo>
                  <a:pt x="520097" y="66200"/>
                </a:lnTo>
                <a:lnTo>
                  <a:pt x="523061" y="60214"/>
                </a:lnTo>
                <a:lnTo>
                  <a:pt x="528039" y="55829"/>
                </a:lnTo>
                <a:lnTo>
                  <a:pt x="533018" y="51324"/>
                </a:lnTo>
                <a:lnTo>
                  <a:pt x="539003" y="49072"/>
                </a:lnTo>
                <a:lnTo>
                  <a:pt x="585176" y="49072"/>
                </a:lnTo>
                <a:lnTo>
                  <a:pt x="584461" y="47768"/>
                </a:lnTo>
                <a:lnTo>
                  <a:pt x="553631" y="32381"/>
                </a:lnTo>
                <a:lnTo>
                  <a:pt x="546886" y="32004"/>
                </a:lnTo>
                <a:close/>
              </a:path>
              <a:path w="755014" h="133350">
                <a:moveTo>
                  <a:pt x="591869" y="102412"/>
                </a:moveTo>
                <a:lnTo>
                  <a:pt x="570000" y="102412"/>
                </a:lnTo>
                <a:lnTo>
                  <a:pt x="566022" y="108402"/>
                </a:lnTo>
                <a:lnTo>
                  <a:pt x="560843" y="112680"/>
                </a:lnTo>
                <a:lnTo>
                  <a:pt x="554465" y="115247"/>
                </a:lnTo>
                <a:lnTo>
                  <a:pt x="546886" y="116103"/>
                </a:lnTo>
                <a:lnTo>
                  <a:pt x="584422" y="116103"/>
                </a:lnTo>
                <a:lnTo>
                  <a:pt x="585602" y="114725"/>
                </a:lnTo>
                <a:lnTo>
                  <a:pt x="589191" y="108869"/>
                </a:lnTo>
                <a:lnTo>
                  <a:pt x="591869" y="102412"/>
                </a:lnTo>
                <a:close/>
              </a:path>
              <a:path w="755014" h="133350">
                <a:moveTo>
                  <a:pt x="585176" y="49072"/>
                </a:moveTo>
                <a:lnTo>
                  <a:pt x="553702" y="49072"/>
                </a:lnTo>
                <a:lnTo>
                  <a:pt x="560162" y="51324"/>
                </a:lnTo>
                <a:lnTo>
                  <a:pt x="570593" y="60333"/>
                </a:lnTo>
                <a:lnTo>
                  <a:pt x="573260" y="66319"/>
                </a:lnTo>
                <a:lnTo>
                  <a:pt x="573378" y="73787"/>
                </a:lnTo>
                <a:lnTo>
                  <a:pt x="594186" y="73787"/>
                </a:lnTo>
                <a:lnTo>
                  <a:pt x="594158" y="73286"/>
                </a:lnTo>
                <a:lnTo>
                  <a:pt x="593025" y="66808"/>
                </a:lnTo>
                <a:lnTo>
                  <a:pt x="591136" y="60752"/>
                </a:lnTo>
                <a:lnTo>
                  <a:pt x="588491" y="55118"/>
                </a:lnTo>
                <a:lnTo>
                  <a:pt x="585176" y="49072"/>
                </a:lnTo>
                <a:close/>
              </a:path>
              <a:path w="755014" h="133350">
                <a:moveTo>
                  <a:pt x="634752" y="0"/>
                </a:moveTo>
                <a:lnTo>
                  <a:pt x="614483" y="0"/>
                </a:lnTo>
                <a:lnTo>
                  <a:pt x="614483" y="131572"/>
                </a:lnTo>
                <a:lnTo>
                  <a:pt x="634752" y="131572"/>
                </a:lnTo>
                <a:lnTo>
                  <a:pt x="634752" y="0"/>
                </a:lnTo>
                <a:close/>
              </a:path>
              <a:path w="755014" h="133350">
                <a:moveTo>
                  <a:pt x="704747" y="32004"/>
                </a:moveTo>
                <a:lnTo>
                  <a:pt x="665750" y="48302"/>
                </a:lnTo>
                <a:lnTo>
                  <a:pt x="654786" y="82499"/>
                </a:lnTo>
                <a:lnTo>
                  <a:pt x="655173" y="89611"/>
                </a:lnTo>
                <a:lnTo>
                  <a:pt x="678789" y="126949"/>
                </a:lnTo>
                <a:lnTo>
                  <a:pt x="703858" y="133172"/>
                </a:lnTo>
                <a:lnTo>
                  <a:pt x="710726" y="132783"/>
                </a:lnTo>
                <a:lnTo>
                  <a:pt x="743258" y="115570"/>
                </a:lnTo>
                <a:lnTo>
                  <a:pt x="695679" y="115570"/>
                </a:lnTo>
                <a:lnTo>
                  <a:pt x="688864" y="112725"/>
                </a:lnTo>
                <a:lnTo>
                  <a:pt x="675410" y="82499"/>
                </a:lnTo>
                <a:lnTo>
                  <a:pt x="675442" y="75242"/>
                </a:lnTo>
                <a:lnTo>
                  <a:pt x="676714" y="69401"/>
                </a:lnTo>
                <a:lnTo>
                  <a:pt x="679322" y="64541"/>
                </a:lnTo>
                <a:lnTo>
                  <a:pt x="681930" y="59563"/>
                </a:lnTo>
                <a:lnTo>
                  <a:pt x="685426" y="55829"/>
                </a:lnTo>
                <a:lnTo>
                  <a:pt x="689812" y="53340"/>
                </a:lnTo>
                <a:lnTo>
                  <a:pt x="694316" y="50850"/>
                </a:lnTo>
                <a:lnTo>
                  <a:pt x="699176" y="49606"/>
                </a:lnTo>
                <a:lnTo>
                  <a:pt x="744487" y="49606"/>
                </a:lnTo>
                <a:lnTo>
                  <a:pt x="743745" y="48302"/>
                </a:lnTo>
                <a:lnTo>
                  <a:pt x="711604" y="32392"/>
                </a:lnTo>
                <a:lnTo>
                  <a:pt x="704747" y="32004"/>
                </a:lnTo>
                <a:close/>
              </a:path>
              <a:path w="755014" h="133350">
                <a:moveTo>
                  <a:pt x="744487" y="49606"/>
                </a:moveTo>
                <a:lnTo>
                  <a:pt x="709607" y="49606"/>
                </a:lnTo>
                <a:lnTo>
                  <a:pt x="714467" y="50850"/>
                </a:lnTo>
                <a:lnTo>
                  <a:pt x="723476" y="55829"/>
                </a:lnTo>
                <a:lnTo>
                  <a:pt x="727091" y="59563"/>
                </a:lnTo>
                <a:lnTo>
                  <a:pt x="729817" y="64541"/>
                </a:lnTo>
                <a:lnTo>
                  <a:pt x="732543" y="69401"/>
                </a:lnTo>
                <a:lnTo>
                  <a:pt x="733874" y="75242"/>
                </a:lnTo>
                <a:lnTo>
                  <a:pt x="733823" y="89966"/>
                </a:lnTo>
                <a:lnTo>
                  <a:pt x="732484" y="95656"/>
                </a:lnTo>
                <a:lnTo>
                  <a:pt x="726795" y="105613"/>
                </a:lnTo>
                <a:lnTo>
                  <a:pt x="723061" y="109347"/>
                </a:lnTo>
                <a:lnTo>
                  <a:pt x="718438" y="111836"/>
                </a:lnTo>
                <a:lnTo>
                  <a:pt x="713934" y="114325"/>
                </a:lnTo>
                <a:lnTo>
                  <a:pt x="709074" y="115570"/>
                </a:lnTo>
                <a:lnTo>
                  <a:pt x="743258" y="115570"/>
                </a:lnTo>
                <a:lnTo>
                  <a:pt x="754709" y="82499"/>
                </a:lnTo>
                <a:lnTo>
                  <a:pt x="754298" y="75242"/>
                </a:lnTo>
                <a:lnTo>
                  <a:pt x="753064" y="68408"/>
                </a:lnTo>
                <a:lnTo>
                  <a:pt x="751009" y="61996"/>
                </a:lnTo>
                <a:lnTo>
                  <a:pt x="748131" y="56007"/>
                </a:lnTo>
                <a:lnTo>
                  <a:pt x="744487" y="49606"/>
                </a:lnTo>
                <a:close/>
              </a:path>
            </a:pathLst>
          </a:custGeom>
          <a:solidFill>
            <a:srgbClr val="686868"/>
          </a:solidFill>
        </p:spPr>
        <p:txBody>
          <a:bodyPr wrap="square" lIns="0" tIns="0" rIns="0" bIns="0" rtlCol="0"/>
          <a:lstStyle/>
          <a:p>
            <a:endParaRPr sz="1154"/>
          </a:p>
        </p:txBody>
      </p:sp>
      <p:sp>
        <p:nvSpPr>
          <p:cNvPr id="16" name="object 16"/>
          <p:cNvSpPr/>
          <p:nvPr/>
        </p:nvSpPr>
        <p:spPr>
          <a:xfrm>
            <a:off x="4251182" y="3143929"/>
            <a:ext cx="162898" cy="814489"/>
          </a:xfrm>
          <a:custGeom>
            <a:avLst/>
            <a:gdLst/>
            <a:ahLst/>
            <a:cxnLst/>
            <a:rect l="l" t="t" r="r" b="b"/>
            <a:pathLst>
              <a:path w="254000" h="1270000">
                <a:moveTo>
                  <a:pt x="254000" y="0"/>
                </a:moveTo>
                <a:lnTo>
                  <a:pt x="0" y="0"/>
                </a:lnTo>
                <a:lnTo>
                  <a:pt x="0" y="1270000"/>
                </a:lnTo>
                <a:lnTo>
                  <a:pt x="254000" y="1270000"/>
                </a:lnTo>
                <a:lnTo>
                  <a:pt x="254000" y="0"/>
                </a:lnTo>
                <a:close/>
              </a:path>
            </a:pathLst>
          </a:custGeom>
          <a:solidFill>
            <a:srgbClr val="F9FF00"/>
          </a:solidFill>
        </p:spPr>
        <p:txBody>
          <a:bodyPr wrap="square" lIns="0" tIns="0" rIns="0" bIns="0" rtlCol="0"/>
          <a:lstStyle/>
          <a:p>
            <a:endParaRPr sz="1154"/>
          </a:p>
        </p:txBody>
      </p:sp>
      <p:pic>
        <p:nvPicPr>
          <p:cNvPr id="17" name="object 17"/>
          <p:cNvPicPr/>
          <p:nvPr/>
        </p:nvPicPr>
        <p:blipFill>
          <a:blip r:embed="rId6" cstate="print"/>
          <a:stretch>
            <a:fillRect/>
          </a:stretch>
        </p:blipFill>
        <p:spPr>
          <a:xfrm>
            <a:off x="4500432" y="4824595"/>
            <a:ext cx="1430375" cy="234410"/>
          </a:xfrm>
          <a:prstGeom prst="rect">
            <a:avLst/>
          </a:prstGeom>
        </p:spPr>
      </p:pic>
      <p:sp>
        <p:nvSpPr>
          <p:cNvPr id="18" name="object 18"/>
          <p:cNvSpPr/>
          <p:nvPr/>
        </p:nvSpPr>
        <p:spPr>
          <a:xfrm>
            <a:off x="4499747" y="4538497"/>
            <a:ext cx="636931" cy="89187"/>
          </a:xfrm>
          <a:custGeom>
            <a:avLst/>
            <a:gdLst/>
            <a:ahLst/>
            <a:cxnLst/>
            <a:rect l="l" t="t" r="r" b="b"/>
            <a:pathLst>
              <a:path w="993139" h="139065">
                <a:moveTo>
                  <a:pt x="63118" y="11734"/>
                </a:moveTo>
                <a:lnTo>
                  <a:pt x="24458" y="24314"/>
                </a:lnTo>
                <a:lnTo>
                  <a:pt x="2075" y="57725"/>
                </a:lnTo>
                <a:lnTo>
                  <a:pt x="0" y="74853"/>
                </a:lnTo>
                <a:lnTo>
                  <a:pt x="522" y="83688"/>
                </a:lnTo>
                <a:lnTo>
                  <a:pt x="18357" y="120237"/>
                </a:lnTo>
                <a:lnTo>
                  <a:pt x="54595" y="137472"/>
                </a:lnTo>
                <a:lnTo>
                  <a:pt x="63118" y="137972"/>
                </a:lnTo>
                <a:lnTo>
                  <a:pt x="72709" y="137372"/>
                </a:lnTo>
                <a:lnTo>
                  <a:pt x="107950" y="120370"/>
                </a:lnTo>
                <a:lnTo>
                  <a:pt x="54940" y="120370"/>
                </a:lnTo>
                <a:lnTo>
                  <a:pt x="47650" y="118533"/>
                </a:lnTo>
                <a:lnTo>
                  <a:pt x="20802" y="83980"/>
                </a:lnTo>
                <a:lnTo>
                  <a:pt x="20802" y="65726"/>
                </a:lnTo>
                <a:lnTo>
                  <a:pt x="47650" y="31352"/>
                </a:lnTo>
                <a:lnTo>
                  <a:pt x="54940" y="29514"/>
                </a:lnTo>
                <a:lnTo>
                  <a:pt x="107950" y="29514"/>
                </a:lnTo>
                <a:lnTo>
                  <a:pt x="105346" y="26825"/>
                </a:lnTo>
                <a:lnTo>
                  <a:pt x="98145" y="21513"/>
                </a:lnTo>
                <a:lnTo>
                  <a:pt x="90222" y="17235"/>
                </a:lnTo>
                <a:lnTo>
                  <a:pt x="81743" y="14179"/>
                </a:lnTo>
                <a:lnTo>
                  <a:pt x="72709" y="12345"/>
                </a:lnTo>
                <a:lnTo>
                  <a:pt x="63118" y="11734"/>
                </a:lnTo>
                <a:close/>
              </a:path>
              <a:path w="993139" h="139065">
                <a:moveTo>
                  <a:pt x="120548" y="100990"/>
                </a:moveTo>
                <a:lnTo>
                  <a:pt x="96189" y="100990"/>
                </a:lnTo>
                <a:lnTo>
                  <a:pt x="92989" y="107509"/>
                </a:lnTo>
                <a:lnTo>
                  <a:pt x="88544" y="112369"/>
                </a:lnTo>
                <a:lnTo>
                  <a:pt x="77165" y="118770"/>
                </a:lnTo>
                <a:lnTo>
                  <a:pt x="70586" y="120370"/>
                </a:lnTo>
                <a:lnTo>
                  <a:pt x="107950" y="120370"/>
                </a:lnTo>
                <a:lnTo>
                  <a:pt x="111480" y="116725"/>
                </a:lnTo>
                <a:lnTo>
                  <a:pt x="116547" y="109369"/>
                </a:lnTo>
                <a:lnTo>
                  <a:pt x="120548" y="100990"/>
                </a:lnTo>
                <a:close/>
              </a:path>
              <a:path w="993139" h="139065">
                <a:moveTo>
                  <a:pt x="107950" y="29514"/>
                </a:moveTo>
                <a:lnTo>
                  <a:pt x="70586" y="29514"/>
                </a:lnTo>
                <a:lnTo>
                  <a:pt x="77165" y="31115"/>
                </a:lnTo>
                <a:lnTo>
                  <a:pt x="88544" y="37515"/>
                </a:lnTo>
                <a:lnTo>
                  <a:pt x="92989" y="42375"/>
                </a:lnTo>
                <a:lnTo>
                  <a:pt x="96189" y="48895"/>
                </a:lnTo>
                <a:lnTo>
                  <a:pt x="120548" y="48895"/>
                </a:lnTo>
                <a:lnTo>
                  <a:pt x="116547" y="40516"/>
                </a:lnTo>
                <a:lnTo>
                  <a:pt x="111480" y="33159"/>
                </a:lnTo>
                <a:lnTo>
                  <a:pt x="107950" y="29514"/>
                </a:lnTo>
                <a:close/>
              </a:path>
              <a:path w="993139" h="139065">
                <a:moveTo>
                  <a:pt x="158141" y="0"/>
                </a:moveTo>
                <a:lnTo>
                  <a:pt x="150911" y="0"/>
                </a:lnTo>
                <a:lnTo>
                  <a:pt x="147829" y="1244"/>
                </a:lnTo>
                <a:lnTo>
                  <a:pt x="142851" y="6223"/>
                </a:lnTo>
                <a:lnTo>
                  <a:pt x="141606" y="9304"/>
                </a:lnTo>
                <a:lnTo>
                  <a:pt x="141606" y="16653"/>
                </a:lnTo>
                <a:lnTo>
                  <a:pt x="142851" y="19735"/>
                </a:lnTo>
                <a:lnTo>
                  <a:pt x="147829" y="24714"/>
                </a:lnTo>
                <a:lnTo>
                  <a:pt x="150911" y="25958"/>
                </a:lnTo>
                <a:lnTo>
                  <a:pt x="158141" y="25958"/>
                </a:lnTo>
                <a:lnTo>
                  <a:pt x="161164" y="24714"/>
                </a:lnTo>
                <a:lnTo>
                  <a:pt x="166142" y="19735"/>
                </a:lnTo>
                <a:lnTo>
                  <a:pt x="167387" y="16653"/>
                </a:lnTo>
                <a:lnTo>
                  <a:pt x="167387" y="9304"/>
                </a:lnTo>
                <a:lnTo>
                  <a:pt x="166142" y="6223"/>
                </a:lnTo>
                <a:lnTo>
                  <a:pt x="161164" y="1244"/>
                </a:lnTo>
                <a:lnTo>
                  <a:pt x="158141" y="0"/>
                </a:lnTo>
                <a:close/>
              </a:path>
              <a:path w="993139" h="139065">
                <a:moveTo>
                  <a:pt x="164542" y="38938"/>
                </a:moveTo>
                <a:lnTo>
                  <a:pt x="144273" y="38938"/>
                </a:lnTo>
                <a:lnTo>
                  <a:pt x="144273" y="136906"/>
                </a:lnTo>
                <a:lnTo>
                  <a:pt x="164542" y="136906"/>
                </a:lnTo>
                <a:lnTo>
                  <a:pt x="164542" y="38938"/>
                </a:lnTo>
                <a:close/>
              </a:path>
              <a:path w="993139" h="139065">
                <a:moveTo>
                  <a:pt x="211423" y="38938"/>
                </a:moveTo>
                <a:lnTo>
                  <a:pt x="191154" y="38938"/>
                </a:lnTo>
                <a:lnTo>
                  <a:pt x="191154" y="136906"/>
                </a:lnTo>
                <a:lnTo>
                  <a:pt x="211423" y="136906"/>
                </a:lnTo>
                <a:lnTo>
                  <a:pt x="211423" y="73372"/>
                </a:lnTo>
                <a:lnTo>
                  <a:pt x="213616" y="66675"/>
                </a:lnTo>
                <a:lnTo>
                  <a:pt x="222506" y="57310"/>
                </a:lnTo>
                <a:lnTo>
                  <a:pt x="228551" y="54940"/>
                </a:lnTo>
                <a:lnTo>
                  <a:pt x="274831" y="54940"/>
                </a:lnTo>
                <a:lnTo>
                  <a:pt x="272204" y="50139"/>
                </a:lnTo>
                <a:lnTo>
                  <a:pt x="211423" y="50139"/>
                </a:lnTo>
                <a:lnTo>
                  <a:pt x="211423" y="38938"/>
                </a:lnTo>
                <a:close/>
              </a:path>
              <a:path w="993139" h="139065">
                <a:moveTo>
                  <a:pt x="274831" y="54940"/>
                </a:moveTo>
                <a:lnTo>
                  <a:pt x="243723" y="54940"/>
                </a:lnTo>
                <a:lnTo>
                  <a:pt x="249709" y="57310"/>
                </a:lnTo>
                <a:lnTo>
                  <a:pt x="254095" y="62052"/>
                </a:lnTo>
                <a:lnTo>
                  <a:pt x="258481" y="66675"/>
                </a:lnTo>
                <a:lnTo>
                  <a:pt x="260674" y="73372"/>
                </a:lnTo>
                <a:lnTo>
                  <a:pt x="260674" y="136906"/>
                </a:lnTo>
                <a:lnTo>
                  <a:pt x="280765" y="136906"/>
                </a:lnTo>
                <a:lnTo>
                  <a:pt x="280765" y="70231"/>
                </a:lnTo>
                <a:lnTo>
                  <a:pt x="279046" y="62644"/>
                </a:lnTo>
                <a:lnTo>
                  <a:pt x="274831" y="54940"/>
                </a:lnTo>
                <a:close/>
              </a:path>
              <a:path w="993139" h="139065">
                <a:moveTo>
                  <a:pt x="248287" y="37338"/>
                </a:moveTo>
                <a:lnTo>
                  <a:pt x="234774" y="37338"/>
                </a:lnTo>
                <a:lnTo>
                  <a:pt x="229262" y="38464"/>
                </a:lnTo>
                <a:lnTo>
                  <a:pt x="224047" y="40716"/>
                </a:lnTo>
                <a:lnTo>
                  <a:pt x="218950" y="42968"/>
                </a:lnTo>
                <a:lnTo>
                  <a:pt x="214742" y="46109"/>
                </a:lnTo>
                <a:lnTo>
                  <a:pt x="211423" y="50139"/>
                </a:lnTo>
                <a:lnTo>
                  <a:pt x="272204" y="50139"/>
                </a:lnTo>
                <a:lnTo>
                  <a:pt x="267371" y="45339"/>
                </a:lnTo>
                <a:lnTo>
                  <a:pt x="261207" y="42138"/>
                </a:lnTo>
                <a:lnTo>
                  <a:pt x="255162" y="38938"/>
                </a:lnTo>
                <a:lnTo>
                  <a:pt x="248287" y="37338"/>
                </a:lnTo>
                <a:close/>
              </a:path>
              <a:path w="993139" h="139065">
                <a:moveTo>
                  <a:pt x="369028" y="38938"/>
                </a:moveTo>
                <a:lnTo>
                  <a:pt x="301108" y="38938"/>
                </a:lnTo>
                <a:lnTo>
                  <a:pt x="301108" y="55473"/>
                </a:lnTo>
                <a:lnTo>
                  <a:pt x="345736" y="55473"/>
                </a:lnTo>
                <a:lnTo>
                  <a:pt x="301108" y="120370"/>
                </a:lnTo>
                <a:lnTo>
                  <a:pt x="301108" y="136906"/>
                </a:lnTo>
                <a:lnTo>
                  <a:pt x="369028" y="136906"/>
                </a:lnTo>
                <a:lnTo>
                  <a:pt x="369028" y="120370"/>
                </a:lnTo>
                <a:lnTo>
                  <a:pt x="324578" y="120370"/>
                </a:lnTo>
                <a:lnTo>
                  <a:pt x="369028" y="55473"/>
                </a:lnTo>
                <a:lnTo>
                  <a:pt x="369028" y="38938"/>
                </a:lnTo>
                <a:close/>
              </a:path>
              <a:path w="993139" h="139065">
                <a:moveTo>
                  <a:pt x="437487" y="37338"/>
                </a:moveTo>
                <a:lnTo>
                  <a:pt x="421248" y="37338"/>
                </a:lnTo>
                <a:lnTo>
                  <a:pt x="413425" y="39471"/>
                </a:lnTo>
                <a:lnTo>
                  <a:pt x="386955" y="67241"/>
                </a:lnTo>
                <a:lnTo>
                  <a:pt x="383554" y="87477"/>
                </a:lnTo>
                <a:lnTo>
                  <a:pt x="383932" y="94667"/>
                </a:lnTo>
                <a:lnTo>
                  <a:pt x="406313" y="132105"/>
                </a:lnTo>
                <a:lnTo>
                  <a:pt x="421011" y="138506"/>
                </a:lnTo>
                <a:lnTo>
                  <a:pt x="437013" y="138506"/>
                </a:lnTo>
                <a:lnTo>
                  <a:pt x="443769" y="136965"/>
                </a:lnTo>
                <a:lnTo>
                  <a:pt x="455623" y="130801"/>
                </a:lnTo>
                <a:lnTo>
                  <a:pt x="460305" y="126949"/>
                </a:lnTo>
                <a:lnTo>
                  <a:pt x="463742" y="122326"/>
                </a:lnTo>
                <a:lnTo>
                  <a:pt x="484189" y="122326"/>
                </a:lnTo>
                <a:lnTo>
                  <a:pt x="484189" y="120904"/>
                </a:lnTo>
                <a:lnTo>
                  <a:pt x="428953" y="120904"/>
                </a:lnTo>
                <a:lnTo>
                  <a:pt x="424093" y="119600"/>
                </a:lnTo>
                <a:lnTo>
                  <a:pt x="404454" y="80310"/>
                </a:lnTo>
                <a:lnTo>
                  <a:pt x="405720" y="74913"/>
                </a:lnTo>
                <a:lnTo>
                  <a:pt x="408446" y="70053"/>
                </a:lnTo>
                <a:lnTo>
                  <a:pt x="411291" y="65074"/>
                </a:lnTo>
                <a:lnTo>
                  <a:pt x="414966" y="61341"/>
                </a:lnTo>
                <a:lnTo>
                  <a:pt x="419470" y="58851"/>
                </a:lnTo>
                <a:lnTo>
                  <a:pt x="423974" y="56244"/>
                </a:lnTo>
                <a:lnTo>
                  <a:pt x="428834" y="54940"/>
                </a:lnTo>
                <a:lnTo>
                  <a:pt x="484189" y="54940"/>
                </a:lnTo>
                <a:lnTo>
                  <a:pt x="484189" y="53162"/>
                </a:lnTo>
                <a:lnTo>
                  <a:pt x="463742" y="53162"/>
                </a:lnTo>
                <a:lnTo>
                  <a:pt x="460305" y="48657"/>
                </a:lnTo>
                <a:lnTo>
                  <a:pt x="455682" y="44924"/>
                </a:lnTo>
                <a:lnTo>
                  <a:pt x="449874" y="41960"/>
                </a:lnTo>
                <a:lnTo>
                  <a:pt x="444184" y="38878"/>
                </a:lnTo>
                <a:lnTo>
                  <a:pt x="437487" y="37338"/>
                </a:lnTo>
                <a:close/>
              </a:path>
              <a:path w="993139" h="139065">
                <a:moveTo>
                  <a:pt x="484189" y="122326"/>
                </a:moveTo>
                <a:lnTo>
                  <a:pt x="463742" y="122326"/>
                </a:lnTo>
                <a:lnTo>
                  <a:pt x="463742" y="136906"/>
                </a:lnTo>
                <a:lnTo>
                  <a:pt x="484189" y="136906"/>
                </a:lnTo>
                <a:lnTo>
                  <a:pt x="484189" y="122326"/>
                </a:lnTo>
                <a:close/>
              </a:path>
              <a:path w="993139" h="139065">
                <a:moveTo>
                  <a:pt x="484189" y="54940"/>
                </a:moveTo>
                <a:lnTo>
                  <a:pt x="439265" y="54940"/>
                </a:lnTo>
                <a:lnTo>
                  <a:pt x="444125" y="56244"/>
                </a:lnTo>
                <a:lnTo>
                  <a:pt x="453133" y="61459"/>
                </a:lnTo>
                <a:lnTo>
                  <a:pt x="456749" y="65252"/>
                </a:lnTo>
                <a:lnTo>
                  <a:pt x="459475" y="70231"/>
                </a:lnTo>
                <a:lnTo>
                  <a:pt x="462320" y="75209"/>
                </a:lnTo>
                <a:lnTo>
                  <a:pt x="463656" y="80721"/>
                </a:lnTo>
                <a:lnTo>
                  <a:pt x="463724" y="94667"/>
                </a:lnTo>
                <a:lnTo>
                  <a:pt x="462320" y="100516"/>
                </a:lnTo>
                <a:lnTo>
                  <a:pt x="459475" y="105613"/>
                </a:lnTo>
                <a:lnTo>
                  <a:pt x="456749" y="110591"/>
                </a:lnTo>
                <a:lnTo>
                  <a:pt x="453133" y="114384"/>
                </a:lnTo>
                <a:lnTo>
                  <a:pt x="444125" y="119600"/>
                </a:lnTo>
                <a:lnTo>
                  <a:pt x="439265" y="120904"/>
                </a:lnTo>
                <a:lnTo>
                  <a:pt x="484189" y="120904"/>
                </a:lnTo>
                <a:lnTo>
                  <a:pt x="484189" y="54940"/>
                </a:lnTo>
                <a:close/>
              </a:path>
              <a:path w="993139" h="139065">
                <a:moveTo>
                  <a:pt x="484189" y="38938"/>
                </a:moveTo>
                <a:lnTo>
                  <a:pt x="463742" y="38938"/>
                </a:lnTo>
                <a:lnTo>
                  <a:pt x="463742" y="53162"/>
                </a:lnTo>
                <a:lnTo>
                  <a:pt x="484189" y="53162"/>
                </a:lnTo>
                <a:lnTo>
                  <a:pt x="484189" y="38938"/>
                </a:lnTo>
                <a:close/>
              </a:path>
              <a:path w="993139" h="139065">
                <a:moveTo>
                  <a:pt x="598248" y="37338"/>
                </a:moveTo>
                <a:lnTo>
                  <a:pt x="560436" y="53636"/>
                </a:lnTo>
                <a:lnTo>
                  <a:pt x="550242" y="87833"/>
                </a:lnTo>
                <a:lnTo>
                  <a:pt x="550620" y="95167"/>
                </a:lnTo>
                <a:lnTo>
                  <a:pt x="573356" y="132283"/>
                </a:lnTo>
                <a:lnTo>
                  <a:pt x="598248" y="138506"/>
                </a:lnTo>
                <a:lnTo>
                  <a:pt x="606604" y="137961"/>
                </a:lnTo>
                <a:lnTo>
                  <a:pt x="635638" y="121437"/>
                </a:lnTo>
                <a:lnTo>
                  <a:pt x="589951" y="121437"/>
                </a:lnTo>
                <a:lnTo>
                  <a:pt x="583313" y="118474"/>
                </a:lnTo>
                <a:lnTo>
                  <a:pt x="571045" y="87833"/>
                </a:lnTo>
                <a:lnTo>
                  <a:pt x="571500" y="80365"/>
                </a:lnTo>
                <a:lnTo>
                  <a:pt x="589951" y="54406"/>
                </a:lnTo>
                <a:lnTo>
                  <a:pt x="636093" y="54406"/>
                </a:lnTo>
                <a:lnTo>
                  <a:pt x="632974" y="50506"/>
                </a:lnTo>
                <a:lnTo>
                  <a:pt x="627585" y="45872"/>
                </a:lnTo>
                <a:lnTo>
                  <a:pt x="621417" y="42138"/>
                </a:lnTo>
                <a:lnTo>
                  <a:pt x="614472" y="39471"/>
                </a:lnTo>
                <a:lnTo>
                  <a:pt x="606749" y="37871"/>
                </a:lnTo>
                <a:lnTo>
                  <a:pt x="598248" y="37338"/>
                </a:lnTo>
                <a:close/>
              </a:path>
              <a:path w="993139" h="139065">
                <a:moveTo>
                  <a:pt x="643409" y="105968"/>
                </a:moveTo>
                <a:lnTo>
                  <a:pt x="621540" y="105968"/>
                </a:lnTo>
                <a:lnTo>
                  <a:pt x="617950" y="112736"/>
                </a:lnTo>
                <a:lnTo>
                  <a:pt x="612872" y="117570"/>
                </a:lnTo>
                <a:lnTo>
                  <a:pt x="606304" y="120470"/>
                </a:lnTo>
                <a:lnTo>
                  <a:pt x="598248" y="121437"/>
                </a:lnTo>
                <a:lnTo>
                  <a:pt x="635638" y="121437"/>
                </a:lnTo>
                <a:lnTo>
                  <a:pt x="637275" y="119392"/>
                </a:lnTo>
                <a:lnTo>
                  <a:pt x="640809" y="113058"/>
                </a:lnTo>
                <a:lnTo>
                  <a:pt x="643409" y="105968"/>
                </a:lnTo>
                <a:close/>
              </a:path>
              <a:path w="993139" h="139065">
                <a:moveTo>
                  <a:pt x="636093" y="54406"/>
                </a:moveTo>
                <a:lnTo>
                  <a:pt x="604175" y="54406"/>
                </a:lnTo>
                <a:lnTo>
                  <a:pt x="609094" y="55769"/>
                </a:lnTo>
                <a:lnTo>
                  <a:pt x="616917" y="61222"/>
                </a:lnTo>
                <a:lnTo>
                  <a:pt x="619762" y="65015"/>
                </a:lnTo>
                <a:lnTo>
                  <a:pt x="621540" y="69875"/>
                </a:lnTo>
                <a:lnTo>
                  <a:pt x="643409" y="69875"/>
                </a:lnTo>
                <a:lnTo>
                  <a:pt x="640887" y="62507"/>
                </a:lnTo>
                <a:lnTo>
                  <a:pt x="637408" y="56051"/>
                </a:lnTo>
                <a:lnTo>
                  <a:pt x="636093" y="54406"/>
                </a:lnTo>
                <a:close/>
              </a:path>
              <a:path w="993139" h="139065">
                <a:moveTo>
                  <a:pt x="683878" y="5334"/>
                </a:moveTo>
                <a:lnTo>
                  <a:pt x="663609" y="5334"/>
                </a:lnTo>
                <a:lnTo>
                  <a:pt x="663609" y="136906"/>
                </a:lnTo>
                <a:lnTo>
                  <a:pt x="683878" y="136906"/>
                </a:lnTo>
                <a:lnTo>
                  <a:pt x="683878" y="5334"/>
                </a:lnTo>
                <a:close/>
              </a:path>
              <a:path w="993139" h="139065">
                <a:moveTo>
                  <a:pt x="757666" y="37338"/>
                </a:moveTo>
                <a:lnTo>
                  <a:pt x="741427" y="37338"/>
                </a:lnTo>
                <a:lnTo>
                  <a:pt x="733604" y="39471"/>
                </a:lnTo>
                <a:lnTo>
                  <a:pt x="707134" y="67241"/>
                </a:lnTo>
                <a:lnTo>
                  <a:pt x="703733" y="87477"/>
                </a:lnTo>
                <a:lnTo>
                  <a:pt x="704111" y="94667"/>
                </a:lnTo>
                <a:lnTo>
                  <a:pt x="726492" y="132105"/>
                </a:lnTo>
                <a:lnTo>
                  <a:pt x="741190" y="138506"/>
                </a:lnTo>
                <a:lnTo>
                  <a:pt x="757192" y="138506"/>
                </a:lnTo>
                <a:lnTo>
                  <a:pt x="763948" y="136965"/>
                </a:lnTo>
                <a:lnTo>
                  <a:pt x="775802" y="130801"/>
                </a:lnTo>
                <a:lnTo>
                  <a:pt x="780484" y="126949"/>
                </a:lnTo>
                <a:lnTo>
                  <a:pt x="783921" y="122326"/>
                </a:lnTo>
                <a:lnTo>
                  <a:pt x="804368" y="122326"/>
                </a:lnTo>
                <a:lnTo>
                  <a:pt x="804368" y="120904"/>
                </a:lnTo>
                <a:lnTo>
                  <a:pt x="749132" y="120904"/>
                </a:lnTo>
                <a:lnTo>
                  <a:pt x="744272" y="119600"/>
                </a:lnTo>
                <a:lnTo>
                  <a:pt x="724632" y="80310"/>
                </a:lnTo>
                <a:lnTo>
                  <a:pt x="725899" y="74913"/>
                </a:lnTo>
                <a:lnTo>
                  <a:pt x="728625" y="70053"/>
                </a:lnTo>
                <a:lnTo>
                  <a:pt x="731470" y="65074"/>
                </a:lnTo>
                <a:lnTo>
                  <a:pt x="735145" y="61341"/>
                </a:lnTo>
                <a:lnTo>
                  <a:pt x="739649" y="58851"/>
                </a:lnTo>
                <a:lnTo>
                  <a:pt x="744153" y="56244"/>
                </a:lnTo>
                <a:lnTo>
                  <a:pt x="749013" y="54940"/>
                </a:lnTo>
                <a:lnTo>
                  <a:pt x="804368" y="54940"/>
                </a:lnTo>
                <a:lnTo>
                  <a:pt x="804368" y="53162"/>
                </a:lnTo>
                <a:lnTo>
                  <a:pt x="783921" y="53162"/>
                </a:lnTo>
                <a:lnTo>
                  <a:pt x="780484" y="48657"/>
                </a:lnTo>
                <a:lnTo>
                  <a:pt x="775861" y="44924"/>
                </a:lnTo>
                <a:lnTo>
                  <a:pt x="770053" y="41960"/>
                </a:lnTo>
                <a:lnTo>
                  <a:pt x="764363" y="38878"/>
                </a:lnTo>
                <a:lnTo>
                  <a:pt x="757666" y="37338"/>
                </a:lnTo>
                <a:close/>
              </a:path>
              <a:path w="993139" h="139065">
                <a:moveTo>
                  <a:pt x="804368" y="122326"/>
                </a:moveTo>
                <a:lnTo>
                  <a:pt x="783921" y="122326"/>
                </a:lnTo>
                <a:lnTo>
                  <a:pt x="783921" y="136906"/>
                </a:lnTo>
                <a:lnTo>
                  <a:pt x="804368" y="136906"/>
                </a:lnTo>
                <a:lnTo>
                  <a:pt x="804368" y="122326"/>
                </a:lnTo>
                <a:close/>
              </a:path>
              <a:path w="993139" h="139065">
                <a:moveTo>
                  <a:pt x="804368" y="54940"/>
                </a:moveTo>
                <a:lnTo>
                  <a:pt x="759444" y="54940"/>
                </a:lnTo>
                <a:lnTo>
                  <a:pt x="764304" y="56244"/>
                </a:lnTo>
                <a:lnTo>
                  <a:pt x="773312" y="61459"/>
                </a:lnTo>
                <a:lnTo>
                  <a:pt x="776928" y="65252"/>
                </a:lnTo>
                <a:lnTo>
                  <a:pt x="779654" y="70231"/>
                </a:lnTo>
                <a:lnTo>
                  <a:pt x="782499" y="75209"/>
                </a:lnTo>
                <a:lnTo>
                  <a:pt x="783835" y="80721"/>
                </a:lnTo>
                <a:lnTo>
                  <a:pt x="783902" y="94667"/>
                </a:lnTo>
                <a:lnTo>
                  <a:pt x="782499" y="100516"/>
                </a:lnTo>
                <a:lnTo>
                  <a:pt x="779654" y="105613"/>
                </a:lnTo>
                <a:lnTo>
                  <a:pt x="776928" y="110591"/>
                </a:lnTo>
                <a:lnTo>
                  <a:pt x="773312" y="114384"/>
                </a:lnTo>
                <a:lnTo>
                  <a:pt x="764304" y="119600"/>
                </a:lnTo>
                <a:lnTo>
                  <a:pt x="759444" y="120904"/>
                </a:lnTo>
                <a:lnTo>
                  <a:pt x="804368" y="120904"/>
                </a:lnTo>
                <a:lnTo>
                  <a:pt x="804368" y="54940"/>
                </a:lnTo>
                <a:close/>
              </a:path>
              <a:path w="993139" h="139065">
                <a:moveTo>
                  <a:pt x="804368" y="38938"/>
                </a:moveTo>
                <a:lnTo>
                  <a:pt x="783921" y="38938"/>
                </a:lnTo>
                <a:lnTo>
                  <a:pt x="783921" y="53162"/>
                </a:lnTo>
                <a:lnTo>
                  <a:pt x="804368" y="53162"/>
                </a:lnTo>
                <a:lnTo>
                  <a:pt x="804368" y="38938"/>
                </a:lnTo>
                <a:close/>
              </a:path>
              <a:path w="993139" h="139065">
                <a:moveTo>
                  <a:pt x="851260" y="38938"/>
                </a:moveTo>
                <a:lnTo>
                  <a:pt x="830991" y="38938"/>
                </a:lnTo>
                <a:lnTo>
                  <a:pt x="830991" y="136906"/>
                </a:lnTo>
                <a:lnTo>
                  <a:pt x="851260" y="136906"/>
                </a:lnTo>
                <a:lnTo>
                  <a:pt x="851260" y="75387"/>
                </a:lnTo>
                <a:lnTo>
                  <a:pt x="853275" y="68393"/>
                </a:lnTo>
                <a:lnTo>
                  <a:pt x="857305" y="64363"/>
                </a:lnTo>
                <a:lnTo>
                  <a:pt x="861454" y="60333"/>
                </a:lnTo>
                <a:lnTo>
                  <a:pt x="867499" y="58318"/>
                </a:lnTo>
                <a:lnTo>
                  <a:pt x="880597" y="58318"/>
                </a:lnTo>
                <a:lnTo>
                  <a:pt x="880597" y="53162"/>
                </a:lnTo>
                <a:lnTo>
                  <a:pt x="851260" y="53162"/>
                </a:lnTo>
                <a:lnTo>
                  <a:pt x="851260" y="38938"/>
                </a:lnTo>
                <a:close/>
              </a:path>
              <a:path w="993139" h="139065">
                <a:moveTo>
                  <a:pt x="880597" y="37338"/>
                </a:moveTo>
                <a:lnTo>
                  <a:pt x="873841" y="37338"/>
                </a:lnTo>
                <a:lnTo>
                  <a:pt x="867973" y="38760"/>
                </a:lnTo>
                <a:lnTo>
                  <a:pt x="862995" y="41605"/>
                </a:lnTo>
                <a:lnTo>
                  <a:pt x="858135" y="44331"/>
                </a:lnTo>
                <a:lnTo>
                  <a:pt x="854223" y="48183"/>
                </a:lnTo>
                <a:lnTo>
                  <a:pt x="851260" y="53162"/>
                </a:lnTo>
                <a:lnTo>
                  <a:pt x="880597" y="53162"/>
                </a:lnTo>
                <a:lnTo>
                  <a:pt x="880597" y="37338"/>
                </a:lnTo>
                <a:close/>
              </a:path>
              <a:path w="993139" h="139065">
                <a:moveTo>
                  <a:pt x="942612" y="37338"/>
                </a:moveTo>
                <a:lnTo>
                  <a:pt x="903614" y="53636"/>
                </a:lnTo>
                <a:lnTo>
                  <a:pt x="892650" y="87833"/>
                </a:lnTo>
                <a:lnTo>
                  <a:pt x="893038" y="94945"/>
                </a:lnTo>
                <a:lnTo>
                  <a:pt x="916653" y="132283"/>
                </a:lnTo>
                <a:lnTo>
                  <a:pt x="941723" y="138506"/>
                </a:lnTo>
                <a:lnTo>
                  <a:pt x="948590" y="138117"/>
                </a:lnTo>
                <a:lnTo>
                  <a:pt x="981122" y="120904"/>
                </a:lnTo>
                <a:lnTo>
                  <a:pt x="933544" y="120904"/>
                </a:lnTo>
                <a:lnTo>
                  <a:pt x="926728" y="118059"/>
                </a:lnTo>
                <a:lnTo>
                  <a:pt x="913275" y="87833"/>
                </a:lnTo>
                <a:lnTo>
                  <a:pt x="913306" y="80576"/>
                </a:lnTo>
                <a:lnTo>
                  <a:pt x="914579" y="74735"/>
                </a:lnTo>
                <a:lnTo>
                  <a:pt x="917186" y="69875"/>
                </a:lnTo>
                <a:lnTo>
                  <a:pt x="919794" y="64897"/>
                </a:lnTo>
                <a:lnTo>
                  <a:pt x="923291" y="61163"/>
                </a:lnTo>
                <a:lnTo>
                  <a:pt x="927677" y="58674"/>
                </a:lnTo>
                <a:lnTo>
                  <a:pt x="932181" y="56184"/>
                </a:lnTo>
                <a:lnTo>
                  <a:pt x="937041" y="54940"/>
                </a:lnTo>
                <a:lnTo>
                  <a:pt x="982351" y="54940"/>
                </a:lnTo>
                <a:lnTo>
                  <a:pt x="981609" y="53636"/>
                </a:lnTo>
                <a:lnTo>
                  <a:pt x="949468" y="37726"/>
                </a:lnTo>
                <a:lnTo>
                  <a:pt x="942612" y="37338"/>
                </a:lnTo>
                <a:close/>
              </a:path>
              <a:path w="993139" h="139065">
                <a:moveTo>
                  <a:pt x="982351" y="54940"/>
                </a:moveTo>
                <a:lnTo>
                  <a:pt x="947472" y="54940"/>
                </a:lnTo>
                <a:lnTo>
                  <a:pt x="952331" y="56184"/>
                </a:lnTo>
                <a:lnTo>
                  <a:pt x="961340" y="61163"/>
                </a:lnTo>
                <a:lnTo>
                  <a:pt x="964955" y="64897"/>
                </a:lnTo>
                <a:lnTo>
                  <a:pt x="967682" y="69875"/>
                </a:lnTo>
                <a:lnTo>
                  <a:pt x="970408" y="74735"/>
                </a:lnTo>
                <a:lnTo>
                  <a:pt x="971738" y="80576"/>
                </a:lnTo>
                <a:lnTo>
                  <a:pt x="971687" y="95300"/>
                </a:lnTo>
                <a:lnTo>
                  <a:pt x="970349" y="100990"/>
                </a:lnTo>
                <a:lnTo>
                  <a:pt x="964659" y="110947"/>
                </a:lnTo>
                <a:lnTo>
                  <a:pt x="960925" y="114681"/>
                </a:lnTo>
                <a:lnTo>
                  <a:pt x="956302" y="117170"/>
                </a:lnTo>
                <a:lnTo>
                  <a:pt x="951798" y="119659"/>
                </a:lnTo>
                <a:lnTo>
                  <a:pt x="946938" y="120904"/>
                </a:lnTo>
                <a:lnTo>
                  <a:pt x="981122" y="120904"/>
                </a:lnTo>
                <a:lnTo>
                  <a:pt x="992574" y="87833"/>
                </a:lnTo>
                <a:lnTo>
                  <a:pt x="992162" y="80576"/>
                </a:lnTo>
                <a:lnTo>
                  <a:pt x="990929" y="73742"/>
                </a:lnTo>
                <a:lnTo>
                  <a:pt x="988873" y="67330"/>
                </a:lnTo>
                <a:lnTo>
                  <a:pt x="985995" y="61341"/>
                </a:lnTo>
                <a:lnTo>
                  <a:pt x="982351" y="54940"/>
                </a:lnTo>
                <a:close/>
              </a:path>
            </a:pathLst>
          </a:custGeom>
          <a:solidFill>
            <a:srgbClr val="686868"/>
          </a:solidFill>
        </p:spPr>
        <p:txBody>
          <a:bodyPr wrap="square" lIns="0" tIns="0" rIns="0" bIns="0" rtlCol="0"/>
          <a:lstStyle/>
          <a:p>
            <a:endParaRPr sz="1154"/>
          </a:p>
        </p:txBody>
      </p:sp>
      <p:sp>
        <p:nvSpPr>
          <p:cNvPr id="19" name="object 19"/>
          <p:cNvSpPr/>
          <p:nvPr/>
        </p:nvSpPr>
        <p:spPr>
          <a:xfrm>
            <a:off x="4251182" y="4447112"/>
            <a:ext cx="162898" cy="814489"/>
          </a:xfrm>
          <a:custGeom>
            <a:avLst/>
            <a:gdLst/>
            <a:ahLst/>
            <a:cxnLst/>
            <a:rect l="l" t="t" r="r" b="b"/>
            <a:pathLst>
              <a:path w="254000" h="1270000">
                <a:moveTo>
                  <a:pt x="254000" y="0"/>
                </a:moveTo>
                <a:lnTo>
                  <a:pt x="0" y="0"/>
                </a:lnTo>
                <a:lnTo>
                  <a:pt x="0" y="1270000"/>
                </a:lnTo>
                <a:lnTo>
                  <a:pt x="254000" y="1270000"/>
                </a:lnTo>
                <a:lnTo>
                  <a:pt x="254000" y="0"/>
                </a:lnTo>
                <a:close/>
              </a:path>
            </a:pathLst>
          </a:custGeom>
          <a:solidFill>
            <a:srgbClr val="E7E7E7"/>
          </a:solidFill>
        </p:spPr>
        <p:txBody>
          <a:bodyPr wrap="square" lIns="0" tIns="0" rIns="0" bIns="0" rtlCol="0"/>
          <a:lstStyle/>
          <a:p>
            <a:endParaRPr sz="1154"/>
          </a:p>
        </p:txBody>
      </p:sp>
      <p:pic>
        <p:nvPicPr>
          <p:cNvPr id="20" name="object 20"/>
          <p:cNvPicPr/>
          <p:nvPr/>
        </p:nvPicPr>
        <p:blipFill>
          <a:blip r:embed="rId7" cstate="print"/>
          <a:stretch>
            <a:fillRect/>
          </a:stretch>
        </p:blipFill>
        <p:spPr>
          <a:xfrm>
            <a:off x="6552945" y="3431477"/>
            <a:ext cx="1470797" cy="409981"/>
          </a:xfrm>
          <a:prstGeom prst="rect">
            <a:avLst/>
          </a:prstGeom>
        </p:spPr>
      </p:pic>
      <p:sp>
        <p:nvSpPr>
          <p:cNvPr id="21" name="object 21"/>
          <p:cNvSpPr/>
          <p:nvPr/>
        </p:nvSpPr>
        <p:spPr>
          <a:xfrm>
            <a:off x="6551919" y="3222446"/>
            <a:ext cx="225206" cy="85521"/>
          </a:xfrm>
          <a:custGeom>
            <a:avLst/>
            <a:gdLst/>
            <a:ahLst/>
            <a:cxnLst/>
            <a:rect l="l" t="t" r="r" b="b"/>
            <a:pathLst>
              <a:path w="351154" h="133350">
                <a:moveTo>
                  <a:pt x="67741" y="7823"/>
                </a:moveTo>
                <a:lnTo>
                  <a:pt x="44272" y="7823"/>
                </a:lnTo>
                <a:lnTo>
                  <a:pt x="0" y="131571"/>
                </a:lnTo>
                <a:lnTo>
                  <a:pt x="21158" y="131571"/>
                </a:lnTo>
                <a:lnTo>
                  <a:pt x="30048" y="106324"/>
                </a:lnTo>
                <a:lnTo>
                  <a:pt x="102981" y="106324"/>
                </a:lnTo>
                <a:lnTo>
                  <a:pt x="97065" y="89788"/>
                </a:lnTo>
                <a:lnTo>
                  <a:pt x="35737" y="89788"/>
                </a:lnTo>
                <a:lnTo>
                  <a:pt x="56007" y="32359"/>
                </a:lnTo>
                <a:lnTo>
                  <a:pt x="76519" y="32359"/>
                </a:lnTo>
                <a:lnTo>
                  <a:pt x="67741" y="7823"/>
                </a:lnTo>
                <a:close/>
              </a:path>
              <a:path w="351154" h="133350">
                <a:moveTo>
                  <a:pt x="102981" y="106324"/>
                </a:moveTo>
                <a:lnTo>
                  <a:pt x="81788" y="106324"/>
                </a:lnTo>
                <a:lnTo>
                  <a:pt x="90678" y="131571"/>
                </a:lnTo>
                <a:lnTo>
                  <a:pt x="112014" y="131571"/>
                </a:lnTo>
                <a:lnTo>
                  <a:pt x="102981" y="106324"/>
                </a:lnTo>
                <a:close/>
              </a:path>
              <a:path w="351154" h="133350">
                <a:moveTo>
                  <a:pt x="76519" y="32359"/>
                </a:moveTo>
                <a:lnTo>
                  <a:pt x="56007" y="32359"/>
                </a:lnTo>
                <a:lnTo>
                  <a:pt x="76098" y="89788"/>
                </a:lnTo>
                <a:lnTo>
                  <a:pt x="97065" y="89788"/>
                </a:lnTo>
                <a:lnTo>
                  <a:pt x="76519" y="32359"/>
                </a:lnTo>
                <a:close/>
              </a:path>
              <a:path w="351154" h="133350">
                <a:moveTo>
                  <a:pt x="193671" y="33604"/>
                </a:moveTo>
                <a:lnTo>
                  <a:pt x="125751" y="33604"/>
                </a:lnTo>
                <a:lnTo>
                  <a:pt x="125751" y="50139"/>
                </a:lnTo>
                <a:lnTo>
                  <a:pt x="170379" y="50139"/>
                </a:lnTo>
                <a:lnTo>
                  <a:pt x="125751" y="115036"/>
                </a:lnTo>
                <a:lnTo>
                  <a:pt x="125751" y="131571"/>
                </a:lnTo>
                <a:lnTo>
                  <a:pt x="193671" y="131571"/>
                </a:lnTo>
                <a:lnTo>
                  <a:pt x="193671" y="115036"/>
                </a:lnTo>
                <a:lnTo>
                  <a:pt x="149221" y="115036"/>
                </a:lnTo>
                <a:lnTo>
                  <a:pt x="193671" y="50139"/>
                </a:lnTo>
                <a:lnTo>
                  <a:pt x="193671" y="33604"/>
                </a:lnTo>
                <a:close/>
              </a:path>
              <a:path w="351154" h="133350">
                <a:moveTo>
                  <a:pt x="234157" y="33604"/>
                </a:moveTo>
                <a:lnTo>
                  <a:pt x="214065" y="33604"/>
                </a:lnTo>
                <a:lnTo>
                  <a:pt x="214065" y="100101"/>
                </a:lnTo>
                <a:lnTo>
                  <a:pt x="239787" y="131394"/>
                </a:lnTo>
                <a:lnTo>
                  <a:pt x="246721" y="132994"/>
                </a:lnTo>
                <a:lnTo>
                  <a:pt x="260234" y="132994"/>
                </a:lnTo>
                <a:lnTo>
                  <a:pt x="283407" y="120014"/>
                </a:lnTo>
                <a:lnTo>
                  <a:pt x="303676" y="120014"/>
                </a:lnTo>
                <a:lnTo>
                  <a:pt x="303676" y="115392"/>
                </a:lnTo>
                <a:lnTo>
                  <a:pt x="251107" y="115392"/>
                </a:lnTo>
                <a:lnTo>
                  <a:pt x="245121" y="113080"/>
                </a:lnTo>
                <a:lnTo>
                  <a:pt x="240735" y="108457"/>
                </a:lnTo>
                <a:lnTo>
                  <a:pt x="236349" y="103716"/>
                </a:lnTo>
                <a:lnTo>
                  <a:pt x="234157" y="96960"/>
                </a:lnTo>
                <a:lnTo>
                  <a:pt x="234157" y="33604"/>
                </a:lnTo>
                <a:close/>
              </a:path>
              <a:path w="351154" h="133350">
                <a:moveTo>
                  <a:pt x="303676" y="120014"/>
                </a:moveTo>
                <a:lnTo>
                  <a:pt x="283407" y="120014"/>
                </a:lnTo>
                <a:lnTo>
                  <a:pt x="283407" y="131571"/>
                </a:lnTo>
                <a:lnTo>
                  <a:pt x="303676" y="131571"/>
                </a:lnTo>
                <a:lnTo>
                  <a:pt x="303676" y="120014"/>
                </a:lnTo>
                <a:close/>
              </a:path>
              <a:path w="351154" h="133350">
                <a:moveTo>
                  <a:pt x="303676" y="33604"/>
                </a:moveTo>
                <a:lnTo>
                  <a:pt x="283407" y="33604"/>
                </a:lnTo>
                <a:lnTo>
                  <a:pt x="283407" y="96960"/>
                </a:lnTo>
                <a:lnTo>
                  <a:pt x="281155" y="103716"/>
                </a:lnTo>
                <a:lnTo>
                  <a:pt x="272265" y="113080"/>
                </a:lnTo>
                <a:lnTo>
                  <a:pt x="266279" y="115392"/>
                </a:lnTo>
                <a:lnTo>
                  <a:pt x="303676" y="115392"/>
                </a:lnTo>
                <a:lnTo>
                  <a:pt x="303676" y="33604"/>
                </a:lnTo>
                <a:close/>
              </a:path>
              <a:path w="351154" h="133350">
                <a:moveTo>
                  <a:pt x="350689" y="0"/>
                </a:moveTo>
                <a:lnTo>
                  <a:pt x="330420" y="0"/>
                </a:lnTo>
                <a:lnTo>
                  <a:pt x="330420" y="131571"/>
                </a:lnTo>
                <a:lnTo>
                  <a:pt x="350689" y="131571"/>
                </a:lnTo>
                <a:lnTo>
                  <a:pt x="350689" y="0"/>
                </a:lnTo>
                <a:close/>
              </a:path>
            </a:pathLst>
          </a:custGeom>
          <a:solidFill>
            <a:srgbClr val="686868"/>
          </a:solidFill>
        </p:spPr>
        <p:txBody>
          <a:bodyPr wrap="square" lIns="0" tIns="0" rIns="0" bIns="0" rtlCol="0"/>
          <a:lstStyle/>
          <a:p>
            <a:endParaRPr sz="1154"/>
          </a:p>
        </p:txBody>
      </p:sp>
      <p:sp>
        <p:nvSpPr>
          <p:cNvPr id="22" name="object 22"/>
          <p:cNvSpPr/>
          <p:nvPr/>
        </p:nvSpPr>
        <p:spPr>
          <a:xfrm>
            <a:off x="6303695" y="3127639"/>
            <a:ext cx="162898" cy="814489"/>
          </a:xfrm>
          <a:custGeom>
            <a:avLst/>
            <a:gdLst/>
            <a:ahLst/>
            <a:cxnLst/>
            <a:rect l="l" t="t" r="r" b="b"/>
            <a:pathLst>
              <a:path w="254000" h="1270000">
                <a:moveTo>
                  <a:pt x="254000" y="0"/>
                </a:moveTo>
                <a:lnTo>
                  <a:pt x="0" y="0"/>
                </a:lnTo>
                <a:lnTo>
                  <a:pt x="0" y="1270000"/>
                </a:lnTo>
                <a:lnTo>
                  <a:pt x="254000" y="1270000"/>
                </a:lnTo>
                <a:lnTo>
                  <a:pt x="254000" y="0"/>
                </a:lnTo>
                <a:close/>
              </a:path>
            </a:pathLst>
          </a:custGeom>
          <a:solidFill>
            <a:srgbClr val="0A0AFF"/>
          </a:solidFill>
        </p:spPr>
        <p:txBody>
          <a:bodyPr wrap="square" lIns="0" tIns="0" rIns="0" bIns="0" rtlCol="0"/>
          <a:lstStyle/>
          <a:p>
            <a:endParaRPr sz="1154"/>
          </a:p>
        </p:txBody>
      </p:sp>
      <p:pic>
        <p:nvPicPr>
          <p:cNvPr id="23" name="object 23"/>
          <p:cNvPicPr/>
          <p:nvPr/>
        </p:nvPicPr>
        <p:blipFill>
          <a:blip r:embed="rId8" cstate="print"/>
          <a:stretch>
            <a:fillRect/>
          </a:stretch>
        </p:blipFill>
        <p:spPr>
          <a:xfrm>
            <a:off x="6552945" y="2128635"/>
            <a:ext cx="1416455" cy="409639"/>
          </a:xfrm>
          <a:prstGeom prst="rect">
            <a:avLst/>
          </a:prstGeom>
        </p:spPr>
      </p:pic>
      <p:sp>
        <p:nvSpPr>
          <p:cNvPr id="24" name="object 24"/>
          <p:cNvSpPr/>
          <p:nvPr/>
        </p:nvSpPr>
        <p:spPr>
          <a:xfrm>
            <a:off x="6550208" y="1919263"/>
            <a:ext cx="552630" cy="85521"/>
          </a:xfrm>
          <a:custGeom>
            <a:avLst/>
            <a:gdLst/>
            <a:ahLst/>
            <a:cxnLst/>
            <a:rect l="l" t="t" r="r" b="b"/>
            <a:pathLst>
              <a:path w="861695" h="133350">
                <a:moveTo>
                  <a:pt x="21691" y="8000"/>
                </a:moveTo>
                <a:lnTo>
                  <a:pt x="0" y="8000"/>
                </a:lnTo>
                <a:lnTo>
                  <a:pt x="46583" y="131571"/>
                </a:lnTo>
                <a:lnTo>
                  <a:pt x="70053" y="131571"/>
                </a:lnTo>
                <a:lnTo>
                  <a:pt x="77865" y="110769"/>
                </a:lnTo>
                <a:lnTo>
                  <a:pt x="58318" y="110769"/>
                </a:lnTo>
                <a:lnTo>
                  <a:pt x="21691" y="8000"/>
                </a:lnTo>
                <a:close/>
              </a:path>
              <a:path w="861695" h="133350">
                <a:moveTo>
                  <a:pt x="116459" y="8000"/>
                </a:moveTo>
                <a:lnTo>
                  <a:pt x="95123" y="8000"/>
                </a:lnTo>
                <a:lnTo>
                  <a:pt x="58318" y="110769"/>
                </a:lnTo>
                <a:lnTo>
                  <a:pt x="77865" y="110769"/>
                </a:lnTo>
                <a:lnTo>
                  <a:pt x="116459" y="8000"/>
                </a:lnTo>
                <a:close/>
              </a:path>
              <a:path w="861695" h="133350">
                <a:moveTo>
                  <a:pt x="175548" y="32003"/>
                </a:moveTo>
                <a:lnTo>
                  <a:pt x="136847" y="48302"/>
                </a:lnTo>
                <a:lnTo>
                  <a:pt x="126725" y="83862"/>
                </a:lnTo>
                <a:lnTo>
                  <a:pt x="127042" y="89833"/>
                </a:lnTo>
                <a:lnTo>
                  <a:pt x="150300" y="126949"/>
                </a:lnTo>
                <a:lnTo>
                  <a:pt x="175548" y="133172"/>
                </a:lnTo>
                <a:lnTo>
                  <a:pt x="183816" y="132638"/>
                </a:lnTo>
                <a:lnTo>
                  <a:pt x="213084" y="116103"/>
                </a:lnTo>
                <a:lnTo>
                  <a:pt x="167962" y="116103"/>
                </a:lnTo>
                <a:lnTo>
                  <a:pt x="161561" y="113732"/>
                </a:lnTo>
                <a:lnTo>
                  <a:pt x="151130" y="104250"/>
                </a:lnTo>
                <a:lnTo>
                  <a:pt x="148226" y="97967"/>
                </a:lnTo>
                <a:lnTo>
                  <a:pt x="147633" y="90144"/>
                </a:lnTo>
                <a:lnTo>
                  <a:pt x="222487" y="90144"/>
                </a:lnTo>
                <a:lnTo>
                  <a:pt x="222961" y="87181"/>
                </a:lnTo>
                <a:lnTo>
                  <a:pt x="223198" y="83862"/>
                </a:lnTo>
                <a:lnTo>
                  <a:pt x="223198" y="80187"/>
                </a:lnTo>
                <a:lnTo>
                  <a:pt x="222848" y="73786"/>
                </a:lnTo>
                <a:lnTo>
                  <a:pt x="147811" y="73786"/>
                </a:lnTo>
                <a:lnTo>
                  <a:pt x="148759" y="66200"/>
                </a:lnTo>
                <a:lnTo>
                  <a:pt x="151723" y="60214"/>
                </a:lnTo>
                <a:lnTo>
                  <a:pt x="156701" y="55829"/>
                </a:lnTo>
                <a:lnTo>
                  <a:pt x="161679" y="51324"/>
                </a:lnTo>
                <a:lnTo>
                  <a:pt x="167665" y="49072"/>
                </a:lnTo>
                <a:lnTo>
                  <a:pt x="213838" y="49072"/>
                </a:lnTo>
                <a:lnTo>
                  <a:pt x="213123" y="47768"/>
                </a:lnTo>
                <a:lnTo>
                  <a:pt x="182293" y="32381"/>
                </a:lnTo>
                <a:lnTo>
                  <a:pt x="175548" y="32003"/>
                </a:lnTo>
                <a:close/>
              </a:path>
              <a:path w="861695" h="133350">
                <a:moveTo>
                  <a:pt x="220531" y="102412"/>
                </a:moveTo>
                <a:lnTo>
                  <a:pt x="198662" y="102412"/>
                </a:lnTo>
                <a:lnTo>
                  <a:pt x="194684" y="108402"/>
                </a:lnTo>
                <a:lnTo>
                  <a:pt x="189505" y="112680"/>
                </a:lnTo>
                <a:lnTo>
                  <a:pt x="183127" y="115247"/>
                </a:lnTo>
                <a:lnTo>
                  <a:pt x="175548" y="116103"/>
                </a:lnTo>
                <a:lnTo>
                  <a:pt x="213084" y="116103"/>
                </a:lnTo>
                <a:lnTo>
                  <a:pt x="214264" y="114725"/>
                </a:lnTo>
                <a:lnTo>
                  <a:pt x="217853" y="108869"/>
                </a:lnTo>
                <a:lnTo>
                  <a:pt x="220531" y="102412"/>
                </a:lnTo>
                <a:close/>
              </a:path>
              <a:path w="861695" h="133350">
                <a:moveTo>
                  <a:pt x="213838" y="49072"/>
                </a:moveTo>
                <a:lnTo>
                  <a:pt x="182363" y="49072"/>
                </a:lnTo>
                <a:lnTo>
                  <a:pt x="188824" y="51324"/>
                </a:lnTo>
                <a:lnTo>
                  <a:pt x="199254" y="60333"/>
                </a:lnTo>
                <a:lnTo>
                  <a:pt x="201922" y="66319"/>
                </a:lnTo>
                <a:lnTo>
                  <a:pt x="202040" y="73786"/>
                </a:lnTo>
                <a:lnTo>
                  <a:pt x="222848" y="73786"/>
                </a:lnTo>
                <a:lnTo>
                  <a:pt x="222820" y="73286"/>
                </a:lnTo>
                <a:lnTo>
                  <a:pt x="221687" y="66808"/>
                </a:lnTo>
                <a:lnTo>
                  <a:pt x="219798" y="60752"/>
                </a:lnTo>
                <a:lnTo>
                  <a:pt x="217153" y="55117"/>
                </a:lnTo>
                <a:lnTo>
                  <a:pt x="213838" y="49072"/>
                </a:lnTo>
                <a:close/>
              </a:path>
              <a:path w="861695" h="133350">
                <a:moveTo>
                  <a:pt x="263414" y="33604"/>
                </a:moveTo>
                <a:lnTo>
                  <a:pt x="243145" y="33604"/>
                </a:lnTo>
                <a:lnTo>
                  <a:pt x="243145" y="131571"/>
                </a:lnTo>
                <a:lnTo>
                  <a:pt x="263414" y="131571"/>
                </a:lnTo>
                <a:lnTo>
                  <a:pt x="263414" y="70053"/>
                </a:lnTo>
                <a:lnTo>
                  <a:pt x="265429" y="63059"/>
                </a:lnTo>
                <a:lnTo>
                  <a:pt x="269460" y="59029"/>
                </a:lnTo>
                <a:lnTo>
                  <a:pt x="273608" y="54999"/>
                </a:lnTo>
                <a:lnTo>
                  <a:pt x="279653" y="52984"/>
                </a:lnTo>
                <a:lnTo>
                  <a:pt x="292751" y="52984"/>
                </a:lnTo>
                <a:lnTo>
                  <a:pt x="292751" y="47828"/>
                </a:lnTo>
                <a:lnTo>
                  <a:pt x="263414" y="47828"/>
                </a:lnTo>
                <a:lnTo>
                  <a:pt x="263414" y="33604"/>
                </a:lnTo>
                <a:close/>
              </a:path>
              <a:path w="861695" h="133350">
                <a:moveTo>
                  <a:pt x="292751" y="32003"/>
                </a:moveTo>
                <a:lnTo>
                  <a:pt x="285995" y="32003"/>
                </a:lnTo>
                <a:lnTo>
                  <a:pt x="280128" y="33426"/>
                </a:lnTo>
                <a:lnTo>
                  <a:pt x="275149" y="36271"/>
                </a:lnTo>
                <a:lnTo>
                  <a:pt x="270289" y="38997"/>
                </a:lnTo>
                <a:lnTo>
                  <a:pt x="266378" y="42849"/>
                </a:lnTo>
                <a:lnTo>
                  <a:pt x="263414" y="47828"/>
                </a:lnTo>
                <a:lnTo>
                  <a:pt x="292751" y="47828"/>
                </a:lnTo>
                <a:lnTo>
                  <a:pt x="292751" y="32003"/>
                </a:lnTo>
                <a:close/>
              </a:path>
              <a:path w="861695" h="133350">
                <a:moveTo>
                  <a:pt x="331652" y="33604"/>
                </a:moveTo>
                <a:lnTo>
                  <a:pt x="311383" y="33604"/>
                </a:lnTo>
                <a:lnTo>
                  <a:pt x="311383" y="131571"/>
                </a:lnTo>
                <a:lnTo>
                  <a:pt x="331652" y="131571"/>
                </a:lnTo>
                <a:lnTo>
                  <a:pt x="331652" y="68038"/>
                </a:lnTo>
                <a:lnTo>
                  <a:pt x="333845" y="61340"/>
                </a:lnTo>
                <a:lnTo>
                  <a:pt x="342735" y="51976"/>
                </a:lnTo>
                <a:lnTo>
                  <a:pt x="348780" y="49606"/>
                </a:lnTo>
                <a:lnTo>
                  <a:pt x="394899" y="49606"/>
                </a:lnTo>
                <a:lnTo>
                  <a:pt x="392519" y="45101"/>
                </a:lnTo>
                <a:lnTo>
                  <a:pt x="392226" y="44805"/>
                </a:lnTo>
                <a:lnTo>
                  <a:pt x="331652" y="44805"/>
                </a:lnTo>
                <a:lnTo>
                  <a:pt x="331652" y="33604"/>
                </a:lnTo>
                <a:close/>
              </a:path>
              <a:path w="861695" h="133350">
                <a:moveTo>
                  <a:pt x="394899" y="49606"/>
                </a:moveTo>
                <a:lnTo>
                  <a:pt x="363952" y="49606"/>
                </a:lnTo>
                <a:lnTo>
                  <a:pt x="369938" y="51976"/>
                </a:lnTo>
                <a:lnTo>
                  <a:pt x="374324" y="56718"/>
                </a:lnTo>
                <a:lnTo>
                  <a:pt x="378710" y="61340"/>
                </a:lnTo>
                <a:lnTo>
                  <a:pt x="380903" y="68038"/>
                </a:lnTo>
                <a:lnTo>
                  <a:pt x="380903" y="131571"/>
                </a:lnTo>
                <a:lnTo>
                  <a:pt x="400994" y="131571"/>
                </a:lnTo>
                <a:lnTo>
                  <a:pt x="400994" y="68038"/>
                </a:lnTo>
                <a:lnTo>
                  <a:pt x="403187" y="61340"/>
                </a:lnTo>
                <a:lnTo>
                  <a:pt x="412077" y="51976"/>
                </a:lnTo>
                <a:lnTo>
                  <a:pt x="413588" y="51384"/>
                </a:lnTo>
                <a:lnTo>
                  <a:pt x="395838" y="51384"/>
                </a:lnTo>
                <a:lnTo>
                  <a:pt x="394899" y="49606"/>
                </a:lnTo>
                <a:close/>
              </a:path>
              <a:path w="861695" h="133350">
                <a:moveTo>
                  <a:pt x="464224" y="49606"/>
                </a:moveTo>
                <a:lnTo>
                  <a:pt x="433294" y="49606"/>
                </a:lnTo>
                <a:lnTo>
                  <a:pt x="439280" y="51976"/>
                </a:lnTo>
                <a:lnTo>
                  <a:pt x="443666" y="56718"/>
                </a:lnTo>
                <a:lnTo>
                  <a:pt x="448052" y="61340"/>
                </a:lnTo>
                <a:lnTo>
                  <a:pt x="450245" y="68038"/>
                </a:lnTo>
                <a:lnTo>
                  <a:pt x="450245" y="131571"/>
                </a:lnTo>
                <a:lnTo>
                  <a:pt x="470336" y="131571"/>
                </a:lnTo>
                <a:lnTo>
                  <a:pt x="470336" y="64896"/>
                </a:lnTo>
                <a:lnTo>
                  <a:pt x="468558" y="57310"/>
                </a:lnTo>
                <a:lnTo>
                  <a:pt x="465002" y="51028"/>
                </a:lnTo>
                <a:lnTo>
                  <a:pt x="464224" y="49606"/>
                </a:lnTo>
                <a:close/>
              </a:path>
              <a:path w="861695" h="133350">
                <a:moveTo>
                  <a:pt x="437680" y="32003"/>
                </a:moveTo>
                <a:lnTo>
                  <a:pt x="422745" y="32003"/>
                </a:lnTo>
                <a:lnTo>
                  <a:pt x="415989" y="33781"/>
                </a:lnTo>
                <a:lnTo>
                  <a:pt x="409706" y="37337"/>
                </a:lnTo>
                <a:lnTo>
                  <a:pt x="403424" y="40775"/>
                </a:lnTo>
                <a:lnTo>
                  <a:pt x="398801" y="45457"/>
                </a:lnTo>
                <a:lnTo>
                  <a:pt x="395838" y="51384"/>
                </a:lnTo>
                <a:lnTo>
                  <a:pt x="413588" y="51384"/>
                </a:lnTo>
                <a:lnTo>
                  <a:pt x="418122" y="49606"/>
                </a:lnTo>
                <a:lnTo>
                  <a:pt x="464224" y="49606"/>
                </a:lnTo>
                <a:lnTo>
                  <a:pt x="461565" y="44746"/>
                </a:lnTo>
                <a:lnTo>
                  <a:pt x="456764" y="40004"/>
                </a:lnTo>
                <a:lnTo>
                  <a:pt x="450600" y="36804"/>
                </a:lnTo>
                <a:lnTo>
                  <a:pt x="444555" y="33604"/>
                </a:lnTo>
                <a:lnTo>
                  <a:pt x="437680" y="32003"/>
                </a:lnTo>
                <a:close/>
              </a:path>
              <a:path w="861695" h="133350">
                <a:moveTo>
                  <a:pt x="368457" y="32003"/>
                </a:moveTo>
                <a:lnTo>
                  <a:pt x="354825" y="32003"/>
                </a:lnTo>
                <a:lnTo>
                  <a:pt x="349373" y="33130"/>
                </a:lnTo>
                <a:lnTo>
                  <a:pt x="339179" y="37634"/>
                </a:lnTo>
                <a:lnTo>
                  <a:pt x="334971" y="40775"/>
                </a:lnTo>
                <a:lnTo>
                  <a:pt x="331652" y="44805"/>
                </a:lnTo>
                <a:lnTo>
                  <a:pt x="392226" y="44805"/>
                </a:lnTo>
                <a:lnTo>
                  <a:pt x="387778" y="40301"/>
                </a:lnTo>
                <a:lnTo>
                  <a:pt x="375450" y="33663"/>
                </a:lnTo>
                <a:lnTo>
                  <a:pt x="368457" y="32003"/>
                </a:lnTo>
                <a:close/>
              </a:path>
              <a:path w="861695" h="133350">
                <a:moveTo>
                  <a:pt x="538267" y="32003"/>
                </a:moveTo>
                <a:lnTo>
                  <a:pt x="499566" y="48302"/>
                </a:lnTo>
                <a:lnTo>
                  <a:pt x="489444" y="83862"/>
                </a:lnTo>
                <a:lnTo>
                  <a:pt x="489761" y="89833"/>
                </a:lnTo>
                <a:lnTo>
                  <a:pt x="513019" y="126949"/>
                </a:lnTo>
                <a:lnTo>
                  <a:pt x="538267" y="133172"/>
                </a:lnTo>
                <a:lnTo>
                  <a:pt x="546534" y="132638"/>
                </a:lnTo>
                <a:lnTo>
                  <a:pt x="575803" y="116103"/>
                </a:lnTo>
                <a:lnTo>
                  <a:pt x="530681" y="116103"/>
                </a:lnTo>
                <a:lnTo>
                  <a:pt x="524280" y="113732"/>
                </a:lnTo>
                <a:lnTo>
                  <a:pt x="513849" y="104250"/>
                </a:lnTo>
                <a:lnTo>
                  <a:pt x="510945" y="97967"/>
                </a:lnTo>
                <a:lnTo>
                  <a:pt x="510352" y="90144"/>
                </a:lnTo>
                <a:lnTo>
                  <a:pt x="585206" y="90144"/>
                </a:lnTo>
                <a:lnTo>
                  <a:pt x="585680" y="87181"/>
                </a:lnTo>
                <a:lnTo>
                  <a:pt x="585917" y="83862"/>
                </a:lnTo>
                <a:lnTo>
                  <a:pt x="585917" y="80187"/>
                </a:lnTo>
                <a:lnTo>
                  <a:pt x="585567" y="73786"/>
                </a:lnTo>
                <a:lnTo>
                  <a:pt x="510530" y="73786"/>
                </a:lnTo>
                <a:lnTo>
                  <a:pt x="511478" y="66200"/>
                </a:lnTo>
                <a:lnTo>
                  <a:pt x="514442" y="60214"/>
                </a:lnTo>
                <a:lnTo>
                  <a:pt x="519420" y="55829"/>
                </a:lnTo>
                <a:lnTo>
                  <a:pt x="524398" y="51324"/>
                </a:lnTo>
                <a:lnTo>
                  <a:pt x="530384" y="49072"/>
                </a:lnTo>
                <a:lnTo>
                  <a:pt x="576557" y="49072"/>
                </a:lnTo>
                <a:lnTo>
                  <a:pt x="575842" y="47768"/>
                </a:lnTo>
                <a:lnTo>
                  <a:pt x="545012" y="32381"/>
                </a:lnTo>
                <a:lnTo>
                  <a:pt x="538267" y="32003"/>
                </a:lnTo>
                <a:close/>
              </a:path>
              <a:path w="861695" h="133350">
                <a:moveTo>
                  <a:pt x="583250" y="102412"/>
                </a:moveTo>
                <a:lnTo>
                  <a:pt x="561381" y="102412"/>
                </a:lnTo>
                <a:lnTo>
                  <a:pt x="557403" y="108402"/>
                </a:lnTo>
                <a:lnTo>
                  <a:pt x="552224" y="112680"/>
                </a:lnTo>
                <a:lnTo>
                  <a:pt x="545846" y="115247"/>
                </a:lnTo>
                <a:lnTo>
                  <a:pt x="538267" y="116103"/>
                </a:lnTo>
                <a:lnTo>
                  <a:pt x="575803" y="116103"/>
                </a:lnTo>
                <a:lnTo>
                  <a:pt x="576983" y="114725"/>
                </a:lnTo>
                <a:lnTo>
                  <a:pt x="580572" y="108869"/>
                </a:lnTo>
                <a:lnTo>
                  <a:pt x="583250" y="102412"/>
                </a:lnTo>
                <a:close/>
              </a:path>
              <a:path w="861695" h="133350">
                <a:moveTo>
                  <a:pt x="576557" y="49072"/>
                </a:moveTo>
                <a:lnTo>
                  <a:pt x="545082" y="49072"/>
                </a:lnTo>
                <a:lnTo>
                  <a:pt x="551543" y="51324"/>
                </a:lnTo>
                <a:lnTo>
                  <a:pt x="561973" y="60333"/>
                </a:lnTo>
                <a:lnTo>
                  <a:pt x="564640" y="66319"/>
                </a:lnTo>
                <a:lnTo>
                  <a:pt x="564759" y="73786"/>
                </a:lnTo>
                <a:lnTo>
                  <a:pt x="585567" y="73786"/>
                </a:lnTo>
                <a:lnTo>
                  <a:pt x="585539" y="73286"/>
                </a:lnTo>
                <a:lnTo>
                  <a:pt x="584406" y="66808"/>
                </a:lnTo>
                <a:lnTo>
                  <a:pt x="582517" y="60752"/>
                </a:lnTo>
                <a:lnTo>
                  <a:pt x="579872" y="55117"/>
                </a:lnTo>
                <a:lnTo>
                  <a:pt x="576557" y="49072"/>
                </a:lnTo>
                <a:close/>
              </a:path>
              <a:path w="861695" h="133350">
                <a:moveTo>
                  <a:pt x="626133" y="0"/>
                </a:moveTo>
                <a:lnTo>
                  <a:pt x="605864" y="0"/>
                </a:lnTo>
                <a:lnTo>
                  <a:pt x="605864" y="131571"/>
                </a:lnTo>
                <a:lnTo>
                  <a:pt x="626133" y="131571"/>
                </a:lnTo>
                <a:lnTo>
                  <a:pt x="626133" y="0"/>
                </a:lnTo>
                <a:close/>
              </a:path>
              <a:path w="861695" h="133350">
                <a:moveTo>
                  <a:pt x="673014" y="0"/>
                </a:moveTo>
                <a:lnTo>
                  <a:pt x="652745" y="0"/>
                </a:lnTo>
                <a:lnTo>
                  <a:pt x="652745" y="131571"/>
                </a:lnTo>
                <a:lnTo>
                  <a:pt x="673014" y="131571"/>
                </a:lnTo>
                <a:lnTo>
                  <a:pt x="673014" y="68038"/>
                </a:lnTo>
                <a:lnTo>
                  <a:pt x="675207" y="61340"/>
                </a:lnTo>
                <a:lnTo>
                  <a:pt x="684097" y="51976"/>
                </a:lnTo>
                <a:lnTo>
                  <a:pt x="690142" y="49606"/>
                </a:lnTo>
                <a:lnTo>
                  <a:pt x="736449" y="49606"/>
                </a:lnTo>
                <a:lnTo>
                  <a:pt x="734006" y="44983"/>
                </a:lnTo>
                <a:lnTo>
                  <a:pt x="673014" y="44983"/>
                </a:lnTo>
                <a:lnTo>
                  <a:pt x="673014" y="0"/>
                </a:lnTo>
                <a:close/>
              </a:path>
              <a:path w="861695" h="133350">
                <a:moveTo>
                  <a:pt x="736449" y="49606"/>
                </a:moveTo>
                <a:lnTo>
                  <a:pt x="705314" y="49606"/>
                </a:lnTo>
                <a:lnTo>
                  <a:pt x="711300" y="51976"/>
                </a:lnTo>
                <a:lnTo>
                  <a:pt x="715686" y="56718"/>
                </a:lnTo>
                <a:lnTo>
                  <a:pt x="720072" y="61340"/>
                </a:lnTo>
                <a:lnTo>
                  <a:pt x="722265" y="68038"/>
                </a:lnTo>
                <a:lnTo>
                  <a:pt x="722265" y="131571"/>
                </a:lnTo>
                <a:lnTo>
                  <a:pt x="742356" y="131571"/>
                </a:lnTo>
                <a:lnTo>
                  <a:pt x="742356" y="64896"/>
                </a:lnTo>
                <a:lnTo>
                  <a:pt x="740637" y="57310"/>
                </a:lnTo>
                <a:lnTo>
                  <a:pt x="737200" y="51028"/>
                </a:lnTo>
                <a:lnTo>
                  <a:pt x="736449" y="49606"/>
                </a:lnTo>
                <a:close/>
              </a:path>
              <a:path w="861695" h="133350">
                <a:moveTo>
                  <a:pt x="710886" y="32003"/>
                </a:moveTo>
                <a:lnTo>
                  <a:pt x="697136" y="32003"/>
                </a:lnTo>
                <a:lnTo>
                  <a:pt x="691328" y="33130"/>
                </a:lnTo>
                <a:lnTo>
                  <a:pt x="680778" y="37634"/>
                </a:lnTo>
                <a:lnTo>
                  <a:pt x="676452" y="40834"/>
                </a:lnTo>
                <a:lnTo>
                  <a:pt x="673014" y="44983"/>
                </a:lnTo>
                <a:lnTo>
                  <a:pt x="734006" y="44983"/>
                </a:lnTo>
                <a:lnTo>
                  <a:pt x="733881" y="44746"/>
                </a:lnTo>
                <a:lnTo>
                  <a:pt x="729258" y="40004"/>
                </a:lnTo>
                <a:lnTo>
                  <a:pt x="723332" y="36804"/>
                </a:lnTo>
                <a:lnTo>
                  <a:pt x="717523" y="33604"/>
                </a:lnTo>
                <a:lnTo>
                  <a:pt x="710886" y="32003"/>
                </a:lnTo>
                <a:close/>
              </a:path>
              <a:path w="861695" h="133350">
                <a:moveTo>
                  <a:pt x="811594" y="32003"/>
                </a:moveTo>
                <a:lnTo>
                  <a:pt x="772597" y="48302"/>
                </a:lnTo>
                <a:lnTo>
                  <a:pt x="761632" y="82499"/>
                </a:lnTo>
                <a:lnTo>
                  <a:pt x="762020" y="89611"/>
                </a:lnTo>
                <a:lnTo>
                  <a:pt x="785635" y="126949"/>
                </a:lnTo>
                <a:lnTo>
                  <a:pt x="810705" y="133172"/>
                </a:lnTo>
                <a:lnTo>
                  <a:pt x="817573" y="132783"/>
                </a:lnTo>
                <a:lnTo>
                  <a:pt x="850104" y="115569"/>
                </a:lnTo>
                <a:lnTo>
                  <a:pt x="802526" y="115569"/>
                </a:lnTo>
                <a:lnTo>
                  <a:pt x="795711" y="112725"/>
                </a:lnTo>
                <a:lnTo>
                  <a:pt x="782257" y="82499"/>
                </a:lnTo>
                <a:lnTo>
                  <a:pt x="782288" y="75242"/>
                </a:lnTo>
                <a:lnTo>
                  <a:pt x="783561" y="69401"/>
                </a:lnTo>
                <a:lnTo>
                  <a:pt x="786169" y="64541"/>
                </a:lnTo>
                <a:lnTo>
                  <a:pt x="788776" y="59562"/>
                </a:lnTo>
                <a:lnTo>
                  <a:pt x="792273" y="55829"/>
                </a:lnTo>
                <a:lnTo>
                  <a:pt x="796659" y="53339"/>
                </a:lnTo>
                <a:lnTo>
                  <a:pt x="801163" y="50850"/>
                </a:lnTo>
                <a:lnTo>
                  <a:pt x="806023" y="49606"/>
                </a:lnTo>
                <a:lnTo>
                  <a:pt x="851334" y="49606"/>
                </a:lnTo>
                <a:lnTo>
                  <a:pt x="850591" y="48302"/>
                </a:lnTo>
                <a:lnTo>
                  <a:pt x="818450" y="32392"/>
                </a:lnTo>
                <a:lnTo>
                  <a:pt x="811594" y="32003"/>
                </a:lnTo>
                <a:close/>
              </a:path>
              <a:path w="861695" h="133350">
                <a:moveTo>
                  <a:pt x="851334" y="49606"/>
                </a:moveTo>
                <a:lnTo>
                  <a:pt x="816454" y="49606"/>
                </a:lnTo>
                <a:lnTo>
                  <a:pt x="821314" y="50850"/>
                </a:lnTo>
                <a:lnTo>
                  <a:pt x="830322" y="55829"/>
                </a:lnTo>
                <a:lnTo>
                  <a:pt x="833938" y="59562"/>
                </a:lnTo>
                <a:lnTo>
                  <a:pt x="836664" y="64541"/>
                </a:lnTo>
                <a:lnTo>
                  <a:pt x="839390" y="69401"/>
                </a:lnTo>
                <a:lnTo>
                  <a:pt x="840720" y="75242"/>
                </a:lnTo>
                <a:lnTo>
                  <a:pt x="840670" y="89966"/>
                </a:lnTo>
                <a:lnTo>
                  <a:pt x="839331" y="95656"/>
                </a:lnTo>
                <a:lnTo>
                  <a:pt x="833641" y="105613"/>
                </a:lnTo>
                <a:lnTo>
                  <a:pt x="829907" y="109346"/>
                </a:lnTo>
                <a:lnTo>
                  <a:pt x="825285" y="111836"/>
                </a:lnTo>
                <a:lnTo>
                  <a:pt x="820780" y="114325"/>
                </a:lnTo>
                <a:lnTo>
                  <a:pt x="815921" y="115569"/>
                </a:lnTo>
                <a:lnTo>
                  <a:pt x="850104" y="115569"/>
                </a:lnTo>
                <a:lnTo>
                  <a:pt x="861556" y="82499"/>
                </a:lnTo>
                <a:lnTo>
                  <a:pt x="861145" y="75242"/>
                </a:lnTo>
                <a:lnTo>
                  <a:pt x="859911" y="68408"/>
                </a:lnTo>
                <a:lnTo>
                  <a:pt x="857855" y="61996"/>
                </a:lnTo>
                <a:lnTo>
                  <a:pt x="854977" y="56006"/>
                </a:lnTo>
                <a:lnTo>
                  <a:pt x="851334" y="49606"/>
                </a:lnTo>
                <a:close/>
              </a:path>
            </a:pathLst>
          </a:custGeom>
          <a:solidFill>
            <a:srgbClr val="686868"/>
          </a:solidFill>
        </p:spPr>
        <p:txBody>
          <a:bodyPr wrap="square" lIns="0" tIns="0" rIns="0" bIns="0" rtlCol="0"/>
          <a:lstStyle/>
          <a:p>
            <a:endParaRPr sz="1154"/>
          </a:p>
        </p:txBody>
      </p:sp>
      <p:sp>
        <p:nvSpPr>
          <p:cNvPr id="25" name="object 25"/>
          <p:cNvSpPr/>
          <p:nvPr/>
        </p:nvSpPr>
        <p:spPr>
          <a:xfrm>
            <a:off x="6303695" y="1824456"/>
            <a:ext cx="162898" cy="814489"/>
          </a:xfrm>
          <a:custGeom>
            <a:avLst/>
            <a:gdLst/>
            <a:ahLst/>
            <a:cxnLst/>
            <a:rect l="l" t="t" r="r" b="b"/>
            <a:pathLst>
              <a:path w="254000" h="1270000">
                <a:moveTo>
                  <a:pt x="254000" y="0"/>
                </a:moveTo>
                <a:lnTo>
                  <a:pt x="0" y="0"/>
                </a:lnTo>
                <a:lnTo>
                  <a:pt x="0" y="1270000"/>
                </a:lnTo>
                <a:lnTo>
                  <a:pt x="254000" y="1270000"/>
                </a:lnTo>
                <a:lnTo>
                  <a:pt x="254000" y="0"/>
                </a:lnTo>
                <a:close/>
              </a:path>
            </a:pathLst>
          </a:custGeom>
          <a:solidFill>
            <a:srgbClr val="FF0000"/>
          </a:solidFill>
        </p:spPr>
        <p:txBody>
          <a:bodyPr wrap="square" lIns="0" tIns="0" rIns="0" bIns="0" rtlCol="0"/>
          <a:lstStyle/>
          <a:p>
            <a:endParaRPr sz="1154"/>
          </a:p>
        </p:txBody>
      </p:sp>
      <p:sp>
        <p:nvSpPr>
          <p:cNvPr id="3" name="Título 2">
            <a:extLst>
              <a:ext uri="{FF2B5EF4-FFF2-40B4-BE49-F238E27FC236}">
                <a16:creationId xmlns:a16="http://schemas.microsoft.com/office/drawing/2014/main" id="{7EFAA431-8CFE-54CC-02E7-66966AA22599}"/>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95CE78A0-B2C1-6C26-35C7-227601320DC6}"/>
              </a:ext>
            </a:extLst>
          </p:cNvPr>
          <p:cNvSpPr>
            <a:spLocks noGrp="1"/>
          </p:cNvSpPr>
          <p:nvPr>
            <p:ph idx="1"/>
          </p:nvPr>
        </p:nvSpPr>
        <p:spPr/>
        <p:txBody>
          <a:bodyPr/>
          <a:lstStyle/>
          <a:p>
            <a:endParaRPr lang="pt-B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5703" y="6720808"/>
            <a:ext cx="112659" cy="72131"/>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9962" y="743662"/>
            <a:ext cx="1816377" cy="116765"/>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4256085" y="2061082"/>
            <a:ext cx="902904" cy="118817"/>
          </a:xfrm>
          <a:prstGeom prst="rect">
            <a:avLst/>
          </a:prstGeom>
        </p:spPr>
      </p:pic>
      <p:sp>
        <p:nvSpPr>
          <p:cNvPr id="12" name="object 12"/>
          <p:cNvSpPr/>
          <p:nvPr/>
        </p:nvSpPr>
        <p:spPr>
          <a:xfrm>
            <a:off x="4348921" y="224391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3" name="object 13"/>
          <p:cNvPicPr/>
          <p:nvPr/>
        </p:nvPicPr>
        <p:blipFill>
          <a:blip r:embed="rId5" cstate="print"/>
          <a:stretch>
            <a:fillRect/>
          </a:stretch>
        </p:blipFill>
        <p:spPr>
          <a:xfrm>
            <a:off x="4436641" y="2234877"/>
            <a:ext cx="450286" cy="62716"/>
          </a:xfrm>
          <a:prstGeom prst="rect">
            <a:avLst/>
          </a:prstGeom>
        </p:spPr>
      </p:pic>
      <p:sp>
        <p:nvSpPr>
          <p:cNvPr id="14" name="object 14"/>
          <p:cNvSpPr/>
          <p:nvPr/>
        </p:nvSpPr>
        <p:spPr>
          <a:xfrm>
            <a:off x="4348921" y="240681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15" name="object 15"/>
          <p:cNvSpPr/>
          <p:nvPr/>
        </p:nvSpPr>
        <p:spPr>
          <a:xfrm>
            <a:off x="4436640" y="2386697"/>
            <a:ext cx="276112" cy="74119"/>
          </a:xfrm>
          <a:custGeom>
            <a:avLst/>
            <a:gdLst/>
            <a:ahLst/>
            <a:cxnLst/>
            <a:rect l="l" t="t" r="r" b="b"/>
            <a:pathLst>
              <a:path w="430530" h="115570">
                <a:moveTo>
                  <a:pt x="47625" y="25272"/>
                </a:moveTo>
                <a:lnTo>
                  <a:pt x="0" y="25272"/>
                </a:lnTo>
                <a:lnTo>
                  <a:pt x="0" y="113918"/>
                </a:lnTo>
                <a:lnTo>
                  <a:pt x="47625" y="113918"/>
                </a:lnTo>
                <a:lnTo>
                  <a:pt x="47625" y="104393"/>
                </a:lnTo>
                <a:lnTo>
                  <a:pt x="11557" y="104393"/>
                </a:lnTo>
                <a:lnTo>
                  <a:pt x="11557" y="73913"/>
                </a:lnTo>
                <a:lnTo>
                  <a:pt x="43815" y="73913"/>
                </a:lnTo>
                <a:lnTo>
                  <a:pt x="43815" y="64388"/>
                </a:lnTo>
                <a:lnTo>
                  <a:pt x="11557" y="64388"/>
                </a:lnTo>
                <a:lnTo>
                  <a:pt x="11557" y="34797"/>
                </a:lnTo>
                <a:lnTo>
                  <a:pt x="47625" y="34797"/>
                </a:lnTo>
                <a:lnTo>
                  <a:pt x="47625" y="25272"/>
                </a:lnTo>
                <a:close/>
              </a:path>
              <a:path w="430530" h="115570">
                <a:moveTo>
                  <a:pt x="22606" y="0"/>
                </a:moveTo>
                <a:lnTo>
                  <a:pt x="4953" y="10540"/>
                </a:lnTo>
                <a:lnTo>
                  <a:pt x="4953" y="19684"/>
                </a:lnTo>
                <a:lnTo>
                  <a:pt x="22606" y="8889"/>
                </a:lnTo>
                <a:lnTo>
                  <a:pt x="37386" y="8889"/>
                </a:lnTo>
                <a:lnTo>
                  <a:pt x="22606" y="0"/>
                </a:lnTo>
                <a:close/>
              </a:path>
              <a:path w="430530" h="115570">
                <a:moveTo>
                  <a:pt x="37386" y="8889"/>
                </a:moveTo>
                <a:lnTo>
                  <a:pt x="22606" y="8889"/>
                </a:lnTo>
                <a:lnTo>
                  <a:pt x="40132" y="19684"/>
                </a:lnTo>
                <a:lnTo>
                  <a:pt x="40132" y="10540"/>
                </a:lnTo>
                <a:lnTo>
                  <a:pt x="37386" y="8889"/>
                </a:lnTo>
                <a:close/>
              </a:path>
              <a:path w="430530" h="115570">
                <a:moveTo>
                  <a:pt x="76669" y="44322"/>
                </a:moveTo>
                <a:lnTo>
                  <a:pt x="65112" y="44322"/>
                </a:lnTo>
                <a:lnTo>
                  <a:pt x="65112" y="113918"/>
                </a:lnTo>
                <a:lnTo>
                  <a:pt x="76669" y="113918"/>
                </a:lnTo>
                <a:lnTo>
                  <a:pt x="76669" y="68156"/>
                </a:lnTo>
                <a:lnTo>
                  <a:pt x="78447" y="62610"/>
                </a:lnTo>
                <a:lnTo>
                  <a:pt x="82124" y="58673"/>
                </a:lnTo>
                <a:lnTo>
                  <a:pt x="85643" y="54990"/>
                </a:lnTo>
                <a:lnTo>
                  <a:pt x="87591" y="54228"/>
                </a:lnTo>
                <a:lnTo>
                  <a:pt x="76669" y="54228"/>
                </a:lnTo>
                <a:lnTo>
                  <a:pt x="76669" y="44322"/>
                </a:lnTo>
                <a:close/>
              </a:path>
              <a:path w="430530" h="115570">
                <a:moveTo>
                  <a:pt x="121957" y="53085"/>
                </a:moveTo>
                <a:lnTo>
                  <a:pt x="102619" y="53085"/>
                </a:lnTo>
                <a:lnTo>
                  <a:pt x="107360" y="54948"/>
                </a:lnTo>
                <a:lnTo>
                  <a:pt x="110953" y="58800"/>
                </a:lnTo>
                <a:lnTo>
                  <a:pt x="114303" y="62314"/>
                </a:lnTo>
                <a:lnTo>
                  <a:pt x="116039" y="67606"/>
                </a:lnTo>
                <a:lnTo>
                  <a:pt x="116039" y="113918"/>
                </a:lnTo>
                <a:lnTo>
                  <a:pt x="127469" y="113918"/>
                </a:lnTo>
                <a:lnTo>
                  <a:pt x="127469" y="63246"/>
                </a:lnTo>
                <a:lnTo>
                  <a:pt x="124844" y="55879"/>
                </a:lnTo>
                <a:lnTo>
                  <a:pt x="121957" y="53085"/>
                </a:lnTo>
                <a:close/>
              </a:path>
              <a:path w="430530" h="115570">
                <a:moveTo>
                  <a:pt x="107487" y="43052"/>
                </a:moveTo>
                <a:lnTo>
                  <a:pt x="94279" y="43052"/>
                </a:lnTo>
                <a:lnTo>
                  <a:pt x="89919" y="44026"/>
                </a:lnTo>
                <a:lnTo>
                  <a:pt x="85940" y="45973"/>
                </a:lnTo>
                <a:lnTo>
                  <a:pt x="82045" y="47921"/>
                </a:lnTo>
                <a:lnTo>
                  <a:pt x="78955" y="50672"/>
                </a:lnTo>
                <a:lnTo>
                  <a:pt x="76669" y="54228"/>
                </a:lnTo>
                <a:lnTo>
                  <a:pt x="87591" y="54228"/>
                </a:lnTo>
                <a:lnTo>
                  <a:pt x="90512" y="53085"/>
                </a:lnTo>
                <a:lnTo>
                  <a:pt x="121957" y="53085"/>
                </a:lnTo>
                <a:lnTo>
                  <a:pt x="119595" y="50799"/>
                </a:lnTo>
                <a:lnTo>
                  <a:pt x="114345" y="45635"/>
                </a:lnTo>
                <a:lnTo>
                  <a:pt x="107487" y="43052"/>
                </a:lnTo>
                <a:close/>
              </a:path>
              <a:path w="430530" h="115570">
                <a:moveTo>
                  <a:pt x="160063" y="53847"/>
                </a:moveTo>
                <a:lnTo>
                  <a:pt x="148506" y="53847"/>
                </a:lnTo>
                <a:lnTo>
                  <a:pt x="148506" y="113918"/>
                </a:lnTo>
                <a:lnTo>
                  <a:pt x="160063" y="113918"/>
                </a:lnTo>
                <a:lnTo>
                  <a:pt x="160063" y="53847"/>
                </a:lnTo>
                <a:close/>
              </a:path>
              <a:path w="430530" h="115570">
                <a:moveTo>
                  <a:pt x="174668" y="44322"/>
                </a:moveTo>
                <a:lnTo>
                  <a:pt x="139489" y="44322"/>
                </a:lnTo>
                <a:lnTo>
                  <a:pt x="139489" y="53847"/>
                </a:lnTo>
                <a:lnTo>
                  <a:pt x="174668" y="53847"/>
                </a:lnTo>
                <a:lnTo>
                  <a:pt x="174668" y="44322"/>
                </a:lnTo>
                <a:close/>
              </a:path>
              <a:path w="430530" h="115570">
                <a:moveTo>
                  <a:pt x="173906" y="16890"/>
                </a:moveTo>
                <a:lnTo>
                  <a:pt x="165016" y="16890"/>
                </a:lnTo>
                <a:lnTo>
                  <a:pt x="158539" y="18711"/>
                </a:lnTo>
                <a:lnTo>
                  <a:pt x="150496" y="25908"/>
                </a:lnTo>
                <a:lnTo>
                  <a:pt x="148521" y="31538"/>
                </a:lnTo>
                <a:lnTo>
                  <a:pt x="148506" y="44322"/>
                </a:lnTo>
                <a:lnTo>
                  <a:pt x="160063" y="44322"/>
                </a:lnTo>
                <a:lnTo>
                  <a:pt x="160063" y="34797"/>
                </a:lnTo>
                <a:lnTo>
                  <a:pt x="161079" y="31538"/>
                </a:lnTo>
                <a:lnTo>
                  <a:pt x="165228" y="27558"/>
                </a:lnTo>
                <a:lnTo>
                  <a:pt x="168826" y="26542"/>
                </a:lnTo>
                <a:lnTo>
                  <a:pt x="173906" y="26542"/>
                </a:lnTo>
                <a:lnTo>
                  <a:pt x="173906" y="16890"/>
                </a:lnTo>
                <a:close/>
              </a:path>
              <a:path w="430530" h="115570">
                <a:moveTo>
                  <a:pt x="222941" y="43179"/>
                </a:moveTo>
                <a:lnTo>
                  <a:pt x="210664" y="43179"/>
                </a:lnTo>
                <a:lnTo>
                  <a:pt x="205034" y="44661"/>
                </a:lnTo>
                <a:lnTo>
                  <a:pt x="194959" y="50588"/>
                </a:lnTo>
                <a:lnTo>
                  <a:pt x="191022" y="54779"/>
                </a:lnTo>
                <a:lnTo>
                  <a:pt x="187503" y="61383"/>
                </a:lnTo>
                <a:lnTo>
                  <a:pt x="185264" y="65531"/>
                </a:lnTo>
                <a:lnTo>
                  <a:pt x="183825" y="71754"/>
                </a:lnTo>
                <a:lnTo>
                  <a:pt x="183825" y="85894"/>
                </a:lnTo>
                <a:lnTo>
                  <a:pt x="210537" y="115062"/>
                </a:lnTo>
                <a:lnTo>
                  <a:pt x="222729" y="115062"/>
                </a:lnTo>
                <a:lnTo>
                  <a:pt x="227979" y="113749"/>
                </a:lnTo>
                <a:lnTo>
                  <a:pt x="237038" y="108415"/>
                </a:lnTo>
                <a:lnTo>
                  <a:pt x="240467" y="105029"/>
                </a:lnTo>
                <a:lnTo>
                  <a:pt x="240538" y="104901"/>
                </a:lnTo>
                <a:lnTo>
                  <a:pt x="214813" y="104901"/>
                </a:lnTo>
                <a:lnTo>
                  <a:pt x="210876" y="103885"/>
                </a:lnTo>
                <a:lnTo>
                  <a:pt x="195636" y="73617"/>
                </a:lnTo>
                <a:lnTo>
                  <a:pt x="196694" y="69045"/>
                </a:lnTo>
                <a:lnTo>
                  <a:pt x="200928" y="61256"/>
                </a:lnTo>
                <a:lnTo>
                  <a:pt x="203764" y="58292"/>
                </a:lnTo>
                <a:lnTo>
                  <a:pt x="210876" y="54228"/>
                </a:lnTo>
                <a:lnTo>
                  <a:pt x="214813" y="53212"/>
                </a:lnTo>
                <a:lnTo>
                  <a:pt x="240645" y="53212"/>
                </a:lnTo>
                <a:lnTo>
                  <a:pt x="240552" y="53043"/>
                </a:lnTo>
                <a:lnTo>
                  <a:pt x="237207" y="49741"/>
                </a:lnTo>
                <a:lnTo>
                  <a:pt x="228233" y="44492"/>
                </a:lnTo>
                <a:lnTo>
                  <a:pt x="222941" y="43179"/>
                </a:lnTo>
                <a:close/>
              </a:path>
              <a:path w="430530" h="115570">
                <a:moveTo>
                  <a:pt x="254437" y="100964"/>
                </a:moveTo>
                <a:lnTo>
                  <a:pt x="242753" y="100964"/>
                </a:lnTo>
                <a:lnTo>
                  <a:pt x="242753" y="113918"/>
                </a:lnTo>
                <a:lnTo>
                  <a:pt x="254437" y="113918"/>
                </a:lnTo>
                <a:lnTo>
                  <a:pt x="254437" y="100964"/>
                </a:lnTo>
                <a:close/>
              </a:path>
              <a:path w="430530" h="115570">
                <a:moveTo>
                  <a:pt x="240645" y="53212"/>
                </a:moveTo>
                <a:lnTo>
                  <a:pt x="223449" y="53212"/>
                </a:lnTo>
                <a:lnTo>
                  <a:pt x="227386" y="54271"/>
                </a:lnTo>
                <a:lnTo>
                  <a:pt x="230942" y="56387"/>
                </a:lnTo>
                <a:lnTo>
                  <a:pt x="242753" y="84243"/>
                </a:lnTo>
                <a:lnTo>
                  <a:pt x="241695" y="88857"/>
                </a:lnTo>
                <a:lnTo>
                  <a:pt x="223449" y="104901"/>
                </a:lnTo>
                <a:lnTo>
                  <a:pt x="240538" y="104901"/>
                </a:lnTo>
                <a:lnTo>
                  <a:pt x="242753" y="100964"/>
                </a:lnTo>
                <a:lnTo>
                  <a:pt x="254437" y="100964"/>
                </a:lnTo>
                <a:lnTo>
                  <a:pt x="254437" y="57022"/>
                </a:lnTo>
                <a:lnTo>
                  <a:pt x="242753" y="57022"/>
                </a:lnTo>
                <a:lnTo>
                  <a:pt x="240645" y="53212"/>
                </a:lnTo>
                <a:close/>
              </a:path>
              <a:path w="430530" h="115570">
                <a:moveTo>
                  <a:pt x="254437" y="44322"/>
                </a:moveTo>
                <a:lnTo>
                  <a:pt x="242753" y="44322"/>
                </a:lnTo>
                <a:lnTo>
                  <a:pt x="242753" y="57022"/>
                </a:lnTo>
                <a:lnTo>
                  <a:pt x="254437" y="57022"/>
                </a:lnTo>
                <a:lnTo>
                  <a:pt x="254437" y="44322"/>
                </a:lnTo>
                <a:close/>
              </a:path>
              <a:path w="430530" h="115570">
                <a:moveTo>
                  <a:pt x="282095" y="93471"/>
                </a:moveTo>
                <a:lnTo>
                  <a:pt x="270157" y="93471"/>
                </a:lnTo>
                <a:lnTo>
                  <a:pt x="270411" y="97705"/>
                </a:lnTo>
                <a:lnTo>
                  <a:pt x="293271" y="115062"/>
                </a:lnTo>
                <a:lnTo>
                  <a:pt x="303601" y="115062"/>
                </a:lnTo>
                <a:lnTo>
                  <a:pt x="320830" y="105282"/>
                </a:lnTo>
                <a:lnTo>
                  <a:pt x="293737" y="105282"/>
                </a:lnTo>
                <a:lnTo>
                  <a:pt x="289885" y="104182"/>
                </a:lnTo>
                <a:lnTo>
                  <a:pt x="286921" y="101981"/>
                </a:lnTo>
                <a:lnTo>
                  <a:pt x="284043" y="99779"/>
                </a:lnTo>
                <a:lnTo>
                  <a:pt x="282434" y="96943"/>
                </a:lnTo>
                <a:lnTo>
                  <a:pt x="282095" y="93471"/>
                </a:lnTo>
                <a:close/>
              </a:path>
              <a:path w="430530" h="115570">
                <a:moveTo>
                  <a:pt x="304786" y="43179"/>
                </a:moveTo>
                <a:lnTo>
                  <a:pt x="292086" y="43179"/>
                </a:lnTo>
                <a:lnTo>
                  <a:pt x="287641" y="44068"/>
                </a:lnTo>
                <a:lnTo>
                  <a:pt x="283746" y="45846"/>
                </a:lnTo>
                <a:lnTo>
                  <a:pt x="279852" y="47540"/>
                </a:lnTo>
                <a:lnTo>
                  <a:pt x="276846" y="49868"/>
                </a:lnTo>
                <a:lnTo>
                  <a:pt x="272613" y="55795"/>
                </a:lnTo>
                <a:lnTo>
                  <a:pt x="271554" y="59054"/>
                </a:lnTo>
                <a:lnTo>
                  <a:pt x="271554" y="67098"/>
                </a:lnTo>
                <a:lnTo>
                  <a:pt x="301738" y="85259"/>
                </a:lnTo>
                <a:lnTo>
                  <a:pt x="305929" y="86740"/>
                </a:lnTo>
                <a:lnTo>
                  <a:pt x="308638" y="88264"/>
                </a:lnTo>
                <a:lnTo>
                  <a:pt x="311348" y="89704"/>
                </a:lnTo>
                <a:lnTo>
                  <a:pt x="312702" y="91947"/>
                </a:lnTo>
                <a:lnTo>
                  <a:pt x="312702" y="97959"/>
                </a:lnTo>
                <a:lnTo>
                  <a:pt x="311432" y="100414"/>
                </a:lnTo>
                <a:lnTo>
                  <a:pt x="306352" y="104309"/>
                </a:lnTo>
                <a:lnTo>
                  <a:pt x="302881" y="105282"/>
                </a:lnTo>
                <a:lnTo>
                  <a:pt x="320830" y="105282"/>
                </a:lnTo>
                <a:lnTo>
                  <a:pt x="322947" y="102234"/>
                </a:lnTo>
                <a:lnTo>
                  <a:pt x="324005" y="98806"/>
                </a:lnTo>
                <a:lnTo>
                  <a:pt x="323921" y="90762"/>
                </a:lnTo>
                <a:lnTo>
                  <a:pt x="322735" y="87333"/>
                </a:lnTo>
                <a:lnTo>
                  <a:pt x="320449" y="84708"/>
                </a:lnTo>
                <a:lnTo>
                  <a:pt x="318248" y="82084"/>
                </a:lnTo>
                <a:lnTo>
                  <a:pt x="315581" y="80137"/>
                </a:lnTo>
                <a:lnTo>
                  <a:pt x="312448" y="78866"/>
                </a:lnTo>
                <a:lnTo>
                  <a:pt x="309316" y="77512"/>
                </a:lnTo>
                <a:lnTo>
                  <a:pt x="305252" y="76157"/>
                </a:lnTo>
                <a:lnTo>
                  <a:pt x="296277" y="73702"/>
                </a:lnTo>
                <a:lnTo>
                  <a:pt x="293144" y="72728"/>
                </a:lnTo>
                <a:lnTo>
                  <a:pt x="283111" y="59732"/>
                </a:lnTo>
                <a:lnTo>
                  <a:pt x="284339" y="57403"/>
                </a:lnTo>
                <a:lnTo>
                  <a:pt x="289250" y="53847"/>
                </a:lnTo>
                <a:lnTo>
                  <a:pt x="292552" y="52958"/>
                </a:lnTo>
                <a:lnTo>
                  <a:pt x="320512" y="52958"/>
                </a:lnTo>
                <a:lnTo>
                  <a:pt x="311009" y="45127"/>
                </a:lnTo>
                <a:lnTo>
                  <a:pt x="304786" y="43179"/>
                </a:lnTo>
                <a:close/>
              </a:path>
              <a:path w="430530" h="115570">
                <a:moveTo>
                  <a:pt x="320512" y="52958"/>
                </a:moveTo>
                <a:lnTo>
                  <a:pt x="301188" y="52958"/>
                </a:lnTo>
                <a:lnTo>
                  <a:pt x="304744" y="54059"/>
                </a:lnTo>
                <a:lnTo>
                  <a:pt x="307368" y="56260"/>
                </a:lnTo>
                <a:lnTo>
                  <a:pt x="310078" y="58462"/>
                </a:lnTo>
                <a:lnTo>
                  <a:pt x="311559" y="61383"/>
                </a:lnTo>
                <a:lnTo>
                  <a:pt x="311813" y="65023"/>
                </a:lnTo>
                <a:lnTo>
                  <a:pt x="323370" y="65023"/>
                </a:lnTo>
                <a:lnTo>
                  <a:pt x="323032" y="58250"/>
                </a:lnTo>
                <a:lnTo>
                  <a:pt x="320512" y="52958"/>
                </a:lnTo>
                <a:close/>
              </a:path>
              <a:path w="430530" h="115570">
                <a:moveTo>
                  <a:pt x="377023" y="43179"/>
                </a:moveTo>
                <a:lnTo>
                  <a:pt x="363645" y="43179"/>
                </a:lnTo>
                <a:lnTo>
                  <a:pt x="357634" y="44661"/>
                </a:lnTo>
                <a:lnTo>
                  <a:pt x="347220" y="50503"/>
                </a:lnTo>
                <a:lnTo>
                  <a:pt x="343198" y="54652"/>
                </a:lnTo>
                <a:lnTo>
                  <a:pt x="337441" y="65489"/>
                </a:lnTo>
                <a:lnTo>
                  <a:pt x="336002" y="71797"/>
                </a:lnTo>
                <a:lnTo>
                  <a:pt x="336002" y="86190"/>
                </a:lnTo>
                <a:lnTo>
                  <a:pt x="363815" y="115062"/>
                </a:lnTo>
                <a:lnTo>
                  <a:pt x="378716" y="115062"/>
                </a:lnTo>
                <a:lnTo>
                  <a:pt x="385659" y="112987"/>
                </a:lnTo>
                <a:lnTo>
                  <a:pt x="391247" y="108839"/>
                </a:lnTo>
                <a:lnTo>
                  <a:pt x="395941" y="105282"/>
                </a:lnTo>
                <a:lnTo>
                  <a:pt x="364323" y="105282"/>
                </a:lnTo>
                <a:lnTo>
                  <a:pt x="359116" y="103378"/>
                </a:lnTo>
                <a:lnTo>
                  <a:pt x="354706" y="99483"/>
                </a:lnTo>
                <a:lnTo>
                  <a:pt x="350564" y="95673"/>
                </a:lnTo>
                <a:lnTo>
                  <a:pt x="348236" y="90297"/>
                </a:lnTo>
                <a:lnTo>
                  <a:pt x="347813" y="83439"/>
                </a:lnTo>
                <a:lnTo>
                  <a:pt x="403439" y="83439"/>
                </a:lnTo>
                <a:lnTo>
                  <a:pt x="403693" y="80983"/>
                </a:lnTo>
                <a:lnTo>
                  <a:pt x="403820" y="74040"/>
                </a:lnTo>
                <a:lnTo>
                  <a:pt x="347940" y="74040"/>
                </a:lnTo>
                <a:lnTo>
                  <a:pt x="348532" y="67436"/>
                </a:lnTo>
                <a:lnTo>
                  <a:pt x="350861" y="62272"/>
                </a:lnTo>
                <a:lnTo>
                  <a:pt x="354925" y="58546"/>
                </a:lnTo>
                <a:lnTo>
                  <a:pt x="359073" y="54821"/>
                </a:lnTo>
                <a:lnTo>
                  <a:pt x="364069" y="52958"/>
                </a:lnTo>
                <a:lnTo>
                  <a:pt x="395552" y="52958"/>
                </a:lnTo>
                <a:lnTo>
                  <a:pt x="393025" y="50376"/>
                </a:lnTo>
                <a:lnTo>
                  <a:pt x="382865" y="44619"/>
                </a:lnTo>
                <a:lnTo>
                  <a:pt x="377023" y="43179"/>
                </a:lnTo>
                <a:close/>
              </a:path>
              <a:path w="430530" h="115570">
                <a:moveTo>
                  <a:pt x="402423" y="92455"/>
                </a:moveTo>
                <a:lnTo>
                  <a:pt x="389977" y="92455"/>
                </a:lnTo>
                <a:lnTo>
                  <a:pt x="388622" y="96350"/>
                </a:lnTo>
                <a:lnTo>
                  <a:pt x="386251" y="99483"/>
                </a:lnTo>
                <a:lnTo>
                  <a:pt x="379563" y="104139"/>
                </a:lnTo>
                <a:lnTo>
                  <a:pt x="375414" y="105282"/>
                </a:lnTo>
                <a:lnTo>
                  <a:pt x="395941" y="105282"/>
                </a:lnTo>
                <a:lnTo>
                  <a:pt x="396835" y="104605"/>
                </a:lnTo>
                <a:lnTo>
                  <a:pt x="400560" y="99144"/>
                </a:lnTo>
                <a:lnTo>
                  <a:pt x="402423" y="92455"/>
                </a:lnTo>
                <a:close/>
              </a:path>
              <a:path w="430530" h="115570">
                <a:moveTo>
                  <a:pt x="395552" y="52958"/>
                </a:moveTo>
                <a:lnTo>
                  <a:pt x="373975" y="52958"/>
                </a:lnTo>
                <a:lnTo>
                  <a:pt x="377658" y="53805"/>
                </a:lnTo>
                <a:lnTo>
                  <a:pt x="380960" y="55499"/>
                </a:lnTo>
                <a:lnTo>
                  <a:pt x="384346" y="57107"/>
                </a:lnTo>
                <a:lnTo>
                  <a:pt x="387013" y="59520"/>
                </a:lnTo>
                <a:lnTo>
                  <a:pt x="388961" y="62737"/>
                </a:lnTo>
                <a:lnTo>
                  <a:pt x="390908" y="65870"/>
                </a:lnTo>
                <a:lnTo>
                  <a:pt x="391882" y="69638"/>
                </a:lnTo>
                <a:lnTo>
                  <a:pt x="391882" y="74040"/>
                </a:lnTo>
                <a:lnTo>
                  <a:pt x="403820" y="74040"/>
                </a:lnTo>
                <a:lnTo>
                  <a:pt x="403705" y="69638"/>
                </a:lnTo>
                <a:lnTo>
                  <a:pt x="402423" y="64431"/>
                </a:lnTo>
                <a:lnTo>
                  <a:pt x="399629" y="59435"/>
                </a:lnTo>
                <a:lnTo>
                  <a:pt x="396919" y="54355"/>
                </a:lnTo>
                <a:lnTo>
                  <a:pt x="395552" y="52958"/>
                </a:lnTo>
                <a:close/>
              </a:path>
              <a:path w="430530" h="115570">
                <a:moveTo>
                  <a:pt x="424874" y="98932"/>
                </a:moveTo>
                <a:lnTo>
                  <a:pt x="420556" y="98932"/>
                </a:lnTo>
                <a:lnTo>
                  <a:pt x="418694" y="99695"/>
                </a:lnTo>
                <a:lnTo>
                  <a:pt x="415646" y="102742"/>
                </a:lnTo>
                <a:lnTo>
                  <a:pt x="414884" y="104605"/>
                </a:lnTo>
                <a:lnTo>
                  <a:pt x="414884" y="109008"/>
                </a:lnTo>
                <a:lnTo>
                  <a:pt x="415646" y="110871"/>
                </a:lnTo>
                <a:lnTo>
                  <a:pt x="418694" y="113918"/>
                </a:lnTo>
                <a:lnTo>
                  <a:pt x="420556" y="114681"/>
                </a:lnTo>
                <a:lnTo>
                  <a:pt x="424874" y="114681"/>
                </a:lnTo>
                <a:lnTo>
                  <a:pt x="426652" y="113918"/>
                </a:lnTo>
                <a:lnTo>
                  <a:pt x="428092" y="112395"/>
                </a:lnTo>
                <a:lnTo>
                  <a:pt x="429616" y="110871"/>
                </a:lnTo>
                <a:lnTo>
                  <a:pt x="430378" y="109008"/>
                </a:lnTo>
                <a:lnTo>
                  <a:pt x="430378" y="104605"/>
                </a:lnTo>
                <a:lnTo>
                  <a:pt x="429616" y="102742"/>
                </a:lnTo>
                <a:lnTo>
                  <a:pt x="428092" y="101218"/>
                </a:lnTo>
                <a:lnTo>
                  <a:pt x="426652" y="99695"/>
                </a:lnTo>
                <a:lnTo>
                  <a:pt x="424874" y="98932"/>
                </a:lnTo>
                <a:close/>
              </a:path>
            </a:pathLst>
          </a:custGeom>
          <a:solidFill>
            <a:srgbClr val="686868"/>
          </a:solidFill>
        </p:spPr>
        <p:txBody>
          <a:bodyPr wrap="square" lIns="0" tIns="0" rIns="0" bIns="0" rtlCol="0"/>
          <a:lstStyle/>
          <a:p>
            <a:endParaRPr sz="1154"/>
          </a:p>
        </p:txBody>
      </p:sp>
      <p:sp>
        <p:nvSpPr>
          <p:cNvPr id="16" name="object 16"/>
          <p:cNvSpPr/>
          <p:nvPr/>
        </p:nvSpPr>
        <p:spPr>
          <a:xfrm>
            <a:off x="4348921" y="256971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7" name="object 17"/>
          <p:cNvPicPr/>
          <p:nvPr/>
        </p:nvPicPr>
        <p:blipFill>
          <a:blip r:embed="rId6" cstate="print"/>
          <a:stretch>
            <a:fillRect/>
          </a:stretch>
        </p:blipFill>
        <p:spPr>
          <a:xfrm>
            <a:off x="4436478" y="2558962"/>
            <a:ext cx="1402861" cy="75340"/>
          </a:xfrm>
          <a:prstGeom prst="rect">
            <a:avLst/>
          </a:prstGeom>
        </p:spPr>
      </p:pic>
      <p:pic>
        <p:nvPicPr>
          <p:cNvPr id="18" name="object 18"/>
          <p:cNvPicPr/>
          <p:nvPr/>
        </p:nvPicPr>
        <p:blipFill>
          <a:blip r:embed="rId7" cstate="print"/>
          <a:stretch>
            <a:fillRect/>
          </a:stretch>
        </p:blipFill>
        <p:spPr>
          <a:xfrm>
            <a:off x="4256085" y="4001960"/>
            <a:ext cx="1026732" cy="87802"/>
          </a:xfrm>
          <a:prstGeom prst="rect">
            <a:avLst/>
          </a:prstGeom>
        </p:spPr>
      </p:pic>
      <p:sp>
        <p:nvSpPr>
          <p:cNvPr id="19" name="object 19"/>
          <p:cNvSpPr/>
          <p:nvPr/>
        </p:nvSpPr>
        <p:spPr>
          <a:xfrm>
            <a:off x="4348921" y="418240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0" name="object 20"/>
          <p:cNvPicPr/>
          <p:nvPr/>
        </p:nvPicPr>
        <p:blipFill>
          <a:blip r:embed="rId8" cstate="print"/>
          <a:stretch>
            <a:fillRect/>
          </a:stretch>
        </p:blipFill>
        <p:spPr>
          <a:xfrm>
            <a:off x="4436641" y="4173362"/>
            <a:ext cx="443843" cy="62716"/>
          </a:xfrm>
          <a:prstGeom prst="rect">
            <a:avLst/>
          </a:prstGeom>
        </p:spPr>
      </p:pic>
      <p:sp>
        <p:nvSpPr>
          <p:cNvPr id="21" name="object 21"/>
          <p:cNvSpPr/>
          <p:nvPr/>
        </p:nvSpPr>
        <p:spPr>
          <a:xfrm>
            <a:off x="4348921" y="434530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2" name="object 22"/>
          <p:cNvPicPr/>
          <p:nvPr/>
        </p:nvPicPr>
        <p:blipFill>
          <a:blip r:embed="rId9" cstate="print"/>
          <a:stretch>
            <a:fillRect/>
          </a:stretch>
        </p:blipFill>
        <p:spPr>
          <a:xfrm>
            <a:off x="4433872" y="4336260"/>
            <a:ext cx="1105442" cy="83974"/>
          </a:xfrm>
          <a:prstGeom prst="rect">
            <a:avLst/>
          </a:prstGeom>
        </p:spPr>
      </p:pic>
      <p:sp>
        <p:nvSpPr>
          <p:cNvPr id="23" name="object 23"/>
          <p:cNvSpPr/>
          <p:nvPr/>
        </p:nvSpPr>
        <p:spPr>
          <a:xfrm>
            <a:off x="4348921" y="450819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4" name="object 24"/>
          <p:cNvPicPr/>
          <p:nvPr/>
        </p:nvPicPr>
        <p:blipFill>
          <a:blip r:embed="rId10" cstate="print"/>
          <a:stretch>
            <a:fillRect/>
          </a:stretch>
        </p:blipFill>
        <p:spPr>
          <a:xfrm>
            <a:off x="4435012" y="4498912"/>
            <a:ext cx="1325503" cy="83404"/>
          </a:xfrm>
          <a:prstGeom prst="rect">
            <a:avLst/>
          </a:prstGeom>
        </p:spPr>
      </p:pic>
      <p:pic>
        <p:nvPicPr>
          <p:cNvPr id="25" name="object 25"/>
          <p:cNvPicPr/>
          <p:nvPr/>
        </p:nvPicPr>
        <p:blipFill>
          <a:blip r:embed="rId11" cstate="print"/>
          <a:stretch>
            <a:fillRect/>
          </a:stretch>
        </p:blipFill>
        <p:spPr>
          <a:xfrm>
            <a:off x="4256085" y="3030324"/>
            <a:ext cx="1060250" cy="90196"/>
          </a:xfrm>
          <a:prstGeom prst="rect">
            <a:avLst/>
          </a:prstGeom>
        </p:spPr>
      </p:pic>
      <p:sp>
        <p:nvSpPr>
          <p:cNvPr id="26" name="object 26"/>
          <p:cNvSpPr/>
          <p:nvPr/>
        </p:nvSpPr>
        <p:spPr>
          <a:xfrm>
            <a:off x="4348921" y="321316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27" name="object 27"/>
          <p:cNvSpPr/>
          <p:nvPr/>
        </p:nvSpPr>
        <p:spPr>
          <a:xfrm>
            <a:off x="4436640" y="3209331"/>
            <a:ext cx="205659" cy="57829"/>
          </a:xfrm>
          <a:custGeom>
            <a:avLst/>
            <a:gdLst/>
            <a:ahLst/>
            <a:cxnLst/>
            <a:rect l="l" t="t" r="r" b="b"/>
            <a:pathLst>
              <a:path w="320675" h="90170">
                <a:moveTo>
                  <a:pt x="37761" y="0"/>
                </a:moveTo>
                <a:lnTo>
                  <a:pt x="0" y="0"/>
                </a:lnTo>
                <a:lnTo>
                  <a:pt x="0" y="88519"/>
                </a:lnTo>
                <a:lnTo>
                  <a:pt x="38946" y="88519"/>
                </a:lnTo>
                <a:lnTo>
                  <a:pt x="44069" y="87503"/>
                </a:lnTo>
                <a:lnTo>
                  <a:pt x="48387" y="85471"/>
                </a:lnTo>
                <a:lnTo>
                  <a:pt x="52789" y="83354"/>
                </a:lnTo>
                <a:lnTo>
                  <a:pt x="56134" y="80518"/>
                </a:lnTo>
                <a:lnTo>
                  <a:pt x="57113" y="78994"/>
                </a:lnTo>
                <a:lnTo>
                  <a:pt x="11557" y="78994"/>
                </a:lnTo>
                <a:lnTo>
                  <a:pt x="11557" y="47752"/>
                </a:lnTo>
                <a:lnTo>
                  <a:pt x="54223" y="47752"/>
                </a:lnTo>
                <a:lnTo>
                  <a:pt x="53086" y="46863"/>
                </a:lnTo>
                <a:lnTo>
                  <a:pt x="50461" y="44746"/>
                </a:lnTo>
                <a:lnTo>
                  <a:pt x="47540" y="43434"/>
                </a:lnTo>
                <a:lnTo>
                  <a:pt x="44323" y="42926"/>
                </a:lnTo>
                <a:lnTo>
                  <a:pt x="48979" y="41402"/>
                </a:lnTo>
                <a:lnTo>
                  <a:pt x="52705" y="38946"/>
                </a:lnTo>
                <a:lnTo>
                  <a:pt x="53300" y="38227"/>
                </a:lnTo>
                <a:lnTo>
                  <a:pt x="11557" y="38227"/>
                </a:lnTo>
                <a:lnTo>
                  <a:pt x="11557" y="9525"/>
                </a:lnTo>
                <a:lnTo>
                  <a:pt x="55689" y="9525"/>
                </a:lnTo>
                <a:lnTo>
                  <a:pt x="54525" y="7662"/>
                </a:lnTo>
                <a:lnTo>
                  <a:pt x="51350" y="4995"/>
                </a:lnTo>
                <a:lnTo>
                  <a:pt x="47117" y="3048"/>
                </a:lnTo>
                <a:lnTo>
                  <a:pt x="42883" y="1016"/>
                </a:lnTo>
                <a:lnTo>
                  <a:pt x="37761" y="0"/>
                </a:lnTo>
                <a:close/>
              </a:path>
              <a:path w="320675" h="90170">
                <a:moveTo>
                  <a:pt x="54223" y="47752"/>
                </a:moveTo>
                <a:lnTo>
                  <a:pt x="37295" y="47752"/>
                </a:lnTo>
                <a:lnTo>
                  <a:pt x="41825" y="49191"/>
                </a:lnTo>
                <a:lnTo>
                  <a:pt x="45212" y="52070"/>
                </a:lnTo>
                <a:lnTo>
                  <a:pt x="48598" y="54864"/>
                </a:lnTo>
                <a:lnTo>
                  <a:pt x="50292" y="58716"/>
                </a:lnTo>
                <a:lnTo>
                  <a:pt x="50292" y="68453"/>
                </a:lnTo>
                <a:lnTo>
                  <a:pt x="48683" y="72220"/>
                </a:lnTo>
                <a:lnTo>
                  <a:pt x="42248" y="77639"/>
                </a:lnTo>
                <a:lnTo>
                  <a:pt x="37761" y="78994"/>
                </a:lnTo>
                <a:lnTo>
                  <a:pt x="57113" y="78994"/>
                </a:lnTo>
                <a:lnTo>
                  <a:pt x="58420" y="76962"/>
                </a:lnTo>
                <a:lnTo>
                  <a:pt x="60706" y="73321"/>
                </a:lnTo>
                <a:lnTo>
                  <a:pt x="61849" y="69257"/>
                </a:lnTo>
                <a:lnTo>
                  <a:pt x="61849" y="61214"/>
                </a:lnTo>
                <a:lnTo>
                  <a:pt x="61044" y="57869"/>
                </a:lnTo>
                <a:lnTo>
                  <a:pt x="59436" y="54737"/>
                </a:lnTo>
                <a:lnTo>
                  <a:pt x="57912" y="51604"/>
                </a:lnTo>
                <a:lnTo>
                  <a:pt x="55795" y="48979"/>
                </a:lnTo>
                <a:lnTo>
                  <a:pt x="54223" y="47752"/>
                </a:lnTo>
                <a:close/>
              </a:path>
              <a:path w="320675" h="90170">
                <a:moveTo>
                  <a:pt x="55689" y="9525"/>
                </a:moveTo>
                <a:lnTo>
                  <a:pt x="36322" y="9525"/>
                </a:lnTo>
                <a:lnTo>
                  <a:pt x="40597" y="10795"/>
                </a:lnTo>
                <a:lnTo>
                  <a:pt x="46524" y="15875"/>
                </a:lnTo>
                <a:lnTo>
                  <a:pt x="48006" y="19388"/>
                </a:lnTo>
                <a:lnTo>
                  <a:pt x="48006" y="28363"/>
                </a:lnTo>
                <a:lnTo>
                  <a:pt x="46524" y="31877"/>
                </a:lnTo>
                <a:lnTo>
                  <a:pt x="40597" y="36957"/>
                </a:lnTo>
                <a:lnTo>
                  <a:pt x="36406" y="38227"/>
                </a:lnTo>
                <a:lnTo>
                  <a:pt x="53300" y="38227"/>
                </a:lnTo>
                <a:lnTo>
                  <a:pt x="58377" y="32088"/>
                </a:lnTo>
                <a:lnTo>
                  <a:pt x="59817" y="27728"/>
                </a:lnTo>
                <a:lnTo>
                  <a:pt x="59817" y="18245"/>
                </a:lnTo>
                <a:lnTo>
                  <a:pt x="58758" y="14435"/>
                </a:lnTo>
                <a:lnTo>
                  <a:pt x="55689" y="9525"/>
                </a:lnTo>
                <a:close/>
              </a:path>
              <a:path w="320675" h="90170">
                <a:moveTo>
                  <a:pt x="112684" y="17780"/>
                </a:moveTo>
                <a:lnTo>
                  <a:pt x="100408" y="17780"/>
                </a:lnTo>
                <a:lnTo>
                  <a:pt x="94777" y="19261"/>
                </a:lnTo>
                <a:lnTo>
                  <a:pt x="84702" y="25188"/>
                </a:lnTo>
                <a:lnTo>
                  <a:pt x="80765" y="29379"/>
                </a:lnTo>
                <a:lnTo>
                  <a:pt x="77247" y="35983"/>
                </a:lnTo>
                <a:lnTo>
                  <a:pt x="75008" y="40132"/>
                </a:lnTo>
                <a:lnTo>
                  <a:pt x="73568" y="46355"/>
                </a:lnTo>
                <a:lnTo>
                  <a:pt x="73568" y="60494"/>
                </a:lnTo>
                <a:lnTo>
                  <a:pt x="100281" y="89662"/>
                </a:lnTo>
                <a:lnTo>
                  <a:pt x="112473" y="89662"/>
                </a:lnTo>
                <a:lnTo>
                  <a:pt x="117722" y="88349"/>
                </a:lnTo>
                <a:lnTo>
                  <a:pt x="126781" y="83015"/>
                </a:lnTo>
                <a:lnTo>
                  <a:pt x="130210" y="79629"/>
                </a:lnTo>
                <a:lnTo>
                  <a:pt x="130282" y="79502"/>
                </a:lnTo>
                <a:lnTo>
                  <a:pt x="104556" y="79502"/>
                </a:lnTo>
                <a:lnTo>
                  <a:pt x="100619" y="78486"/>
                </a:lnTo>
                <a:lnTo>
                  <a:pt x="85379" y="48217"/>
                </a:lnTo>
                <a:lnTo>
                  <a:pt x="86438" y="43645"/>
                </a:lnTo>
                <a:lnTo>
                  <a:pt x="90671" y="35856"/>
                </a:lnTo>
                <a:lnTo>
                  <a:pt x="93507" y="32893"/>
                </a:lnTo>
                <a:lnTo>
                  <a:pt x="100619" y="28829"/>
                </a:lnTo>
                <a:lnTo>
                  <a:pt x="104556" y="27813"/>
                </a:lnTo>
                <a:lnTo>
                  <a:pt x="130389" y="27813"/>
                </a:lnTo>
                <a:lnTo>
                  <a:pt x="130295" y="27643"/>
                </a:lnTo>
                <a:lnTo>
                  <a:pt x="126951" y="24341"/>
                </a:lnTo>
                <a:lnTo>
                  <a:pt x="117976" y="19092"/>
                </a:lnTo>
                <a:lnTo>
                  <a:pt x="112684" y="17780"/>
                </a:lnTo>
                <a:close/>
              </a:path>
              <a:path w="320675" h="90170">
                <a:moveTo>
                  <a:pt x="144180" y="75565"/>
                </a:moveTo>
                <a:lnTo>
                  <a:pt x="132496" y="75565"/>
                </a:lnTo>
                <a:lnTo>
                  <a:pt x="132496" y="88519"/>
                </a:lnTo>
                <a:lnTo>
                  <a:pt x="144180" y="88519"/>
                </a:lnTo>
                <a:lnTo>
                  <a:pt x="144180" y="75565"/>
                </a:lnTo>
                <a:close/>
              </a:path>
              <a:path w="320675" h="90170">
                <a:moveTo>
                  <a:pt x="130389" y="27813"/>
                </a:moveTo>
                <a:lnTo>
                  <a:pt x="113192" y="27813"/>
                </a:lnTo>
                <a:lnTo>
                  <a:pt x="117129" y="28871"/>
                </a:lnTo>
                <a:lnTo>
                  <a:pt x="120685" y="30988"/>
                </a:lnTo>
                <a:lnTo>
                  <a:pt x="132496" y="58843"/>
                </a:lnTo>
                <a:lnTo>
                  <a:pt x="131438" y="63457"/>
                </a:lnTo>
                <a:lnTo>
                  <a:pt x="113192" y="79502"/>
                </a:lnTo>
                <a:lnTo>
                  <a:pt x="130282" y="79502"/>
                </a:lnTo>
                <a:lnTo>
                  <a:pt x="132496" y="75565"/>
                </a:lnTo>
                <a:lnTo>
                  <a:pt x="144180" y="75565"/>
                </a:lnTo>
                <a:lnTo>
                  <a:pt x="144180" y="31623"/>
                </a:lnTo>
                <a:lnTo>
                  <a:pt x="132496" y="31623"/>
                </a:lnTo>
                <a:lnTo>
                  <a:pt x="130389" y="27813"/>
                </a:lnTo>
                <a:close/>
              </a:path>
              <a:path w="320675" h="90170">
                <a:moveTo>
                  <a:pt x="144180" y="18923"/>
                </a:moveTo>
                <a:lnTo>
                  <a:pt x="132496" y="18923"/>
                </a:lnTo>
                <a:lnTo>
                  <a:pt x="132496" y="31623"/>
                </a:lnTo>
                <a:lnTo>
                  <a:pt x="144180" y="31623"/>
                </a:lnTo>
                <a:lnTo>
                  <a:pt x="144180" y="18923"/>
                </a:lnTo>
                <a:close/>
              </a:path>
              <a:path w="320675" h="90170">
                <a:moveTo>
                  <a:pt x="171838" y="68072"/>
                </a:moveTo>
                <a:lnTo>
                  <a:pt x="159900" y="68072"/>
                </a:lnTo>
                <a:lnTo>
                  <a:pt x="160154" y="72305"/>
                </a:lnTo>
                <a:lnTo>
                  <a:pt x="183014" y="89662"/>
                </a:lnTo>
                <a:lnTo>
                  <a:pt x="193344" y="89662"/>
                </a:lnTo>
                <a:lnTo>
                  <a:pt x="210573" y="79883"/>
                </a:lnTo>
                <a:lnTo>
                  <a:pt x="183480" y="79883"/>
                </a:lnTo>
                <a:lnTo>
                  <a:pt x="179628" y="78782"/>
                </a:lnTo>
                <a:lnTo>
                  <a:pt x="176664" y="76581"/>
                </a:lnTo>
                <a:lnTo>
                  <a:pt x="173786" y="74379"/>
                </a:lnTo>
                <a:lnTo>
                  <a:pt x="172177" y="71543"/>
                </a:lnTo>
                <a:lnTo>
                  <a:pt x="171838" y="68072"/>
                </a:lnTo>
                <a:close/>
              </a:path>
              <a:path w="320675" h="90170">
                <a:moveTo>
                  <a:pt x="194529" y="17780"/>
                </a:moveTo>
                <a:lnTo>
                  <a:pt x="181829" y="17780"/>
                </a:lnTo>
                <a:lnTo>
                  <a:pt x="177384" y="18669"/>
                </a:lnTo>
                <a:lnTo>
                  <a:pt x="173489" y="20447"/>
                </a:lnTo>
                <a:lnTo>
                  <a:pt x="169595" y="22140"/>
                </a:lnTo>
                <a:lnTo>
                  <a:pt x="166589" y="24468"/>
                </a:lnTo>
                <a:lnTo>
                  <a:pt x="162356" y="30395"/>
                </a:lnTo>
                <a:lnTo>
                  <a:pt x="161297" y="33655"/>
                </a:lnTo>
                <a:lnTo>
                  <a:pt x="161297" y="41698"/>
                </a:lnTo>
                <a:lnTo>
                  <a:pt x="191481" y="59859"/>
                </a:lnTo>
                <a:lnTo>
                  <a:pt x="195672" y="61341"/>
                </a:lnTo>
                <a:lnTo>
                  <a:pt x="198381" y="62865"/>
                </a:lnTo>
                <a:lnTo>
                  <a:pt x="201091" y="64304"/>
                </a:lnTo>
                <a:lnTo>
                  <a:pt x="202445" y="66548"/>
                </a:lnTo>
                <a:lnTo>
                  <a:pt x="202445" y="72559"/>
                </a:lnTo>
                <a:lnTo>
                  <a:pt x="201175" y="75014"/>
                </a:lnTo>
                <a:lnTo>
                  <a:pt x="196095" y="78909"/>
                </a:lnTo>
                <a:lnTo>
                  <a:pt x="192624" y="79883"/>
                </a:lnTo>
                <a:lnTo>
                  <a:pt x="210573" y="79883"/>
                </a:lnTo>
                <a:lnTo>
                  <a:pt x="212690" y="76835"/>
                </a:lnTo>
                <a:lnTo>
                  <a:pt x="213748" y="73406"/>
                </a:lnTo>
                <a:lnTo>
                  <a:pt x="213664" y="65362"/>
                </a:lnTo>
                <a:lnTo>
                  <a:pt x="212478" y="61933"/>
                </a:lnTo>
                <a:lnTo>
                  <a:pt x="210192" y="59309"/>
                </a:lnTo>
                <a:lnTo>
                  <a:pt x="207991" y="56684"/>
                </a:lnTo>
                <a:lnTo>
                  <a:pt x="205324" y="54737"/>
                </a:lnTo>
                <a:lnTo>
                  <a:pt x="202191" y="53467"/>
                </a:lnTo>
                <a:lnTo>
                  <a:pt x="199059" y="52112"/>
                </a:lnTo>
                <a:lnTo>
                  <a:pt x="194995" y="50757"/>
                </a:lnTo>
                <a:lnTo>
                  <a:pt x="186020" y="48302"/>
                </a:lnTo>
                <a:lnTo>
                  <a:pt x="182887" y="47328"/>
                </a:lnTo>
                <a:lnTo>
                  <a:pt x="172854" y="34332"/>
                </a:lnTo>
                <a:lnTo>
                  <a:pt x="174082" y="32004"/>
                </a:lnTo>
                <a:lnTo>
                  <a:pt x="178993" y="28448"/>
                </a:lnTo>
                <a:lnTo>
                  <a:pt x="182295" y="27559"/>
                </a:lnTo>
                <a:lnTo>
                  <a:pt x="210255" y="27559"/>
                </a:lnTo>
                <a:lnTo>
                  <a:pt x="200752" y="19727"/>
                </a:lnTo>
                <a:lnTo>
                  <a:pt x="194529" y="17780"/>
                </a:lnTo>
                <a:close/>
              </a:path>
              <a:path w="320675" h="90170">
                <a:moveTo>
                  <a:pt x="210255" y="27559"/>
                </a:moveTo>
                <a:lnTo>
                  <a:pt x="190931" y="27559"/>
                </a:lnTo>
                <a:lnTo>
                  <a:pt x="194487" y="28659"/>
                </a:lnTo>
                <a:lnTo>
                  <a:pt x="197111" y="30861"/>
                </a:lnTo>
                <a:lnTo>
                  <a:pt x="199821" y="33062"/>
                </a:lnTo>
                <a:lnTo>
                  <a:pt x="201302" y="35983"/>
                </a:lnTo>
                <a:lnTo>
                  <a:pt x="201556" y="39624"/>
                </a:lnTo>
                <a:lnTo>
                  <a:pt x="213113" y="39624"/>
                </a:lnTo>
                <a:lnTo>
                  <a:pt x="212775" y="32850"/>
                </a:lnTo>
                <a:lnTo>
                  <a:pt x="210255" y="27559"/>
                </a:lnTo>
                <a:close/>
              </a:path>
              <a:path w="320675" h="90170">
                <a:moveTo>
                  <a:pt x="266766" y="17780"/>
                </a:moveTo>
                <a:lnTo>
                  <a:pt x="253389" y="17780"/>
                </a:lnTo>
                <a:lnTo>
                  <a:pt x="247377" y="19261"/>
                </a:lnTo>
                <a:lnTo>
                  <a:pt x="236963" y="25103"/>
                </a:lnTo>
                <a:lnTo>
                  <a:pt x="232942" y="29252"/>
                </a:lnTo>
                <a:lnTo>
                  <a:pt x="227184" y="40089"/>
                </a:lnTo>
                <a:lnTo>
                  <a:pt x="225745" y="46397"/>
                </a:lnTo>
                <a:lnTo>
                  <a:pt x="225745" y="60790"/>
                </a:lnTo>
                <a:lnTo>
                  <a:pt x="253558" y="89662"/>
                </a:lnTo>
                <a:lnTo>
                  <a:pt x="268459" y="89662"/>
                </a:lnTo>
                <a:lnTo>
                  <a:pt x="275402" y="87587"/>
                </a:lnTo>
                <a:lnTo>
                  <a:pt x="280990" y="83439"/>
                </a:lnTo>
                <a:lnTo>
                  <a:pt x="285684" y="79883"/>
                </a:lnTo>
                <a:lnTo>
                  <a:pt x="254066" y="79883"/>
                </a:lnTo>
                <a:lnTo>
                  <a:pt x="248859" y="77978"/>
                </a:lnTo>
                <a:lnTo>
                  <a:pt x="244449" y="74083"/>
                </a:lnTo>
                <a:lnTo>
                  <a:pt x="240308" y="70273"/>
                </a:lnTo>
                <a:lnTo>
                  <a:pt x="237979" y="64897"/>
                </a:lnTo>
                <a:lnTo>
                  <a:pt x="237556" y="58039"/>
                </a:lnTo>
                <a:lnTo>
                  <a:pt x="293182" y="58039"/>
                </a:lnTo>
                <a:lnTo>
                  <a:pt x="293436" y="55583"/>
                </a:lnTo>
                <a:lnTo>
                  <a:pt x="293563" y="53255"/>
                </a:lnTo>
                <a:lnTo>
                  <a:pt x="293563" y="48641"/>
                </a:lnTo>
                <a:lnTo>
                  <a:pt x="237683" y="48641"/>
                </a:lnTo>
                <a:lnTo>
                  <a:pt x="238276" y="42037"/>
                </a:lnTo>
                <a:lnTo>
                  <a:pt x="240604" y="36872"/>
                </a:lnTo>
                <a:lnTo>
                  <a:pt x="244668" y="33147"/>
                </a:lnTo>
                <a:lnTo>
                  <a:pt x="248817" y="29421"/>
                </a:lnTo>
                <a:lnTo>
                  <a:pt x="253812" y="27559"/>
                </a:lnTo>
                <a:lnTo>
                  <a:pt x="285295" y="27559"/>
                </a:lnTo>
                <a:lnTo>
                  <a:pt x="282768" y="24976"/>
                </a:lnTo>
                <a:lnTo>
                  <a:pt x="272608" y="19219"/>
                </a:lnTo>
                <a:lnTo>
                  <a:pt x="266766" y="17780"/>
                </a:lnTo>
                <a:close/>
              </a:path>
              <a:path w="320675" h="90170">
                <a:moveTo>
                  <a:pt x="292166" y="67056"/>
                </a:moveTo>
                <a:lnTo>
                  <a:pt x="279720" y="67056"/>
                </a:lnTo>
                <a:lnTo>
                  <a:pt x="278365" y="70950"/>
                </a:lnTo>
                <a:lnTo>
                  <a:pt x="275995" y="74083"/>
                </a:lnTo>
                <a:lnTo>
                  <a:pt x="269306" y="78740"/>
                </a:lnTo>
                <a:lnTo>
                  <a:pt x="265157" y="79883"/>
                </a:lnTo>
                <a:lnTo>
                  <a:pt x="285684" y="79883"/>
                </a:lnTo>
                <a:lnTo>
                  <a:pt x="286578" y="79205"/>
                </a:lnTo>
                <a:lnTo>
                  <a:pt x="290303" y="73744"/>
                </a:lnTo>
                <a:lnTo>
                  <a:pt x="292166" y="67056"/>
                </a:lnTo>
                <a:close/>
              </a:path>
              <a:path w="320675" h="90170">
                <a:moveTo>
                  <a:pt x="285295" y="27559"/>
                </a:moveTo>
                <a:lnTo>
                  <a:pt x="263718" y="27559"/>
                </a:lnTo>
                <a:lnTo>
                  <a:pt x="267401" y="28405"/>
                </a:lnTo>
                <a:lnTo>
                  <a:pt x="270703" y="30099"/>
                </a:lnTo>
                <a:lnTo>
                  <a:pt x="274090" y="31707"/>
                </a:lnTo>
                <a:lnTo>
                  <a:pt x="276757" y="34120"/>
                </a:lnTo>
                <a:lnTo>
                  <a:pt x="278704" y="37338"/>
                </a:lnTo>
                <a:lnTo>
                  <a:pt x="280651" y="40470"/>
                </a:lnTo>
                <a:lnTo>
                  <a:pt x="281625" y="44238"/>
                </a:lnTo>
                <a:lnTo>
                  <a:pt x="281625" y="48641"/>
                </a:lnTo>
                <a:lnTo>
                  <a:pt x="293563" y="48641"/>
                </a:lnTo>
                <a:lnTo>
                  <a:pt x="293448" y="44238"/>
                </a:lnTo>
                <a:lnTo>
                  <a:pt x="292166" y="39031"/>
                </a:lnTo>
                <a:lnTo>
                  <a:pt x="289372" y="34036"/>
                </a:lnTo>
                <a:lnTo>
                  <a:pt x="286663" y="28956"/>
                </a:lnTo>
                <a:lnTo>
                  <a:pt x="285295" y="27559"/>
                </a:lnTo>
                <a:close/>
              </a:path>
              <a:path w="320675" h="90170">
                <a:moveTo>
                  <a:pt x="314618" y="73533"/>
                </a:moveTo>
                <a:lnTo>
                  <a:pt x="310300" y="73533"/>
                </a:lnTo>
                <a:lnTo>
                  <a:pt x="308437" y="74295"/>
                </a:lnTo>
                <a:lnTo>
                  <a:pt x="305389" y="77343"/>
                </a:lnTo>
                <a:lnTo>
                  <a:pt x="304627" y="79205"/>
                </a:lnTo>
                <a:lnTo>
                  <a:pt x="304627" y="83608"/>
                </a:lnTo>
                <a:lnTo>
                  <a:pt x="305389" y="85471"/>
                </a:lnTo>
                <a:lnTo>
                  <a:pt x="308437" y="88519"/>
                </a:lnTo>
                <a:lnTo>
                  <a:pt x="310300" y="89281"/>
                </a:lnTo>
                <a:lnTo>
                  <a:pt x="314618" y="89281"/>
                </a:lnTo>
                <a:lnTo>
                  <a:pt x="316396" y="88519"/>
                </a:lnTo>
                <a:lnTo>
                  <a:pt x="317835" y="86995"/>
                </a:lnTo>
                <a:lnTo>
                  <a:pt x="319359" y="85471"/>
                </a:lnTo>
                <a:lnTo>
                  <a:pt x="320121" y="83608"/>
                </a:lnTo>
                <a:lnTo>
                  <a:pt x="320121" y="79205"/>
                </a:lnTo>
                <a:lnTo>
                  <a:pt x="319359" y="77343"/>
                </a:lnTo>
                <a:lnTo>
                  <a:pt x="317835" y="75819"/>
                </a:lnTo>
                <a:lnTo>
                  <a:pt x="316396" y="74295"/>
                </a:lnTo>
                <a:lnTo>
                  <a:pt x="314618" y="73533"/>
                </a:lnTo>
                <a:close/>
              </a:path>
            </a:pathLst>
          </a:custGeom>
          <a:solidFill>
            <a:srgbClr val="686868"/>
          </a:solidFill>
        </p:spPr>
        <p:txBody>
          <a:bodyPr wrap="square" lIns="0" tIns="0" rIns="0" bIns="0" rtlCol="0"/>
          <a:lstStyle/>
          <a:p>
            <a:endParaRPr sz="1154"/>
          </a:p>
        </p:txBody>
      </p:sp>
      <p:sp>
        <p:nvSpPr>
          <p:cNvPr id="28" name="object 28"/>
          <p:cNvSpPr/>
          <p:nvPr/>
        </p:nvSpPr>
        <p:spPr>
          <a:xfrm>
            <a:off x="4348921" y="337605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9" name="object 29"/>
          <p:cNvPicPr/>
          <p:nvPr/>
        </p:nvPicPr>
        <p:blipFill>
          <a:blip r:embed="rId12" cstate="print"/>
          <a:stretch>
            <a:fillRect/>
          </a:stretch>
        </p:blipFill>
        <p:spPr>
          <a:xfrm>
            <a:off x="4436641" y="3352926"/>
            <a:ext cx="1225323" cy="98065"/>
          </a:xfrm>
          <a:prstGeom prst="rect">
            <a:avLst/>
          </a:prstGeom>
        </p:spPr>
      </p:pic>
      <p:sp>
        <p:nvSpPr>
          <p:cNvPr id="30" name="object 30"/>
          <p:cNvSpPr/>
          <p:nvPr/>
        </p:nvSpPr>
        <p:spPr>
          <a:xfrm>
            <a:off x="4348921" y="353895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1" name="object 31"/>
          <p:cNvPicPr/>
          <p:nvPr/>
        </p:nvPicPr>
        <p:blipFill>
          <a:blip r:embed="rId13" cstate="print"/>
          <a:stretch>
            <a:fillRect/>
          </a:stretch>
        </p:blipFill>
        <p:spPr>
          <a:xfrm>
            <a:off x="4433138" y="3531626"/>
            <a:ext cx="657490" cy="82263"/>
          </a:xfrm>
          <a:prstGeom prst="rect">
            <a:avLst/>
          </a:prstGeom>
        </p:spPr>
      </p:pic>
      <p:sp>
        <p:nvSpPr>
          <p:cNvPr id="3" name="Título 2">
            <a:extLst>
              <a:ext uri="{FF2B5EF4-FFF2-40B4-BE49-F238E27FC236}">
                <a16:creationId xmlns:a16="http://schemas.microsoft.com/office/drawing/2014/main" id="{2432108F-9C44-4C23-1BEE-0A8160CB6B04}"/>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595AFB81-BC29-486B-BBD6-3F94C68E50AE}"/>
              </a:ext>
            </a:extLst>
          </p:cNvPr>
          <p:cNvSpPr>
            <a:spLocks noGrp="1"/>
          </p:cNvSpPr>
          <p:nvPr>
            <p:ph idx="1"/>
          </p:nvPr>
        </p:nvSpPr>
        <p:spPr/>
        <p:txBody>
          <a:bodyPr/>
          <a:lstStyle/>
          <a:p>
            <a:endParaRPr lang="pt-B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072" y="6721101"/>
            <a:ext cx="109460" cy="71935"/>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4945" y="741609"/>
            <a:ext cx="1214727" cy="119958"/>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4414080" y="1962919"/>
            <a:ext cx="2353873" cy="2467903"/>
          </a:xfrm>
          <a:prstGeom prst="rect">
            <a:avLst/>
          </a:prstGeom>
        </p:spPr>
      </p:pic>
      <p:pic>
        <p:nvPicPr>
          <p:cNvPr id="12" name="object 12"/>
          <p:cNvPicPr/>
          <p:nvPr/>
        </p:nvPicPr>
        <p:blipFill>
          <a:blip r:embed="rId5" cstate="print"/>
          <a:stretch>
            <a:fillRect/>
          </a:stretch>
        </p:blipFill>
        <p:spPr>
          <a:xfrm>
            <a:off x="7229492" y="1548996"/>
            <a:ext cx="694191" cy="85684"/>
          </a:xfrm>
          <a:prstGeom prst="rect">
            <a:avLst/>
          </a:prstGeom>
        </p:spPr>
      </p:pic>
      <p:sp>
        <p:nvSpPr>
          <p:cNvPr id="13" name="object 13"/>
          <p:cNvSpPr/>
          <p:nvPr/>
        </p:nvSpPr>
        <p:spPr>
          <a:xfrm>
            <a:off x="6657932" y="1691174"/>
            <a:ext cx="854399" cy="806752"/>
          </a:xfrm>
          <a:custGeom>
            <a:avLst/>
            <a:gdLst/>
            <a:ahLst/>
            <a:cxnLst/>
            <a:rect l="l" t="t" r="r" b="b"/>
            <a:pathLst>
              <a:path w="1332229" h="1257935">
                <a:moveTo>
                  <a:pt x="66893" y="1257369"/>
                </a:moveTo>
                <a:lnTo>
                  <a:pt x="69819" y="1254612"/>
                </a:lnTo>
                <a:lnTo>
                  <a:pt x="70027" y="1247601"/>
                </a:lnTo>
                <a:lnTo>
                  <a:pt x="67270" y="1244675"/>
                </a:lnTo>
                <a:lnTo>
                  <a:pt x="12987" y="1243062"/>
                </a:lnTo>
                <a:lnTo>
                  <a:pt x="14599" y="1188779"/>
                </a:lnTo>
                <a:lnTo>
                  <a:pt x="11842" y="1185853"/>
                </a:lnTo>
                <a:lnTo>
                  <a:pt x="4831" y="1185645"/>
                </a:lnTo>
                <a:lnTo>
                  <a:pt x="1905" y="1188402"/>
                </a:lnTo>
                <a:lnTo>
                  <a:pt x="182" y="1246403"/>
                </a:lnTo>
                <a:lnTo>
                  <a:pt x="2096" y="1244599"/>
                </a:lnTo>
                <a:lnTo>
                  <a:pt x="10806" y="1253842"/>
                </a:lnTo>
                <a:lnTo>
                  <a:pt x="8891" y="1255646"/>
                </a:lnTo>
                <a:lnTo>
                  <a:pt x="66893" y="1257369"/>
                </a:lnTo>
                <a:close/>
              </a:path>
              <a:path w="1332229" h="1257935">
                <a:moveTo>
                  <a:pt x="21963" y="1243329"/>
                </a:moveTo>
                <a:lnTo>
                  <a:pt x="1331606" y="9242"/>
                </a:lnTo>
                <a:lnTo>
                  <a:pt x="1322896" y="0"/>
                </a:lnTo>
                <a:lnTo>
                  <a:pt x="13253" y="1234086"/>
                </a:lnTo>
                <a:lnTo>
                  <a:pt x="12987" y="1243062"/>
                </a:lnTo>
                <a:lnTo>
                  <a:pt x="21963" y="1243329"/>
                </a:lnTo>
                <a:close/>
              </a:path>
              <a:path w="1332229" h="1257935">
                <a:moveTo>
                  <a:pt x="8891" y="1255646"/>
                </a:moveTo>
                <a:lnTo>
                  <a:pt x="10806" y="1253842"/>
                </a:lnTo>
                <a:lnTo>
                  <a:pt x="2096" y="1244599"/>
                </a:lnTo>
                <a:lnTo>
                  <a:pt x="182" y="1246403"/>
                </a:lnTo>
                <a:lnTo>
                  <a:pt x="0" y="1252538"/>
                </a:lnTo>
                <a:lnTo>
                  <a:pt x="2757" y="1255464"/>
                </a:lnTo>
                <a:lnTo>
                  <a:pt x="8891" y="1255646"/>
                </a:lnTo>
                <a:close/>
              </a:path>
            </a:pathLst>
          </a:custGeom>
          <a:solidFill>
            <a:srgbClr val="D3D3D3"/>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7111681" y="3218698"/>
            <a:ext cx="805139" cy="85684"/>
          </a:xfrm>
          <a:prstGeom prst="rect">
            <a:avLst/>
          </a:prstGeom>
        </p:spPr>
      </p:pic>
      <p:sp>
        <p:nvSpPr>
          <p:cNvPr id="15" name="object 15"/>
          <p:cNvSpPr/>
          <p:nvPr/>
        </p:nvSpPr>
        <p:spPr>
          <a:xfrm>
            <a:off x="5663780" y="3011680"/>
            <a:ext cx="1406216" cy="242311"/>
          </a:xfrm>
          <a:custGeom>
            <a:avLst/>
            <a:gdLst/>
            <a:ahLst/>
            <a:cxnLst/>
            <a:rect l="l" t="t" r="r" b="b"/>
            <a:pathLst>
              <a:path w="2192654" h="377825">
                <a:moveTo>
                  <a:pt x="38079" y="93697"/>
                </a:moveTo>
                <a:lnTo>
                  <a:pt x="42055" y="94298"/>
                </a:lnTo>
                <a:lnTo>
                  <a:pt x="47700" y="90136"/>
                </a:lnTo>
                <a:lnTo>
                  <a:pt x="48301" y="86160"/>
                </a:lnTo>
                <a:lnTo>
                  <a:pt x="16071" y="42451"/>
                </a:lnTo>
                <a:lnTo>
                  <a:pt x="59780" y="10221"/>
                </a:lnTo>
                <a:lnTo>
                  <a:pt x="60381" y="6246"/>
                </a:lnTo>
                <a:lnTo>
                  <a:pt x="56218" y="600"/>
                </a:lnTo>
                <a:lnTo>
                  <a:pt x="52243" y="0"/>
                </a:lnTo>
                <a:lnTo>
                  <a:pt x="5540" y="34437"/>
                </a:lnTo>
                <a:lnTo>
                  <a:pt x="8141" y="34830"/>
                </a:lnTo>
                <a:lnTo>
                  <a:pt x="6242" y="47387"/>
                </a:lnTo>
                <a:lnTo>
                  <a:pt x="3642" y="46994"/>
                </a:lnTo>
                <a:lnTo>
                  <a:pt x="38079" y="93697"/>
                </a:lnTo>
                <a:close/>
              </a:path>
              <a:path w="2192654" h="377825">
                <a:moveTo>
                  <a:pt x="21401" y="49679"/>
                </a:moveTo>
                <a:lnTo>
                  <a:pt x="2190643" y="377588"/>
                </a:lnTo>
                <a:lnTo>
                  <a:pt x="2192541" y="365031"/>
                </a:lnTo>
                <a:lnTo>
                  <a:pt x="23299" y="37121"/>
                </a:lnTo>
                <a:lnTo>
                  <a:pt x="16071" y="42451"/>
                </a:lnTo>
                <a:lnTo>
                  <a:pt x="21401" y="49679"/>
                </a:lnTo>
                <a:close/>
              </a:path>
              <a:path w="2192654" h="377825">
                <a:moveTo>
                  <a:pt x="3642" y="46994"/>
                </a:moveTo>
                <a:lnTo>
                  <a:pt x="6242" y="47387"/>
                </a:lnTo>
                <a:lnTo>
                  <a:pt x="8141" y="34830"/>
                </a:lnTo>
                <a:lnTo>
                  <a:pt x="5540" y="34437"/>
                </a:lnTo>
                <a:lnTo>
                  <a:pt x="600" y="38079"/>
                </a:lnTo>
                <a:lnTo>
                  <a:pt x="0" y="42055"/>
                </a:lnTo>
                <a:lnTo>
                  <a:pt x="3642" y="46994"/>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0F06FE10-AAEB-A7FF-1A7C-AAF2F256F14C}"/>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6853C5CB-5423-BEF7-E762-D0107E5950C5}"/>
              </a:ext>
            </a:extLst>
          </p:cNvPr>
          <p:cNvSpPr>
            <a:spLocks noGrp="1"/>
          </p:cNvSpPr>
          <p:nvPr>
            <p:ph idx="1"/>
          </p:nvPr>
        </p:nvSpPr>
        <p:spPr/>
        <p:txBody>
          <a:bodyPr/>
          <a:lstStyle/>
          <a:p>
            <a:endParaRPr lang="pt-B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p:txBody>
          <a:bodyPr/>
          <a:lstStyle/>
          <a:p>
            <a:r>
              <a:rPr lang="pt-BR"/>
              <a:t>Atividade – Apresentação </a:t>
            </a:r>
          </a:p>
        </p:txBody>
      </p:sp>
      <p:sp>
        <p:nvSpPr>
          <p:cNvPr id="3" name="Espaço Reservado para Conteúdo 2">
            <a:extLst>
              <a:ext uri="{FF2B5EF4-FFF2-40B4-BE49-F238E27FC236}">
                <a16:creationId xmlns:a16="http://schemas.microsoft.com/office/drawing/2014/main" id="{634D717F-301A-ED84-14C7-2D5728CDBBD9}"/>
              </a:ext>
            </a:extLst>
          </p:cNvPr>
          <p:cNvSpPr>
            <a:spLocks noGrp="1"/>
          </p:cNvSpPr>
          <p:nvPr>
            <p:ph idx="1"/>
          </p:nvPr>
        </p:nvSpPr>
        <p:spPr>
          <a:xfrm>
            <a:off x="838199" y="1362637"/>
            <a:ext cx="6974711" cy="4351338"/>
          </a:xfrm>
        </p:spPr>
        <p:txBody>
          <a:bodyPr>
            <a:normAutofit lnSpcReduction="10000"/>
          </a:bodyPr>
          <a:lstStyle/>
          <a:p>
            <a:pPr lvl="2"/>
            <a:endParaRPr lang="pt-BR"/>
          </a:p>
          <a:p>
            <a:pPr marL="914400" lvl="2" indent="0">
              <a:buNone/>
            </a:pPr>
            <a:r>
              <a:rPr lang="pt-BR" b="1"/>
              <a:t>1. Informações pessoais:</a:t>
            </a:r>
          </a:p>
          <a:p>
            <a:pPr marL="914400" lvl="2" indent="0">
              <a:buNone/>
            </a:pPr>
            <a:r>
              <a:rPr lang="pt-BR"/>
              <a:t>   - Nome</a:t>
            </a:r>
          </a:p>
          <a:p>
            <a:pPr marL="914400" lvl="2" indent="0">
              <a:buNone/>
            </a:pPr>
            <a:r>
              <a:rPr lang="pt-BR"/>
              <a:t>   - Idade</a:t>
            </a:r>
          </a:p>
          <a:p>
            <a:pPr marL="914400" lvl="2" indent="0">
              <a:buNone/>
            </a:pPr>
            <a:r>
              <a:rPr lang="pt-BR"/>
              <a:t>   - Região onde mora</a:t>
            </a:r>
          </a:p>
          <a:p>
            <a:pPr marL="914400" lvl="2" indent="0">
              <a:buNone/>
            </a:pPr>
            <a:r>
              <a:rPr lang="pt-BR" b="1"/>
              <a:t>2. Motivação e objetivos:</a:t>
            </a:r>
          </a:p>
          <a:p>
            <a:pPr marL="914400" lvl="2" indent="0">
              <a:buNone/>
            </a:pPr>
            <a:r>
              <a:rPr lang="pt-BR"/>
              <a:t>   - Motivo de escolher estudar Tecnologia</a:t>
            </a:r>
          </a:p>
          <a:p>
            <a:pPr marL="914400" lvl="2" indent="0">
              <a:buNone/>
            </a:pPr>
            <a:r>
              <a:rPr lang="pt-BR"/>
              <a:t>   - Objetivos de vida (pessoais e profissionais)</a:t>
            </a:r>
          </a:p>
          <a:p>
            <a:pPr marL="914400" lvl="2" indent="0">
              <a:buNone/>
            </a:pPr>
            <a:r>
              <a:rPr lang="pt-BR" b="1"/>
              <a:t>3. Experiência e habilidades:</a:t>
            </a:r>
          </a:p>
          <a:p>
            <a:pPr marL="914400" lvl="2" indent="0">
              <a:buNone/>
            </a:pPr>
            <a:r>
              <a:rPr lang="pt-BR"/>
              <a:t>   - Experiência anterior em programação (se houver)</a:t>
            </a:r>
          </a:p>
          <a:p>
            <a:pPr marL="914400" lvl="2" indent="0">
              <a:buNone/>
            </a:pPr>
            <a:r>
              <a:rPr lang="pt-BR"/>
              <a:t>   - Linguagens de programação favoritas</a:t>
            </a:r>
          </a:p>
          <a:p>
            <a:pPr marL="914400" lvl="2" indent="0">
              <a:buNone/>
            </a:pPr>
            <a:r>
              <a:rPr lang="pt-BR"/>
              <a:t>   - Projetos anteriores relacionados à programação</a:t>
            </a:r>
          </a:p>
          <a:p>
            <a:pPr marL="914400" lvl="2" indent="0">
              <a:buNone/>
            </a:pPr>
            <a:r>
              <a:rPr lang="pt-BR"/>
              <a:t>   - Habilidades complementares além da programação</a:t>
            </a:r>
          </a:p>
          <a:p>
            <a:pPr marL="914400" lvl="2" indent="0">
              <a:buNone/>
            </a:pPr>
            <a:endParaRPr lang="pt-BR"/>
          </a:p>
        </p:txBody>
      </p:sp>
      <p:sp>
        <p:nvSpPr>
          <p:cNvPr id="5" name="CaixaDeTexto 4">
            <a:extLst>
              <a:ext uri="{FF2B5EF4-FFF2-40B4-BE49-F238E27FC236}">
                <a16:creationId xmlns:a16="http://schemas.microsoft.com/office/drawing/2014/main" id="{EBADAD2A-4966-085B-B4F7-854664F41393}"/>
              </a:ext>
            </a:extLst>
          </p:cNvPr>
          <p:cNvSpPr txBox="1"/>
          <p:nvPr/>
        </p:nvSpPr>
        <p:spPr>
          <a:xfrm>
            <a:off x="6644834" y="2081946"/>
            <a:ext cx="5161344" cy="2912720"/>
          </a:xfrm>
          <a:prstGeom prst="rect">
            <a:avLst/>
          </a:prstGeom>
          <a:noFill/>
        </p:spPr>
        <p:txBody>
          <a:bodyPr wrap="square">
            <a:spAutoFit/>
          </a:bodyPr>
          <a:lstStyle/>
          <a:p>
            <a:pPr lvl="2" algn="just">
              <a:lnSpc>
                <a:spcPct val="80000"/>
              </a:lnSpc>
              <a:spcBef>
                <a:spcPts val="500"/>
              </a:spcBef>
            </a:pPr>
            <a:r>
              <a:rPr lang="pt-BR" sz="1700" b="1">
                <a:solidFill>
                  <a:srgbClr val="204C86"/>
                </a:solidFill>
              </a:rPr>
              <a:t>4. Expectativas e aspirações:</a:t>
            </a:r>
          </a:p>
          <a:p>
            <a:pPr lvl="2" algn="just">
              <a:lnSpc>
                <a:spcPct val="80000"/>
              </a:lnSpc>
              <a:spcBef>
                <a:spcPts val="500"/>
              </a:spcBef>
            </a:pPr>
            <a:r>
              <a:rPr lang="pt-BR" sz="1700">
                <a:solidFill>
                  <a:srgbClr val="204C86"/>
                </a:solidFill>
              </a:rPr>
              <a:t>   - Expectativas para o curso de desenvolvedor Full Stack</a:t>
            </a:r>
          </a:p>
          <a:p>
            <a:pPr lvl="2" algn="just">
              <a:lnSpc>
                <a:spcPct val="80000"/>
              </a:lnSpc>
              <a:spcBef>
                <a:spcPts val="500"/>
              </a:spcBef>
            </a:pPr>
            <a:r>
              <a:rPr lang="pt-BR" sz="1700">
                <a:solidFill>
                  <a:srgbClr val="204C86"/>
                </a:solidFill>
              </a:rPr>
              <a:t>   - Projetos futuros que você gostaria de trabalhar</a:t>
            </a:r>
          </a:p>
          <a:p>
            <a:pPr lvl="2" algn="just">
              <a:lnSpc>
                <a:spcPct val="80000"/>
              </a:lnSpc>
              <a:spcBef>
                <a:spcPts val="500"/>
              </a:spcBef>
            </a:pPr>
            <a:r>
              <a:rPr lang="pt-BR" sz="1700" b="1">
                <a:solidFill>
                  <a:srgbClr val="204C86"/>
                </a:solidFill>
              </a:rPr>
              <a:t>5. Influências e inspirações:</a:t>
            </a:r>
          </a:p>
          <a:p>
            <a:pPr lvl="2" algn="just">
              <a:lnSpc>
                <a:spcPct val="80000"/>
              </a:lnSpc>
              <a:spcBef>
                <a:spcPts val="500"/>
              </a:spcBef>
            </a:pPr>
            <a:r>
              <a:rPr lang="pt-BR" sz="1700">
                <a:solidFill>
                  <a:srgbClr val="204C86"/>
                </a:solidFill>
              </a:rPr>
              <a:t>   - Inspirações na área de tecnologia</a:t>
            </a:r>
          </a:p>
          <a:p>
            <a:pPr lvl="2" algn="just">
              <a:lnSpc>
                <a:spcPct val="80000"/>
              </a:lnSpc>
              <a:spcBef>
                <a:spcPts val="500"/>
              </a:spcBef>
            </a:pPr>
            <a:r>
              <a:rPr lang="pt-BR" sz="1700" b="1">
                <a:solidFill>
                  <a:srgbClr val="204C86"/>
                </a:solidFill>
              </a:rPr>
              <a:t>6. Motivação para a sala de aula:</a:t>
            </a:r>
          </a:p>
          <a:p>
            <a:pPr lvl="2" algn="just">
              <a:lnSpc>
                <a:spcPct val="80000"/>
              </a:lnSpc>
              <a:spcBef>
                <a:spcPts val="500"/>
              </a:spcBef>
            </a:pPr>
            <a:r>
              <a:rPr lang="pt-BR" sz="1700">
                <a:solidFill>
                  <a:srgbClr val="204C86"/>
                </a:solidFill>
              </a:rPr>
              <a:t>   - Motivo de estar nessa sala</a:t>
            </a:r>
          </a:p>
          <a:p>
            <a:pPr lvl="2" algn="just">
              <a:lnSpc>
                <a:spcPct val="80000"/>
              </a:lnSpc>
              <a:spcBef>
                <a:spcPts val="500"/>
              </a:spcBef>
            </a:pPr>
            <a:r>
              <a:rPr lang="pt-BR" sz="1700" b="1">
                <a:solidFill>
                  <a:srgbClr val="204C86"/>
                </a:solidFill>
              </a:rPr>
              <a:t>7. Curiosidade pessoal:</a:t>
            </a:r>
          </a:p>
          <a:p>
            <a:pPr lvl="2" algn="just">
              <a:lnSpc>
                <a:spcPct val="80000"/>
              </a:lnSpc>
              <a:spcBef>
                <a:spcPts val="500"/>
              </a:spcBef>
            </a:pPr>
            <a:r>
              <a:rPr lang="pt-BR" sz="1700">
                <a:solidFill>
                  <a:srgbClr val="204C86"/>
                </a:solidFill>
              </a:rPr>
              <a:t>   - Curiosidade interessante sobre você</a:t>
            </a:r>
          </a:p>
        </p:txBody>
      </p:sp>
    </p:spTree>
    <p:extLst>
      <p:ext uri="{BB962C8B-B14F-4D97-AF65-F5344CB8AC3E}">
        <p14:creationId xmlns:p14="http://schemas.microsoft.com/office/powerpoint/2010/main" val="15159553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4104" y="6722078"/>
            <a:ext cx="76327" cy="70958"/>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9961" y="746397"/>
            <a:ext cx="613625" cy="114029"/>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4495529" y="2981031"/>
            <a:ext cx="1335762" cy="1132140"/>
            <a:chOff x="1282700" y="4648200"/>
            <a:chExt cx="2082800" cy="1765300"/>
          </a:xfrm>
        </p:grpSpPr>
        <p:sp>
          <p:nvSpPr>
            <p:cNvPr id="12" name="object 12"/>
            <p:cNvSpPr/>
            <p:nvPr/>
          </p:nvSpPr>
          <p:spPr>
            <a:xfrm>
              <a:off x="1689100" y="4648200"/>
              <a:ext cx="1270000" cy="1270000"/>
            </a:xfrm>
            <a:custGeom>
              <a:avLst/>
              <a:gdLst/>
              <a:ahLst/>
              <a:cxnLst/>
              <a:rect l="l" t="t" r="r" b="b"/>
              <a:pathLst>
                <a:path w="1270000" h="1270000">
                  <a:moveTo>
                    <a:pt x="635000" y="0"/>
                  </a:moveTo>
                  <a:lnTo>
                    <a:pt x="587609" y="1741"/>
                  </a:lnTo>
                  <a:lnTo>
                    <a:pt x="541164" y="6885"/>
                  </a:lnTo>
                  <a:lnTo>
                    <a:pt x="495788" y="15307"/>
                  </a:lnTo>
                  <a:lnTo>
                    <a:pt x="451603" y="26885"/>
                  </a:lnTo>
                  <a:lnTo>
                    <a:pt x="408733" y="41496"/>
                  </a:lnTo>
                  <a:lnTo>
                    <a:pt x="367300" y="59018"/>
                  </a:lnTo>
                  <a:lnTo>
                    <a:pt x="327426" y="79328"/>
                  </a:lnTo>
                  <a:lnTo>
                    <a:pt x="289235" y="102302"/>
                  </a:lnTo>
                  <a:lnTo>
                    <a:pt x="252850" y="127818"/>
                  </a:lnTo>
                  <a:lnTo>
                    <a:pt x="218393" y="155754"/>
                  </a:lnTo>
                  <a:lnTo>
                    <a:pt x="185987" y="185987"/>
                  </a:lnTo>
                  <a:lnTo>
                    <a:pt x="155754" y="218393"/>
                  </a:lnTo>
                  <a:lnTo>
                    <a:pt x="127818" y="252850"/>
                  </a:lnTo>
                  <a:lnTo>
                    <a:pt x="102302" y="289235"/>
                  </a:lnTo>
                  <a:lnTo>
                    <a:pt x="79328" y="327426"/>
                  </a:lnTo>
                  <a:lnTo>
                    <a:pt x="59018" y="367300"/>
                  </a:lnTo>
                  <a:lnTo>
                    <a:pt x="41496" y="408733"/>
                  </a:lnTo>
                  <a:lnTo>
                    <a:pt x="26885" y="451603"/>
                  </a:lnTo>
                  <a:lnTo>
                    <a:pt x="15307" y="495788"/>
                  </a:lnTo>
                  <a:lnTo>
                    <a:pt x="6885" y="541164"/>
                  </a:lnTo>
                  <a:lnTo>
                    <a:pt x="1741" y="587609"/>
                  </a:lnTo>
                  <a:lnTo>
                    <a:pt x="0" y="635000"/>
                  </a:lnTo>
                  <a:lnTo>
                    <a:pt x="1741" y="682390"/>
                  </a:lnTo>
                  <a:lnTo>
                    <a:pt x="6885" y="728835"/>
                  </a:lnTo>
                  <a:lnTo>
                    <a:pt x="15307" y="774211"/>
                  </a:lnTo>
                  <a:lnTo>
                    <a:pt x="26885" y="818396"/>
                  </a:lnTo>
                  <a:lnTo>
                    <a:pt x="41496" y="861266"/>
                  </a:lnTo>
                  <a:lnTo>
                    <a:pt x="59018" y="902699"/>
                  </a:lnTo>
                  <a:lnTo>
                    <a:pt x="79328" y="942573"/>
                  </a:lnTo>
                  <a:lnTo>
                    <a:pt x="102302" y="980764"/>
                  </a:lnTo>
                  <a:lnTo>
                    <a:pt x="127818" y="1017149"/>
                  </a:lnTo>
                  <a:lnTo>
                    <a:pt x="155754" y="1051606"/>
                  </a:lnTo>
                  <a:lnTo>
                    <a:pt x="185987" y="1084012"/>
                  </a:lnTo>
                  <a:lnTo>
                    <a:pt x="218393" y="1114245"/>
                  </a:lnTo>
                  <a:lnTo>
                    <a:pt x="252850" y="1142181"/>
                  </a:lnTo>
                  <a:lnTo>
                    <a:pt x="289235" y="1167697"/>
                  </a:lnTo>
                  <a:lnTo>
                    <a:pt x="327426" y="1190671"/>
                  </a:lnTo>
                  <a:lnTo>
                    <a:pt x="367300" y="1210981"/>
                  </a:lnTo>
                  <a:lnTo>
                    <a:pt x="408733" y="1228503"/>
                  </a:lnTo>
                  <a:lnTo>
                    <a:pt x="451603" y="1243114"/>
                  </a:lnTo>
                  <a:lnTo>
                    <a:pt x="495788" y="1254692"/>
                  </a:lnTo>
                  <a:lnTo>
                    <a:pt x="541164" y="1263114"/>
                  </a:lnTo>
                  <a:lnTo>
                    <a:pt x="587609" y="1268258"/>
                  </a:lnTo>
                  <a:lnTo>
                    <a:pt x="635000" y="1270000"/>
                  </a:lnTo>
                  <a:lnTo>
                    <a:pt x="682390" y="1268258"/>
                  </a:lnTo>
                  <a:lnTo>
                    <a:pt x="728835" y="1263114"/>
                  </a:lnTo>
                  <a:lnTo>
                    <a:pt x="774211" y="1254692"/>
                  </a:lnTo>
                  <a:lnTo>
                    <a:pt x="818396" y="1243114"/>
                  </a:lnTo>
                  <a:lnTo>
                    <a:pt x="861266" y="1228503"/>
                  </a:lnTo>
                  <a:lnTo>
                    <a:pt x="902699" y="1210981"/>
                  </a:lnTo>
                  <a:lnTo>
                    <a:pt x="942573" y="1190671"/>
                  </a:lnTo>
                  <a:lnTo>
                    <a:pt x="980764" y="1167697"/>
                  </a:lnTo>
                  <a:lnTo>
                    <a:pt x="1017149" y="1142181"/>
                  </a:lnTo>
                  <a:lnTo>
                    <a:pt x="1051606" y="1114245"/>
                  </a:lnTo>
                  <a:lnTo>
                    <a:pt x="1084012" y="1084012"/>
                  </a:lnTo>
                  <a:lnTo>
                    <a:pt x="1114245" y="1051606"/>
                  </a:lnTo>
                  <a:lnTo>
                    <a:pt x="1142181" y="1017149"/>
                  </a:lnTo>
                  <a:lnTo>
                    <a:pt x="1167697" y="980764"/>
                  </a:lnTo>
                  <a:lnTo>
                    <a:pt x="1190671" y="942573"/>
                  </a:lnTo>
                  <a:lnTo>
                    <a:pt x="1210981" y="902699"/>
                  </a:lnTo>
                  <a:lnTo>
                    <a:pt x="1228503" y="861266"/>
                  </a:lnTo>
                  <a:lnTo>
                    <a:pt x="1243114" y="818396"/>
                  </a:lnTo>
                  <a:lnTo>
                    <a:pt x="1254692" y="774211"/>
                  </a:lnTo>
                  <a:lnTo>
                    <a:pt x="1263114" y="728835"/>
                  </a:lnTo>
                  <a:lnTo>
                    <a:pt x="1268258" y="682390"/>
                  </a:lnTo>
                  <a:lnTo>
                    <a:pt x="1270000" y="635000"/>
                  </a:lnTo>
                  <a:lnTo>
                    <a:pt x="1268258" y="587609"/>
                  </a:lnTo>
                  <a:lnTo>
                    <a:pt x="1263114" y="541164"/>
                  </a:lnTo>
                  <a:lnTo>
                    <a:pt x="1254692" y="495788"/>
                  </a:lnTo>
                  <a:lnTo>
                    <a:pt x="1243114" y="451603"/>
                  </a:lnTo>
                  <a:lnTo>
                    <a:pt x="1228503" y="408733"/>
                  </a:lnTo>
                  <a:lnTo>
                    <a:pt x="1210981" y="367300"/>
                  </a:lnTo>
                  <a:lnTo>
                    <a:pt x="1190671" y="327426"/>
                  </a:lnTo>
                  <a:lnTo>
                    <a:pt x="1167697" y="289235"/>
                  </a:lnTo>
                  <a:lnTo>
                    <a:pt x="1142181" y="252850"/>
                  </a:lnTo>
                  <a:lnTo>
                    <a:pt x="1114245" y="218393"/>
                  </a:lnTo>
                  <a:lnTo>
                    <a:pt x="1084012" y="185987"/>
                  </a:lnTo>
                  <a:lnTo>
                    <a:pt x="1051606" y="155754"/>
                  </a:lnTo>
                  <a:lnTo>
                    <a:pt x="1017149" y="127818"/>
                  </a:lnTo>
                  <a:lnTo>
                    <a:pt x="980764" y="102302"/>
                  </a:lnTo>
                  <a:lnTo>
                    <a:pt x="942573" y="79328"/>
                  </a:lnTo>
                  <a:lnTo>
                    <a:pt x="902699" y="59018"/>
                  </a:lnTo>
                  <a:lnTo>
                    <a:pt x="861266" y="41496"/>
                  </a:lnTo>
                  <a:lnTo>
                    <a:pt x="818396" y="26885"/>
                  </a:lnTo>
                  <a:lnTo>
                    <a:pt x="774211" y="15307"/>
                  </a:lnTo>
                  <a:lnTo>
                    <a:pt x="728835" y="6885"/>
                  </a:lnTo>
                  <a:lnTo>
                    <a:pt x="682390" y="1741"/>
                  </a:lnTo>
                  <a:lnTo>
                    <a:pt x="635000" y="0"/>
                  </a:lnTo>
                  <a:close/>
                </a:path>
              </a:pathLst>
            </a:custGeom>
            <a:solidFill>
              <a:srgbClr val="FB363B">
                <a:alpha val="79998"/>
              </a:srgbClr>
            </a:solidFill>
          </p:spPr>
          <p:txBody>
            <a:bodyPr wrap="square" lIns="0" tIns="0" rIns="0" bIns="0" rtlCol="0"/>
            <a:lstStyle/>
            <a:p>
              <a:endParaRPr sz="1154"/>
            </a:p>
          </p:txBody>
        </p:sp>
        <p:sp>
          <p:nvSpPr>
            <p:cNvPr id="13" name="object 13"/>
            <p:cNvSpPr/>
            <p:nvPr/>
          </p:nvSpPr>
          <p:spPr>
            <a:xfrm>
              <a:off x="1282700" y="5143500"/>
              <a:ext cx="1270000" cy="1270000"/>
            </a:xfrm>
            <a:custGeom>
              <a:avLst/>
              <a:gdLst/>
              <a:ahLst/>
              <a:cxnLst/>
              <a:rect l="l" t="t" r="r" b="b"/>
              <a:pathLst>
                <a:path w="1270000" h="1270000">
                  <a:moveTo>
                    <a:pt x="635000" y="0"/>
                  </a:moveTo>
                  <a:lnTo>
                    <a:pt x="587609" y="1741"/>
                  </a:lnTo>
                  <a:lnTo>
                    <a:pt x="541164" y="6885"/>
                  </a:lnTo>
                  <a:lnTo>
                    <a:pt x="495788" y="15307"/>
                  </a:lnTo>
                  <a:lnTo>
                    <a:pt x="451603" y="26885"/>
                  </a:lnTo>
                  <a:lnTo>
                    <a:pt x="408733" y="41496"/>
                  </a:lnTo>
                  <a:lnTo>
                    <a:pt x="367300" y="59018"/>
                  </a:lnTo>
                  <a:lnTo>
                    <a:pt x="327426" y="79328"/>
                  </a:lnTo>
                  <a:lnTo>
                    <a:pt x="289235" y="102302"/>
                  </a:lnTo>
                  <a:lnTo>
                    <a:pt x="252850" y="127818"/>
                  </a:lnTo>
                  <a:lnTo>
                    <a:pt x="218393" y="155754"/>
                  </a:lnTo>
                  <a:lnTo>
                    <a:pt x="185987" y="185987"/>
                  </a:lnTo>
                  <a:lnTo>
                    <a:pt x="155754" y="218393"/>
                  </a:lnTo>
                  <a:lnTo>
                    <a:pt x="127818" y="252850"/>
                  </a:lnTo>
                  <a:lnTo>
                    <a:pt x="102302" y="289235"/>
                  </a:lnTo>
                  <a:lnTo>
                    <a:pt x="79328" y="327426"/>
                  </a:lnTo>
                  <a:lnTo>
                    <a:pt x="59018" y="367300"/>
                  </a:lnTo>
                  <a:lnTo>
                    <a:pt x="41496" y="408733"/>
                  </a:lnTo>
                  <a:lnTo>
                    <a:pt x="26885" y="451603"/>
                  </a:lnTo>
                  <a:lnTo>
                    <a:pt x="15307" y="495788"/>
                  </a:lnTo>
                  <a:lnTo>
                    <a:pt x="6885" y="541164"/>
                  </a:lnTo>
                  <a:lnTo>
                    <a:pt x="1741" y="587609"/>
                  </a:lnTo>
                  <a:lnTo>
                    <a:pt x="0" y="635000"/>
                  </a:lnTo>
                  <a:lnTo>
                    <a:pt x="1741" y="682390"/>
                  </a:lnTo>
                  <a:lnTo>
                    <a:pt x="6885" y="728835"/>
                  </a:lnTo>
                  <a:lnTo>
                    <a:pt x="15307" y="774211"/>
                  </a:lnTo>
                  <a:lnTo>
                    <a:pt x="26885" y="818396"/>
                  </a:lnTo>
                  <a:lnTo>
                    <a:pt x="41496" y="861266"/>
                  </a:lnTo>
                  <a:lnTo>
                    <a:pt x="59018" y="902699"/>
                  </a:lnTo>
                  <a:lnTo>
                    <a:pt x="79328" y="942573"/>
                  </a:lnTo>
                  <a:lnTo>
                    <a:pt x="102302" y="980764"/>
                  </a:lnTo>
                  <a:lnTo>
                    <a:pt x="127818" y="1017149"/>
                  </a:lnTo>
                  <a:lnTo>
                    <a:pt x="155754" y="1051606"/>
                  </a:lnTo>
                  <a:lnTo>
                    <a:pt x="185987" y="1084012"/>
                  </a:lnTo>
                  <a:lnTo>
                    <a:pt x="218393" y="1114245"/>
                  </a:lnTo>
                  <a:lnTo>
                    <a:pt x="252850" y="1142181"/>
                  </a:lnTo>
                  <a:lnTo>
                    <a:pt x="289235" y="1167697"/>
                  </a:lnTo>
                  <a:lnTo>
                    <a:pt x="327426" y="1190671"/>
                  </a:lnTo>
                  <a:lnTo>
                    <a:pt x="367300" y="1210981"/>
                  </a:lnTo>
                  <a:lnTo>
                    <a:pt x="408733" y="1228503"/>
                  </a:lnTo>
                  <a:lnTo>
                    <a:pt x="451603" y="1243114"/>
                  </a:lnTo>
                  <a:lnTo>
                    <a:pt x="495788" y="1254692"/>
                  </a:lnTo>
                  <a:lnTo>
                    <a:pt x="541164" y="1263114"/>
                  </a:lnTo>
                  <a:lnTo>
                    <a:pt x="587609" y="1268258"/>
                  </a:lnTo>
                  <a:lnTo>
                    <a:pt x="635000" y="1270000"/>
                  </a:lnTo>
                  <a:lnTo>
                    <a:pt x="682390" y="1268258"/>
                  </a:lnTo>
                  <a:lnTo>
                    <a:pt x="728835" y="1263114"/>
                  </a:lnTo>
                  <a:lnTo>
                    <a:pt x="774211" y="1254692"/>
                  </a:lnTo>
                  <a:lnTo>
                    <a:pt x="818396" y="1243114"/>
                  </a:lnTo>
                  <a:lnTo>
                    <a:pt x="861266" y="1228503"/>
                  </a:lnTo>
                  <a:lnTo>
                    <a:pt x="902699" y="1210981"/>
                  </a:lnTo>
                  <a:lnTo>
                    <a:pt x="942573" y="1190671"/>
                  </a:lnTo>
                  <a:lnTo>
                    <a:pt x="980764" y="1167697"/>
                  </a:lnTo>
                  <a:lnTo>
                    <a:pt x="1017149" y="1142181"/>
                  </a:lnTo>
                  <a:lnTo>
                    <a:pt x="1051606" y="1114245"/>
                  </a:lnTo>
                  <a:lnTo>
                    <a:pt x="1084012" y="1084012"/>
                  </a:lnTo>
                  <a:lnTo>
                    <a:pt x="1114245" y="1051606"/>
                  </a:lnTo>
                  <a:lnTo>
                    <a:pt x="1142181" y="1017149"/>
                  </a:lnTo>
                  <a:lnTo>
                    <a:pt x="1167697" y="980764"/>
                  </a:lnTo>
                  <a:lnTo>
                    <a:pt x="1190671" y="942573"/>
                  </a:lnTo>
                  <a:lnTo>
                    <a:pt x="1210981" y="902699"/>
                  </a:lnTo>
                  <a:lnTo>
                    <a:pt x="1228503" y="861266"/>
                  </a:lnTo>
                  <a:lnTo>
                    <a:pt x="1243114" y="818396"/>
                  </a:lnTo>
                  <a:lnTo>
                    <a:pt x="1254692" y="774211"/>
                  </a:lnTo>
                  <a:lnTo>
                    <a:pt x="1263114" y="728835"/>
                  </a:lnTo>
                  <a:lnTo>
                    <a:pt x="1268258" y="682390"/>
                  </a:lnTo>
                  <a:lnTo>
                    <a:pt x="1270000" y="635000"/>
                  </a:lnTo>
                  <a:lnTo>
                    <a:pt x="1268258" y="587609"/>
                  </a:lnTo>
                  <a:lnTo>
                    <a:pt x="1263114" y="541164"/>
                  </a:lnTo>
                  <a:lnTo>
                    <a:pt x="1254692" y="495788"/>
                  </a:lnTo>
                  <a:lnTo>
                    <a:pt x="1243114" y="451603"/>
                  </a:lnTo>
                  <a:lnTo>
                    <a:pt x="1228503" y="408733"/>
                  </a:lnTo>
                  <a:lnTo>
                    <a:pt x="1210981" y="367300"/>
                  </a:lnTo>
                  <a:lnTo>
                    <a:pt x="1190671" y="327426"/>
                  </a:lnTo>
                  <a:lnTo>
                    <a:pt x="1167697" y="289235"/>
                  </a:lnTo>
                  <a:lnTo>
                    <a:pt x="1142181" y="252850"/>
                  </a:lnTo>
                  <a:lnTo>
                    <a:pt x="1114245" y="218393"/>
                  </a:lnTo>
                  <a:lnTo>
                    <a:pt x="1084012" y="185987"/>
                  </a:lnTo>
                  <a:lnTo>
                    <a:pt x="1051606" y="155754"/>
                  </a:lnTo>
                  <a:lnTo>
                    <a:pt x="1017149" y="127818"/>
                  </a:lnTo>
                  <a:lnTo>
                    <a:pt x="980764" y="102302"/>
                  </a:lnTo>
                  <a:lnTo>
                    <a:pt x="942573" y="79328"/>
                  </a:lnTo>
                  <a:lnTo>
                    <a:pt x="902699" y="59018"/>
                  </a:lnTo>
                  <a:lnTo>
                    <a:pt x="861266" y="41496"/>
                  </a:lnTo>
                  <a:lnTo>
                    <a:pt x="818396" y="26885"/>
                  </a:lnTo>
                  <a:lnTo>
                    <a:pt x="774211" y="15307"/>
                  </a:lnTo>
                  <a:lnTo>
                    <a:pt x="728835" y="6885"/>
                  </a:lnTo>
                  <a:lnTo>
                    <a:pt x="682390" y="1741"/>
                  </a:lnTo>
                  <a:lnTo>
                    <a:pt x="635000" y="0"/>
                  </a:lnTo>
                  <a:close/>
                </a:path>
              </a:pathLst>
            </a:custGeom>
            <a:solidFill>
              <a:srgbClr val="44FD46">
                <a:alpha val="64999"/>
              </a:srgbClr>
            </a:solidFill>
          </p:spPr>
          <p:txBody>
            <a:bodyPr wrap="square" lIns="0" tIns="0" rIns="0" bIns="0" rtlCol="0"/>
            <a:lstStyle/>
            <a:p>
              <a:endParaRPr sz="1154"/>
            </a:p>
          </p:txBody>
        </p:sp>
        <p:sp>
          <p:nvSpPr>
            <p:cNvPr id="14" name="object 14"/>
            <p:cNvSpPr/>
            <p:nvPr/>
          </p:nvSpPr>
          <p:spPr>
            <a:xfrm>
              <a:off x="2095500" y="5143500"/>
              <a:ext cx="1270000" cy="1270000"/>
            </a:xfrm>
            <a:custGeom>
              <a:avLst/>
              <a:gdLst/>
              <a:ahLst/>
              <a:cxnLst/>
              <a:rect l="l" t="t" r="r" b="b"/>
              <a:pathLst>
                <a:path w="1270000" h="1270000">
                  <a:moveTo>
                    <a:pt x="635000" y="0"/>
                  </a:moveTo>
                  <a:lnTo>
                    <a:pt x="587609" y="1741"/>
                  </a:lnTo>
                  <a:lnTo>
                    <a:pt x="541164" y="6885"/>
                  </a:lnTo>
                  <a:lnTo>
                    <a:pt x="495788" y="15307"/>
                  </a:lnTo>
                  <a:lnTo>
                    <a:pt x="451603" y="26885"/>
                  </a:lnTo>
                  <a:lnTo>
                    <a:pt x="408733" y="41496"/>
                  </a:lnTo>
                  <a:lnTo>
                    <a:pt x="367300" y="59018"/>
                  </a:lnTo>
                  <a:lnTo>
                    <a:pt x="327426" y="79328"/>
                  </a:lnTo>
                  <a:lnTo>
                    <a:pt x="289235" y="102302"/>
                  </a:lnTo>
                  <a:lnTo>
                    <a:pt x="252850" y="127818"/>
                  </a:lnTo>
                  <a:lnTo>
                    <a:pt x="218393" y="155754"/>
                  </a:lnTo>
                  <a:lnTo>
                    <a:pt x="185987" y="185987"/>
                  </a:lnTo>
                  <a:lnTo>
                    <a:pt x="155754" y="218393"/>
                  </a:lnTo>
                  <a:lnTo>
                    <a:pt x="127818" y="252850"/>
                  </a:lnTo>
                  <a:lnTo>
                    <a:pt x="102302" y="289235"/>
                  </a:lnTo>
                  <a:lnTo>
                    <a:pt x="79328" y="327426"/>
                  </a:lnTo>
                  <a:lnTo>
                    <a:pt x="59018" y="367300"/>
                  </a:lnTo>
                  <a:lnTo>
                    <a:pt x="41496" y="408733"/>
                  </a:lnTo>
                  <a:lnTo>
                    <a:pt x="26885" y="451603"/>
                  </a:lnTo>
                  <a:lnTo>
                    <a:pt x="15307" y="495788"/>
                  </a:lnTo>
                  <a:lnTo>
                    <a:pt x="6885" y="541164"/>
                  </a:lnTo>
                  <a:lnTo>
                    <a:pt x="1741" y="587609"/>
                  </a:lnTo>
                  <a:lnTo>
                    <a:pt x="0" y="635000"/>
                  </a:lnTo>
                  <a:lnTo>
                    <a:pt x="1741" y="682390"/>
                  </a:lnTo>
                  <a:lnTo>
                    <a:pt x="6885" y="728835"/>
                  </a:lnTo>
                  <a:lnTo>
                    <a:pt x="15307" y="774211"/>
                  </a:lnTo>
                  <a:lnTo>
                    <a:pt x="26885" y="818396"/>
                  </a:lnTo>
                  <a:lnTo>
                    <a:pt x="41496" y="861266"/>
                  </a:lnTo>
                  <a:lnTo>
                    <a:pt x="59018" y="902699"/>
                  </a:lnTo>
                  <a:lnTo>
                    <a:pt x="79328" y="942573"/>
                  </a:lnTo>
                  <a:lnTo>
                    <a:pt x="102302" y="980764"/>
                  </a:lnTo>
                  <a:lnTo>
                    <a:pt x="127818" y="1017149"/>
                  </a:lnTo>
                  <a:lnTo>
                    <a:pt x="155754" y="1051606"/>
                  </a:lnTo>
                  <a:lnTo>
                    <a:pt x="185987" y="1084012"/>
                  </a:lnTo>
                  <a:lnTo>
                    <a:pt x="218393" y="1114245"/>
                  </a:lnTo>
                  <a:lnTo>
                    <a:pt x="252850" y="1142181"/>
                  </a:lnTo>
                  <a:lnTo>
                    <a:pt x="289235" y="1167697"/>
                  </a:lnTo>
                  <a:lnTo>
                    <a:pt x="327426" y="1190671"/>
                  </a:lnTo>
                  <a:lnTo>
                    <a:pt x="367300" y="1210981"/>
                  </a:lnTo>
                  <a:lnTo>
                    <a:pt x="408733" y="1228503"/>
                  </a:lnTo>
                  <a:lnTo>
                    <a:pt x="451603" y="1243114"/>
                  </a:lnTo>
                  <a:lnTo>
                    <a:pt x="495788" y="1254692"/>
                  </a:lnTo>
                  <a:lnTo>
                    <a:pt x="541164" y="1263114"/>
                  </a:lnTo>
                  <a:lnTo>
                    <a:pt x="587609" y="1268258"/>
                  </a:lnTo>
                  <a:lnTo>
                    <a:pt x="635000" y="1270000"/>
                  </a:lnTo>
                  <a:lnTo>
                    <a:pt x="682390" y="1268258"/>
                  </a:lnTo>
                  <a:lnTo>
                    <a:pt x="728835" y="1263114"/>
                  </a:lnTo>
                  <a:lnTo>
                    <a:pt x="774211" y="1254692"/>
                  </a:lnTo>
                  <a:lnTo>
                    <a:pt x="818396" y="1243114"/>
                  </a:lnTo>
                  <a:lnTo>
                    <a:pt x="861266" y="1228503"/>
                  </a:lnTo>
                  <a:lnTo>
                    <a:pt x="902699" y="1210981"/>
                  </a:lnTo>
                  <a:lnTo>
                    <a:pt x="942573" y="1190671"/>
                  </a:lnTo>
                  <a:lnTo>
                    <a:pt x="980764" y="1167697"/>
                  </a:lnTo>
                  <a:lnTo>
                    <a:pt x="1017149" y="1142181"/>
                  </a:lnTo>
                  <a:lnTo>
                    <a:pt x="1051606" y="1114245"/>
                  </a:lnTo>
                  <a:lnTo>
                    <a:pt x="1084012" y="1084012"/>
                  </a:lnTo>
                  <a:lnTo>
                    <a:pt x="1114245" y="1051606"/>
                  </a:lnTo>
                  <a:lnTo>
                    <a:pt x="1142181" y="1017149"/>
                  </a:lnTo>
                  <a:lnTo>
                    <a:pt x="1167697" y="980764"/>
                  </a:lnTo>
                  <a:lnTo>
                    <a:pt x="1190671" y="942573"/>
                  </a:lnTo>
                  <a:lnTo>
                    <a:pt x="1210981" y="902699"/>
                  </a:lnTo>
                  <a:lnTo>
                    <a:pt x="1228503" y="861266"/>
                  </a:lnTo>
                  <a:lnTo>
                    <a:pt x="1243114" y="818396"/>
                  </a:lnTo>
                  <a:lnTo>
                    <a:pt x="1254692" y="774211"/>
                  </a:lnTo>
                  <a:lnTo>
                    <a:pt x="1263114" y="728835"/>
                  </a:lnTo>
                  <a:lnTo>
                    <a:pt x="1268258" y="682390"/>
                  </a:lnTo>
                  <a:lnTo>
                    <a:pt x="1270000" y="635000"/>
                  </a:lnTo>
                  <a:lnTo>
                    <a:pt x="1268258" y="587609"/>
                  </a:lnTo>
                  <a:lnTo>
                    <a:pt x="1263114" y="541164"/>
                  </a:lnTo>
                  <a:lnTo>
                    <a:pt x="1254692" y="495788"/>
                  </a:lnTo>
                  <a:lnTo>
                    <a:pt x="1243114" y="451603"/>
                  </a:lnTo>
                  <a:lnTo>
                    <a:pt x="1228503" y="408733"/>
                  </a:lnTo>
                  <a:lnTo>
                    <a:pt x="1210981" y="367300"/>
                  </a:lnTo>
                  <a:lnTo>
                    <a:pt x="1190671" y="327426"/>
                  </a:lnTo>
                  <a:lnTo>
                    <a:pt x="1167697" y="289235"/>
                  </a:lnTo>
                  <a:lnTo>
                    <a:pt x="1142181" y="252850"/>
                  </a:lnTo>
                  <a:lnTo>
                    <a:pt x="1114245" y="218393"/>
                  </a:lnTo>
                  <a:lnTo>
                    <a:pt x="1084012" y="185987"/>
                  </a:lnTo>
                  <a:lnTo>
                    <a:pt x="1051606" y="155754"/>
                  </a:lnTo>
                  <a:lnTo>
                    <a:pt x="1017149" y="127818"/>
                  </a:lnTo>
                  <a:lnTo>
                    <a:pt x="980764" y="102302"/>
                  </a:lnTo>
                  <a:lnTo>
                    <a:pt x="942573" y="79328"/>
                  </a:lnTo>
                  <a:lnTo>
                    <a:pt x="902699" y="59018"/>
                  </a:lnTo>
                  <a:lnTo>
                    <a:pt x="861266" y="41496"/>
                  </a:lnTo>
                  <a:lnTo>
                    <a:pt x="818396" y="26885"/>
                  </a:lnTo>
                  <a:lnTo>
                    <a:pt x="774211" y="15307"/>
                  </a:lnTo>
                  <a:lnTo>
                    <a:pt x="728835" y="6885"/>
                  </a:lnTo>
                  <a:lnTo>
                    <a:pt x="682390" y="1741"/>
                  </a:lnTo>
                  <a:lnTo>
                    <a:pt x="635000" y="0"/>
                  </a:lnTo>
                  <a:close/>
                </a:path>
              </a:pathLst>
            </a:custGeom>
            <a:solidFill>
              <a:srgbClr val="3841FB">
                <a:alpha val="64999"/>
              </a:srgbClr>
            </a:solidFill>
          </p:spPr>
          <p:txBody>
            <a:bodyPr wrap="square" lIns="0" tIns="0" rIns="0" bIns="0" rtlCol="0"/>
            <a:lstStyle/>
            <a:p>
              <a:endParaRPr sz="1154"/>
            </a:p>
          </p:txBody>
        </p:sp>
      </p:grpSp>
      <p:grpSp>
        <p:nvGrpSpPr>
          <p:cNvPr id="15" name="object 15"/>
          <p:cNvGrpSpPr/>
          <p:nvPr/>
        </p:nvGrpSpPr>
        <p:grpSpPr>
          <a:xfrm>
            <a:off x="6539897" y="2981031"/>
            <a:ext cx="1335762" cy="1132140"/>
            <a:chOff x="4470400" y="4648200"/>
            <a:chExt cx="2082800" cy="1765300"/>
          </a:xfrm>
        </p:grpSpPr>
        <p:sp>
          <p:nvSpPr>
            <p:cNvPr id="16" name="object 16"/>
            <p:cNvSpPr/>
            <p:nvPr/>
          </p:nvSpPr>
          <p:spPr>
            <a:xfrm>
              <a:off x="4470400" y="4648200"/>
              <a:ext cx="1270000" cy="1270000"/>
            </a:xfrm>
            <a:custGeom>
              <a:avLst/>
              <a:gdLst/>
              <a:ahLst/>
              <a:cxnLst/>
              <a:rect l="l" t="t" r="r" b="b"/>
              <a:pathLst>
                <a:path w="1270000" h="1270000">
                  <a:moveTo>
                    <a:pt x="635000" y="0"/>
                  </a:moveTo>
                  <a:lnTo>
                    <a:pt x="587609" y="1741"/>
                  </a:lnTo>
                  <a:lnTo>
                    <a:pt x="541164" y="6885"/>
                  </a:lnTo>
                  <a:lnTo>
                    <a:pt x="495788" y="15307"/>
                  </a:lnTo>
                  <a:lnTo>
                    <a:pt x="451603" y="26885"/>
                  </a:lnTo>
                  <a:lnTo>
                    <a:pt x="408733" y="41496"/>
                  </a:lnTo>
                  <a:lnTo>
                    <a:pt x="367300" y="59018"/>
                  </a:lnTo>
                  <a:lnTo>
                    <a:pt x="327426" y="79328"/>
                  </a:lnTo>
                  <a:lnTo>
                    <a:pt x="289235" y="102302"/>
                  </a:lnTo>
                  <a:lnTo>
                    <a:pt x="252850" y="127818"/>
                  </a:lnTo>
                  <a:lnTo>
                    <a:pt x="218393" y="155754"/>
                  </a:lnTo>
                  <a:lnTo>
                    <a:pt x="185987" y="185987"/>
                  </a:lnTo>
                  <a:lnTo>
                    <a:pt x="155754" y="218393"/>
                  </a:lnTo>
                  <a:lnTo>
                    <a:pt x="127818" y="252850"/>
                  </a:lnTo>
                  <a:lnTo>
                    <a:pt x="102302" y="289235"/>
                  </a:lnTo>
                  <a:lnTo>
                    <a:pt x="79328" y="327426"/>
                  </a:lnTo>
                  <a:lnTo>
                    <a:pt x="59018" y="367300"/>
                  </a:lnTo>
                  <a:lnTo>
                    <a:pt x="41496" y="408733"/>
                  </a:lnTo>
                  <a:lnTo>
                    <a:pt x="26885" y="451603"/>
                  </a:lnTo>
                  <a:lnTo>
                    <a:pt x="15307" y="495788"/>
                  </a:lnTo>
                  <a:lnTo>
                    <a:pt x="6885" y="541164"/>
                  </a:lnTo>
                  <a:lnTo>
                    <a:pt x="1741" y="587609"/>
                  </a:lnTo>
                  <a:lnTo>
                    <a:pt x="0" y="635000"/>
                  </a:lnTo>
                  <a:lnTo>
                    <a:pt x="1741" y="682390"/>
                  </a:lnTo>
                  <a:lnTo>
                    <a:pt x="6885" y="728835"/>
                  </a:lnTo>
                  <a:lnTo>
                    <a:pt x="15307" y="774211"/>
                  </a:lnTo>
                  <a:lnTo>
                    <a:pt x="26885" y="818396"/>
                  </a:lnTo>
                  <a:lnTo>
                    <a:pt x="41496" y="861266"/>
                  </a:lnTo>
                  <a:lnTo>
                    <a:pt x="59018" y="902699"/>
                  </a:lnTo>
                  <a:lnTo>
                    <a:pt x="79328" y="942573"/>
                  </a:lnTo>
                  <a:lnTo>
                    <a:pt x="102302" y="980764"/>
                  </a:lnTo>
                  <a:lnTo>
                    <a:pt x="127818" y="1017149"/>
                  </a:lnTo>
                  <a:lnTo>
                    <a:pt x="155754" y="1051606"/>
                  </a:lnTo>
                  <a:lnTo>
                    <a:pt x="185987" y="1084012"/>
                  </a:lnTo>
                  <a:lnTo>
                    <a:pt x="218393" y="1114245"/>
                  </a:lnTo>
                  <a:lnTo>
                    <a:pt x="252850" y="1142181"/>
                  </a:lnTo>
                  <a:lnTo>
                    <a:pt x="289235" y="1167697"/>
                  </a:lnTo>
                  <a:lnTo>
                    <a:pt x="327426" y="1190671"/>
                  </a:lnTo>
                  <a:lnTo>
                    <a:pt x="367300" y="1210981"/>
                  </a:lnTo>
                  <a:lnTo>
                    <a:pt x="408733" y="1228503"/>
                  </a:lnTo>
                  <a:lnTo>
                    <a:pt x="451603" y="1243114"/>
                  </a:lnTo>
                  <a:lnTo>
                    <a:pt x="495788" y="1254692"/>
                  </a:lnTo>
                  <a:lnTo>
                    <a:pt x="541164" y="1263114"/>
                  </a:lnTo>
                  <a:lnTo>
                    <a:pt x="587609" y="1268258"/>
                  </a:lnTo>
                  <a:lnTo>
                    <a:pt x="635000" y="1270000"/>
                  </a:lnTo>
                  <a:lnTo>
                    <a:pt x="682390" y="1268258"/>
                  </a:lnTo>
                  <a:lnTo>
                    <a:pt x="728835" y="1263114"/>
                  </a:lnTo>
                  <a:lnTo>
                    <a:pt x="774211" y="1254692"/>
                  </a:lnTo>
                  <a:lnTo>
                    <a:pt x="818396" y="1243114"/>
                  </a:lnTo>
                  <a:lnTo>
                    <a:pt x="861266" y="1228503"/>
                  </a:lnTo>
                  <a:lnTo>
                    <a:pt x="902699" y="1210981"/>
                  </a:lnTo>
                  <a:lnTo>
                    <a:pt x="942573" y="1190671"/>
                  </a:lnTo>
                  <a:lnTo>
                    <a:pt x="980764" y="1167697"/>
                  </a:lnTo>
                  <a:lnTo>
                    <a:pt x="1017149" y="1142181"/>
                  </a:lnTo>
                  <a:lnTo>
                    <a:pt x="1051606" y="1114245"/>
                  </a:lnTo>
                  <a:lnTo>
                    <a:pt x="1084012" y="1084012"/>
                  </a:lnTo>
                  <a:lnTo>
                    <a:pt x="1114245" y="1051606"/>
                  </a:lnTo>
                  <a:lnTo>
                    <a:pt x="1142181" y="1017149"/>
                  </a:lnTo>
                  <a:lnTo>
                    <a:pt x="1167697" y="980764"/>
                  </a:lnTo>
                  <a:lnTo>
                    <a:pt x="1190671" y="942573"/>
                  </a:lnTo>
                  <a:lnTo>
                    <a:pt x="1210981" y="902699"/>
                  </a:lnTo>
                  <a:lnTo>
                    <a:pt x="1228503" y="861266"/>
                  </a:lnTo>
                  <a:lnTo>
                    <a:pt x="1243114" y="818396"/>
                  </a:lnTo>
                  <a:lnTo>
                    <a:pt x="1254692" y="774211"/>
                  </a:lnTo>
                  <a:lnTo>
                    <a:pt x="1263114" y="728835"/>
                  </a:lnTo>
                  <a:lnTo>
                    <a:pt x="1268258" y="682390"/>
                  </a:lnTo>
                  <a:lnTo>
                    <a:pt x="1270000" y="635000"/>
                  </a:lnTo>
                  <a:lnTo>
                    <a:pt x="1268258" y="587609"/>
                  </a:lnTo>
                  <a:lnTo>
                    <a:pt x="1263114" y="541164"/>
                  </a:lnTo>
                  <a:lnTo>
                    <a:pt x="1254692" y="495788"/>
                  </a:lnTo>
                  <a:lnTo>
                    <a:pt x="1243114" y="451603"/>
                  </a:lnTo>
                  <a:lnTo>
                    <a:pt x="1228503" y="408733"/>
                  </a:lnTo>
                  <a:lnTo>
                    <a:pt x="1210981" y="367300"/>
                  </a:lnTo>
                  <a:lnTo>
                    <a:pt x="1190671" y="327426"/>
                  </a:lnTo>
                  <a:lnTo>
                    <a:pt x="1167697" y="289235"/>
                  </a:lnTo>
                  <a:lnTo>
                    <a:pt x="1142181" y="252850"/>
                  </a:lnTo>
                  <a:lnTo>
                    <a:pt x="1114245" y="218393"/>
                  </a:lnTo>
                  <a:lnTo>
                    <a:pt x="1084012" y="185987"/>
                  </a:lnTo>
                  <a:lnTo>
                    <a:pt x="1051606" y="155754"/>
                  </a:lnTo>
                  <a:lnTo>
                    <a:pt x="1017149" y="127818"/>
                  </a:lnTo>
                  <a:lnTo>
                    <a:pt x="980764" y="102302"/>
                  </a:lnTo>
                  <a:lnTo>
                    <a:pt x="942573" y="79328"/>
                  </a:lnTo>
                  <a:lnTo>
                    <a:pt x="902699" y="59018"/>
                  </a:lnTo>
                  <a:lnTo>
                    <a:pt x="861266" y="41496"/>
                  </a:lnTo>
                  <a:lnTo>
                    <a:pt x="818396" y="26885"/>
                  </a:lnTo>
                  <a:lnTo>
                    <a:pt x="774211" y="15307"/>
                  </a:lnTo>
                  <a:lnTo>
                    <a:pt x="728835" y="6885"/>
                  </a:lnTo>
                  <a:lnTo>
                    <a:pt x="682390" y="1741"/>
                  </a:lnTo>
                  <a:lnTo>
                    <a:pt x="635000" y="0"/>
                  </a:lnTo>
                  <a:close/>
                </a:path>
              </a:pathLst>
            </a:custGeom>
            <a:solidFill>
              <a:srgbClr val="44FDFD">
                <a:alpha val="79998"/>
              </a:srgbClr>
            </a:solidFill>
          </p:spPr>
          <p:txBody>
            <a:bodyPr wrap="square" lIns="0" tIns="0" rIns="0" bIns="0" rtlCol="0"/>
            <a:lstStyle/>
            <a:p>
              <a:endParaRPr sz="1154"/>
            </a:p>
          </p:txBody>
        </p:sp>
        <p:sp>
          <p:nvSpPr>
            <p:cNvPr id="17" name="object 17"/>
            <p:cNvSpPr/>
            <p:nvPr/>
          </p:nvSpPr>
          <p:spPr>
            <a:xfrm>
              <a:off x="5283200" y="4648200"/>
              <a:ext cx="1270000" cy="1270000"/>
            </a:xfrm>
            <a:custGeom>
              <a:avLst/>
              <a:gdLst/>
              <a:ahLst/>
              <a:cxnLst/>
              <a:rect l="l" t="t" r="r" b="b"/>
              <a:pathLst>
                <a:path w="1270000" h="1270000">
                  <a:moveTo>
                    <a:pt x="635000" y="0"/>
                  </a:moveTo>
                  <a:lnTo>
                    <a:pt x="587609" y="1741"/>
                  </a:lnTo>
                  <a:lnTo>
                    <a:pt x="541164" y="6885"/>
                  </a:lnTo>
                  <a:lnTo>
                    <a:pt x="495788" y="15307"/>
                  </a:lnTo>
                  <a:lnTo>
                    <a:pt x="451603" y="26885"/>
                  </a:lnTo>
                  <a:lnTo>
                    <a:pt x="408733" y="41496"/>
                  </a:lnTo>
                  <a:lnTo>
                    <a:pt x="367300" y="59018"/>
                  </a:lnTo>
                  <a:lnTo>
                    <a:pt x="327426" y="79328"/>
                  </a:lnTo>
                  <a:lnTo>
                    <a:pt x="289235" y="102302"/>
                  </a:lnTo>
                  <a:lnTo>
                    <a:pt x="252850" y="127818"/>
                  </a:lnTo>
                  <a:lnTo>
                    <a:pt x="218393" y="155754"/>
                  </a:lnTo>
                  <a:lnTo>
                    <a:pt x="185987" y="185987"/>
                  </a:lnTo>
                  <a:lnTo>
                    <a:pt x="155754" y="218393"/>
                  </a:lnTo>
                  <a:lnTo>
                    <a:pt x="127818" y="252850"/>
                  </a:lnTo>
                  <a:lnTo>
                    <a:pt x="102302" y="289235"/>
                  </a:lnTo>
                  <a:lnTo>
                    <a:pt x="79328" y="327426"/>
                  </a:lnTo>
                  <a:lnTo>
                    <a:pt x="59018" y="367300"/>
                  </a:lnTo>
                  <a:lnTo>
                    <a:pt x="41496" y="408733"/>
                  </a:lnTo>
                  <a:lnTo>
                    <a:pt x="26885" y="451603"/>
                  </a:lnTo>
                  <a:lnTo>
                    <a:pt x="15307" y="495788"/>
                  </a:lnTo>
                  <a:lnTo>
                    <a:pt x="6885" y="541164"/>
                  </a:lnTo>
                  <a:lnTo>
                    <a:pt x="1741" y="587609"/>
                  </a:lnTo>
                  <a:lnTo>
                    <a:pt x="0" y="635000"/>
                  </a:lnTo>
                  <a:lnTo>
                    <a:pt x="1741" y="682390"/>
                  </a:lnTo>
                  <a:lnTo>
                    <a:pt x="6885" y="728835"/>
                  </a:lnTo>
                  <a:lnTo>
                    <a:pt x="15307" y="774211"/>
                  </a:lnTo>
                  <a:lnTo>
                    <a:pt x="26885" y="818396"/>
                  </a:lnTo>
                  <a:lnTo>
                    <a:pt x="41496" y="861266"/>
                  </a:lnTo>
                  <a:lnTo>
                    <a:pt x="59018" y="902699"/>
                  </a:lnTo>
                  <a:lnTo>
                    <a:pt x="79328" y="942573"/>
                  </a:lnTo>
                  <a:lnTo>
                    <a:pt x="102302" y="980764"/>
                  </a:lnTo>
                  <a:lnTo>
                    <a:pt x="127818" y="1017149"/>
                  </a:lnTo>
                  <a:lnTo>
                    <a:pt x="155754" y="1051606"/>
                  </a:lnTo>
                  <a:lnTo>
                    <a:pt x="185987" y="1084012"/>
                  </a:lnTo>
                  <a:lnTo>
                    <a:pt x="218393" y="1114245"/>
                  </a:lnTo>
                  <a:lnTo>
                    <a:pt x="252850" y="1142181"/>
                  </a:lnTo>
                  <a:lnTo>
                    <a:pt x="289235" y="1167697"/>
                  </a:lnTo>
                  <a:lnTo>
                    <a:pt x="327426" y="1190671"/>
                  </a:lnTo>
                  <a:lnTo>
                    <a:pt x="367300" y="1210981"/>
                  </a:lnTo>
                  <a:lnTo>
                    <a:pt x="408733" y="1228503"/>
                  </a:lnTo>
                  <a:lnTo>
                    <a:pt x="451603" y="1243114"/>
                  </a:lnTo>
                  <a:lnTo>
                    <a:pt x="495788" y="1254692"/>
                  </a:lnTo>
                  <a:lnTo>
                    <a:pt x="541164" y="1263114"/>
                  </a:lnTo>
                  <a:lnTo>
                    <a:pt x="587609" y="1268258"/>
                  </a:lnTo>
                  <a:lnTo>
                    <a:pt x="635000" y="1270000"/>
                  </a:lnTo>
                  <a:lnTo>
                    <a:pt x="682390" y="1268258"/>
                  </a:lnTo>
                  <a:lnTo>
                    <a:pt x="728835" y="1263114"/>
                  </a:lnTo>
                  <a:lnTo>
                    <a:pt x="774211" y="1254692"/>
                  </a:lnTo>
                  <a:lnTo>
                    <a:pt x="818396" y="1243114"/>
                  </a:lnTo>
                  <a:lnTo>
                    <a:pt x="861266" y="1228503"/>
                  </a:lnTo>
                  <a:lnTo>
                    <a:pt x="902699" y="1210981"/>
                  </a:lnTo>
                  <a:lnTo>
                    <a:pt x="942573" y="1190671"/>
                  </a:lnTo>
                  <a:lnTo>
                    <a:pt x="980764" y="1167697"/>
                  </a:lnTo>
                  <a:lnTo>
                    <a:pt x="1017149" y="1142181"/>
                  </a:lnTo>
                  <a:lnTo>
                    <a:pt x="1051606" y="1114245"/>
                  </a:lnTo>
                  <a:lnTo>
                    <a:pt x="1084012" y="1084012"/>
                  </a:lnTo>
                  <a:lnTo>
                    <a:pt x="1114245" y="1051606"/>
                  </a:lnTo>
                  <a:lnTo>
                    <a:pt x="1142181" y="1017149"/>
                  </a:lnTo>
                  <a:lnTo>
                    <a:pt x="1167697" y="980764"/>
                  </a:lnTo>
                  <a:lnTo>
                    <a:pt x="1190671" y="942573"/>
                  </a:lnTo>
                  <a:lnTo>
                    <a:pt x="1210981" y="902699"/>
                  </a:lnTo>
                  <a:lnTo>
                    <a:pt x="1228503" y="861266"/>
                  </a:lnTo>
                  <a:lnTo>
                    <a:pt x="1243114" y="818396"/>
                  </a:lnTo>
                  <a:lnTo>
                    <a:pt x="1254692" y="774211"/>
                  </a:lnTo>
                  <a:lnTo>
                    <a:pt x="1263114" y="728835"/>
                  </a:lnTo>
                  <a:lnTo>
                    <a:pt x="1268258" y="682390"/>
                  </a:lnTo>
                  <a:lnTo>
                    <a:pt x="1270000" y="635000"/>
                  </a:lnTo>
                  <a:lnTo>
                    <a:pt x="1268258" y="587609"/>
                  </a:lnTo>
                  <a:lnTo>
                    <a:pt x="1263114" y="541164"/>
                  </a:lnTo>
                  <a:lnTo>
                    <a:pt x="1254692" y="495788"/>
                  </a:lnTo>
                  <a:lnTo>
                    <a:pt x="1243114" y="451603"/>
                  </a:lnTo>
                  <a:lnTo>
                    <a:pt x="1228503" y="408733"/>
                  </a:lnTo>
                  <a:lnTo>
                    <a:pt x="1210981" y="367300"/>
                  </a:lnTo>
                  <a:lnTo>
                    <a:pt x="1190671" y="327426"/>
                  </a:lnTo>
                  <a:lnTo>
                    <a:pt x="1167697" y="289235"/>
                  </a:lnTo>
                  <a:lnTo>
                    <a:pt x="1142181" y="252850"/>
                  </a:lnTo>
                  <a:lnTo>
                    <a:pt x="1114245" y="218393"/>
                  </a:lnTo>
                  <a:lnTo>
                    <a:pt x="1084012" y="185987"/>
                  </a:lnTo>
                  <a:lnTo>
                    <a:pt x="1051606" y="155754"/>
                  </a:lnTo>
                  <a:lnTo>
                    <a:pt x="1017149" y="127818"/>
                  </a:lnTo>
                  <a:lnTo>
                    <a:pt x="980764" y="102302"/>
                  </a:lnTo>
                  <a:lnTo>
                    <a:pt x="942573" y="79328"/>
                  </a:lnTo>
                  <a:lnTo>
                    <a:pt x="902699" y="59018"/>
                  </a:lnTo>
                  <a:lnTo>
                    <a:pt x="861266" y="41496"/>
                  </a:lnTo>
                  <a:lnTo>
                    <a:pt x="818396" y="26885"/>
                  </a:lnTo>
                  <a:lnTo>
                    <a:pt x="774211" y="15307"/>
                  </a:lnTo>
                  <a:lnTo>
                    <a:pt x="728835" y="6885"/>
                  </a:lnTo>
                  <a:lnTo>
                    <a:pt x="682390" y="1741"/>
                  </a:lnTo>
                  <a:lnTo>
                    <a:pt x="635000" y="0"/>
                  </a:lnTo>
                  <a:close/>
                </a:path>
              </a:pathLst>
            </a:custGeom>
            <a:solidFill>
              <a:srgbClr val="FD42FB">
                <a:alpha val="79998"/>
              </a:srgbClr>
            </a:solidFill>
          </p:spPr>
          <p:txBody>
            <a:bodyPr wrap="square" lIns="0" tIns="0" rIns="0" bIns="0" rtlCol="0"/>
            <a:lstStyle/>
            <a:p>
              <a:endParaRPr sz="1154"/>
            </a:p>
          </p:txBody>
        </p:sp>
        <p:sp>
          <p:nvSpPr>
            <p:cNvPr id="18" name="object 18"/>
            <p:cNvSpPr/>
            <p:nvPr/>
          </p:nvSpPr>
          <p:spPr>
            <a:xfrm>
              <a:off x="4470400" y="5143500"/>
              <a:ext cx="1270000" cy="1270000"/>
            </a:xfrm>
            <a:custGeom>
              <a:avLst/>
              <a:gdLst/>
              <a:ahLst/>
              <a:cxnLst/>
              <a:rect l="l" t="t" r="r" b="b"/>
              <a:pathLst>
                <a:path w="1270000" h="1270000">
                  <a:moveTo>
                    <a:pt x="635000" y="0"/>
                  </a:moveTo>
                  <a:lnTo>
                    <a:pt x="587609" y="1741"/>
                  </a:lnTo>
                  <a:lnTo>
                    <a:pt x="541164" y="6885"/>
                  </a:lnTo>
                  <a:lnTo>
                    <a:pt x="495788" y="15307"/>
                  </a:lnTo>
                  <a:lnTo>
                    <a:pt x="451603" y="26885"/>
                  </a:lnTo>
                  <a:lnTo>
                    <a:pt x="408733" y="41496"/>
                  </a:lnTo>
                  <a:lnTo>
                    <a:pt x="367300" y="59018"/>
                  </a:lnTo>
                  <a:lnTo>
                    <a:pt x="327426" y="79328"/>
                  </a:lnTo>
                  <a:lnTo>
                    <a:pt x="289235" y="102302"/>
                  </a:lnTo>
                  <a:lnTo>
                    <a:pt x="252850" y="127818"/>
                  </a:lnTo>
                  <a:lnTo>
                    <a:pt x="218393" y="155754"/>
                  </a:lnTo>
                  <a:lnTo>
                    <a:pt x="185987" y="185987"/>
                  </a:lnTo>
                  <a:lnTo>
                    <a:pt x="155754" y="218393"/>
                  </a:lnTo>
                  <a:lnTo>
                    <a:pt x="127818" y="252850"/>
                  </a:lnTo>
                  <a:lnTo>
                    <a:pt x="102302" y="289235"/>
                  </a:lnTo>
                  <a:lnTo>
                    <a:pt x="79328" y="327426"/>
                  </a:lnTo>
                  <a:lnTo>
                    <a:pt x="59018" y="367300"/>
                  </a:lnTo>
                  <a:lnTo>
                    <a:pt x="41496" y="408733"/>
                  </a:lnTo>
                  <a:lnTo>
                    <a:pt x="26885" y="451603"/>
                  </a:lnTo>
                  <a:lnTo>
                    <a:pt x="15307" y="495788"/>
                  </a:lnTo>
                  <a:lnTo>
                    <a:pt x="6885" y="541164"/>
                  </a:lnTo>
                  <a:lnTo>
                    <a:pt x="1741" y="587609"/>
                  </a:lnTo>
                  <a:lnTo>
                    <a:pt x="0" y="635000"/>
                  </a:lnTo>
                  <a:lnTo>
                    <a:pt x="1741" y="682390"/>
                  </a:lnTo>
                  <a:lnTo>
                    <a:pt x="6885" y="728835"/>
                  </a:lnTo>
                  <a:lnTo>
                    <a:pt x="15307" y="774211"/>
                  </a:lnTo>
                  <a:lnTo>
                    <a:pt x="26885" y="818396"/>
                  </a:lnTo>
                  <a:lnTo>
                    <a:pt x="41496" y="861266"/>
                  </a:lnTo>
                  <a:lnTo>
                    <a:pt x="59018" y="902699"/>
                  </a:lnTo>
                  <a:lnTo>
                    <a:pt x="79328" y="942573"/>
                  </a:lnTo>
                  <a:lnTo>
                    <a:pt x="102302" y="980764"/>
                  </a:lnTo>
                  <a:lnTo>
                    <a:pt x="127818" y="1017149"/>
                  </a:lnTo>
                  <a:lnTo>
                    <a:pt x="155754" y="1051606"/>
                  </a:lnTo>
                  <a:lnTo>
                    <a:pt x="185987" y="1084012"/>
                  </a:lnTo>
                  <a:lnTo>
                    <a:pt x="218393" y="1114245"/>
                  </a:lnTo>
                  <a:lnTo>
                    <a:pt x="252850" y="1142181"/>
                  </a:lnTo>
                  <a:lnTo>
                    <a:pt x="289235" y="1167697"/>
                  </a:lnTo>
                  <a:lnTo>
                    <a:pt x="327426" y="1190671"/>
                  </a:lnTo>
                  <a:lnTo>
                    <a:pt x="367300" y="1210981"/>
                  </a:lnTo>
                  <a:lnTo>
                    <a:pt x="408733" y="1228503"/>
                  </a:lnTo>
                  <a:lnTo>
                    <a:pt x="451603" y="1243114"/>
                  </a:lnTo>
                  <a:lnTo>
                    <a:pt x="495788" y="1254692"/>
                  </a:lnTo>
                  <a:lnTo>
                    <a:pt x="541164" y="1263114"/>
                  </a:lnTo>
                  <a:lnTo>
                    <a:pt x="587609" y="1268258"/>
                  </a:lnTo>
                  <a:lnTo>
                    <a:pt x="635000" y="1270000"/>
                  </a:lnTo>
                  <a:lnTo>
                    <a:pt x="682390" y="1268258"/>
                  </a:lnTo>
                  <a:lnTo>
                    <a:pt x="728835" y="1263114"/>
                  </a:lnTo>
                  <a:lnTo>
                    <a:pt x="774211" y="1254692"/>
                  </a:lnTo>
                  <a:lnTo>
                    <a:pt x="818396" y="1243114"/>
                  </a:lnTo>
                  <a:lnTo>
                    <a:pt x="861266" y="1228503"/>
                  </a:lnTo>
                  <a:lnTo>
                    <a:pt x="902699" y="1210981"/>
                  </a:lnTo>
                  <a:lnTo>
                    <a:pt x="942573" y="1190671"/>
                  </a:lnTo>
                  <a:lnTo>
                    <a:pt x="980764" y="1167697"/>
                  </a:lnTo>
                  <a:lnTo>
                    <a:pt x="1017149" y="1142181"/>
                  </a:lnTo>
                  <a:lnTo>
                    <a:pt x="1051606" y="1114245"/>
                  </a:lnTo>
                  <a:lnTo>
                    <a:pt x="1084012" y="1084012"/>
                  </a:lnTo>
                  <a:lnTo>
                    <a:pt x="1114245" y="1051606"/>
                  </a:lnTo>
                  <a:lnTo>
                    <a:pt x="1142181" y="1017149"/>
                  </a:lnTo>
                  <a:lnTo>
                    <a:pt x="1167697" y="980764"/>
                  </a:lnTo>
                  <a:lnTo>
                    <a:pt x="1190671" y="942573"/>
                  </a:lnTo>
                  <a:lnTo>
                    <a:pt x="1210981" y="902699"/>
                  </a:lnTo>
                  <a:lnTo>
                    <a:pt x="1228503" y="861266"/>
                  </a:lnTo>
                  <a:lnTo>
                    <a:pt x="1243114" y="818396"/>
                  </a:lnTo>
                  <a:lnTo>
                    <a:pt x="1254692" y="774211"/>
                  </a:lnTo>
                  <a:lnTo>
                    <a:pt x="1263114" y="728835"/>
                  </a:lnTo>
                  <a:lnTo>
                    <a:pt x="1268258" y="682390"/>
                  </a:lnTo>
                  <a:lnTo>
                    <a:pt x="1270000" y="635000"/>
                  </a:lnTo>
                  <a:lnTo>
                    <a:pt x="1268258" y="587609"/>
                  </a:lnTo>
                  <a:lnTo>
                    <a:pt x="1263114" y="541164"/>
                  </a:lnTo>
                  <a:lnTo>
                    <a:pt x="1254692" y="495788"/>
                  </a:lnTo>
                  <a:lnTo>
                    <a:pt x="1243114" y="451603"/>
                  </a:lnTo>
                  <a:lnTo>
                    <a:pt x="1228503" y="408733"/>
                  </a:lnTo>
                  <a:lnTo>
                    <a:pt x="1210981" y="367300"/>
                  </a:lnTo>
                  <a:lnTo>
                    <a:pt x="1190671" y="327426"/>
                  </a:lnTo>
                  <a:lnTo>
                    <a:pt x="1167697" y="289235"/>
                  </a:lnTo>
                  <a:lnTo>
                    <a:pt x="1142181" y="252850"/>
                  </a:lnTo>
                  <a:lnTo>
                    <a:pt x="1114245" y="218393"/>
                  </a:lnTo>
                  <a:lnTo>
                    <a:pt x="1084012" y="185987"/>
                  </a:lnTo>
                  <a:lnTo>
                    <a:pt x="1051606" y="155754"/>
                  </a:lnTo>
                  <a:lnTo>
                    <a:pt x="1017149" y="127818"/>
                  </a:lnTo>
                  <a:lnTo>
                    <a:pt x="980764" y="102302"/>
                  </a:lnTo>
                  <a:lnTo>
                    <a:pt x="942573" y="79328"/>
                  </a:lnTo>
                  <a:lnTo>
                    <a:pt x="902699" y="59018"/>
                  </a:lnTo>
                  <a:lnTo>
                    <a:pt x="861266" y="41496"/>
                  </a:lnTo>
                  <a:lnTo>
                    <a:pt x="818396" y="26885"/>
                  </a:lnTo>
                  <a:lnTo>
                    <a:pt x="774211" y="15307"/>
                  </a:lnTo>
                  <a:lnTo>
                    <a:pt x="728835" y="6885"/>
                  </a:lnTo>
                  <a:lnTo>
                    <a:pt x="682390" y="1741"/>
                  </a:lnTo>
                  <a:lnTo>
                    <a:pt x="635000" y="0"/>
                  </a:lnTo>
                  <a:close/>
                </a:path>
              </a:pathLst>
            </a:custGeom>
            <a:solidFill>
              <a:srgbClr val="FFFD70">
                <a:alpha val="75000"/>
              </a:srgbClr>
            </a:solidFill>
          </p:spPr>
          <p:txBody>
            <a:bodyPr wrap="square" lIns="0" tIns="0" rIns="0" bIns="0" rtlCol="0"/>
            <a:lstStyle/>
            <a:p>
              <a:endParaRPr sz="1154"/>
            </a:p>
          </p:txBody>
        </p:sp>
        <p:sp>
          <p:nvSpPr>
            <p:cNvPr id="19" name="object 19"/>
            <p:cNvSpPr/>
            <p:nvPr/>
          </p:nvSpPr>
          <p:spPr>
            <a:xfrm>
              <a:off x="5283200" y="5143500"/>
              <a:ext cx="1270000" cy="1270000"/>
            </a:xfrm>
            <a:custGeom>
              <a:avLst/>
              <a:gdLst/>
              <a:ahLst/>
              <a:cxnLst/>
              <a:rect l="l" t="t" r="r" b="b"/>
              <a:pathLst>
                <a:path w="1270000" h="1270000">
                  <a:moveTo>
                    <a:pt x="635000" y="0"/>
                  </a:moveTo>
                  <a:lnTo>
                    <a:pt x="587609" y="1741"/>
                  </a:lnTo>
                  <a:lnTo>
                    <a:pt x="541164" y="6885"/>
                  </a:lnTo>
                  <a:lnTo>
                    <a:pt x="495788" y="15307"/>
                  </a:lnTo>
                  <a:lnTo>
                    <a:pt x="451603" y="26885"/>
                  </a:lnTo>
                  <a:lnTo>
                    <a:pt x="408733" y="41496"/>
                  </a:lnTo>
                  <a:lnTo>
                    <a:pt x="367300" y="59018"/>
                  </a:lnTo>
                  <a:lnTo>
                    <a:pt x="327426" y="79328"/>
                  </a:lnTo>
                  <a:lnTo>
                    <a:pt x="289235" y="102302"/>
                  </a:lnTo>
                  <a:lnTo>
                    <a:pt x="252850" y="127818"/>
                  </a:lnTo>
                  <a:lnTo>
                    <a:pt x="218393" y="155754"/>
                  </a:lnTo>
                  <a:lnTo>
                    <a:pt x="185987" y="185987"/>
                  </a:lnTo>
                  <a:lnTo>
                    <a:pt x="155754" y="218393"/>
                  </a:lnTo>
                  <a:lnTo>
                    <a:pt x="127818" y="252850"/>
                  </a:lnTo>
                  <a:lnTo>
                    <a:pt x="102302" y="289235"/>
                  </a:lnTo>
                  <a:lnTo>
                    <a:pt x="79328" y="327426"/>
                  </a:lnTo>
                  <a:lnTo>
                    <a:pt x="59018" y="367300"/>
                  </a:lnTo>
                  <a:lnTo>
                    <a:pt x="41496" y="408733"/>
                  </a:lnTo>
                  <a:lnTo>
                    <a:pt x="26885" y="451603"/>
                  </a:lnTo>
                  <a:lnTo>
                    <a:pt x="15307" y="495788"/>
                  </a:lnTo>
                  <a:lnTo>
                    <a:pt x="6885" y="541164"/>
                  </a:lnTo>
                  <a:lnTo>
                    <a:pt x="1741" y="587609"/>
                  </a:lnTo>
                  <a:lnTo>
                    <a:pt x="0" y="635000"/>
                  </a:lnTo>
                  <a:lnTo>
                    <a:pt x="1741" y="682390"/>
                  </a:lnTo>
                  <a:lnTo>
                    <a:pt x="6885" y="728835"/>
                  </a:lnTo>
                  <a:lnTo>
                    <a:pt x="15307" y="774211"/>
                  </a:lnTo>
                  <a:lnTo>
                    <a:pt x="26885" y="818396"/>
                  </a:lnTo>
                  <a:lnTo>
                    <a:pt x="41496" y="861266"/>
                  </a:lnTo>
                  <a:lnTo>
                    <a:pt x="59018" y="902699"/>
                  </a:lnTo>
                  <a:lnTo>
                    <a:pt x="79328" y="942573"/>
                  </a:lnTo>
                  <a:lnTo>
                    <a:pt x="102302" y="980764"/>
                  </a:lnTo>
                  <a:lnTo>
                    <a:pt x="127818" y="1017149"/>
                  </a:lnTo>
                  <a:lnTo>
                    <a:pt x="155754" y="1051606"/>
                  </a:lnTo>
                  <a:lnTo>
                    <a:pt x="185987" y="1084012"/>
                  </a:lnTo>
                  <a:lnTo>
                    <a:pt x="218393" y="1114245"/>
                  </a:lnTo>
                  <a:lnTo>
                    <a:pt x="252850" y="1142181"/>
                  </a:lnTo>
                  <a:lnTo>
                    <a:pt x="289235" y="1167697"/>
                  </a:lnTo>
                  <a:lnTo>
                    <a:pt x="327426" y="1190671"/>
                  </a:lnTo>
                  <a:lnTo>
                    <a:pt x="367300" y="1210981"/>
                  </a:lnTo>
                  <a:lnTo>
                    <a:pt x="408733" y="1228503"/>
                  </a:lnTo>
                  <a:lnTo>
                    <a:pt x="451603" y="1243114"/>
                  </a:lnTo>
                  <a:lnTo>
                    <a:pt x="495788" y="1254692"/>
                  </a:lnTo>
                  <a:lnTo>
                    <a:pt x="541164" y="1263114"/>
                  </a:lnTo>
                  <a:lnTo>
                    <a:pt x="587609" y="1268258"/>
                  </a:lnTo>
                  <a:lnTo>
                    <a:pt x="635000" y="1270000"/>
                  </a:lnTo>
                  <a:lnTo>
                    <a:pt x="682390" y="1268258"/>
                  </a:lnTo>
                  <a:lnTo>
                    <a:pt x="728835" y="1263114"/>
                  </a:lnTo>
                  <a:lnTo>
                    <a:pt x="774211" y="1254692"/>
                  </a:lnTo>
                  <a:lnTo>
                    <a:pt x="818396" y="1243114"/>
                  </a:lnTo>
                  <a:lnTo>
                    <a:pt x="861266" y="1228503"/>
                  </a:lnTo>
                  <a:lnTo>
                    <a:pt x="902699" y="1210981"/>
                  </a:lnTo>
                  <a:lnTo>
                    <a:pt x="942573" y="1190671"/>
                  </a:lnTo>
                  <a:lnTo>
                    <a:pt x="980764" y="1167697"/>
                  </a:lnTo>
                  <a:lnTo>
                    <a:pt x="1017149" y="1142181"/>
                  </a:lnTo>
                  <a:lnTo>
                    <a:pt x="1051606" y="1114245"/>
                  </a:lnTo>
                  <a:lnTo>
                    <a:pt x="1084012" y="1084012"/>
                  </a:lnTo>
                  <a:lnTo>
                    <a:pt x="1114245" y="1051606"/>
                  </a:lnTo>
                  <a:lnTo>
                    <a:pt x="1142181" y="1017149"/>
                  </a:lnTo>
                  <a:lnTo>
                    <a:pt x="1167697" y="980764"/>
                  </a:lnTo>
                  <a:lnTo>
                    <a:pt x="1190671" y="942573"/>
                  </a:lnTo>
                  <a:lnTo>
                    <a:pt x="1210981" y="902699"/>
                  </a:lnTo>
                  <a:lnTo>
                    <a:pt x="1228503" y="861266"/>
                  </a:lnTo>
                  <a:lnTo>
                    <a:pt x="1243114" y="818396"/>
                  </a:lnTo>
                  <a:lnTo>
                    <a:pt x="1254692" y="774211"/>
                  </a:lnTo>
                  <a:lnTo>
                    <a:pt x="1263114" y="728835"/>
                  </a:lnTo>
                  <a:lnTo>
                    <a:pt x="1268258" y="682390"/>
                  </a:lnTo>
                  <a:lnTo>
                    <a:pt x="1270000" y="635000"/>
                  </a:lnTo>
                  <a:lnTo>
                    <a:pt x="1268258" y="587609"/>
                  </a:lnTo>
                  <a:lnTo>
                    <a:pt x="1263114" y="541164"/>
                  </a:lnTo>
                  <a:lnTo>
                    <a:pt x="1254692" y="495788"/>
                  </a:lnTo>
                  <a:lnTo>
                    <a:pt x="1243114" y="451603"/>
                  </a:lnTo>
                  <a:lnTo>
                    <a:pt x="1228503" y="408733"/>
                  </a:lnTo>
                  <a:lnTo>
                    <a:pt x="1210981" y="367300"/>
                  </a:lnTo>
                  <a:lnTo>
                    <a:pt x="1190671" y="327426"/>
                  </a:lnTo>
                  <a:lnTo>
                    <a:pt x="1167697" y="289235"/>
                  </a:lnTo>
                  <a:lnTo>
                    <a:pt x="1142181" y="252850"/>
                  </a:lnTo>
                  <a:lnTo>
                    <a:pt x="1114245" y="218393"/>
                  </a:lnTo>
                  <a:lnTo>
                    <a:pt x="1084012" y="185987"/>
                  </a:lnTo>
                  <a:lnTo>
                    <a:pt x="1051606" y="155754"/>
                  </a:lnTo>
                  <a:lnTo>
                    <a:pt x="1017149" y="127818"/>
                  </a:lnTo>
                  <a:lnTo>
                    <a:pt x="980764" y="102302"/>
                  </a:lnTo>
                  <a:lnTo>
                    <a:pt x="942573" y="79328"/>
                  </a:lnTo>
                  <a:lnTo>
                    <a:pt x="902699" y="59018"/>
                  </a:lnTo>
                  <a:lnTo>
                    <a:pt x="861266" y="41496"/>
                  </a:lnTo>
                  <a:lnTo>
                    <a:pt x="818396" y="26885"/>
                  </a:lnTo>
                  <a:lnTo>
                    <a:pt x="774211" y="15307"/>
                  </a:lnTo>
                  <a:lnTo>
                    <a:pt x="728835" y="6885"/>
                  </a:lnTo>
                  <a:lnTo>
                    <a:pt x="682390" y="1741"/>
                  </a:lnTo>
                  <a:lnTo>
                    <a:pt x="635000" y="0"/>
                  </a:lnTo>
                  <a:close/>
                </a:path>
              </a:pathLst>
            </a:custGeom>
            <a:solidFill>
              <a:srgbClr val="343434">
                <a:alpha val="75000"/>
              </a:srgbClr>
            </a:solidFill>
          </p:spPr>
          <p:txBody>
            <a:bodyPr wrap="square" lIns="0" tIns="0" rIns="0" bIns="0" rtlCol="0"/>
            <a:lstStyle/>
            <a:p>
              <a:endParaRPr sz="1154"/>
            </a:p>
          </p:txBody>
        </p:sp>
      </p:grpSp>
      <p:pic>
        <p:nvPicPr>
          <p:cNvPr id="20" name="object 20"/>
          <p:cNvPicPr/>
          <p:nvPr/>
        </p:nvPicPr>
        <p:blipFill>
          <a:blip r:embed="rId4" cstate="print"/>
          <a:stretch>
            <a:fillRect/>
          </a:stretch>
        </p:blipFill>
        <p:spPr>
          <a:xfrm>
            <a:off x="6312582" y="2354819"/>
            <a:ext cx="1782285" cy="225320"/>
          </a:xfrm>
          <a:prstGeom prst="rect">
            <a:avLst/>
          </a:prstGeom>
        </p:spPr>
      </p:pic>
      <p:pic>
        <p:nvPicPr>
          <p:cNvPr id="21" name="object 21"/>
          <p:cNvPicPr/>
          <p:nvPr/>
        </p:nvPicPr>
        <p:blipFill>
          <a:blip r:embed="rId5" cstate="print"/>
          <a:stretch>
            <a:fillRect/>
          </a:stretch>
        </p:blipFill>
        <p:spPr>
          <a:xfrm>
            <a:off x="4556865" y="2354933"/>
            <a:ext cx="1214838" cy="210724"/>
          </a:xfrm>
          <a:prstGeom prst="rect">
            <a:avLst/>
          </a:prstGeom>
        </p:spPr>
      </p:pic>
      <p:sp>
        <p:nvSpPr>
          <p:cNvPr id="3" name="Título 2">
            <a:extLst>
              <a:ext uri="{FF2B5EF4-FFF2-40B4-BE49-F238E27FC236}">
                <a16:creationId xmlns:a16="http://schemas.microsoft.com/office/drawing/2014/main" id="{32822131-692A-58B9-CBD5-17ABC5B0794E}"/>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32F1D4F-D052-FAC1-AC03-7770FBC2B42C}"/>
              </a:ext>
            </a:extLst>
          </p:cNvPr>
          <p:cNvSpPr>
            <a:spLocks noGrp="1"/>
          </p:cNvSpPr>
          <p:nvPr>
            <p:ph idx="1"/>
          </p:nvPr>
        </p:nvSpPr>
        <p:spPr/>
        <p:txBody>
          <a:bodyPr/>
          <a:lstStyle/>
          <a:p>
            <a:endParaRPr lang="pt-B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1648" y="6720905"/>
            <a:ext cx="106235" cy="72131"/>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4945" y="744003"/>
            <a:ext cx="1751655" cy="116423"/>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4837614" y="4219055"/>
            <a:ext cx="2997321" cy="993677"/>
            <a:chOff x="1816100" y="6578600"/>
            <a:chExt cx="4673600" cy="1549400"/>
          </a:xfrm>
        </p:grpSpPr>
        <p:sp>
          <p:nvSpPr>
            <p:cNvPr id="12" name="object 12"/>
            <p:cNvSpPr/>
            <p:nvPr/>
          </p:nvSpPr>
          <p:spPr>
            <a:xfrm>
              <a:off x="1816100" y="6578599"/>
              <a:ext cx="1549400" cy="1549400"/>
            </a:xfrm>
            <a:custGeom>
              <a:avLst/>
              <a:gdLst/>
              <a:ahLst/>
              <a:cxnLst/>
              <a:rect l="l" t="t" r="r" b="b"/>
              <a:pathLst>
                <a:path w="1549400" h="1549400">
                  <a:moveTo>
                    <a:pt x="1549400" y="0"/>
                  </a:moveTo>
                  <a:lnTo>
                    <a:pt x="1536700" y="0"/>
                  </a:lnTo>
                  <a:lnTo>
                    <a:pt x="1536700" y="12700"/>
                  </a:lnTo>
                  <a:lnTo>
                    <a:pt x="1536700" y="1536700"/>
                  </a:lnTo>
                  <a:lnTo>
                    <a:pt x="12700" y="1536700"/>
                  </a:lnTo>
                  <a:lnTo>
                    <a:pt x="12700" y="12700"/>
                  </a:lnTo>
                  <a:lnTo>
                    <a:pt x="1536700" y="12700"/>
                  </a:lnTo>
                  <a:lnTo>
                    <a:pt x="1536700" y="0"/>
                  </a:lnTo>
                  <a:lnTo>
                    <a:pt x="12700" y="0"/>
                  </a:lnTo>
                  <a:lnTo>
                    <a:pt x="0" y="0"/>
                  </a:lnTo>
                  <a:lnTo>
                    <a:pt x="0" y="1549400"/>
                  </a:lnTo>
                  <a:lnTo>
                    <a:pt x="12700" y="1549400"/>
                  </a:lnTo>
                  <a:lnTo>
                    <a:pt x="1536700" y="1549400"/>
                  </a:lnTo>
                  <a:lnTo>
                    <a:pt x="1549400" y="1549400"/>
                  </a:lnTo>
                  <a:lnTo>
                    <a:pt x="1549400" y="0"/>
                  </a:lnTo>
                  <a:close/>
                </a:path>
              </a:pathLst>
            </a:custGeom>
            <a:solidFill>
              <a:srgbClr val="5E5E5E"/>
            </a:solidFill>
          </p:spPr>
          <p:txBody>
            <a:bodyPr wrap="square" lIns="0" tIns="0" rIns="0" bIns="0" rtlCol="0"/>
            <a:lstStyle/>
            <a:p>
              <a:endParaRPr sz="1154"/>
            </a:p>
          </p:txBody>
        </p:sp>
        <p:sp>
          <p:nvSpPr>
            <p:cNvPr id="13" name="object 13"/>
            <p:cNvSpPr/>
            <p:nvPr/>
          </p:nvSpPr>
          <p:spPr>
            <a:xfrm>
              <a:off x="1828800" y="6591300"/>
              <a:ext cx="508000" cy="1524000"/>
            </a:xfrm>
            <a:custGeom>
              <a:avLst/>
              <a:gdLst/>
              <a:ahLst/>
              <a:cxnLst/>
              <a:rect l="l" t="t" r="r" b="b"/>
              <a:pathLst>
                <a:path w="508000" h="1524000">
                  <a:moveTo>
                    <a:pt x="508000" y="0"/>
                  </a:moveTo>
                  <a:lnTo>
                    <a:pt x="0" y="0"/>
                  </a:lnTo>
                  <a:lnTo>
                    <a:pt x="0" y="1524000"/>
                  </a:lnTo>
                  <a:lnTo>
                    <a:pt x="508000" y="1524000"/>
                  </a:lnTo>
                  <a:lnTo>
                    <a:pt x="508000" y="0"/>
                  </a:lnTo>
                  <a:close/>
                </a:path>
              </a:pathLst>
            </a:custGeom>
            <a:solidFill>
              <a:srgbClr val="FF0000"/>
            </a:solidFill>
          </p:spPr>
          <p:txBody>
            <a:bodyPr wrap="square" lIns="0" tIns="0" rIns="0" bIns="0" rtlCol="0"/>
            <a:lstStyle/>
            <a:p>
              <a:endParaRPr sz="1154"/>
            </a:p>
          </p:txBody>
        </p:sp>
        <p:sp>
          <p:nvSpPr>
            <p:cNvPr id="14" name="object 14"/>
            <p:cNvSpPr/>
            <p:nvPr/>
          </p:nvSpPr>
          <p:spPr>
            <a:xfrm>
              <a:off x="2336800" y="6591300"/>
              <a:ext cx="508000" cy="1524000"/>
            </a:xfrm>
            <a:custGeom>
              <a:avLst/>
              <a:gdLst/>
              <a:ahLst/>
              <a:cxnLst/>
              <a:rect l="l" t="t" r="r" b="b"/>
              <a:pathLst>
                <a:path w="508000" h="1524000">
                  <a:moveTo>
                    <a:pt x="508000" y="0"/>
                  </a:moveTo>
                  <a:lnTo>
                    <a:pt x="0" y="0"/>
                  </a:lnTo>
                  <a:lnTo>
                    <a:pt x="0" y="1524000"/>
                  </a:lnTo>
                  <a:lnTo>
                    <a:pt x="508000" y="1524000"/>
                  </a:lnTo>
                  <a:lnTo>
                    <a:pt x="508000" y="0"/>
                  </a:lnTo>
                  <a:close/>
                </a:path>
              </a:pathLst>
            </a:custGeom>
            <a:solidFill>
              <a:srgbClr val="00FF00"/>
            </a:solidFill>
          </p:spPr>
          <p:txBody>
            <a:bodyPr wrap="square" lIns="0" tIns="0" rIns="0" bIns="0" rtlCol="0"/>
            <a:lstStyle/>
            <a:p>
              <a:endParaRPr sz="1154"/>
            </a:p>
          </p:txBody>
        </p:sp>
        <p:sp>
          <p:nvSpPr>
            <p:cNvPr id="15" name="object 15"/>
            <p:cNvSpPr/>
            <p:nvPr/>
          </p:nvSpPr>
          <p:spPr>
            <a:xfrm>
              <a:off x="2844800" y="6591300"/>
              <a:ext cx="508000" cy="1524000"/>
            </a:xfrm>
            <a:custGeom>
              <a:avLst/>
              <a:gdLst/>
              <a:ahLst/>
              <a:cxnLst/>
              <a:rect l="l" t="t" r="r" b="b"/>
              <a:pathLst>
                <a:path w="508000" h="1524000">
                  <a:moveTo>
                    <a:pt x="508000" y="0"/>
                  </a:moveTo>
                  <a:lnTo>
                    <a:pt x="0" y="0"/>
                  </a:lnTo>
                  <a:lnTo>
                    <a:pt x="0" y="1524000"/>
                  </a:lnTo>
                  <a:lnTo>
                    <a:pt x="508000" y="1524000"/>
                  </a:lnTo>
                  <a:lnTo>
                    <a:pt x="508000" y="0"/>
                  </a:lnTo>
                  <a:close/>
                </a:path>
              </a:pathLst>
            </a:custGeom>
            <a:solidFill>
              <a:srgbClr val="0000FF"/>
            </a:solidFill>
          </p:spPr>
          <p:txBody>
            <a:bodyPr wrap="square" lIns="0" tIns="0" rIns="0" bIns="0" rtlCol="0"/>
            <a:lstStyle/>
            <a:p>
              <a:endParaRPr sz="1154"/>
            </a:p>
          </p:txBody>
        </p:sp>
        <p:sp>
          <p:nvSpPr>
            <p:cNvPr id="16" name="object 16"/>
            <p:cNvSpPr/>
            <p:nvPr/>
          </p:nvSpPr>
          <p:spPr>
            <a:xfrm>
              <a:off x="3378200" y="6578599"/>
              <a:ext cx="1549400" cy="1549400"/>
            </a:xfrm>
            <a:custGeom>
              <a:avLst/>
              <a:gdLst/>
              <a:ahLst/>
              <a:cxnLst/>
              <a:rect l="l" t="t" r="r" b="b"/>
              <a:pathLst>
                <a:path w="1549400" h="1549400">
                  <a:moveTo>
                    <a:pt x="1549400" y="0"/>
                  </a:moveTo>
                  <a:lnTo>
                    <a:pt x="1536700" y="0"/>
                  </a:lnTo>
                  <a:lnTo>
                    <a:pt x="1536700" y="12700"/>
                  </a:lnTo>
                  <a:lnTo>
                    <a:pt x="1536700" y="1536700"/>
                  </a:lnTo>
                  <a:lnTo>
                    <a:pt x="12700" y="1536700"/>
                  </a:lnTo>
                  <a:lnTo>
                    <a:pt x="12700" y="12700"/>
                  </a:lnTo>
                  <a:lnTo>
                    <a:pt x="1536700" y="12700"/>
                  </a:lnTo>
                  <a:lnTo>
                    <a:pt x="1536700" y="0"/>
                  </a:lnTo>
                  <a:lnTo>
                    <a:pt x="12700" y="0"/>
                  </a:lnTo>
                  <a:lnTo>
                    <a:pt x="0" y="0"/>
                  </a:lnTo>
                  <a:lnTo>
                    <a:pt x="0" y="1549400"/>
                  </a:lnTo>
                  <a:lnTo>
                    <a:pt x="12700" y="1549400"/>
                  </a:lnTo>
                  <a:lnTo>
                    <a:pt x="1536700" y="1549400"/>
                  </a:lnTo>
                  <a:lnTo>
                    <a:pt x="1549400" y="1549400"/>
                  </a:lnTo>
                  <a:lnTo>
                    <a:pt x="1549400" y="0"/>
                  </a:lnTo>
                  <a:close/>
                </a:path>
              </a:pathLst>
            </a:custGeom>
            <a:solidFill>
              <a:srgbClr val="5E5E5E"/>
            </a:solidFill>
          </p:spPr>
          <p:txBody>
            <a:bodyPr wrap="square" lIns="0" tIns="0" rIns="0" bIns="0" rtlCol="0"/>
            <a:lstStyle/>
            <a:p>
              <a:endParaRPr sz="1154"/>
            </a:p>
          </p:txBody>
        </p:sp>
        <p:sp>
          <p:nvSpPr>
            <p:cNvPr id="17" name="object 17"/>
            <p:cNvSpPr/>
            <p:nvPr/>
          </p:nvSpPr>
          <p:spPr>
            <a:xfrm>
              <a:off x="3390900" y="6591300"/>
              <a:ext cx="508000" cy="1524000"/>
            </a:xfrm>
            <a:custGeom>
              <a:avLst/>
              <a:gdLst/>
              <a:ahLst/>
              <a:cxnLst/>
              <a:rect l="l" t="t" r="r" b="b"/>
              <a:pathLst>
                <a:path w="508000" h="1524000">
                  <a:moveTo>
                    <a:pt x="508000" y="0"/>
                  </a:moveTo>
                  <a:lnTo>
                    <a:pt x="0" y="0"/>
                  </a:lnTo>
                  <a:lnTo>
                    <a:pt x="0" y="1524000"/>
                  </a:lnTo>
                  <a:lnTo>
                    <a:pt x="508000" y="1524000"/>
                  </a:lnTo>
                  <a:lnTo>
                    <a:pt x="508000" y="0"/>
                  </a:lnTo>
                  <a:close/>
                </a:path>
              </a:pathLst>
            </a:custGeom>
            <a:solidFill>
              <a:srgbClr val="A50000"/>
            </a:solidFill>
          </p:spPr>
          <p:txBody>
            <a:bodyPr wrap="square" lIns="0" tIns="0" rIns="0" bIns="0" rtlCol="0"/>
            <a:lstStyle/>
            <a:p>
              <a:endParaRPr sz="1154"/>
            </a:p>
          </p:txBody>
        </p:sp>
        <p:sp>
          <p:nvSpPr>
            <p:cNvPr id="18" name="object 18"/>
            <p:cNvSpPr/>
            <p:nvPr/>
          </p:nvSpPr>
          <p:spPr>
            <a:xfrm>
              <a:off x="3898900" y="6591300"/>
              <a:ext cx="508000" cy="1524000"/>
            </a:xfrm>
            <a:custGeom>
              <a:avLst/>
              <a:gdLst/>
              <a:ahLst/>
              <a:cxnLst/>
              <a:rect l="l" t="t" r="r" b="b"/>
              <a:pathLst>
                <a:path w="508000" h="1524000">
                  <a:moveTo>
                    <a:pt x="508000" y="0"/>
                  </a:moveTo>
                  <a:lnTo>
                    <a:pt x="0" y="0"/>
                  </a:lnTo>
                  <a:lnTo>
                    <a:pt x="0" y="1524000"/>
                  </a:lnTo>
                  <a:lnTo>
                    <a:pt x="508000" y="1524000"/>
                  </a:lnTo>
                  <a:lnTo>
                    <a:pt x="508000" y="0"/>
                  </a:lnTo>
                  <a:close/>
                </a:path>
              </a:pathLst>
            </a:custGeom>
            <a:solidFill>
              <a:srgbClr val="00A500"/>
            </a:solidFill>
          </p:spPr>
          <p:txBody>
            <a:bodyPr wrap="square" lIns="0" tIns="0" rIns="0" bIns="0" rtlCol="0"/>
            <a:lstStyle/>
            <a:p>
              <a:endParaRPr sz="1154"/>
            </a:p>
          </p:txBody>
        </p:sp>
        <p:sp>
          <p:nvSpPr>
            <p:cNvPr id="19" name="object 19"/>
            <p:cNvSpPr/>
            <p:nvPr/>
          </p:nvSpPr>
          <p:spPr>
            <a:xfrm>
              <a:off x="4406900" y="6591300"/>
              <a:ext cx="508000" cy="1524000"/>
            </a:xfrm>
            <a:custGeom>
              <a:avLst/>
              <a:gdLst/>
              <a:ahLst/>
              <a:cxnLst/>
              <a:rect l="l" t="t" r="r" b="b"/>
              <a:pathLst>
                <a:path w="508000" h="1524000">
                  <a:moveTo>
                    <a:pt x="508000" y="0"/>
                  </a:moveTo>
                  <a:lnTo>
                    <a:pt x="0" y="0"/>
                  </a:lnTo>
                  <a:lnTo>
                    <a:pt x="0" y="1524000"/>
                  </a:lnTo>
                  <a:lnTo>
                    <a:pt x="508000" y="1524000"/>
                  </a:lnTo>
                  <a:lnTo>
                    <a:pt x="508000" y="0"/>
                  </a:lnTo>
                  <a:close/>
                </a:path>
              </a:pathLst>
            </a:custGeom>
            <a:solidFill>
              <a:srgbClr val="0000FF"/>
            </a:solidFill>
          </p:spPr>
          <p:txBody>
            <a:bodyPr wrap="square" lIns="0" tIns="0" rIns="0" bIns="0" rtlCol="0"/>
            <a:lstStyle/>
            <a:p>
              <a:endParaRPr sz="1154"/>
            </a:p>
          </p:txBody>
        </p:sp>
        <p:sp>
          <p:nvSpPr>
            <p:cNvPr id="20" name="object 20"/>
            <p:cNvSpPr/>
            <p:nvPr/>
          </p:nvSpPr>
          <p:spPr>
            <a:xfrm>
              <a:off x="4940300" y="6578599"/>
              <a:ext cx="1549400" cy="1549400"/>
            </a:xfrm>
            <a:custGeom>
              <a:avLst/>
              <a:gdLst/>
              <a:ahLst/>
              <a:cxnLst/>
              <a:rect l="l" t="t" r="r" b="b"/>
              <a:pathLst>
                <a:path w="1549400" h="1549400">
                  <a:moveTo>
                    <a:pt x="1549400" y="0"/>
                  </a:moveTo>
                  <a:lnTo>
                    <a:pt x="1536700" y="0"/>
                  </a:lnTo>
                  <a:lnTo>
                    <a:pt x="1536700" y="12700"/>
                  </a:lnTo>
                  <a:lnTo>
                    <a:pt x="1536700" y="1536700"/>
                  </a:lnTo>
                  <a:lnTo>
                    <a:pt x="12700" y="1536700"/>
                  </a:lnTo>
                  <a:lnTo>
                    <a:pt x="12700" y="12700"/>
                  </a:lnTo>
                  <a:lnTo>
                    <a:pt x="1536700" y="12700"/>
                  </a:lnTo>
                  <a:lnTo>
                    <a:pt x="1536700" y="0"/>
                  </a:lnTo>
                  <a:lnTo>
                    <a:pt x="12700" y="0"/>
                  </a:lnTo>
                  <a:lnTo>
                    <a:pt x="0" y="0"/>
                  </a:lnTo>
                  <a:lnTo>
                    <a:pt x="0" y="1549400"/>
                  </a:lnTo>
                  <a:lnTo>
                    <a:pt x="12700" y="1549400"/>
                  </a:lnTo>
                  <a:lnTo>
                    <a:pt x="1536700" y="1549400"/>
                  </a:lnTo>
                  <a:lnTo>
                    <a:pt x="1549400" y="1549400"/>
                  </a:lnTo>
                  <a:lnTo>
                    <a:pt x="1549400" y="0"/>
                  </a:lnTo>
                  <a:close/>
                </a:path>
              </a:pathLst>
            </a:custGeom>
            <a:solidFill>
              <a:srgbClr val="5E5E5E"/>
            </a:solidFill>
          </p:spPr>
          <p:txBody>
            <a:bodyPr wrap="square" lIns="0" tIns="0" rIns="0" bIns="0" rtlCol="0"/>
            <a:lstStyle/>
            <a:p>
              <a:endParaRPr sz="1154"/>
            </a:p>
          </p:txBody>
        </p:sp>
        <p:sp>
          <p:nvSpPr>
            <p:cNvPr id="21" name="object 21"/>
            <p:cNvSpPr/>
            <p:nvPr/>
          </p:nvSpPr>
          <p:spPr>
            <a:xfrm>
              <a:off x="4953000" y="6591300"/>
              <a:ext cx="508000" cy="1524000"/>
            </a:xfrm>
            <a:custGeom>
              <a:avLst/>
              <a:gdLst/>
              <a:ahLst/>
              <a:cxnLst/>
              <a:rect l="l" t="t" r="r" b="b"/>
              <a:pathLst>
                <a:path w="508000" h="1524000">
                  <a:moveTo>
                    <a:pt x="508000" y="0"/>
                  </a:moveTo>
                  <a:lnTo>
                    <a:pt x="0" y="0"/>
                  </a:lnTo>
                  <a:lnTo>
                    <a:pt x="0" y="1524000"/>
                  </a:lnTo>
                  <a:lnTo>
                    <a:pt x="508000" y="1524000"/>
                  </a:lnTo>
                  <a:lnTo>
                    <a:pt x="508000" y="0"/>
                  </a:lnTo>
                  <a:close/>
                </a:path>
              </a:pathLst>
            </a:custGeom>
            <a:solidFill>
              <a:srgbClr val="310000"/>
            </a:solidFill>
          </p:spPr>
          <p:txBody>
            <a:bodyPr wrap="square" lIns="0" tIns="0" rIns="0" bIns="0" rtlCol="0"/>
            <a:lstStyle/>
            <a:p>
              <a:endParaRPr sz="1154"/>
            </a:p>
          </p:txBody>
        </p:sp>
        <p:sp>
          <p:nvSpPr>
            <p:cNvPr id="22" name="object 22"/>
            <p:cNvSpPr/>
            <p:nvPr/>
          </p:nvSpPr>
          <p:spPr>
            <a:xfrm>
              <a:off x="5461000" y="6591300"/>
              <a:ext cx="508000" cy="1524000"/>
            </a:xfrm>
            <a:custGeom>
              <a:avLst/>
              <a:gdLst/>
              <a:ahLst/>
              <a:cxnLst/>
              <a:rect l="l" t="t" r="r" b="b"/>
              <a:pathLst>
                <a:path w="508000" h="1524000">
                  <a:moveTo>
                    <a:pt x="508000" y="0"/>
                  </a:moveTo>
                  <a:lnTo>
                    <a:pt x="0" y="0"/>
                  </a:lnTo>
                  <a:lnTo>
                    <a:pt x="0" y="1524000"/>
                  </a:lnTo>
                  <a:lnTo>
                    <a:pt x="508000" y="1524000"/>
                  </a:lnTo>
                  <a:lnTo>
                    <a:pt x="508000" y="0"/>
                  </a:lnTo>
                  <a:close/>
                </a:path>
              </a:pathLst>
            </a:custGeom>
            <a:solidFill>
              <a:srgbClr val="00FF00"/>
            </a:solidFill>
          </p:spPr>
          <p:txBody>
            <a:bodyPr wrap="square" lIns="0" tIns="0" rIns="0" bIns="0" rtlCol="0"/>
            <a:lstStyle/>
            <a:p>
              <a:endParaRPr sz="1154"/>
            </a:p>
          </p:txBody>
        </p:sp>
        <p:sp>
          <p:nvSpPr>
            <p:cNvPr id="23" name="object 23"/>
            <p:cNvSpPr/>
            <p:nvPr/>
          </p:nvSpPr>
          <p:spPr>
            <a:xfrm>
              <a:off x="5969000" y="6591300"/>
              <a:ext cx="508000" cy="1524000"/>
            </a:xfrm>
            <a:custGeom>
              <a:avLst/>
              <a:gdLst/>
              <a:ahLst/>
              <a:cxnLst/>
              <a:rect l="l" t="t" r="r" b="b"/>
              <a:pathLst>
                <a:path w="508000" h="1524000">
                  <a:moveTo>
                    <a:pt x="508000" y="0"/>
                  </a:moveTo>
                  <a:lnTo>
                    <a:pt x="0" y="0"/>
                  </a:lnTo>
                  <a:lnTo>
                    <a:pt x="0" y="1524000"/>
                  </a:lnTo>
                  <a:lnTo>
                    <a:pt x="508000" y="1524000"/>
                  </a:lnTo>
                  <a:lnTo>
                    <a:pt x="508000" y="0"/>
                  </a:lnTo>
                  <a:close/>
                </a:path>
              </a:pathLst>
            </a:custGeom>
            <a:solidFill>
              <a:srgbClr val="000031"/>
            </a:solidFill>
          </p:spPr>
          <p:txBody>
            <a:bodyPr wrap="square" lIns="0" tIns="0" rIns="0" bIns="0" rtlCol="0"/>
            <a:lstStyle/>
            <a:p>
              <a:endParaRPr sz="1154"/>
            </a:p>
          </p:txBody>
        </p:sp>
      </p:grpSp>
      <p:pic>
        <p:nvPicPr>
          <p:cNvPr id="24" name="object 24"/>
          <p:cNvPicPr/>
          <p:nvPr/>
        </p:nvPicPr>
        <p:blipFill>
          <a:blip r:embed="rId4" cstate="print"/>
          <a:stretch>
            <a:fillRect/>
          </a:stretch>
        </p:blipFill>
        <p:spPr>
          <a:xfrm>
            <a:off x="6608558" y="2440699"/>
            <a:ext cx="1386218" cy="212092"/>
          </a:xfrm>
          <a:prstGeom prst="rect">
            <a:avLst/>
          </a:prstGeom>
        </p:spPr>
      </p:pic>
      <p:grpSp>
        <p:nvGrpSpPr>
          <p:cNvPr id="25" name="object 25"/>
          <p:cNvGrpSpPr/>
          <p:nvPr/>
        </p:nvGrpSpPr>
        <p:grpSpPr>
          <a:xfrm>
            <a:off x="4389645" y="1539385"/>
            <a:ext cx="1889615" cy="2611253"/>
            <a:chOff x="1117600" y="2400300"/>
            <a:chExt cx="2946400" cy="4071620"/>
          </a:xfrm>
        </p:grpSpPr>
        <p:pic>
          <p:nvPicPr>
            <p:cNvPr id="26" name="object 26"/>
            <p:cNvPicPr/>
            <p:nvPr/>
          </p:nvPicPr>
          <p:blipFill>
            <a:blip r:embed="rId5" cstate="print"/>
            <a:stretch>
              <a:fillRect/>
            </a:stretch>
          </p:blipFill>
          <p:spPr>
            <a:xfrm>
              <a:off x="1117600" y="2400300"/>
              <a:ext cx="2946400" cy="2946400"/>
            </a:xfrm>
            <a:prstGeom prst="rect">
              <a:avLst/>
            </a:prstGeom>
          </p:spPr>
        </p:pic>
        <p:sp>
          <p:nvSpPr>
            <p:cNvPr id="27" name="object 27"/>
            <p:cNvSpPr/>
            <p:nvPr/>
          </p:nvSpPr>
          <p:spPr>
            <a:xfrm>
              <a:off x="1810305" y="5356802"/>
              <a:ext cx="528955" cy="1115060"/>
            </a:xfrm>
            <a:custGeom>
              <a:avLst/>
              <a:gdLst/>
              <a:ahLst/>
              <a:cxnLst/>
              <a:rect l="l" t="t" r="r" b="b"/>
              <a:pathLst>
                <a:path w="528955" h="1115060">
                  <a:moveTo>
                    <a:pt x="528622" y="1053074"/>
                  </a:moveTo>
                  <a:lnTo>
                    <a:pt x="526977" y="1049405"/>
                  </a:lnTo>
                  <a:lnTo>
                    <a:pt x="520423" y="1046908"/>
                  </a:lnTo>
                  <a:lnTo>
                    <a:pt x="516754" y="1048553"/>
                  </a:lnTo>
                  <a:lnTo>
                    <a:pt x="497421" y="1099302"/>
                  </a:lnTo>
                  <a:lnTo>
                    <a:pt x="446671" y="1079969"/>
                  </a:lnTo>
                  <a:lnTo>
                    <a:pt x="443003" y="1081614"/>
                  </a:lnTo>
                  <a:lnTo>
                    <a:pt x="440506" y="1088168"/>
                  </a:lnTo>
                  <a:lnTo>
                    <a:pt x="442150" y="1091837"/>
                  </a:lnTo>
                  <a:lnTo>
                    <a:pt x="496376" y="1112494"/>
                  </a:lnTo>
                  <a:lnTo>
                    <a:pt x="495300" y="1110094"/>
                  </a:lnTo>
                  <a:lnTo>
                    <a:pt x="506889" y="1104899"/>
                  </a:lnTo>
                  <a:lnTo>
                    <a:pt x="507964" y="1107299"/>
                  </a:lnTo>
                  <a:lnTo>
                    <a:pt x="528622" y="1053074"/>
                  </a:lnTo>
                  <a:close/>
                </a:path>
                <a:path w="528955" h="1115060">
                  <a:moveTo>
                    <a:pt x="500618" y="1090910"/>
                  </a:moveTo>
                  <a:lnTo>
                    <a:pt x="11588" y="0"/>
                  </a:lnTo>
                  <a:lnTo>
                    <a:pt x="0" y="5195"/>
                  </a:lnTo>
                  <a:lnTo>
                    <a:pt x="489029" y="1096105"/>
                  </a:lnTo>
                  <a:lnTo>
                    <a:pt x="497421" y="1099302"/>
                  </a:lnTo>
                  <a:lnTo>
                    <a:pt x="500618" y="1090910"/>
                  </a:lnTo>
                  <a:close/>
                </a:path>
                <a:path w="528955" h="1115060">
                  <a:moveTo>
                    <a:pt x="507964" y="1107299"/>
                  </a:moveTo>
                  <a:lnTo>
                    <a:pt x="506889" y="1104899"/>
                  </a:lnTo>
                  <a:lnTo>
                    <a:pt x="495300" y="1110094"/>
                  </a:lnTo>
                  <a:lnTo>
                    <a:pt x="496376" y="1112494"/>
                  </a:lnTo>
                  <a:lnTo>
                    <a:pt x="502111" y="1114679"/>
                  </a:lnTo>
                  <a:lnTo>
                    <a:pt x="505780" y="1113035"/>
                  </a:lnTo>
                  <a:lnTo>
                    <a:pt x="507964" y="1107299"/>
                  </a:lnTo>
                  <a:close/>
                </a:path>
              </a:pathLst>
            </a:custGeom>
            <a:solidFill>
              <a:srgbClr val="D3D3D3"/>
            </a:solidFill>
          </p:spPr>
          <p:txBody>
            <a:bodyPr wrap="square" lIns="0" tIns="0" rIns="0" bIns="0" rtlCol="0"/>
            <a:lstStyle/>
            <a:p>
              <a:endParaRPr sz="1154"/>
            </a:p>
          </p:txBody>
        </p:sp>
      </p:grpSp>
      <p:sp>
        <p:nvSpPr>
          <p:cNvPr id="3" name="Título 2">
            <a:extLst>
              <a:ext uri="{FF2B5EF4-FFF2-40B4-BE49-F238E27FC236}">
                <a16:creationId xmlns:a16="http://schemas.microsoft.com/office/drawing/2014/main" id="{30CCBB31-6C51-99A4-6F8B-AE939F81C52D}"/>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4BF235D3-15CF-5709-D180-580D5213C0CB}"/>
              </a:ext>
            </a:extLst>
          </p:cNvPr>
          <p:cNvSpPr>
            <a:spLocks noGrp="1"/>
          </p:cNvSpPr>
          <p:nvPr>
            <p:ph idx="1"/>
          </p:nvPr>
        </p:nvSpPr>
        <p:spPr/>
        <p:txBody>
          <a:bodyPr/>
          <a:lstStyle/>
          <a:p>
            <a:endParaRPr lang="pt-B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0980" y="6720807"/>
            <a:ext cx="105844" cy="72522"/>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6085" y="741609"/>
            <a:ext cx="1013595" cy="90196"/>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4621579" y="3820379"/>
            <a:ext cx="1150027" cy="118817"/>
          </a:xfrm>
          <a:prstGeom prst="rect">
            <a:avLst/>
          </a:prstGeom>
        </p:spPr>
      </p:pic>
      <p:sp>
        <p:nvSpPr>
          <p:cNvPr id="12" name="object 12"/>
          <p:cNvSpPr/>
          <p:nvPr/>
        </p:nvSpPr>
        <p:spPr>
          <a:xfrm>
            <a:off x="4715441" y="400321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13" name="object 13"/>
          <p:cNvSpPr/>
          <p:nvPr/>
        </p:nvSpPr>
        <p:spPr>
          <a:xfrm>
            <a:off x="4799578" y="3995884"/>
            <a:ext cx="357968" cy="61087"/>
          </a:xfrm>
          <a:custGeom>
            <a:avLst/>
            <a:gdLst/>
            <a:ahLst/>
            <a:cxnLst/>
            <a:rect l="l" t="t" r="r" b="b"/>
            <a:pathLst>
              <a:path w="558164" h="95250">
                <a:moveTo>
                  <a:pt x="45338" y="5968"/>
                </a:moveTo>
                <a:lnTo>
                  <a:pt x="32003" y="5968"/>
                </a:lnTo>
                <a:lnTo>
                  <a:pt x="0" y="93979"/>
                </a:lnTo>
                <a:lnTo>
                  <a:pt x="12191" y="93979"/>
                </a:lnTo>
                <a:lnTo>
                  <a:pt x="19303" y="74294"/>
                </a:lnTo>
                <a:lnTo>
                  <a:pt x="70086" y="74294"/>
                </a:lnTo>
                <a:lnTo>
                  <a:pt x="66682" y="64896"/>
                </a:lnTo>
                <a:lnTo>
                  <a:pt x="22605" y="64896"/>
                </a:lnTo>
                <a:lnTo>
                  <a:pt x="38607" y="20192"/>
                </a:lnTo>
                <a:lnTo>
                  <a:pt x="50490" y="20192"/>
                </a:lnTo>
                <a:lnTo>
                  <a:pt x="45338" y="5968"/>
                </a:lnTo>
                <a:close/>
              </a:path>
              <a:path w="558164" h="95250">
                <a:moveTo>
                  <a:pt x="70086" y="74294"/>
                </a:moveTo>
                <a:lnTo>
                  <a:pt x="57911" y="74294"/>
                </a:lnTo>
                <a:lnTo>
                  <a:pt x="65023" y="93979"/>
                </a:lnTo>
                <a:lnTo>
                  <a:pt x="77215" y="93979"/>
                </a:lnTo>
                <a:lnTo>
                  <a:pt x="70086" y="74294"/>
                </a:lnTo>
                <a:close/>
              </a:path>
              <a:path w="558164" h="95250">
                <a:moveTo>
                  <a:pt x="50490" y="20192"/>
                </a:moveTo>
                <a:lnTo>
                  <a:pt x="38607" y="20192"/>
                </a:lnTo>
                <a:lnTo>
                  <a:pt x="54609" y="64896"/>
                </a:lnTo>
                <a:lnTo>
                  <a:pt x="66682" y="64896"/>
                </a:lnTo>
                <a:lnTo>
                  <a:pt x="50490" y="20192"/>
                </a:lnTo>
                <a:close/>
              </a:path>
              <a:path w="558164" h="95250">
                <a:moveTo>
                  <a:pt x="102721" y="24383"/>
                </a:moveTo>
                <a:lnTo>
                  <a:pt x="91164" y="24383"/>
                </a:lnTo>
                <a:lnTo>
                  <a:pt x="91164" y="93979"/>
                </a:lnTo>
                <a:lnTo>
                  <a:pt x="102721" y="93979"/>
                </a:lnTo>
                <a:lnTo>
                  <a:pt x="102721" y="48344"/>
                </a:lnTo>
                <a:lnTo>
                  <a:pt x="104499" y="42798"/>
                </a:lnTo>
                <a:lnTo>
                  <a:pt x="108403" y="38607"/>
                </a:lnTo>
                <a:lnTo>
                  <a:pt x="111611" y="35094"/>
                </a:lnTo>
                <a:lnTo>
                  <a:pt x="113275" y="34416"/>
                </a:lnTo>
                <a:lnTo>
                  <a:pt x="102721" y="34416"/>
                </a:lnTo>
                <a:lnTo>
                  <a:pt x="102721" y="24383"/>
                </a:lnTo>
                <a:close/>
              </a:path>
              <a:path w="558164" h="95250">
                <a:moveTo>
                  <a:pt x="147687" y="33146"/>
                </a:moveTo>
                <a:lnTo>
                  <a:pt x="128248" y="33146"/>
                </a:lnTo>
                <a:lnTo>
                  <a:pt x="132862" y="35009"/>
                </a:lnTo>
                <a:lnTo>
                  <a:pt x="136249" y="38734"/>
                </a:lnTo>
                <a:lnTo>
                  <a:pt x="139720" y="42375"/>
                </a:lnTo>
                <a:lnTo>
                  <a:pt x="141456" y="47667"/>
                </a:lnTo>
                <a:lnTo>
                  <a:pt x="141456" y="93979"/>
                </a:lnTo>
                <a:lnTo>
                  <a:pt x="152886" y="93979"/>
                </a:lnTo>
                <a:lnTo>
                  <a:pt x="152886" y="48344"/>
                </a:lnTo>
                <a:lnTo>
                  <a:pt x="154664" y="42798"/>
                </a:lnTo>
                <a:lnTo>
                  <a:pt x="158568" y="38607"/>
                </a:lnTo>
                <a:lnTo>
                  <a:pt x="150219" y="38607"/>
                </a:lnTo>
                <a:lnTo>
                  <a:pt x="148017" y="33527"/>
                </a:lnTo>
                <a:lnTo>
                  <a:pt x="147687" y="33146"/>
                </a:lnTo>
                <a:close/>
              </a:path>
              <a:path w="558164" h="95250">
                <a:moveTo>
                  <a:pt x="197491" y="33146"/>
                </a:moveTo>
                <a:lnTo>
                  <a:pt x="178413" y="33146"/>
                </a:lnTo>
                <a:lnTo>
                  <a:pt x="183027" y="35009"/>
                </a:lnTo>
                <a:lnTo>
                  <a:pt x="186414" y="38734"/>
                </a:lnTo>
                <a:lnTo>
                  <a:pt x="189885" y="42375"/>
                </a:lnTo>
                <a:lnTo>
                  <a:pt x="191621" y="47667"/>
                </a:lnTo>
                <a:lnTo>
                  <a:pt x="191621" y="93979"/>
                </a:lnTo>
                <a:lnTo>
                  <a:pt x="203051" y="93979"/>
                </a:lnTo>
                <a:lnTo>
                  <a:pt x="203051" y="46524"/>
                </a:lnTo>
                <a:lnTo>
                  <a:pt x="201823" y="41063"/>
                </a:lnTo>
                <a:lnTo>
                  <a:pt x="197491" y="33146"/>
                </a:lnTo>
                <a:close/>
              </a:path>
              <a:path w="558164" h="95250">
                <a:moveTo>
                  <a:pt x="180275" y="23113"/>
                </a:moveTo>
                <a:lnTo>
                  <a:pt x="169353" y="23113"/>
                </a:lnTo>
                <a:lnTo>
                  <a:pt x="164358" y="24468"/>
                </a:lnTo>
                <a:lnTo>
                  <a:pt x="155383" y="29887"/>
                </a:lnTo>
                <a:lnTo>
                  <a:pt x="152166" y="33697"/>
                </a:lnTo>
                <a:lnTo>
                  <a:pt x="150219" y="38607"/>
                </a:lnTo>
                <a:lnTo>
                  <a:pt x="158568" y="38607"/>
                </a:lnTo>
                <a:lnTo>
                  <a:pt x="161776" y="35094"/>
                </a:lnTo>
                <a:lnTo>
                  <a:pt x="166559" y="33146"/>
                </a:lnTo>
                <a:lnTo>
                  <a:pt x="197491" y="33146"/>
                </a:lnTo>
                <a:lnTo>
                  <a:pt x="196912" y="32088"/>
                </a:lnTo>
                <a:lnTo>
                  <a:pt x="193568" y="28744"/>
                </a:lnTo>
                <a:lnTo>
                  <a:pt x="189335" y="26542"/>
                </a:lnTo>
                <a:lnTo>
                  <a:pt x="185101" y="24256"/>
                </a:lnTo>
                <a:lnTo>
                  <a:pt x="180275" y="23113"/>
                </a:lnTo>
                <a:close/>
              </a:path>
              <a:path w="558164" h="95250">
                <a:moveTo>
                  <a:pt x="130534" y="23113"/>
                </a:moveTo>
                <a:lnTo>
                  <a:pt x="120035" y="23113"/>
                </a:lnTo>
                <a:lnTo>
                  <a:pt x="115759" y="24087"/>
                </a:lnTo>
                <a:lnTo>
                  <a:pt x="111865" y="26034"/>
                </a:lnTo>
                <a:lnTo>
                  <a:pt x="108055" y="27982"/>
                </a:lnTo>
                <a:lnTo>
                  <a:pt x="105007" y="30776"/>
                </a:lnTo>
                <a:lnTo>
                  <a:pt x="102721" y="34416"/>
                </a:lnTo>
                <a:lnTo>
                  <a:pt x="113275" y="34416"/>
                </a:lnTo>
                <a:lnTo>
                  <a:pt x="116394" y="33146"/>
                </a:lnTo>
                <a:lnTo>
                  <a:pt x="147687" y="33146"/>
                </a:lnTo>
                <a:lnTo>
                  <a:pt x="144673" y="29675"/>
                </a:lnTo>
                <a:lnTo>
                  <a:pt x="135698" y="24426"/>
                </a:lnTo>
                <a:lnTo>
                  <a:pt x="130534" y="23113"/>
                </a:lnTo>
                <a:close/>
              </a:path>
              <a:path w="558164" h="95250">
                <a:moveTo>
                  <a:pt x="256806" y="23240"/>
                </a:moveTo>
                <a:lnTo>
                  <a:pt x="244530" y="23240"/>
                </a:lnTo>
                <a:lnTo>
                  <a:pt x="238899" y="24722"/>
                </a:lnTo>
                <a:lnTo>
                  <a:pt x="228824" y="30649"/>
                </a:lnTo>
                <a:lnTo>
                  <a:pt x="224887" y="34840"/>
                </a:lnTo>
                <a:lnTo>
                  <a:pt x="221369" y="41444"/>
                </a:lnTo>
                <a:lnTo>
                  <a:pt x="219130" y="45592"/>
                </a:lnTo>
                <a:lnTo>
                  <a:pt x="217690" y="51815"/>
                </a:lnTo>
                <a:lnTo>
                  <a:pt x="217690" y="65955"/>
                </a:lnTo>
                <a:lnTo>
                  <a:pt x="244403" y="95122"/>
                </a:lnTo>
                <a:lnTo>
                  <a:pt x="256595" y="95122"/>
                </a:lnTo>
                <a:lnTo>
                  <a:pt x="261844" y="93810"/>
                </a:lnTo>
                <a:lnTo>
                  <a:pt x="270903" y="88476"/>
                </a:lnTo>
                <a:lnTo>
                  <a:pt x="274332" y="85089"/>
                </a:lnTo>
                <a:lnTo>
                  <a:pt x="248678" y="84962"/>
                </a:lnTo>
                <a:lnTo>
                  <a:pt x="244741" y="83946"/>
                </a:lnTo>
                <a:lnTo>
                  <a:pt x="229501" y="53678"/>
                </a:lnTo>
                <a:lnTo>
                  <a:pt x="230560" y="49106"/>
                </a:lnTo>
                <a:lnTo>
                  <a:pt x="234793" y="41317"/>
                </a:lnTo>
                <a:lnTo>
                  <a:pt x="237629" y="38353"/>
                </a:lnTo>
                <a:lnTo>
                  <a:pt x="244741" y="34289"/>
                </a:lnTo>
                <a:lnTo>
                  <a:pt x="248678" y="33273"/>
                </a:lnTo>
                <a:lnTo>
                  <a:pt x="274511" y="33273"/>
                </a:lnTo>
                <a:lnTo>
                  <a:pt x="274417" y="33104"/>
                </a:lnTo>
                <a:lnTo>
                  <a:pt x="271073" y="29802"/>
                </a:lnTo>
                <a:lnTo>
                  <a:pt x="262098" y="24553"/>
                </a:lnTo>
                <a:lnTo>
                  <a:pt x="256806" y="23240"/>
                </a:lnTo>
                <a:close/>
              </a:path>
              <a:path w="558164" h="95250">
                <a:moveTo>
                  <a:pt x="288302" y="81025"/>
                </a:moveTo>
                <a:lnTo>
                  <a:pt x="276618" y="81025"/>
                </a:lnTo>
                <a:lnTo>
                  <a:pt x="276618" y="93979"/>
                </a:lnTo>
                <a:lnTo>
                  <a:pt x="288302" y="93979"/>
                </a:lnTo>
                <a:lnTo>
                  <a:pt x="288302" y="81025"/>
                </a:lnTo>
                <a:close/>
              </a:path>
              <a:path w="558164" h="95250">
                <a:moveTo>
                  <a:pt x="274511" y="33273"/>
                </a:moveTo>
                <a:lnTo>
                  <a:pt x="257314" y="33273"/>
                </a:lnTo>
                <a:lnTo>
                  <a:pt x="261251" y="34332"/>
                </a:lnTo>
                <a:lnTo>
                  <a:pt x="264807" y="36448"/>
                </a:lnTo>
                <a:lnTo>
                  <a:pt x="276618" y="64304"/>
                </a:lnTo>
                <a:lnTo>
                  <a:pt x="275560" y="68918"/>
                </a:lnTo>
                <a:lnTo>
                  <a:pt x="257314" y="84962"/>
                </a:lnTo>
                <a:lnTo>
                  <a:pt x="274404" y="84962"/>
                </a:lnTo>
                <a:lnTo>
                  <a:pt x="276618" y="81025"/>
                </a:lnTo>
                <a:lnTo>
                  <a:pt x="288302" y="81025"/>
                </a:lnTo>
                <a:lnTo>
                  <a:pt x="288302" y="37083"/>
                </a:lnTo>
                <a:lnTo>
                  <a:pt x="276618" y="37083"/>
                </a:lnTo>
                <a:lnTo>
                  <a:pt x="274511" y="33273"/>
                </a:lnTo>
                <a:close/>
              </a:path>
              <a:path w="558164" h="95250">
                <a:moveTo>
                  <a:pt x="288302" y="24383"/>
                </a:moveTo>
                <a:lnTo>
                  <a:pt x="276618" y="24383"/>
                </a:lnTo>
                <a:lnTo>
                  <a:pt x="276618" y="37083"/>
                </a:lnTo>
                <a:lnTo>
                  <a:pt x="288302" y="37083"/>
                </a:lnTo>
                <a:lnTo>
                  <a:pt x="288302" y="24383"/>
                </a:lnTo>
                <a:close/>
              </a:path>
              <a:path w="558164" h="95250">
                <a:moveTo>
                  <a:pt x="319390" y="24383"/>
                </a:moveTo>
                <a:lnTo>
                  <a:pt x="307833" y="24383"/>
                </a:lnTo>
                <a:lnTo>
                  <a:pt x="307833" y="93979"/>
                </a:lnTo>
                <a:lnTo>
                  <a:pt x="319390" y="93979"/>
                </a:lnTo>
                <a:lnTo>
                  <a:pt x="319390" y="56133"/>
                </a:lnTo>
                <a:lnTo>
                  <a:pt x="320604" y="46910"/>
                </a:lnTo>
                <a:lnTo>
                  <a:pt x="324247" y="40322"/>
                </a:lnTo>
                <a:lnTo>
                  <a:pt x="330320" y="36369"/>
                </a:lnTo>
                <a:lnTo>
                  <a:pt x="334724" y="35686"/>
                </a:lnTo>
                <a:lnTo>
                  <a:pt x="319390" y="35686"/>
                </a:lnTo>
                <a:lnTo>
                  <a:pt x="319390" y="24383"/>
                </a:lnTo>
                <a:close/>
              </a:path>
              <a:path w="558164" h="95250">
                <a:moveTo>
                  <a:pt x="341869" y="23113"/>
                </a:moveTo>
                <a:lnTo>
                  <a:pt x="336450" y="23113"/>
                </a:lnTo>
                <a:lnTo>
                  <a:pt x="331836" y="24214"/>
                </a:lnTo>
                <a:lnTo>
                  <a:pt x="328026" y="26415"/>
                </a:lnTo>
                <a:lnTo>
                  <a:pt x="324300" y="28617"/>
                </a:lnTo>
                <a:lnTo>
                  <a:pt x="321422" y="31707"/>
                </a:lnTo>
                <a:lnTo>
                  <a:pt x="319390" y="35686"/>
                </a:lnTo>
                <a:lnTo>
                  <a:pt x="334724" y="35686"/>
                </a:lnTo>
                <a:lnTo>
                  <a:pt x="338821" y="35051"/>
                </a:lnTo>
                <a:lnTo>
                  <a:pt x="341869" y="35051"/>
                </a:lnTo>
                <a:lnTo>
                  <a:pt x="341869" y="23113"/>
                </a:lnTo>
                <a:close/>
              </a:path>
              <a:path w="558164" h="95250">
                <a:moveTo>
                  <a:pt x="391913" y="23240"/>
                </a:moveTo>
                <a:lnTo>
                  <a:pt x="378535" y="23240"/>
                </a:lnTo>
                <a:lnTo>
                  <a:pt x="372524" y="24722"/>
                </a:lnTo>
                <a:lnTo>
                  <a:pt x="362110" y="30564"/>
                </a:lnTo>
                <a:lnTo>
                  <a:pt x="358088" y="34713"/>
                </a:lnTo>
                <a:lnTo>
                  <a:pt x="352331" y="45550"/>
                </a:lnTo>
                <a:lnTo>
                  <a:pt x="350892" y="51858"/>
                </a:lnTo>
                <a:lnTo>
                  <a:pt x="350892" y="66251"/>
                </a:lnTo>
                <a:lnTo>
                  <a:pt x="378705" y="95122"/>
                </a:lnTo>
                <a:lnTo>
                  <a:pt x="393606" y="95122"/>
                </a:lnTo>
                <a:lnTo>
                  <a:pt x="400549" y="93048"/>
                </a:lnTo>
                <a:lnTo>
                  <a:pt x="406137" y="88900"/>
                </a:lnTo>
                <a:lnTo>
                  <a:pt x="410830" y="85343"/>
                </a:lnTo>
                <a:lnTo>
                  <a:pt x="379213" y="85343"/>
                </a:lnTo>
                <a:lnTo>
                  <a:pt x="374006" y="83438"/>
                </a:lnTo>
                <a:lnTo>
                  <a:pt x="369596" y="79544"/>
                </a:lnTo>
                <a:lnTo>
                  <a:pt x="365454" y="75734"/>
                </a:lnTo>
                <a:lnTo>
                  <a:pt x="363126" y="70357"/>
                </a:lnTo>
                <a:lnTo>
                  <a:pt x="362703" y="63500"/>
                </a:lnTo>
                <a:lnTo>
                  <a:pt x="418329" y="63500"/>
                </a:lnTo>
                <a:lnTo>
                  <a:pt x="418583" y="61044"/>
                </a:lnTo>
                <a:lnTo>
                  <a:pt x="418710" y="54101"/>
                </a:lnTo>
                <a:lnTo>
                  <a:pt x="362830" y="54101"/>
                </a:lnTo>
                <a:lnTo>
                  <a:pt x="363422" y="47497"/>
                </a:lnTo>
                <a:lnTo>
                  <a:pt x="365751" y="42333"/>
                </a:lnTo>
                <a:lnTo>
                  <a:pt x="369815" y="38607"/>
                </a:lnTo>
                <a:lnTo>
                  <a:pt x="373963" y="34882"/>
                </a:lnTo>
                <a:lnTo>
                  <a:pt x="378959" y="33019"/>
                </a:lnTo>
                <a:lnTo>
                  <a:pt x="410442" y="33019"/>
                </a:lnTo>
                <a:lnTo>
                  <a:pt x="407915" y="30437"/>
                </a:lnTo>
                <a:lnTo>
                  <a:pt x="397755" y="24680"/>
                </a:lnTo>
                <a:lnTo>
                  <a:pt x="391913" y="23240"/>
                </a:lnTo>
                <a:close/>
              </a:path>
              <a:path w="558164" h="95250">
                <a:moveTo>
                  <a:pt x="417313" y="72516"/>
                </a:moveTo>
                <a:lnTo>
                  <a:pt x="404867" y="72516"/>
                </a:lnTo>
                <a:lnTo>
                  <a:pt x="403512" y="76411"/>
                </a:lnTo>
                <a:lnTo>
                  <a:pt x="401141" y="79544"/>
                </a:lnTo>
                <a:lnTo>
                  <a:pt x="394453" y="84200"/>
                </a:lnTo>
                <a:lnTo>
                  <a:pt x="390304" y="85343"/>
                </a:lnTo>
                <a:lnTo>
                  <a:pt x="410830" y="85343"/>
                </a:lnTo>
                <a:lnTo>
                  <a:pt x="411725" y="84666"/>
                </a:lnTo>
                <a:lnTo>
                  <a:pt x="415450" y="79205"/>
                </a:lnTo>
                <a:lnTo>
                  <a:pt x="417313" y="72516"/>
                </a:lnTo>
                <a:close/>
              </a:path>
              <a:path w="558164" h="95250">
                <a:moveTo>
                  <a:pt x="410442" y="33019"/>
                </a:moveTo>
                <a:lnTo>
                  <a:pt x="388865" y="33019"/>
                </a:lnTo>
                <a:lnTo>
                  <a:pt x="392548" y="33866"/>
                </a:lnTo>
                <a:lnTo>
                  <a:pt x="395850" y="35559"/>
                </a:lnTo>
                <a:lnTo>
                  <a:pt x="399236" y="37168"/>
                </a:lnTo>
                <a:lnTo>
                  <a:pt x="401903" y="39581"/>
                </a:lnTo>
                <a:lnTo>
                  <a:pt x="403851" y="42798"/>
                </a:lnTo>
                <a:lnTo>
                  <a:pt x="405798" y="45931"/>
                </a:lnTo>
                <a:lnTo>
                  <a:pt x="406772" y="49699"/>
                </a:lnTo>
                <a:lnTo>
                  <a:pt x="406772" y="54101"/>
                </a:lnTo>
                <a:lnTo>
                  <a:pt x="418710" y="54101"/>
                </a:lnTo>
                <a:lnTo>
                  <a:pt x="418595" y="49699"/>
                </a:lnTo>
                <a:lnTo>
                  <a:pt x="417313" y="44492"/>
                </a:lnTo>
                <a:lnTo>
                  <a:pt x="414519" y="39496"/>
                </a:lnTo>
                <a:lnTo>
                  <a:pt x="411809" y="34416"/>
                </a:lnTo>
                <a:lnTo>
                  <a:pt x="410442" y="33019"/>
                </a:lnTo>
                <a:close/>
              </a:path>
              <a:path w="558164" h="95250">
                <a:moveTo>
                  <a:pt x="445521" y="0"/>
                </a:moveTo>
                <a:lnTo>
                  <a:pt x="433964" y="0"/>
                </a:lnTo>
                <a:lnTo>
                  <a:pt x="433964" y="93979"/>
                </a:lnTo>
                <a:lnTo>
                  <a:pt x="445521" y="93979"/>
                </a:lnTo>
                <a:lnTo>
                  <a:pt x="445521" y="0"/>
                </a:lnTo>
                <a:close/>
              </a:path>
              <a:path w="558164" h="95250">
                <a:moveTo>
                  <a:pt x="502683" y="23240"/>
                </a:moveTo>
                <a:lnTo>
                  <a:pt x="489475" y="23240"/>
                </a:lnTo>
                <a:lnTo>
                  <a:pt x="483506" y="24722"/>
                </a:lnTo>
                <a:lnTo>
                  <a:pt x="478172" y="27685"/>
                </a:lnTo>
                <a:lnTo>
                  <a:pt x="472838" y="30564"/>
                </a:lnTo>
                <a:lnTo>
                  <a:pt x="460900" y="66251"/>
                </a:lnTo>
                <a:lnTo>
                  <a:pt x="462382" y="72601"/>
                </a:lnTo>
                <a:lnTo>
                  <a:pt x="489052" y="95122"/>
                </a:lnTo>
                <a:lnTo>
                  <a:pt x="502175" y="95122"/>
                </a:lnTo>
                <a:lnTo>
                  <a:pt x="508187" y="93641"/>
                </a:lnTo>
                <a:lnTo>
                  <a:pt x="519024" y="87714"/>
                </a:lnTo>
                <a:lnTo>
                  <a:pt x="521831" y="84962"/>
                </a:lnTo>
                <a:lnTo>
                  <a:pt x="491423" y="84962"/>
                </a:lnTo>
                <a:lnTo>
                  <a:pt x="487613" y="84031"/>
                </a:lnTo>
                <a:lnTo>
                  <a:pt x="472711" y="64727"/>
                </a:lnTo>
                <a:lnTo>
                  <a:pt x="472711" y="53466"/>
                </a:lnTo>
                <a:lnTo>
                  <a:pt x="473770" y="48725"/>
                </a:lnTo>
                <a:lnTo>
                  <a:pt x="478003" y="40936"/>
                </a:lnTo>
                <a:lnTo>
                  <a:pt x="480797" y="38057"/>
                </a:lnTo>
                <a:lnTo>
                  <a:pt x="484268" y="36194"/>
                </a:lnTo>
                <a:lnTo>
                  <a:pt x="487824" y="34247"/>
                </a:lnTo>
                <a:lnTo>
                  <a:pt x="491719" y="33273"/>
                </a:lnTo>
                <a:lnTo>
                  <a:pt x="522057" y="33273"/>
                </a:lnTo>
                <a:lnTo>
                  <a:pt x="519320" y="30564"/>
                </a:lnTo>
                <a:lnTo>
                  <a:pt x="513986" y="27685"/>
                </a:lnTo>
                <a:lnTo>
                  <a:pt x="508652" y="24722"/>
                </a:lnTo>
                <a:lnTo>
                  <a:pt x="502683" y="23240"/>
                </a:lnTo>
                <a:close/>
              </a:path>
              <a:path w="558164" h="95250">
                <a:moveTo>
                  <a:pt x="522057" y="33273"/>
                </a:moveTo>
                <a:lnTo>
                  <a:pt x="500101" y="33273"/>
                </a:lnTo>
                <a:lnTo>
                  <a:pt x="503953" y="34247"/>
                </a:lnTo>
                <a:lnTo>
                  <a:pt x="507509" y="36194"/>
                </a:lnTo>
                <a:lnTo>
                  <a:pt x="511065" y="38057"/>
                </a:lnTo>
                <a:lnTo>
                  <a:pt x="513944" y="40936"/>
                </a:lnTo>
                <a:lnTo>
                  <a:pt x="518347" y="48725"/>
                </a:lnTo>
                <a:lnTo>
                  <a:pt x="519447" y="53466"/>
                </a:lnTo>
                <a:lnTo>
                  <a:pt x="519427" y="64727"/>
                </a:lnTo>
                <a:lnTo>
                  <a:pt x="518304" y="69384"/>
                </a:lnTo>
                <a:lnTo>
                  <a:pt x="515947" y="73405"/>
                </a:lnTo>
                <a:lnTo>
                  <a:pt x="513817" y="77173"/>
                </a:lnTo>
                <a:lnTo>
                  <a:pt x="510896" y="80094"/>
                </a:lnTo>
                <a:lnTo>
                  <a:pt x="503615" y="83989"/>
                </a:lnTo>
                <a:lnTo>
                  <a:pt x="499720" y="84962"/>
                </a:lnTo>
                <a:lnTo>
                  <a:pt x="521831" y="84962"/>
                </a:lnTo>
                <a:lnTo>
                  <a:pt x="523300" y="83523"/>
                </a:lnTo>
                <a:lnTo>
                  <a:pt x="529650" y="72601"/>
                </a:lnTo>
                <a:lnTo>
                  <a:pt x="531258" y="66251"/>
                </a:lnTo>
                <a:lnTo>
                  <a:pt x="531258" y="51858"/>
                </a:lnTo>
                <a:lnTo>
                  <a:pt x="529692" y="45550"/>
                </a:lnTo>
                <a:lnTo>
                  <a:pt x="526559" y="40131"/>
                </a:lnTo>
                <a:lnTo>
                  <a:pt x="523511" y="34713"/>
                </a:lnTo>
                <a:lnTo>
                  <a:pt x="522057" y="33273"/>
                </a:lnTo>
                <a:close/>
              </a:path>
              <a:path w="558164" h="95250">
                <a:moveTo>
                  <a:pt x="552253" y="78993"/>
                </a:moveTo>
                <a:lnTo>
                  <a:pt x="547935" y="78993"/>
                </a:lnTo>
                <a:lnTo>
                  <a:pt x="546073" y="79755"/>
                </a:lnTo>
                <a:lnTo>
                  <a:pt x="543025" y="82803"/>
                </a:lnTo>
                <a:lnTo>
                  <a:pt x="542263" y="84666"/>
                </a:lnTo>
                <a:lnTo>
                  <a:pt x="542263" y="89069"/>
                </a:lnTo>
                <a:lnTo>
                  <a:pt x="543025" y="90931"/>
                </a:lnTo>
                <a:lnTo>
                  <a:pt x="546073" y="93979"/>
                </a:lnTo>
                <a:lnTo>
                  <a:pt x="547935" y="94742"/>
                </a:lnTo>
                <a:lnTo>
                  <a:pt x="552253" y="94742"/>
                </a:lnTo>
                <a:lnTo>
                  <a:pt x="554031" y="93979"/>
                </a:lnTo>
                <a:lnTo>
                  <a:pt x="555471" y="92455"/>
                </a:lnTo>
                <a:lnTo>
                  <a:pt x="556995" y="90931"/>
                </a:lnTo>
                <a:lnTo>
                  <a:pt x="557757" y="89069"/>
                </a:lnTo>
                <a:lnTo>
                  <a:pt x="557757" y="84666"/>
                </a:lnTo>
                <a:lnTo>
                  <a:pt x="556995" y="82803"/>
                </a:lnTo>
                <a:lnTo>
                  <a:pt x="555471" y="81279"/>
                </a:lnTo>
                <a:lnTo>
                  <a:pt x="554031" y="79755"/>
                </a:lnTo>
                <a:lnTo>
                  <a:pt x="552253" y="78993"/>
                </a:lnTo>
                <a:close/>
              </a:path>
            </a:pathLst>
          </a:custGeom>
          <a:solidFill>
            <a:srgbClr val="686868"/>
          </a:solidFill>
        </p:spPr>
        <p:txBody>
          <a:bodyPr wrap="square" lIns="0" tIns="0" rIns="0" bIns="0" rtlCol="0"/>
          <a:lstStyle/>
          <a:p>
            <a:endParaRPr sz="1154"/>
          </a:p>
        </p:txBody>
      </p:sp>
      <p:sp>
        <p:nvSpPr>
          <p:cNvPr id="14" name="object 14"/>
          <p:cNvSpPr/>
          <p:nvPr/>
        </p:nvSpPr>
        <p:spPr>
          <a:xfrm>
            <a:off x="4715441" y="416611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15" name="object 15"/>
          <p:cNvSpPr/>
          <p:nvPr/>
        </p:nvSpPr>
        <p:spPr>
          <a:xfrm>
            <a:off x="4798682" y="4158782"/>
            <a:ext cx="406430" cy="61087"/>
          </a:xfrm>
          <a:custGeom>
            <a:avLst/>
            <a:gdLst/>
            <a:ahLst/>
            <a:cxnLst/>
            <a:rect l="l" t="t" r="r" b="b"/>
            <a:pathLst>
              <a:path w="633730" h="95250">
                <a:moveTo>
                  <a:pt x="12319" y="5460"/>
                </a:moveTo>
                <a:lnTo>
                  <a:pt x="0" y="5460"/>
                </a:lnTo>
                <a:lnTo>
                  <a:pt x="33401" y="93979"/>
                </a:lnTo>
                <a:lnTo>
                  <a:pt x="46736" y="93979"/>
                </a:lnTo>
                <a:lnTo>
                  <a:pt x="51336" y="81787"/>
                </a:lnTo>
                <a:lnTo>
                  <a:pt x="40132" y="81787"/>
                </a:lnTo>
                <a:lnTo>
                  <a:pt x="12319" y="5460"/>
                </a:lnTo>
                <a:close/>
              </a:path>
              <a:path w="633730" h="95250">
                <a:moveTo>
                  <a:pt x="80137" y="5460"/>
                </a:moveTo>
                <a:lnTo>
                  <a:pt x="67945" y="5460"/>
                </a:lnTo>
                <a:lnTo>
                  <a:pt x="40132" y="81787"/>
                </a:lnTo>
                <a:lnTo>
                  <a:pt x="51336" y="81787"/>
                </a:lnTo>
                <a:lnTo>
                  <a:pt x="80137" y="5460"/>
                </a:lnTo>
                <a:close/>
              </a:path>
              <a:path w="633730" h="95250">
                <a:moveTo>
                  <a:pt x="129512" y="23240"/>
                </a:moveTo>
                <a:lnTo>
                  <a:pt x="116134" y="23240"/>
                </a:lnTo>
                <a:lnTo>
                  <a:pt x="110123" y="24722"/>
                </a:lnTo>
                <a:lnTo>
                  <a:pt x="99709" y="30564"/>
                </a:lnTo>
                <a:lnTo>
                  <a:pt x="95687" y="34713"/>
                </a:lnTo>
                <a:lnTo>
                  <a:pt x="89930" y="45550"/>
                </a:lnTo>
                <a:lnTo>
                  <a:pt x="88491" y="51858"/>
                </a:lnTo>
                <a:lnTo>
                  <a:pt x="88491" y="66251"/>
                </a:lnTo>
                <a:lnTo>
                  <a:pt x="116304" y="95122"/>
                </a:lnTo>
                <a:lnTo>
                  <a:pt x="131205" y="95122"/>
                </a:lnTo>
                <a:lnTo>
                  <a:pt x="138148" y="93048"/>
                </a:lnTo>
                <a:lnTo>
                  <a:pt x="143736" y="88900"/>
                </a:lnTo>
                <a:lnTo>
                  <a:pt x="148430" y="85343"/>
                </a:lnTo>
                <a:lnTo>
                  <a:pt x="116812" y="85343"/>
                </a:lnTo>
                <a:lnTo>
                  <a:pt x="111605" y="83438"/>
                </a:lnTo>
                <a:lnTo>
                  <a:pt x="107195" y="79544"/>
                </a:lnTo>
                <a:lnTo>
                  <a:pt x="103053" y="75734"/>
                </a:lnTo>
                <a:lnTo>
                  <a:pt x="100725" y="70357"/>
                </a:lnTo>
                <a:lnTo>
                  <a:pt x="100302" y="63500"/>
                </a:lnTo>
                <a:lnTo>
                  <a:pt x="155928" y="63500"/>
                </a:lnTo>
                <a:lnTo>
                  <a:pt x="156182" y="61044"/>
                </a:lnTo>
                <a:lnTo>
                  <a:pt x="156309" y="54101"/>
                </a:lnTo>
                <a:lnTo>
                  <a:pt x="100429" y="54101"/>
                </a:lnTo>
                <a:lnTo>
                  <a:pt x="101021" y="47497"/>
                </a:lnTo>
                <a:lnTo>
                  <a:pt x="103350" y="42333"/>
                </a:lnTo>
                <a:lnTo>
                  <a:pt x="107414" y="38607"/>
                </a:lnTo>
                <a:lnTo>
                  <a:pt x="111562" y="34882"/>
                </a:lnTo>
                <a:lnTo>
                  <a:pt x="116558" y="33019"/>
                </a:lnTo>
                <a:lnTo>
                  <a:pt x="148041" y="33019"/>
                </a:lnTo>
                <a:lnTo>
                  <a:pt x="145514" y="30437"/>
                </a:lnTo>
                <a:lnTo>
                  <a:pt x="135354" y="24680"/>
                </a:lnTo>
                <a:lnTo>
                  <a:pt x="129512" y="23240"/>
                </a:lnTo>
                <a:close/>
              </a:path>
              <a:path w="633730" h="95250">
                <a:moveTo>
                  <a:pt x="154912" y="72516"/>
                </a:moveTo>
                <a:lnTo>
                  <a:pt x="142466" y="72516"/>
                </a:lnTo>
                <a:lnTo>
                  <a:pt x="141111" y="76411"/>
                </a:lnTo>
                <a:lnTo>
                  <a:pt x="138740" y="79544"/>
                </a:lnTo>
                <a:lnTo>
                  <a:pt x="132052" y="84200"/>
                </a:lnTo>
                <a:lnTo>
                  <a:pt x="127903" y="85343"/>
                </a:lnTo>
                <a:lnTo>
                  <a:pt x="148430" y="85343"/>
                </a:lnTo>
                <a:lnTo>
                  <a:pt x="149324" y="84666"/>
                </a:lnTo>
                <a:lnTo>
                  <a:pt x="153049" y="79205"/>
                </a:lnTo>
                <a:lnTo>
                  <a:pt x="154912" y="72516"/>
                </a:lnTo>
                <a:close/>
              </a:path>
              <a:path w="633730" h="95250">
                <a:moveTo>
                  <a:pt x="148041" y="33019"/>
                </a:moveTo>
                <a:lnTo>
                  <a:pt x="126464" y="33019"/>
                </a:lnTo>
                <a:lnTo>
                  <a:pt x="130147" y="33866"/>
                </a:lnTo>
                <a:lnTo>
                  <a:pt x="133449" y="35559"/>
                </a:lnTo>
                <a:lnTo>
                  <a:pt x="136835" y="37168"/>
                </a:lnTo>
                <a:lnTo>
                  <a:pt x="139502" y="39581"/>
                </a:lnTo>
                <a:lnTo>
                  <a:pt x="141450" y="42798"/>
                </a:lnTo>
                <a:lnTo>
                  <a:pt x="143397" y="45931"/>
                </a:lnTo>
                <a:lnTo>
                  <a:pt x="144371" y="49699"/>
                </a:lnTo>
                <a:lnTo>
                  <a:pt x="144371" y="54101"/>
                </a:lnTo>
                <a:lnTo>
                  <a:pt x="156309" y="54101"/>
                </a:lnTo>
                <a:lnTo>
                  <a:pt x="156194" y="49699"/>
                </a:lnTo>
                <a:lnTo>
                  <a:pt x="154912" y="44492"/>
                </a:lnTo>
                <a:lnTo>
                  <a:pt x="152118" y="39496"/>
                </a:lnTo>
                <a:lnTo>
                  <a:pt x="149408" y="34416"/>
                </a:lnTo>
                <a:lnTo>
                  <a:pt x="148041" y="33019"/>
                </a:lnTo>
                <a:close/>
              </a:path>
              <a:path w="633730" h="95250">
                <a:moveTo>
                  <a:pt x="183121" y="24383"/>
                </a:moveTo>
                <a:lnTo>
                  <a:pt x="171564" y="24383"/>
                </a:lnTo>
                <a:lnTo>
                  <a:pt x="171564" y="93979"/>
                </a:lnTo>
                <a:lnTo>
                  <a:pt x="183121" y="93979"/>
                </a:lnTo>
                <a:lnTo>
                  <a:pt x="183121" y="56133"/>
                </a:lnTo>
                <a:lnTo>
                  <a:pt x="184335" y="46910"/>
                </a:lnTo>
                <a:lnTo>
                  <a:pt x="187978" y="40322"/>
                </a:lnTo>
                <a:lnTo>
                  <a:pt x="194051" y="36369"/>
                </a:lnTo>
                <a:lnTo>
                  <a:pt x="198455" y="35686"/>
                </a:lnTo>
                <a:lnTo>
                  <a:pt x="183121" y="35686"/>
                </a:lnTo>
                <a:lnTo>
                  <a:pt x="183121" y="24383"/>
                </a:lnTo>
                <a:close/>
              </a:path>
              <a:path w="633730" h="95250">
                <a:moveTo>
                  <a:pt x="205600" y="23113"/>
                </a:moveTo>
                <a:lnTo>
                  <a:pt x="200181" y="23113"/>
                </a:lnTo>
                <a:lnTo>
                  <a:pt x="195567" y="24214"/>
                </a:lnTo>
                <a:lnTo>
                  <a:pt x="191757" y="26415"/>
                </a:lnTo>
                <a:lnTo>
                  <a:pt x="188031" y="28617"/>
                </a:lnTo>
                <a:lnTo>
                  <a:pt x="185153" y="31707"/>
                </a:lnTo>
                <a:lnTo>
                  <a:pt x="183121" y="35686"/>
                </a:lnTo>
                <a:lnTo>
                  <a:pt x="198455" y="35686"/>
                </a:lnTo>
                <a:lnTo>
                  <a:pt x="202552" y="35051"/>
                </a:lnTo>
                <a:lnTo>
                  <a:pt x="205600" y="35051"/>
                </a:lnTo>
                <a:lnTo>
                  <a:pt x="205600" y="23113"/>
                </a:lnTo>
                <a:close/>
              </a:path>
              <a:path w="633730" h="95250">
                <a:moveTo>
                  <a:pt x="230498" y="24383"/>
                </a:moveTo>
                <a:lnTo>
                  <a:pt x="218941" y="24383"/>
                </a:lnTo>
                <a:lnTo>
                  <a:pt x="218941" y="93979"/>
                </a:lnTo>
                <a:lnTo>
                  <a:pt x="230498" y="93979"/>
                </a:lnTo>
                <a:lnTo>
                  <a:pt x="230498" y="48344"/>
                </a:lnTo>
                <a:lnTo>
                  <a:pt x="232276" y="42798"/>
                </a:lnTo>
                <a:lnTo>
                  <a:pt x="236179" y="38607"/>
                </a:lnTo>
                <a:lnTo>
                  <a:pt x="239388" y="35094"/>
                </a:lnTo>
                <a:lnTo>
                  <a:pt x="241051" y="34416"/>
                </a:lnTo>
                <a:lnTo>
                  <a:pt x="230498" y="34416"/>
                </a:lnTo>
                <a:lnTo>
                  <a:pt x="230498" y="24383"/>
                </a:lnTo>
                <a:close/>
              </a:path>
              <a:path w="633730" h="95250">
                <a:moveTo>
                  <a:pt x="275463" y="33146"/>
                </a:moveTo>
                <a:lnTo>
                  <a:pt x="256025" y="33146"/>
                </a:lnTo>
                <a:lnTo>
                  <a:pt x="260639" y="35009"/>
                </a:lnTo>
                <a:lnTo>
                  <a:pt x="264026" y="38734"/>
                </a:lnTo>
                <a:lnTo>
                  <a:pt x="267497" y="42375"/>
                </a:lnTo>
                <a:lnTo>
                  <a:pt x="269233" y="47667"/>
                </a:lnTo>
                <a:lnTo>
                  <a:pt x="269233" y="93979"/>
                </a:lnTo>
                <a:lnTo>
                  <a:pt x="280663" y="93979"/>
                </a:lnTo>
                <a:lnTo>
                  <a:pt x="280663" y="48344"/>
                </a:lnTo>
                <a:lnTo>
                  <a:pt x="282441" y="42798"/>
                </a:lnTo>
                <a:lnTo>
                  <a:pt x="286344" y="38607"/>
                </a:lnTo>
                <a:lnTo>
                  <a:pt x="277996" y="38607"/>
                </a:lnTo>
                <a:lnTo>
                  <a:pt x="275794" y="33527"/>
                </a:lnTo>
                <a:lnTo>
                  <a:pt x="275463" y="33146"/>
                </a:lnTo>
                <a:close/>
              </a:path>
              <a:path w="633730" h="95250">
                <a:moveTo>
                  <a:pt x="325268" y="33146"/>
                </a:moveTo>
                <a:lnTo>
                  <a:pt x="306190" y="33146"/>
                </a:lnTo>
                <a:lnTo>
                  <a:pt x="310804" y="35009"/>
                </a:lnTo>
                <a:lnTo>
                  <a:pt x="314191" y="38734"/>
                </a:lnTo>
                <a:lnTo>
                  <a:pt x="317662" y="42375"/>
                </a:lnTo>
                <a:lnTo>
                  <a:pt x="319398" y="47667"/>
                </a:lnTo>
                <a:lnTo>
                  <a:pt x="319398" y="93979"/>
                </a:lnTo>
                <a:lnTo>
                  <a:pt x="330828" y="93979"/>
                </a:lnTo>
                <a:lnTo>
                  <a:pt x="330828" y="46524"/>
                </a:lnTo>
                <a:lnTo>
                  <a:pt x="329600" y="41063"/>
                </a:lnTo>
                <a:lnTo>
                  <a:pt x="325268" y="33146"/>
                </a:lnTo>
                <a:close/>
              </a:path>
              <a:path w="633730" h="95250">
                <a:moveTo>
                  <a:pt x="308052" y="23113"/>
                </a:moveTo>
                <a:lnTo>
                  <a:pt x="297130" y="23113"/>
                </a:lnTo>
                <a:lnTo>
                  <a:pt x="292135" y="24468"/>
                </a:lnTo>
                <a:lnTo>
                  <a:pt x="283160" y="29887"/>
                </a:lnTo>
                <a:lnTo>
                  <a:pt x="279943" y="33697"/>
                </a:lnTo>
                <a:lnTo>
                  <a:pt x="277996" y="38607"/>
                </a:lnTo>
                <a:lnTo>
                  <a:pt x="286344" y="38607"/>
                </a:lnTo>
                <a:lnTo>
                  <a:pt x="289553" y="35094"/>
                </a:lnTo>
                <a:lnTo>
                  <a:pt x="294336" y="33146"/>
                </a:lnTo>
                <a:lnTo>
                  <a:pt x="325268" y="33146"/>
                </a:lnTo>
                <a:lnTo>
                  <a:pt x="324689" y="32088"/>
                </a:lnTo>
                <a:lnTo>
                  <a:pt x="321345" y="28744"/>
                </a:lnTo>
                <a:lnTo>
                  <a:pt x="317112" y="26542"/>
                </a:lnTo>
                <a:lnTo>
                  <a:pt x="312878" y="24256"/>
                </a:lnTo>
                <a:lnTo>
                  <a:pt x="308052" y="23113"/>
                </a:lnTo>
                <a:close/>
              </a:path>
              <a:path w="633730" h="95250">
                <a:moveTo>
                  <a:pt x="258311" y="23113"/>
                </a:moveTo>
                <a:lnTo>
                  <a:pt x="247812" y="23113"/>
                </a:lnTo>
                <a:lnTo>
                  <a:pt x="243536" y="24087"/>
                </a:lnTo>
                <a:lnTo>
                  <a:pt x="239642" y="26034"/>
                </a:lnTo>
                <a:lnTo>
                  <a:pt x="235832" y="27982"/>
                </a:lnTo>
                <a:lnTo>
                  <a:pt x="232784" y="30776"/>
                </a:lnTo>
                <a:lnTo>
                  <a:pt x="230498" y="34416"/>
                </a:lnTo>
                <a:lnTo>
                  <a:pt x="241051" y="34416"/>
                </a:lnTo>
                <a:lnTo>
                  <a:pt x="244171" y="33146"/>
                </a:lnTo>
                <a:lnTo>
                  <a:pt x="275463" y="33146"/>
                </a:lnTo>
                <a:lnTo>
                  <a:pt x="272450" y="29675"/>
                </a:lnTo>
                <a:lnTo>
                  <a:pt x="263475" y="24426"/>
                </a:lnTo>
                <a:lnTo>
                  <a:pt x="258311" y="23113"/>
                </a:lnTo>
                <a:close/>
              </a:path>
              <a:path w="633730" h="95250">
                <a:moveTo>
                  <a:pt x="386488" y="23240"/>
                </a:moveTo>
                <a:lnTo>
                  <a:pt x="373111" y="23240"/>
                </a:lnTo>
                <a:lnTo>
                  <a:pt x="367100" y="24722"/>
                </a:lnTo>
                <a:lnTo>
                  <a:pt x="356686" y="30564"/>
                </a:lnTo>
                <a:lnTo>
                  <a:pt x="352664" y="34713"/>
                </a:lnTo>
                <a:lnTo>
                  <a:pt x="346907" y="45550"/>
                </a:lnTo>
                <a:lnTo>
                  <a:pt x="345467" y="51858"/>
                </a:lnTo>
                <a:lnTo>
                  <a:pt x="345467" y="66251"/>
                </a:lnTo>
                <a:lnTo>
                  <a:pt x="373280" y="95122"/>
                </a:lnTo>
                <a:lnTo>
                  <a:pt x="388182" y="95122"/>
                </a:lnTo>
                <a:lnTo>
                  <a:pt x="395124" y="93048"/>
                </a:lnTo>
                <a:lnTo>
                  <a:pt x="400712" y="88900"/>
                </a:lnTo>
                <a:lnTo>
                  <a:pt x="405406" y="85343"/>
                </a:lnTo>
                <a:lnTo>
                  <a:pt x="373788" y="85343"/>
                </a:lnTo>
                <a:lnTo>
                  <a:pt x="368581" y="83438"/>
                </a:lnTo>
                <a:lnTo>
                  <a:pt x="364171" y="79544"/>
                </a:lnTo>
                <a:lnTo>
                  <a:pt x="360030" y="75734"/>
                </a:lnTo>
                <a:lnTo>
                  <a:pt x="357702" y="70357"/>
                </a:lnTo>
                <a:lnTo>
                  <a:pt x="357278" y="63500"/>
                </a:lnTo>
                <a:lnTo>
                  <a:pt x="412904" y="63500"/>
                </a:lnTo>
                <a:lnTo>
                  <a:pt x="413158" y="61044"/>
                </a:lnTo>
                <a:lnTo>
                  <a:pt x="413285" y="54101"/>
                </a:lnTo>
                <a:lnTo>
                  <a:pt x="357405" y="54101"/>
                </a:lnTo>
                <a:lnTo>
                  <a:pt x="357998" y="47497"/>
                </a:lnTo>
                <a:lnTo>
                  <a:pt x="360326" y="42333"/>
                </a:lnTo>
                <a:lnTo>
                  <a:pt x="364390" y="38607"/>
                </a:lnTo>
                <a:lnTo>
                  <a:pt x="368539" y="34882"/>
                </a:lnTo>
                <a:lnTo>
                  <a:pt x="373534" y="33019"/>
                </a:lnTo>
                <a:lnTo>
                  <a:pt x="405018" y="33019"/>
                </a:lnTo>
                <a:lnTo>
                  <a:pt x="402490" y="30437"/>
                </a:lnTo>
                <a:lnTo>
                  <a:pt x="392330" y="24680"/>
                </a:lnTo>
                <a:lnTo>
                  <a:pt x="386488" y="23240"/>
                </a:lnTo>
                <a:close/>
              </a:path>
              <a:path w="633730" h="95250">
                <a:moveTo>
                  <a:pt x="411888" y="72516"/>
                </a:moveTo>
                <a:lnTo>
                  <a:pt x="399442" y="72516"/>
                </a:lnTo>
                <a:lnTo>
                  <a:pt x="398088" y="76411"/>
                </a:lnTo>
                <a:lnTo>
                  <a:pt x="395717" y="79544"/>
                </a:lnTo>
                <a:lnTo>
                  <a:pt x="389028" y="84200"/>
                </a:lnTo>
                <a:lnTo>
                  <a:pt x="384880" y="85343"/>
                </a:lnTo>
                <a:lnTo>
                  <a:pt x="405406" y="85343"/>
                </a:lnTo>
                <a:lnTo>
                  <a:pt x="406300" y="84666"/>
                </a:lnTo>
                <a:lnTo>
                  <a:pt x="410026" y="79205"/>
                </a:lnTo>
                <a:lnTo>
                  <a:pt x="411888" y="72516"/>
                </a:lnTo>
                <a:close/>
              </a:path>
              <a:path w="633730" h="95250">
                <a:moveTo>
                  <a:pt x="405018" y="33019"/>
                </a:moveTo>
                <a:lnTo>
                  <a:pt x="383440" y="33019"/>
                </a:lnTo>
                <a:lnTo>
                  <a:pt x="387123" y="33866"/>
                </a:lnTo>
                <a:lnTo>
                  <a:pt x="390425" y="35559"/>
                </a:lnTo>
                <a:lnTo>
                  <a:pt x="393812" y="37168"/>
                </a:lnTo>
                <a:lnTo>
                  <a:pt x="396479" y="39581"/>
                </a:lnTo>
                <a:lnTo>
                  <a:pt x="398426" y="42798"/>
                </a:lnTo>
                <a:lnTo>
                  <a:pt x="400374" y="45931"/>
                </a:lnTo>
                <a:lnTo>
                  <a:pt x="401347" y="49699"/>
                </a:lnTo>
                <a:lnTo>
                  <a:pt x="401347" y="54101"/>
                </a:lnTo>
                <a:lnTo>
                  <a:pt x="413285" y="54101"/>
                </a:lnTo>
                <a:lnTo>
                  <a:pt x="413171" y="49699"/>
                </a:lnTo>
                <a:lnTo>
                  <a:pt x="411888" y="44492"/>
                </a:lnTo>
                <a:lnTo>
                  <a:pt x="409094" y="39496"/>
                </a:lnTo>
                <a:lnTo>
                  <a:pt x="406385" y="34416"/>
                </a:lnTo>
                <a:lnTo>
                  <a:pt x="405018" y="33019"/>
                </a:lnTo>
                <a:close/>
              </a:path>
              <a:path w="633730" h="95250">
                <a:moveTo>
                  <a:pt x="440097" y="0"/>
                </a:moveTo>
                <a:lnTo>
                  <a:pt x="428540" y="0"/>
                </a:lnTo>
                <a:lnTo>
                  <a:pt x="428540" y="93979"/>
                </a:lnTo>
                <a:lnTo>
                  <a:pt x="440097" y="93979"/>
                </a:lnTo>
                <a:lnTo>
                  <a:pt x="440097" y="0"/>
                </a:lnTo>
                <a:close/>
              </a:path>
              <a:path w="633730" h="95250">
                <a:moveTo>
                  <a:pt x="471351" y="0"/>
                </a:moveTo>
                <a:lnTo>
                  <a:pt x="459794" y="0"/>
                </a:lnTo>
                <a:lnTo>
                  <a:pt x="459794" y="93979"/>
                </a:lnTo>
                <a:lnTo>
                  <a:pt x="471351" y="93979"/>
                </a:lnTo>
                <a:lnTo>
                  <a:pt x="471351" y="48217"/>
                </a:lnTo>
                <a:lnTo>
                  <a:pt x="473129" y="42671"/>
                </a:lnTo>
                <a:lnTo>
                  <a:pt x="476806" y="38734"/>
                </a:lnTo>
                <a:lnTo>
                  <a:pt x="480326" y="35051"/>
                </a:lnTo>
                <a:lnTo>
                  <a:pt x="482273" y="34289"/>
                </a:lnTo>
                <a:lnTo>
                  <a:pt x="471351" y="34289"/>
                </a:lnTo>
                <a:lnTo>
                  <a:pt x="471351" y="0"/>
                </a:lnTo>
                <a:close/>
              </a:path>
              <a:path w="633730" h="95250">
                <a:moveTo>
                  <a:pt x="516657" y="33146"/>
                </a:moveTo>
                <a:lnTo>
                  <a:pt x="497301" y="33146"/>
                </a:lnTo>
                <a:lnTo>
                  <a:pt x="502043" y="35009"/>
                </a:lnTo>
                <a:lnTo>
                  <a:pt x="505635" y="38861"/>
                </a:lnTo>
                <a:lnTo>
                  <a:pt x="508985" y="42375"/>
                </a:lnTo>
                <a:lnTo>
                  <a:pt x="510721" y="47667"/>
                </a:lnTo>
                <a:lnTo>
                  <a:pt x="510721" y="93979"/>
                </a:lnTo>
                <a:lnTo>
                  <a:pt x="522151" y="93979"/>
                </a:lnTo>
                <a:lnTo>
                  <a:pt x="522151" y="46524"/>
                </a:lnTo>
                <a:lnTo>
                  <a:pt x="520923" y="41063"/>
                </a:lnTo>
                <a:lnTo>
                  <a:pt x="518468" y="36575"/>
                </a:lnTo>
                <a:lnTo>
                  <a:pt x="516657" y="33146"/>
                </a:lnTo>
                <a:close/>
              </a:path>
              <a:path w="633730" h="95250">
                <a:moveTo>
                  <a:pt x="499587" y="23113"/>
                </a:moveTo>
                <a:lnTo>
                  <a:pt x="489343" y="23113"/>
                </a:lnTo>
                <a:lnTo>
                  <a:pt x="484813" y="24087"/>
                </a:lnTo>
                <a:lnTo>
                  <a:pt x="480749" y="26034"/>
                </a:lnTo>
                <a:lnTo>
                  <a:pt x="476770" y="27982"/>
                </a:lnTo>
                <a:lnTo>
                  <a:pt x="473637" y="30733"/>
                </a:lnTo>
                <a:lnTo>
                  <a:pt x="471351" y="34289"/>
                </a:lnTo>
                <a:lnTo>
                  <a:pt x="482273" y="34289"/>
                </a:lnTo>
                <a:lnTo>
                  <a:pt x="485194" y="33146"/>
                </a:lnTo>
                <a:lnTo>
                  <a:pt x="516657" y="33146"/>
                </a:lnTo>
                <a:lnTo>
                  <a:pt x="516097" y="32088"/>
                </a:lnTo>
                <a:lnTo>
                  <a:pt x="512795" y="28744"/>
                </a:lnTo>
                <a:lnTo>
                  <a:pt x="508562" y="26542"/>
                </a:lnTo>
                <a:lnTo>
                  <a:pt x="504329" y="24256"/>
                </a:lnTo>
                <a:lnTo>
                  <a:pt x="499587" y="23113"/>
                </a:lnTo>
                <a:close/>
              </a:path>
              <a:path w="633730" h="95250">
                <a:moveTo>
                  <a:pt x="578494" y="23240"/>
                </a:moveTo>
                <a:lnTo>
                  <a:pt x="565286" y="23240"/>
                </a:lnTo>
                <a:lnTo>
                  <a:pt x="559317" y="24722"/>
                </a:lnTo>
                <a:lnTo>
                  <a:pt x="553983" y="27685"/>
                </a:lnTo>
                <a:lnTo>
                  <a:pt x="548649" y="30564"/>
                </a:lnTo>
                <a:lnTo>
                  <a:pt x="536711" y="66251"/>
                </a:lnTo>
                <a:lnTo>
                  <a:pt x="538193" y="72601"/>
                </a:lnTo>
                <a:lnTo>
                  <a:pt x="564863" y="95122"/>
                </a:lnTo>
                <a:lnTo>
                  <a:pt x="577986" y="95122"/>
                </a:lnTo>
                <a:lnTo>
                  <a:pt x="583998" y="93641"/>
                </a:lnTo>
                <a:lnTo>
                  <a:pt x="594835" y="87714"/>
                </a:lnTo>
                <a:lnTo>
                  <a:pt x="597642" y="84962"/>
                </a:lnTo>
                <a:lnTo>
                  <a:pt x="567234" y="84962"/>
                </a:lnTo>
                <a:lnTo>
                  <a:pt x="563424" y="84031"/>
                </a:lnTo>
                <a:lnTo>
                  <a:pt x="548522" y="64727"/>
                </a:lnTo>
                <a:lnTo>
                  <a:pt x="548522" y="53466"/>
                </a:lnTo>
                <a:lnTo>
                  <a:pt x="549581" y="48725"/>
                </a:lnTo>
                <a:lnTo>
                  <a:pt x="553814" y="40936"/>
                </a:lnTo>
                <a:lnTo>
                  <a:pt x="556608" y="38057"/>
                </a:lnTo>
                <a:lnTo>
                  <a:pt x="560079" y="36194"/>
                </a:lnTo>
                <a:lnTo>
                  <a:pt x="563635" y="34247"/>
                </a:lnTo>
                <a:lnTo>
                  <a:pt x="567530" y="33273"/>
                </a:lnTo>
                <a:lnTo>
                  <a:pt x="597868" y="33273"/>
                </a:lnTo>
                <a:lnTo>
                  <a:pt x="595131" y="30564"/>
                </a:lnTo>
                <a:lnTo>
                  <a:pt x="589797" y="27685"/>
                </a:lnTo>
                <a:lnTo>
                  <a:pt x="584463" y="24722"/>
                </a:lnTo>
                <a:lnTo>
                  <a:pt x="578494" y="23240"/>
                </a:lnTo>
                <a:close/>
              </a:path>
              <a:path w="633730" h="95250">
                <a:moveTo>
                  <a:pt x="597868" y="33273"/>
                </a:moveTo>
                <a:lnTo>
                  <a:pt x="575912" y="33273"/>
                </a:lnTo>
                <a:lnTo>
                  <a:pt x="579764" y="34247"/>
                </a:lnTo>
                <a:lnTo>
                  <a:pt x="583320" y="36194"/>
                </a:lnTo>
                <a:lnTo>
                  <a:pt x="586876" y="38057"/>
                </a:lnTo>
                <a:lnTo>
                  <a:pt x="589755" y="40936"/>
                </a:lnTo>
                <a:lnTo>
                  <a:pt x="594158" y="48725"/>
                </a:lnTo>
                <a:lnTo>
                  <a:pt x="595258" y="53466"/>
                </a:lnTo>
                <a:lnTo>
                  <a:pt x="595238" y="64727"/>
                </a:lnTo>
                <a:lnTo>
                  <a:pt x="594115" y="69384"/>
                </a:lnTo>
                <a:lnTo>
                  <a:pt x="591758" y="73405"/>
                </a:lnTo>
                <a:lnTo>
                  <a:pt x="589628" y="77173"/>
                </a:lnTo>
                <a:lnTo>
                  <a:pt x="586707" y="80094"/>
                </a:lnTo>
                <a:lnTo>
                  <a:pt x="579426" y="83989"/>
                </a:lnTo>
                <a:lnTo>
                  <a:pt x="575531" y="84962"/>
                </a:lnTo>
                <a:lnTo>
                  <a:pt x="597642" y="84962"/>
                </a:lnTo>
                <a:lnTo>
                  <a:pt x="599111" y="83523"/>
                </a:lnTo>
                <a:lnTo>
                  <a:pt x="605461" y="72601"/>
                </a:lnTo>
                <a:lnTo>
                  <a:pt x="607069" y="66251"/>
                </a:lnTo>
                <a:lnTo>
                  <a:pt x="607069" y="51858"/>
                </a:lnTo>
                <a:lnTo>
                  <a:pt x="605503" y="45550"/>
                </a:lnTo>
                <a:lnTo>
                  <a:pt x="602370" y="40131"/>
                </a:lnTo>
                <a:lnTo>
                  <a:pt x="599322" y="34713"/>
                </a:lnTo>
                <a:lnTo>
                  <a:pt x="597868" y="33273"/>
                </a:lnTo>
                <a:close/>
              </a:path>
              <a:path w="633730" h="95250">
                <a:moveTo>
                  <a:pt x="628064" y="78993"/>
                </a:moveTo>
                <a:lnTo>
                  <a:pt x="623746" y="78993"/>
                </a:lnTo>
                <a:lnTo>
                  <a:pt x="621884" y="79755"/>
                </a:lnTo>
                <a:lnTo>
                  <a:pt x="618836" y="82803"/>
                </a:lnTo>
                <a:lnTo>
                  <a:pt x="618074" y="84666"/>
                </a:lnTo>
                <a:lnTo>
                  <a:pt x="618074" y="89069"/>
                </a:lnTo>
                <a:lnTo>
                  <a:pt x="618836" y="90931"/>
                </a:lnTo>
                <a:lnTo>
                  <a:pt x="621884" y="93979"/>
                </a:lnTo>
                <a:lnTo>
                  <a:pt x="623746" y="94742"/>
                </a:lnTo>
                <a:lnTo>
                  <a:pt x="628064" y="94742"/>
                </a:lnTo>
                <a:lnTo>
                  <a:pt x="629842" y="93979"/>
                </a:lnTo>
                <a:lnTo>
                  <a:pt x="631282" y="92455"/>
                </a:lnTo>
                <a:lnTo>
                  <a:pt x="632806" y="90931"/>
                </a:lnTo>
                <a:lnTo>
                  <a:pt x="633568" y="89069"/>
                </a:lnTo>
                <a:lnTo>
                  <a:pt x="633568" y="84666"/>
                </a:lnTo>
                <a:lnTo>
                  <a:pt x="632806" y="82803"/>
                </a:lnTo>
                <a:lnTo>
                  <a:pt x="631282" y="81279"/>
                </a:lnTo>
                <a:lnTo>
                  <a:pt x="629842" y="79755"/>
                </a:lnTo>
                <a:lnTo>
                  <a:pt x="628064" y="78993"/>
                </a:lnTo>
                <a:close/>
              </a:path>
            </a:pathLst>
          </a:custGeom>
          <a:solidFill>
            <a:srgbClr val="686868"/>
          </a:solidFill>
        </p:spPr>
        <p:txBody>
          <a:bodyPr wrap="square" lIns="0" tIns="0" rIns="0" bIns="0" rtlCol="0"/>
          <a:lstStyle/>
          <a:p>
            <a:endParaRPr sz="1154"/>
          </a:p>
        </p:txBody>
      </p:sp>
      <p:sp>
        <p:nvSpPr>
          <p:cNvPr id="16" name="object 16"/>
          <p:cNvSpPr/>
          <p:nvPr/>
        </p:nvSpPr>
        <p:spPr>
          <a:xfrm>
            <a:off x="4715441" y="432901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17" name="object 17"/>
          <p:cNvSpPr/>
          <p:nvPr/>
        </p:nvSpPr>
        <p:spPr>
          <a:xfrm>
            <a:off x="4799577" y="4321680"/>
            <a:ext cx="175115" cy="61087"/>
          </a:xfrm>
          <a:custGeom>
            <a:avLst/>
            <a:gdLst/>
            <a:ahLst/>
            <a:cxnLst/>
            <a:rect l="l" t="t" r="r" b="b"/>
            <a:pathLst>
              <a:path w="273050" h="95250">
                <a:moveTo>
                  <a:pt x="45338" y="5968"/>
                </a:moveTo>
                <a:lnTo>
                  <a:pt x="32003" y="5968"/>
                </a:lnTo>
                <a:lnTo>
                  <a:pt x="0" y="93979"/>
                </a:lnTo>
                <a:lnTo>
                  <a:pt x="12191" y="93979"/>
                </a:lnTo>
                <a:lnTo>
                  <a:pt x="19303" y="74294"/>
                </a:lnTo>
                <a:lnTo>
                  <a:pt x="70086" y="74294"/>
                </a:lnTo>
                <a:lnTo>
                  <a:pt x="66682" y="64896"/>
                </a:lnTo>
                <a:lnTo>
                  <a:pt x="22605" y="64896"/>
                </a:lnTo>
                <a:lnTo>
                  <a:pt x="38607" y="20192"/>
                </a:lnTo>
                <a:lnTo>
                  <a:pt x="50490" y="20192"/>
                </a:lnTo>
                <a:lnTo>
                  <a:pt x="45338" y="5968"/>
                </a:lnTo>
                <a:close/>
              </a:path>
              <a:path w="273050" h="95250">
                <a:moveTo>
                  <a:pt x="70086" y="74294"/>
                </a:moveTo>
                <a:lnTo>
                  <a:pt x="57911" y="74294"/>
                </a:lnTo>
                <a:lnTo>
                  <a:pt x="65023" y="93979"/>
                </a:lnTo>
                <a:lnTo>
                  <a:pt x="77215" y="93979"/>
                </a:lnTo>
                <a:lnTo>
                  <a:pt x="70086" y="74294"/>
                </a:lnTo>
                <a:close/>
              </a:path>
              <a:path w="273050" h="95250">
                <a:moveTo>
                  <a:pt x="50490" y="20192"/>
                </a:moveTo>
                <a:lnTo>
                  <a:pt x="38607" y="20192"/>
                </a:lnTo>
                <a:lnTo>
                  <a:pt x="54609" y="64896"/>
                </a:lnTo>
                <a:lnTo>
                  <a:pt x="66682" y="64896"/>
                </a:lnTo>
                <a:lnTo>
                  <a:pt x="50490" y="20192"/>
                </a:lnTo>
                <a:close/>
              </a:path>
              <a:path w="273050" h="95250">
                <a:moveTo>
                  <a:pt x="133709" y="24383"/>
                </a:moveTo>
                <a:lnTo>
                  <a:pt x="86846" y="24383"/>
                </a:lnTo>
                <a:lnTo>
                  <a:pt x="86846" y="33781"/>
                </a:lnTo>
                <a:lnTo>
                  <a:pt x="120374" y="33781"/>
                </a:lnTo>
                <a:lnTo>
                  <a:pt x="86592" y="84454"/>
                </a:lnTo>
                <a:lnTo>
                  <a:pt x="86592" y="93979"/>
                </a:lnTo>
                <a:lnTo>
                  <a:pt x="133963" y="93979"/>
                </a:lnTo>
                <a:lnTo>
                  <a:pt x="133963" y="84454"/>
                </a:lnTo>
                <a:lnTo>
                  <a:pt x="99800" y="84454"/>
                </a:lnTo>
                <a:lnTo>
                  <a:pt x="133709" y="33781"/>
                </a:lnTo>
                <a:lnTo>
                  <a:pt x="133709" y="24383"/>
                </a:lnTo>
                <a:close/>
              </a:path>
              <a:path w="273050" h="95250">
                <a:moveTo>
                  <a:pt x="159754" y="24383"/>
                </a:moveTo>
                <a:lnTo>
                  <a:pt x="148324" y="24383"/>
                </a:lnTo>
                <a:lnTo>
                  <a:pt x="148324" y="71585"/>
                </a:lnTo>
                <a:lnTo>
                  <a:pt x="171480" y="94995"/>
                </a:lnTo>
                <a:lnTo>
                  <a:pt x="181640" y="94995"/>
                </a:lnTo>
                <a:lnTo>
                  <a:pt x="198337" y="84962"/>
                </a:lnTo>
                <a:lnTo>
                  <a:pt x="173173" y="84962"/>
                </a:lnTo>
                <a:lnTo>
                  <a:pt x="168432" y="83142"/>
                </a:lnTo>
                <a:lnTo>
                  <a:pt x="164961" y="79501"/>
                </a:lnTo>
                <a:lnTo>
                  <a:pt x="161489" y="75776"/>
                </a:lnTo>
                <a:lnTo>
                  <a:pt x="159754" y="70484"/>
                </a:lnTo>
                <a:lnTo>
                  <a:pt x="159754" y="24383"/>
                </a:lnTo>
                <a:close/>
              </a:path>
              <a:path w="273050" h="95250">
                <a:moveTo>
                  <a:pt x="210681" y="83692"/>
                </a:moveTo>
                <a:lnTo>
                  <a:pt x="199124" y="83692"/>
                </a:lnTo>
                <a:lnTo>
                  <a:pt x="199124" y="93979"/>
                </a:lnTo>
                <a:lnTo>
                  <a:pt x="210681" y="93979"/>
                </a:lnTo>
                <a:lnTo>
                  <a:pt x="210681" y="83692"/>
                </a:lnTo>
                <a:close/>
              </a:path>
              <a:path w="273050" h="95250">
                <a:moveTo>
                  <a:pt x="210681" y="24383"/>
                </a:moveTo>
                <a:lnTo>
                  <a:pt x="199124" y="24383"/>
                </a:lnTo>
                <a:lnTo>
                  <a:pt x="199124" y="69892"/>
                </a:lnTo>
                <a:lnTo>
                  <a:pt x="197346" y="75437"/>
                </a:lnTo>
                <a:lnTo>
                  <a:pt x="190234" y="83057"/>
                </a:lnTo>
                <a:lnTo>
                  <a:pt x="185365" y="84962"/>
                </a:lnTo>
                <a:lnTo>
                  <a:pt x="198337" y="84962"/>
                </a:lnTo>
                <a:lnTo>
                  <a:pt x="199124" y="83692"/>
                </a:lnTo>
                <a:lnTo>
                  <a:pt x="210681" y="83692"/>
                </a:lnTo>
                <a:lnTo>
                  <a:pt x="210681" y="24383"/>
                </a:lnTo>
                <a:close/>
              </a:path>
              <a:path w="273050" h="95250">
                <a:moveTo>
                  <a:pt x="241751" y="0"/>
                </a:moveTo>
                <a:lnTo>
                  <a:pt x="230194" y="0"/>
                </a:lnTo>
                <a:lnTo>
                  <a:pt x="230194" y="93979"/>
                </a:lnTo>
                <a:lnTo>
                  <a:pt x="241751" y="93979"/>
                </a:lnTo>
                <a:lnTo>
                  <a:pt x="241751" y="0"/>
                </a:lnTo>
                <a:close/>
              </a:path>
              <a:path w="273050" h="95250">
                <a:moveTo>
                  <a:pt x="267248" y="78993"/>
                </a:moveTo>
                <a:lnTo>
                  <a:pt x="262930" y="78993"/>
                </a:lnTo>
                <a:lnTo>
                  <a:pt x="261067" y="79755"/>
                </a:lnTo>
                <a:lnTo>
                  <a:pt x="258019" y="82803"/>
                </a:lnTo>
                <a:lnTo>
                  <a:pt x="257257" y="84666"/>
                </a:lnTo>
                <a:lnTo>
                  <a:pt x="257257" y="89069"/>
                </a:lnTo>
                <a:lnTo>
                  <a:pt x="258019" y="90931"/>
                </a:lnTo>
                <a:lnTo>
                  <a:pt x="261067" y="93979"/>
                </a:lnTo>
                <a:lnTo>
                  <a:pt x="262930" y="94741"/>
                </a:lnTo>
                <a:lnTo>
                  <a:pt x="267248" y="94741"/>
                </a:lnTo>
                <a:lnTo>
                  <a:pt x="269026" y="93979"/>
                </a:lnTo>
                <a:lnTo>
                  <a:pt x="270465" y="92455"/>
                </a:lnTo>
                <a:lnTo>
                  <a:pt x="271989" y="90931"/>
                </a:lnTo>
                <a:lnTo>
                  <a:pt x="272751" y="89069"/>
                </a:lnTo>
                <a:lnTo>
                  <a:pt x="272751" y="84666"/>
                </a:lnTo>
                <a:lnTo>
                  <a:pt x="271989" y="82803"/>
                </a:lnTo>
                <a:lnTo>
                  <a:pt x="270465" y="81279"/>
                </a:lnTo>
                <a:lnTo>
                  <a:pt x="269026" y="79755"/>
                </a:lnTo>
                <a:lnTo>
                  <a:pt x="267248" y="78993"/>
                </a:lnTo>
                <a:close/>
              </a:path>
            </a:pathLst>
          </a:custGeom>
          <a:solidFill>
            <a:srgbClr val="686868"/>
          </a:solidFill>
        </p:spPr>
        <p:txBody>
          <a:bodyPr wrap="square" lIns="0" tIns="0" rIns="0" bIns="0" rtlCol="0"/>
          <a:lstStyle/>
          <a:p>
            <a:endParaRPr sz="1154"/>
          </a:p>
        </p:txBody>
      </p:sp>
      <p:pic>
        <p:nvPicPr>
          <p:cNvPr id="18" name="object 18"/>
          <p:cNvPicPr/>
          <p:nvPr/>
        </p:nvPicPr>
        <p:blipFill>
          <a:blip r:embed="rId5" cstate="print"/>
          <a:stretch>
            <a:fillRect/>
          </a:stretch>
        </p:blipFill>
        <p:spPr>
          <a:xfrm>
            <a:off x="4624201" y="4789621"/>
            <a:ext cx="1125133" cy="90196"/>
          </a:xfrm>
          <a:prstGeom prst="rect">
            <a:avLst/>
          </a:prstGeom>
        </p:spPr>
      </p:pic>
      <p:sp>
        <p:nvSpPr>
          <p:cNvPr id="19" name="object 19"/>
          <p:cNvSpPr/>
          <p:nvPr/>
        </p:nvSpPr>
        <p:spPr>
          <a:xfrm>
            <a:off x="4715441" y="497245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0" name="object 20"/>
          <p:cNvPicPr/>
          <p:nvPr/>
        </p:nvPicPr>
        <p:blipFill>
          <a:blip r:embed="rId6" cstate="print"/>
          <a:stretch>
            <a:fillRect/>
          </a:stretch>
        </p:blipFill>
        <p:spPr>
          <a:xfrm>
            <a:off x="4798682" y="4965127"/>
            <a:ext cx="870760" cy="61005"/>
          </a:xfrm>
          <a:prstGeom prst="rect">
            <a:avLst/>
          </a:prstGeom>
        </p:spPr>
      </p:pic>
      <p:sp>
        <p:nvSpPr>
          <p:cNvPr id="21" name="object 21"/>
          <p:cNvSpPr/>
          <p:nvPr/>
        </p:nvSpPr>
        <p:spPr>
          <a:xfrm>
            <a:off x="4715441" y="513535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2" name="object 22"/>
          <p:cNvPicPr/>
          <p:nvPr/>
        </p:nvPicPr>
        <p:blipFill>
          <a:blip r:embed="rId7" cstate="print"/>
          <a:stretch>
            <a:fillRect/>
          </a:stretch>
        </p:blipFill>
        <p:spPr>
          <a:xfrm>
            <a:off x="4798681" y="5126315"/>
            <a:ext cx="901224" cy="83159"/>
          </a:xfrm>
          <a:prstGeom prst="rect">
            <a:avLst/>
          </a:prstGeom>
        </p:spPr>
      </p:pic>
      <p:sp>
        <p:nvSpPr>
          <p:cNvPr id="23" name="object 23"/>
          <p:cNvSpPr/>
          <p:nvPr/>
        </p:nvSpPr>
        <p:spPr>
          <a:xfrm>
            <a:off x="4715441" y="529825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4" name="object 24"/>
          <p:cNvPicPr/>
          <p:nvPr/>
        </p:nvPicPr>
        <p:blipFill>
          <a:blip r:embed="rId8" cstate="print"/>
          <a:stretch>
            <a:fillRect/>
          </a:stretch>
        </p:blipFill>
        <p:spPr>
          <a:xfrm>
            <a:off x="4799578" y="5289213"/>
            <a:ext cx="852604" cy="83159"/>
          </a:xfrm>
          <a:prstGeom prst="rect">
            <a:avLst/>
          </a:prstGeom>
        </p:spPr>
      </p:pic>
      <p:sp>
        <p:nvSpPr>
          <p:cNvPr id="25" name="object 25"/>
          <p:cNvSpPr/>
          <p:nvPr/>
        </p:nvSpPr>
        <p:spPr>
          <a:xfrm>
            <a:off x="4715441" y="546115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6" name="object 26"/>
          <p:cNvPicPr/>
          <p:nvPr/>
        </p:nvPicPr>
        <p:blipFill>
          <a:blip r:embed="rId9" cstate="print"/>
          <a:stretch>
            <a:fillRect/>
          </a:stretch>
        </p:blipFill>
        <p:spPr>
          <a:xfrm>
            <a:off x="4799578" y="5453820"/>
            <a:ext cx="889908" cy="61005"/>
          </a:xfrm>
          <a:prstGeom prst="rect">
            <a:avLst/>
          </a:prstGeom>
        </p:spPr>
      </p:pic>
      <p:sp>
        <p:nvSpPr>
          <p:cNvPr id="27" name="object 27"/>
          <p:cNvSpPr/>
          <p:nvPr/>
        </p:nvSpPr>
        <p:spPr>
          <a:xfrm>
            <a:off x="4715441" y="562404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8" name="object 28"/>
          <p:cNvPicPr/>
          <p:nvPr/>
        </p:nvPicPr>
        <p:blipFill>
          <a:blip r:embed="rId10" cstate="print"/>
          <a:stretch>
            <a:fillRect/>
          </a:stretch>
        </p:blipFill>
        <p:spPr>
          <a:xfrm>
            <a:off x="4800391" y="5616718"/>
            <a:ext cx="706470" cy="61005"/>
          </a:xfrm>
          <a:prstGeom prst="rect">
            <a:avLst/>
          </a:prstGeom>
        </p:spPr>
      </p:pic>
      <p:sp>
        <p:nvSpPr>
          <p:cNvPr id="29" name="object 29"/>
          <p:cNvSpPr/>
          <p:nvPr/>
        </p:nvSpPr>
        <p:spPr>
          <a:xfrm>
            <a:off x="4715441" y="578694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0" name="object 30"/>
          <p:cNvPicPr/>
          <p:nvPr/>
        </p:nvPicPr>
        <p:blipFill>
          <a:blip r:embed="rId11" cstate="print"/>
          <a:stretch>
            <a:fillRect/>
          </a:stretch>
        </p:blipFill>
        <p:spPr>
          <a:xfrm>
            <a:off x="4800391" y="5779616"/>
            <a:ext cx="638702" cy="61005"/>
          </a:xfrm>
          <a:prstGeom prst="rect">
            <a:avLst/>
          </a:prstGeom>
        </p:spPr>
      </p:pic>
      <p:pic>
        <p:nvPicPr>
          <p:cNvPr id="31" name="object 31"/>
          <p:cNvPicPr/>
          <p:nvPr/>
        </p:nvPicPr>
        <p:blipFill>
          <a:blip r:embed="rId12" cstate="print"/>
          <a:stretch>
            <a:fillRect/>
          </a:stretch>
        </p:blipFill>
        <p:spPr>
          <a:xfrm>
            <a:off x="6551919" y="3820378"/>
            <a:ext cx="1307373" cy="90196"/>
          </a:xfrm>
          <a:prstGeom prst="rect">
            <a:avLst/>
          </a:prstGeom>
        </p:spPr>
      </p:pic>
      <p:sp>
        <p:nvSpPr>
          <p:cNvPr id="32" name="object 32"/>
          <p:cNvSpPr/>
          <p:nvPr/>
        </p:nvSpPr>
        <p:spPr>
          <a:xfrm>
            <a:off x="6645781" y="406022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3" name="object 33"/>
          <p:cNvSpPr/>
          <p:nvPr/>
        </p:nvSpPr>
        <p:spPr>
          <a:xfrm>
            <a:off x="6729021" y="4052899"/>
            <a:ext cx="253306" cy="61087"/>
          </a:xfrm>
          <a:custGeom>
            <a:avLst/>
            <a:gdLst/>
            <a:ahLst/>
            <a:cxnLst/>
            <a:rect l="l" t="t" r="r" b="b"/>
            <a:pathLst>
              <a:path w="394970" h="95250">
                <a:moveTo>
                  <a:pt x="12318" y="5460"/>
                </a:moveTo>
                <a:lnTo>
                  <a:pt x="0" y="5460"/>
                </a:lnTo>
                <a:lnTo>
                  <a:pt x="33400" y="93979"/>
                </a:lnTo>
                <a:lnTo>
                  <a:pt x="46735" y="93979"/>
                </a:lnTo>
                <a:lnTo>
                  <a:pt x="51336" y="81787"/>
                </a:lnTo>
                <a:lnTo>
                  <a:pt x="40131" y="81787"/>
                </a:lnTo>
                <a:lnTo>
                  <a:pt x="12318" y="5460"/>
                </a:lnTo>
                <a:close/>
              </a:path>
              <a:path w="394970" h="95250">
                <a:moveTo>
                  <a:pt x="80137" y="5460"/>
                </a:moveTo>
                <a:lnTo>
                  <a:pt x="67945" y="5460"/>
                </a:lnTo>
                <a:lnTo>
                  <a:pt x="40131" y="81787"/>
                </a:lnTo>
                <a:lnTo>
                  <a:pt x="51336" y="81787"/>
                </a:lnTo>
                <a:lnTo>
                  <a:pt x="80137" y="5460"/>
                </a:lnTo>
                <a:close/>
              </a:path>
              <a:path w="394970" h="95250">
                <a:moveTo>
                  <a:pt x="129512" y="23240"/>
                </a:moveTo>
                <a:lnTo>
                  <a:pt x="116134" y="23240"/>
                </a:lnTo>
                <a:lnTo>
                  <a:pt x="110123" y="24722"/>
                </a:lnTo>
                <a:lnTo>
                  <a:pt x="99709" y="30564"/>
                </a:lnTo>
                <a:lnTo>
                  <a:pt x="95687" y="34713"/>
                </a:lnTo>
                <a:lnTo>
                  <a:pt x="89930" y="45550"/>
                </a:lnTo>
                <a:lnTo>
                  <a:pt x="88491" y="51858"/>
                </a:lnTo>
                <a:lnTo>
                  <a:pt x="88491" y="66251"/>
                </a:lnTo>
                <a:lnTo>
                  <a:pt x="116304" y="95122"/>
                </a:lnTo>
                <a:lnTo>
                  <a:pt x="131205" y="95122"/>
                </a:lnTo>
                <a:lnTo>
                  <a:pt x="138148" y="93048"/>
                </a:lnTo>
                <a:lnTo>
                  <a:pt x="143736" y="88900"/>
                </a:lnTo>
                <a:lnTo>
                  <a:pt x="148430" y="85343"/>
                </a:lnTo>
                <a:lnTo>
                  <a:pt x="116812" y="85343"/>
                </a:lnTo>
                <a:lnTo>
                  <a:pt x="111605" y="83438"/>
                </a:lnTo>
                <a:lnTo>
                  <a:pt x="107195" y="79544"/>
                </a:lnTo>
                <a:lnTo>
                  <a:pt x="103053" y="75734"/>
                </a:lnTo>
                <a:lnTo>
                  <a:pt x="100725" y="70357"/>
                </a:lnTo>
                <a:lnTo>
                  <a:pt x="100302" y="63500"/>
                </a:lnTo>
                <a:lnTo>
                  <a:pt x="155928" y="63500"/>
                </a:lnTo>
                <a:lnTo>
                  <a:pt x="156182" y="61044"/>
                </a:lnTo>
                <a:lnTo>
                  <a:pt x="156309" y="54101"/>
                </a:lnTo>
                <a:lnTo>
                  <a:pt x="100429" y="54101"/>
                </a:lnTo>
                <a:lnTo>
                  <a:pt x="101021" y="47497"/>
                </a:lnTo>
                <a:lnTo>
                  <a:pt x="103350" y="42333"/>
                </a:lnTo>
                <a:lnTo>
                  <a:pt x="107414" y="38607"/>
                </a:lnTo>
                <a:lnTo>
                  <a:pt x="111562" y="34882"/>
                </a:lnTo>
                <a:lnTo>
                  <a:pt x="116558" y="33019"/>
                </a:lnTo>
                <a:lnTo>
                  <a:pt x="148041" y="33019"/>
                </a:lnTo>
                <a:lnTo>
                  <a:pt x="145514" y="30437"/>
                </a:lnTo>
                <a:lnTo>
                  <a:pt x="135354" y="24680"/>
                </a:lnTo>
                <a:lnTo>
                  <a:pt x="129512" y="23240"/>
                </a:lnTo>
                <a:close/>
              </a:path>
              <a:path w="394970" h="95250">
                <a:moveTo>
                  <a:pt x="154912" y="72516"/>
                </a:moveTo>
                <a:lnTo>
                  <a:pt x="142466" y="72516"/>
                </a:lnTo>
                <a:lnTo>
                  <a:pt x="141111" y="76411"/>
                </a:lnTo>
                <a:lnTo>
                  <a:pt x="138740" y="79544"/>
                </a:lnTo>
                <a:lnTo>
                  <a:pt x="132052" y="84200"/>
                </a:lnTo>
                <a:lnTo>
                  <a:pt x="127903" y="85343"/>
                </a:lnTo>
                <a:lnTo>
                  <a:pt x="148430" y="85343"/>
                </a:lnTo>
                <a:lnTo>
                  <a:pt x="149324" y="84666"/>
                </a:lnTo>
                <a:lnTo>
                  <a:pt x="153049" y="79205"/>
                </a:lnTo>
                <a:lnTo>
                  <a:pt x="154912" y="72516"/>
                </a:lnTo>
                <a:close/>
              </a:path>
              <a:path w="394970" h="95250">
                <a:moveTo>
                  <a:pt x="148041" y="33019"/>
                </a:moveTo>
                <a:lnTo>
                  <a:pt x="126464" y="33019"/>
                </a:lnTo>
                <a:lnTo>
                  <a:pt x="130147" y="33866"/>
                </a:lnTo>
                <a:lnTo>
                  <a:pt x="133449" y="35559"/>
                </a:lnTo>
                <a:lnTo>
                  <a:pt x="136835" y="37168"/>
                </a:lnTo>
                <a:lnTo>
                  <a:pt x="139502" y="39581"/>
                </a:lnTo>
                <a:lnTo>
                  <a:pt x="141450" y="42798"/>
                </a:lnTo>
                <a:lnTo>
                  <a:pt x="143397" y="45931"/>
                </a:lnTo>
                <a:lnTo>
                  <a:pt x="144371" y="49699"/>
                </a:lnTo>
                <a:lnTo>
                  <a:pt x="144371" y="54101"/>
                </a:lnTo>
                <a:lnTo>
                  <a:pt x="156309" y="54101"/>
                </a:lnTo>
                <a:lnTo>
                  <a:pt x="156194" y="49699"/>
                </a:lnTo>
                <a:lnTo>
                  <a:pt x="154912" y="44492"/>
                </a:lnTo>
                <a:lnTo>
                  <a:pt x="152118" y="39496"/>
                </a:lnTo>
                <a:lnTo>
                  <a:pt x="149408" y="34416"/>
                </a:lnTo>
                <a:lnTo>
                  <a:pt x="148041" y="33019"/>
                </a:lnTo>
                <a:close/>
              </a:path>
              <a:path w="394970" h="95250">
                <a:moveTo>
                  <a:pt x="183121" y="24383"/>
                </a:moveTo>
                <a:lnTo>
                  <a:pt x="171564" y="24383"/>
                </a:lnTo>
                <a:lnTo>
                  <a:pt x="171564" y="93979"/>
                </a:lnTo>
                <a:lnTo>
                  <a:pt x="183121" y="93979"/>
                </a:lnTo>
                <a:lnTo>
                  <a:pt x="183121" y="56133"/>
                </a:lnTo>
                <a:lnTo>
                  <a:pt x="184335" y="46910"/>
                </a:lnTo>
                <a:lnTo>
                  <a:pt x="187978" y="40322"/>
                </a:lnTo>
                <a:lnTo>
                  <a:pt x="194051" y="36369"/>
                </a:lnTo>
                <a:lnTo>
                  <a:pt x="198455" y="35686"/>
                </a:lnTo>
                <a:lnTo>
                  <a:pt x="183121" y="35686"/>
                </a:lnTo>
                <a:lnTo>
                  <a:pt x="183121" y="24383"/>
                </a:lnTo>
                <a:close/>
              </a:path>
              <a:path w="394970" h="95250">
                <a:moveTo>
                  <a:pt x="205600" y="23113"/>
                </a:moveTo>
                <a:lnTo>
                  <a:pt x="200181" y="23113"/>
                </a:lnTo>
                <a:lnTo>
                  <a:pt x="195567" y="24214"/>
                </a:lnTo>
                <a:lnTo>
                  <a:pt x="191757" y="26415"/>
                </a:lnTo>
                <a:lnTo>
                  <a:pt x="188031" y="28617"/>
                </a:lnTo>
                <a:lnTo>
                  <a:pt x="185153" y="31707"/>
                </a:lnTo>
                <a:lnTo>
                  <a:pt x="183121" y="35686"/>
                </a:lnTo>
                <a:lnTo>
                  <a:pt x="198455" y="35686"/>
                </a:lnTo>
                <a:lnTo>
                  <a:pt x="202552" y="35051"/>
                </a:lnTo>
                <a:lnTo>
                  <a:pt x="205600" y="35051"/>
                </a:lnTo>
                <a:lnTo>
                  <a:pt x="205600" y="23113"/>
                </a:lnTo>
                <a:close/>
              </a:path>
              <a:path w="394970" h="95250">
                <a:moveTo>
                  <a:pt x="253188" y="23240"/>
                </a:moveTo>
                <a:lnTo>
                  <a:pt x="241504" y="23240"/>
                </a:lnTo>
                <a:lnTo>
                  <a:pt x="235832" y="24722"/>
                </a:lnTo>
                <a:lnTo>
                  <a:pt x="225756" y="30649"/>
                </a:lnTo>
                <a:lnTo>
                  <a:pt x="221819" y="34840"/>
                </a:lnTo>
                <a:lnTo>
                  <a:pt x="218301" y="41444"/>
                </a:lnTo>
                <a:lnTo>
                  <a:pt x="216062" y="45592"/>
                </a:lnTo>
                <a:lnTo>
                  <a:pt x="214623" y="51815"/>
                </a:lnTo>
                <a:lnTo>
                  <a:pt x="214623" y="65955"/>
                </a:lnTo>
                <a:lnTo>
                  <a:pt x="241462" y="95122"/>
                </a:lnTo>
                <a:lnTo>
                  <a:pt x="253654" y="95122"/>
                </a:lnTo>
                <a:lnTo>
                  <a:pt x="271311" y="84962"/>
                </a:lnTo>
                <a:lnTo>
                  <a:pt x="245611" y="84962"/>
                </a:lnTo>
                <a:lnTo>
                  <a:pt x="241674" y="83946"/>
                </a:lnTo>
                <a:lnTo>
                  <a:pt x="226434" y="53678"/>
                </a:lnTo>
                <a:lnTo>
                  <a:pt x="227492" y="49106"/>
                </a:lnTo>
                <a:lnTo>
                  <a:pt x="231725" y="41317"/>
                </a:lnTo>
                <a:lnTo>
                  <a:pt x="234562" y="38353"/>
                </a:lnTo>
                <a:lnTo>
                  <a:pt x="241674" y="34289"/>
                </a:lnTo>
                <a:lnTo>
                  <a:pt x="245611" y="33273"/>
                </a:lnTo>
                <a:lnTo>
                  <a:pt x="271402" y="33273"/>
                </a:lnTo>
                <a:lnTo>
                  <a:pt x="271095" y="32765"/>
                </a:lnTo>
                <a:lnTo>
                  <a:pt x="267539" y="29506"/>
                </a:lnTo>
                <a:lnTo>
                  <a:pt x="262883" y="27050"/>
                </a:lnTo>
                <a:lnTo>
                  <a:pt x="258226" y="24510"/>
                </a:lnTo>
                <a:lnTo>
                  <a:pt x="253188" y="23240"/>
                </a:lnTo>
                <a:close/>
              </a:path>
              <a:path w="394970" h="95250">
                <a:moveTo>
                  <a:pt x="285235" y="80898"/>
                </a:moveTo>
                <a:lnTo>
                  <a:pt x="273551" y="80898"/>
                </a:lnTo>
                <a:lnTo>
                  <a:pt x="273551" y="93979"/>
                </a:lnTo>
                <a:lnTo>
                  <a:pt x="285235" y="93979"/>
                </a:lnTo>
                <a:lnTo>
                  <a:pt x="285235" y="80898"/>
                </a:lnTo>
                <a:close/>
              </a:path>
              <a:path w="394970" h="95250">
                <a:moveTo>
                  <a:pt x="271402" y="33273"/>
                </a:moveTo>
                <a:lnTo>
                  <a:pt x="254247" y="33273"/>
                </a:lnTo>
                <a:lnTo>
                  <a:pt x="258184" y="34332"/>
                </a:lnTo>
                <a:lnTo>
                  <a:pt x="261740" y="36448"/>
                </a:lnTo>
                <a:lnTo>
                  <a:pt x="273551" y="64304"/>
                </a:lnTo>
                <a:lnTo>
                  <a:pt x="272492" y="68918"/>
                </a:lnTo>
                <a:lnTo>
                  <a:pt x="254247" y="84962"/>
                </a:lnTo>
                <a:lnTo>
                  <a:pt x="271311" y="84962"/>
                </a:lnTo>
                <a:lnTo>
                  <a:pt x="273551" y="80898"/>
                </a:lnTo>
                <a:lnTo>
                  <a:pt x="285235" y="80898"/>
                </a:lnTo>
                <a:lnTo>
                  <a:pt x="285235" y="36829"/>
                </a:lnTo>
                <a:lnTo>
                  <a:pt x="273551" y="36829"/>
                </a:lnTo>
                <a:lnTo>
                  <a:pt x="271402" y="33273"/>
                </a:lnTo>
                <a:close/>
              </a:path>
              <a:path w="394970" h="95250">
                <a:moveTo>
                  <a:pt x="285235" y="0"/>
                </a:moveTo>
                <a:lnTo>
                  <a:pt x="273551" y="0"/>
                </a:lnTo>
                <a:lnTo>
                  <a:pt x="273551" y="36829"/>
                </a:lnTo>
                <a:lnTo>
                  <a:pt x="285235" y="36829"/>
                </a:lnTo>
                <a:lnTo>
                  <a:pt x="285235" y="0"/>
                </a:lnTo>
                <a:close/>
              </a:path>
              <a:path w="394970" h="95250">
                <a:moveTo>
                  <a:pt x="341468" y="23240"/>
                </a:moveTo>
                <a:lnTo>
                  <a:pt x="328090" y="23240"/>
                </a:lnTo>
                <a:lnTo>
                  <a:pt x="322079" y="24722"/>
                </a:lnTo>
                <a:lnTo>
                  <a:pt x="311665" y="30564"/>
                </a:lnTo>
                <a:lnTo>
                  <a:pt x="307643" y="34713"/>
                </a:lnTo>
                <a:lnTo>
                  <a:pt x="301886" y="45550"/>
                </a:lnTo>
                <a:lnTo>
                  <a:pt x="300447" y="51858"/>
                </a:lnTo>
                <a:lnTo>
                  <a:pt x="300447" y="66251"/>
                </a:lnTo>
                <a:lnTo>
                  <a:pt x="328260" y="95122"/>
                </a:lnTo>
                <a:lnTo>
                  <a:pt x="343161" y="95122"/>
                </a:lnTo>
                <a:lnTo>
                  <a:pt x="350104" y="93048"/>
                </a:lnTo>
                <a:lnTo>
                  <a:pt x="355692" y="88900"/>
                </a:lnTo>
                <a:lnTo>
                  <a:pt x="360386" y="85343"/>
                </a:lnTo>
                <a:lnTo>
                  <a:pt x="328768" y="85343"/>
                </a:lnTo>
                <a:lnTo>
                  <a:pt x="323561" y="83438"/>
                </a:lnTo>
                <a:lnTo>
                  <a:pt x="319151" y="79544"/>
                </a:lnTo>
                <a:lnTo>
                  <a:pt x="315009" y="75734"/>
                </a:lnTo>
                <a:lnTo>
                  <a:pt x="312681" y="70357"/>
                </a:lnTo>
                <a:lnTo>
                  <a:pt x="312258" y="63500"/>
                </a:lnTo>
                <a:lnTo>
                  <a:pt x="367884" y="63500"/>
                </a:lnTo>
                <a:lnTo>
                  <a:pt x="368138" y="61044"/>
                </a:lnTo>
                <a:lnTo>
                  <a:pt x="368265" y="54101"/>
                </a:lnTo>
                <a:lnTo>
                  <a:pt x="312385" y="54101"/>
                </a:lnTo>
                <a:lnTo>
                  <a:pt x="312977" y="47497"/>
                </a:lnTo>
                <a:lnTo>
                  <a:pt x="315306" y="42333"/>
                </a:lnTo>
                <a:lnTo>
                  <a:pt x="319370" y="38607"/>
                </a:lnTo>
                <a:lnTo>
                  <a:pt x="323518" y="34882"/>
                </a:lnTo>
                <a:lnTo>
                  <a:pt x="328514" y="33019"/>
                </a:lnTo>
                <a:lnTo>
                  <a:pt x="359997" y="33019"/>
                </a:lnTo>
                <a:lnTo>
                  <a:pt x="357470" y="30437"/>
                </a:lnTo>
                <a:lnTo>
                  <a:pt x="347310" y="24680"/>
                </a:lnTo>
                <a:lnTo>
                  <a:pt x="341468" y="23240"/>
                </a:lnTo>
                <a:close/>
              </a:path>
              <a:path w="394970" h="95250">
                <a:moveTo>
                  <a:pt x="366868" y="72516"/>
                </a:moveTo>
                <a:lnTo>
                  <a:pt x="354422" y="72516"/>
                </a:lnTo>
                <a:lnTo>
                  <a:pt x="353067" y="76411"/>
                </a:lnTo>
                <a:lnTo>
                  <a:pt x="350696" y="79544"/>
                </a:lnTo>
                <a:lnTo>
                  <a:pt x="344008" y="84200"/>
                </a:lnTo>
                <a:lnTo>
                  <a:pt x="339859" y="85343"/>
                </a:lnTo>
                <a:lnTo>
                  <a:pt x="360386" y="85343"/>
                </a:lnTo>
                <a:lnTo>
                  <a:pt x="361280" y="84666"/>
                </a:lnTo>
                <a:lnTo>
                  <a:pt x="365005" y="79205"/>
                </a:lnTo>
                <a:lnTo>
                  <a:pt x="366868" y="72516"/>
                </a:lnTo>
                <a:close/>
              </a:path>
              <a:path w="394970" h="95250">
                <a:moveTo>
                  <a:pt x="359997" y="33019"/>
                </a:moveTo>
                <a:lnTo>
                  <a:pt x="338420" y="33019"/>
                </a:lnTo>
                <a:lnTo>
                  <a:pt x="342103" y="33866"/>
                </a:lnTo>
                <a:lnTo>
                  <a:pt x="345405" y="35559"/>
                </a:lnTo>
                <a:lnTo>
                  <a:pt x="348791" y="37168"/>
                </a:lnTo>
                <a:lnTo>
                  <a:pt x="351458" y="39581"/>
                </a:lnTo>
                <a:lnTo>
                  <a:pt x="353406" y="42798"/>
                </a:lnTo>
                <a:lnTo>
                  <a:pt x="355353" y="45931"/>
                </a:lnTo>
                <a:lnTo>
                  <a:pt x="356327" y="49699"/>
                </a:lnTo>
                <a:lnTo>
                  <a:pt x="356327" y="54101"/>
                </a:lnTo>
                <a:lnTo>
                  <a:pt x="368265" y="54101"/>
                </a:lnTo>
                <a:lnTo>
                  <a:pt x="368150" y="49699"/>
                </a:lnTo>
                <a:lnTo>
                  <a:pt x="366868" y="44492"/>
                </a:lnTo>
                <a:lnTo>
                  <a:pt x="364074" y="39496"/>
                </a:lnTo>
                <a:lnTo>
                  <a:pt x="361364" y="34416"/>
                </a:lnTo>
                <a:lnTo>
                  <a:pt x="359997" y="33019"/>
                </a:lnTo>
                <a:close/>
              </a:path>
              <a:path w="394970" h="95250">
                <a:moveTo>
                  <a:pt x="389319" y="78993"/>
                </a:moveTo>
                <a:lnTo>
                  <a:pt x="385001" y="78993"/>
                </a:lnTo>
                <a:lnTo>
                  <a:pt x="383139" y="79755"/>
                </a:lnTo>
                <a:lnTo>
                  <a:pt x="380091" y="82803"/>
                </a:lnTo>
                <a:lnTo>
                  <a:pt x="379329" y="84666"/>
                </a:lnTo>
                <a:lnTo>
                  <a:pt x="379329" y="89069"/>
                </a:lnTo>
                <a:lnTo>
                  <a:pt x="380091" y="90931"/>
                </a:lnTo>
                <a:lnTo>
                  <a:pt x="383139" y="93979"/>
                </a:lnTo>
                <a:lnTo>
                  <a:pt x="385001" y="94742"/>
                </a:lnTo>
                <a:lnTo>
                  <a:pt x="389319" y="94742"/>
                </a:lnTo>
                <a:lnTo>
                  <a:pt x="391097" y="93979"/>
                </a:lnTo>
                <a:lnTo>
                  <a:pt x="392537" y="92455"/>
                </a:lnTo>
                <a:lnTo>
                  <a:pt x="394061" y="90931"/>
                </a:lnTo>
                <a:lnTo>
                  <a:pt x="394823" y="89069"/>
                </a:lnTo>
                <a:lnTo>
                  <a:pt x="394823" y="84666"/>
                </a:lnTo>
                <a:lnTo>
                  <a:pt x="394061" y="82803"/>
                </a:lnTo>
                <a:lnTo>
                  <a:pt x="392537" y="81279"/>
                </a:lnTo>
                <a:lnTo>
                  <a:pt x="391097" y="79755"/>
                </a:lnTo>
                <a:lnTo>
                  <a:pt x="389319" y="78993"/>
                </a:lnTo>
                <a:close/>
              </a:path>
            </a:pathLst>
          </a:custGeom>
          <a:solidFill>
            <a:srgbClr val="686868"/>
          </a:solidFill>
        </p:spPr>
        <p:txBody>
          <a:bodyPr wrap="square" lIns="0" tIns="0" rIns="0" bIns="0" rtlCol="0"/>
          <a:lstStyle/>
          <a:p>
            <a:endParaRPr sz="1154"/>
          </a:p>
        </p:txBody>
      </p:sp>
      <p:sp>
        <p:nvSpPr>
          <p:cNvPr id="34" name="object 34"/>
          <p:cNvSpPr/>
          <p:nvPr/>
        </p:nvSpPr>
        <p:spPr>
          <a:xfrm>
            <a:off x="6645781" y="422312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5" name="object 35"/>
          <p:cNvSpPr/>
          <p:nvPr/>
        </p:nvSpPr>
        <p:spPr>
          <a:xfrm>
            <a:off x="6733500" y="4214087"/>
            <a:ext cx="310320" cy="83485"/>
          </a:xfrm>
          <a:custGeom>
            <a:avLst/>
            <a:gdLst/>
            <a:ahLst/>
            <a:cxnLst/>
            <a:rect l="l" t="t" r="r" b="b"/>
            <a:pathLst>
              <a:path w="483870" h="130175">
                <a:moveTo>
                  <a:pt x="11557" y="8128"/>
                </a:moveTo>
                <a:lnTo>
                  <a:pt x="0" y="8128"/>
                </a:lnTo>
                <a:lnTo>
                  <a:pt x="0" y="96647"/>
                </a:lnTo>
                <a:lnTo>
                  <a:pt x="42545" y="96647"/>
                </a:lnTo>
                <a:lnTo>
                  <a:pt x="42545" y="87249"/>
                </a:lnTo>
                <a:lnTo>
                  <a:pt x="11557" y="87249"/>
                </a:lnTo>
                <a:lnTo>
                  <a:pt x="11557" y="8128"/>
                </a:lnTo>
                <a:close/>
              </a:path>
              <a:path w="483870" h="130175">
                <a:moveTo>
                  <a:pt x="89616" y="25907"/>
                </a:moveTo>
                <a:lnTo>
                  <a:pt x="77339" y="25907"/>
                </a:lnTo>
                <a:lnTo>
                  <a:pt x="71709" y="27389"/>
                </a:lnTo>
                <a:lnTo>
                  <a:pt x="61634" y="33316"/>
                </a:lnTo>
                <a:lnTo>
                  <a:pt x="57697" y="37507"/>
                </a:lnTo>
                <a:lnTo>
                  <a:pt x="54178" y="44111"/>
                </a:lnTo>
                <a:lnTo>
                  <a:pt x="51939" y="48259"/>
                </a:lnTo>
                <a:lnTo>
                  <a:pt x="50500" y="54483"/>
                </a:lnTo>
                <a:lnTo>
                  <a:pt x="50500" y="68622"/>
                </a:lnTo>
                <a:lnTo>
                  <a:pt x="77212" y="97790"/>
                </a:lnTo>
                <a:lnTo>
                  <a:pt x="89404" y="97790"/>
                </a:lnTo>
                <a:lnTo>
                  <a:pt x="94654" y="96477"/>
                </a:lnTo>
                <a:lnTo>
                  <a:pt x="103713" y="91143"/>
                </a:lnTo>
                <a:lnTo>
                  <a:pt x="107142" y="87757"/>
                </a:lnTo>
                <a:lnTo>
                  <a:pt x="81488" y="87630"/>
                </a:lnTo>
                <a:lnTo>
                  <a:pt x="77551" y="86614"/>
                </a:lnTo>
                <a:lnTo>
                  <a:pt x="62311" y="56345"/>
                </a:lnTo>
                <a:lnTo>
                  <a:pt x="63369" y="51773"/>
                </a:lnTo>
                <a:lnTo>
                  <a:pt x="67603" y="43984"/>
                </a:lnTo>
                <a:lnTo>
                  <a:pt x="70439" y="41021"/>
                </a:lnTo>
                <a:lnTo>
                  <a:pt x="77551" y="36957"/>
                </a:lnTo>
                <a:lnTo>
                  <a:pt x="81488" y="35941"/>
                </a:lnTo>
                <a:lnTo>
                  <a:pt x="107320" y="35941"/>
                </a:lnTo>
                <a:lnTo>
                  <a:pt x="107227" y="35771"/>
                </a:lnTo>
                <a:lnTo>
                  <a:pt x="103882" y="32469"/>
                </a:lnTo>
                <a:lnTo>
                  <a:pt x="94908" y="27220"/>
                </a:lnTo>
                <a:lnTo>
                  <a:pt x="89616" y="25907"/>
                </a:lnTo>
                <a:close/>
              </a:path>
              <a:path w="483870" h="130175">
                <a:moveTo>
                  <a:pt x="121112" y="83692"/>
                </a:moveTo>
                <a:lnTo>
                  <a:pt x="109428" y="83692"/>
                </a:lnTo>
                <a:lnTo>
                  <a:pt x="109428" y="96647"/>
                </a:lnTo>
                <a:lnTo>
                  <a:pt x="121112" y="96647"/>
                </a:lnTo>
                <a:lnTo>
                  <a:pt x="121112" y="83692"/>
                </a:lnTo>
                <a:close/>
              </a:path>
              <a:path w="483870" h="130175">
                <a:moveTo>
                  <a:pt x="107320" y="35941"/>
                </a:moveTo>
                <a:lnTo>
                  <a:pt x="90124" y="35941"/>
                </a:lnTo>
                <a:lnTo>
                  <a:pt x="94061" y="36999"/>
                </a:lnTo>
                <a:lnTo>
                  <a:pt x="97617" y="39116"/>
                </a:lnTo>
                <a:lnTo>
                  <a:pt x="109428" y="66971"/>
                </a:lnTo>
                <a:lnTo>
                  <a:pt x="108370" y="71585"/>
                </a:lnTo>
                <a:lnTo>
                  <a:pt x="90124" y="87630"/>
                </a:lnTo>
                <a:lnTo>
                  <a:pt x="107213" y="87630"/>
                </a:lnTo>
                <a:lnTo>
                  <a:pt x="109428" y="83692"/>
                </a:lnTo>
                <a:lnTo>
                  <a:pt x="121112" y="83692"/>
                </a:lnTo>
                <a:lnTo>
                  <a:pt x="121112" y="39751"/>
                </a:lnTo>
                <a:lnTo>
                  <a:pt x="109428" y="39751"/>
                </a:lnTo>
                <a:lnTo>
                  <a:pt x="107320" y="35941"/>
                </a:lnTo>
                <a:close/>
              </a:path>
              <a:path w="483870" h="130175">
                <a:moveTo>
                  <a:pt x="121112" y="27050"/>
                </a:moveTo>
                <a:lnTo>
                  <a:pt x="109428" y="27050"/>
                </a:lnTo>
                <a:lnTo>
                  <a:pt x="109428" y="39751"/>
                </a:lnTo>
                <a:lnTo>
                  <a:pt x="121112" y="39751"/>
                </a:lnTo>
                <a:lnTo>
                  <a:pt x="121112" y="27050"/>
                </a:lnTo>
                <a:close/>
              </a:path>
              <a:path w="483870" h="130175">
                <a:moveTo>
                  <a:pt x="152199" y="27050"/>
                </a:moveTo>
                <a:lnTo>
                  <a:pt x="140642" y="27050"/>
                </a:lnTo>
                <a:lnTo>
                  <a:pt x="140642" y="96647"/>
                </a:lnTo>
                <a:lnTo>
                  <a:pt x="152199" y="96647"/>
                </a:lnTo>
                <a:lnTo>
                  <a:pt x="152199" y="58800"/>
                </a:lnTo>
                <a:lnTo>
                  <a:pt x="153414" y="49577"/>
                </a:lnTo>
                <a:lnTo>
                  <a:pt x="157057" y="42989"/>
                </a:lnTo>
                <a:lnTo>
                  <a:pt x="163129" y="39036"/>
                </a:lnTo>
                <a:lnTo>
                  <a:pt x="167533" y="38354"/>
                </a:lnTo>
                <a:lnTo>
                  <a:pt x="152199" y="38354"/>
                </a:lnTo>
                <a:lnTo>
                  <a:pt x="152199" y="27050"/>
                </a:lnTo>
                <a:close/>
              </a:path>
              <a:path w="483870" h="130175">
                <a:moveTo>
                  <a:pt x="174678" y="25781"/>
                </a:moveTo>
                <a:lnTo>
                  <a:pt x="169259" y="25781"/>
                </a:lnTo>
                <a:lnTo>
                  <a:pt x="164645" y="26881"/>
                </a:lnTo>
                <a:lnTo>
                  <a:pt x="160835" y="29083"/>
                </a:lnTo>
                <a:lnTo>
                  <a:pt x="157110" y="31284"/>
                </a:lnTo>
                <a:lnTo>
                  <a:pt x="154231" y="34374"/>
                </a:lnTo>
                <a:lnTo>
                  <a:pt x="152199" y="38354"/>
                </a:lnTo>
                <a:lnTo>
                  <a:pt x="167533" y="38354"/>
                </a:lnTo>
                <a:lnTo>
                  <a:pt x="171630" y="37719"/>
                </a:lnTo>
                <a:lnTo>
                  <a:pt x="174678" y="37719"/>
                </a:lnTo>
                <a:lnTo>
                  <a:pt x="174678" y="25781"/>
                </a:lnTo>
                <a:close/>
              </a:path>
              <a:path w="483870" h="130175">
                <a:moveTo>
                  <a:pt x="222817" y="25907"/>
                </a:moveTo>
                <a:lnTo>
                  <a:pt x="210540" y="25907"/>
                </a:lnTo>
                <a:lnTo>
                  <a:pt x="204910" y="27389"/>
                </a:lnTo>
                <a:lnTo>
                  <a:pt x="194835" y="33316"/>
                </a:lnTo>
                <a:lnTo>
                  <a:pt x="190898" y="37507"/>
                </a:lnTo>
                <a:lnTo>
                  <a:pt x="187379" y="44111"/>
                </a:lnTo>
                <a:lnTo>
                  <a:pt x="185140" y="48259"/>
                </a:lnTo>
                <a:lnTo>
                  <a:pt x="183701" y="54483"/>
                </a:lnTo>
                <a:lnTo>
                  <a:pt x="183701" y="68622"/>
                </a:lnTo>
                <a:lnTo>
                  <a:pt x="210413" y="97790"/>
                </a:lnTo>
                <a:lnTo>
                  <a:pt x="222605" y="97790"/>
                </a:lnTo>
                <a:lnTo>
                  <a:pt x="227855" y="96477"/>
                </a:lnTo>
                <a:lnTo>
                  <a:pt x="236914" y="91143"/>
                </a:lnTo>
                <a:lnTo>
                  <a:pt x="240343" y="87757"/>
                </a:lnTo>
                <a:lnTo>
                  <a:pt x="214689" y="87630"/>
                </a:lnTo>
                <a:lnTo>
                  <a:pt x="210752" y="86614"/>
                </a:lnTo>
                <a:lnTo>
                  <a:pt x="195512" y="56345"/>
                </a:lnTo>
                <a:lnTo>
                  <a:pt x="196570" y="51773"/>
                </a:lnTo>
                <a:lnTo>
                  <a:pt x="200804" y="43984"/>
                </a:lnTo>
                <a:lnTo>
                  <a:pt x="203640" y="41021"/>
                </a:lnTo>
                <a:lnTo>
                  <a:pt x="210752" y="36957"/>
                </a:lnTo>
                <a:lnTo>
                  <a:pt x="214689" y="35941"/>
                </a:lnTo>
                <a:lnTo>
                  <a:pt x="240521" y="35941"/>
                </a:lnTo>
                <a:lnTo>
                  <a:pt x="240428" y="35771"/>
                </a:lnTo>
                <a:lnTo>
                  <a:pt x="237083" y="32469"/>
                </a:lnTo>
                <a:lnTo>
                  <a:pt x="228109" y="27220"/>
                </a:lnTo>
                <a:lnTo>
                  <a:pt x="222817" y="25907"/>
                </a:lnTo>
                <a:close/>
              </a:path>
              <a:path w="483870" h="130175">
                <a:moveTo>
                  <a:pt x="254313" y="83692"/>
                </a:moveTo>
                <a:lnTo>
                  <a:pt x="242629" y="83692"/>
                </a:lnTo>
                <a:lnTo>
                  <a:pt x="242629" y="96647"/>
                </a:lnTo>
                <a:lnTo>
                  <a:pt x="254313" y="96647"/>
                </a:lnTo>
                <a:lnTo>
                  <a:pt x="254313" y="83692"/>
                </a:lnTo>
                <a:close/>
              </a:path>
              <a:path w="483870" h="130175">
                <a:moveTo>
                  <a:pt x="240521" y="35941"/>
                </a:moveTo>
                <a:lnTo>
                  <a:pt x="223325" y="35941"/>
                </a:lnTo>
                <a:lnTo>
                  <a:pt x="227262" y="36999"/>
                </a:lnTo>
                <a:lnTo>
                  <a:pt x="230818" y="39116"/>
                </a:lnTo>
                <a:lnTo>
                  <a:pt x="242629" y="66971"/>
                </a:lnTo>
                <a:lnTo>
                  <a:pt x="241571" y="71585"/>
                </a:lnTo>
                <a:lnTo>
                  <a:pt x="223325" y="87630"/>
                </a:lnTo>
                <a:lnTo>
                  <a:pt x="240414" y="87630"/>
                </a:lnTo>
                <a:lnTo>
                  <a:pt x="242629" y="83692"/>
                </a:lnTo>
                <a:lnTo>
                  <a:pt x="254313" y="83692"/>
                </a:lnTo>
                <a:lnTo>
                  <a:pt x="254313" y="39751"/>
                </a:lnTo>
                <a:lnTo>
                  <a:pt x="242629" y="39751"/>
                </a:lnTo>
                <a:lnTo>
                  <a:pt x="240521" y="35941"/>
                </a:lnTo>
                <a:close/>
              </a:path>
              <a:path w="483870" h="130175">
                <a:moveTo>
                  <a:pt x="254313" y="27050"/>
                </a:moveTo>
                <a:lnTo>
                  <a:pt x="242629" y="27050"/>
                </a:lnTo>
                <a:lnTo>
                  <a:pt x="242629" y="39751"/>
                </a:lnTo>
                <a:lnTo>
                  <a:pt x="254313" y="39751"/>
                </a:lnTo>
                <a:lnTo>
                  <a:pt x="254313" y="27050"/>
                </a:lnTo>
                <a:close/>
              </a:path>
              <a:path w="483870" h="130175">
                <a:moveTo>
                  <a:pt x="285400" y="27050"/>
                </a:moveTo>
                <a:lnTo>
                  <a:pt x="273843" y="27050"/>
                </a:lnTo>
                <a:lnTo>
                  <a:pt x="273843" y="96647"/>
                </a:lnTo>
                <a:lnTo>
                  <a:pt x="285400" y="96647"/>
                </a:lnTo>
                <a:lnTo>
                  <a:pt x="285400" y="50884"/>
                </a:lnTo>
                <a:lnTo>
                  <a:pt x="287178" y="45338"/>
                </a:lnTo>
                <a:lnTo>
                  <a:pt x="290856" y="41402"/>
                </a:lnTo>
                <a:lnTo>
                  <a:pt x="294375" y="37719"/>
                </a:lnTo>
                <a:lnTo>
                  <a:pt x="296322" y="36957"/>
                </a:lnTo>
                <a:lnTo>
                  <a:pt x="285400" y="36957"/>
                </a:lnTo>
                <a:lnTo>
                  <a:pt x="285400" y="27050"/>
                </a:lnTo>
                <a:close/>
              </a:path>
              <a:path w="483870" h="130175">
                <a:moveTo>
                  <a:pt x="330688" y="35813"/>
                </a:moveTo>
                <a:lnTo>
                  <a:pt x="311351" y="35813"/>
                </a:lnTo>
                <a:lnTo>
                  <a:pt x="316092" y="37676"/>
                </a:lnTo>
                <a:lnTo>
                  <a:pt x="319684" y="41529"/>
                </a:lnTo>
                <a:lnTo>
                  <a:pt x="323035" y="45042"/>
                </a:lnTo>
                <a:lnTo>
                  <a:pt x="324770" y="50334"/>
                </a:lnTo>
                <a:lnTo>
                  <a:pt x="324770" y="96647"/>
                </a:lnTo>
                <a:lnTo>
                  <a:pt x="336200" y="96647"/>
                </a:lnTo>
                <a:lnTo>
                  <a:pt x="336200" y="45974"/>
                </a:lnTo>
                <a:lnTo>
                  <a:pt x="333576" y="38608"/>
                </a:lnTo>
                <a:lnTo>
                  <a:pt x="330688" y="35813"/>
                </a:lnTo>
                <a:close/>
              </a:path>
              <a:path w="483870" h="130175">
                <a:moveTo>
                  <a:pt x="316219" y="25781"/>
                </a:moveTo>
                <a:lnTo>
                  <a:pt x="303011" y="25781"/>
                </a:lnTo>
                <a:lnTo>
                  <a:pt x="298651" y="26754"/>
                </a:lnTo>
                <a:lnTo>
                  <a:pt x="294671" y="28702"/>
                </a:lnTo>
                <a:lnTo>
                  <a:pt x="290777" y="30649"/>
                </a:lnTo>
                <a:lnTo>
                  <a:pt x="287686" y="33400"/>
                </a:lnTo>
                <a:lnTo>
                  <a:pt x="285400" y="36957"/>
                </a:lnTo>
                <a:lnTo>
                  <a:pt x="296322" y="36957"/>
                </a:lnTo>
                <a:lnTo>
                  <a:pt x="299243" y="35813"/>
                </a:lnTo>
                <a:lnTo>
                  <a:pt x="330688" y="35813"/>
                </a:lnTo>
                <a:lnTo>
                  <a:pt x="328326" y="33528"/>
                </a:lnTo>
                <a:lnTo>
                  <a:pt x="323077" y="28363"/>
                </a:lnTo>
                <a:lnTo>
                  <a:pt x="316219" y="25781"/>
                </a:lnTo>
                <a:close/>
              </a:path>
              <a:path w="483870" h="130175">
                <a:moveTo>
                  <a:pt x="363503" y="0"/>
                </a:moveTo>
                <a:lnTo>
                  <a:pt x="359100" y="0"/>
                </a:lnTo>
                <a:lnTo>
                  <a:pt x="357238" y="762"/>
                </a:lnTo>
                <a:lnTo>
                  <a:pt x="355714" y="2286"/>
                </a:lnTo>
                <a:lnTo>
                  <a:pt x="354274" y="3809"/>
                </a:lnTo>
                <a:lnTo>
                  <a:pt x="353555" y="5672"/>
                </a:lnTo>
                <a:lnTo>
                  <a:pt x="353555" y="10075"/>
                </a:lnTo>
                <a:lnTo>
                  <a:pt x="354274" y="11937"/>
                </a:lnTo>
                <a:lnTo>
                  <a:pt x="355714" y="13462"/>
                </a:lnTo>
                <a:lnTo>
                  <a:pt x="357238" y="14986"/>
                </a:lnTo>
                <a:lnTo>
                  <a:pt x="359100" y="15748"/>
                </a:lnTo>
                <a:lnTo>
                  <a:pt x="363503" y="15748"/>
                </a:lnTo>
                <a:lnTo>
                  <a:pt x="365323" y="14986"/>
                </a:lnTo>
                <a:lnTo>
                  <a:pt x="366763" y="13462"/>
                </a:lnTo>
                <a:lnTo>
                  <a:pt x="368287" y="11937"/>
                </a:lnTo>
                <a:lnTo>
                  <a:pt x="369049" y="10075"/>
                </a:lnTo>
                <a:lnTo>
                  <a:pt x="369049" y="5672"/>
                </a:lnTo>
                <a:lnTo>
                  <a:pt x="368287" y="3809"/>
                </a:lnTo>
                <a:lnTo>
                  <a:pt x="366763" y="2286"/>
                </a:lnTo>
                <a:lnTo>
                  <a:pt x="365323" y="762"/>
                </a:lnTo>
                <a:lnTo>
                  <a:pt x="363503" y="0"/>
                </a:lnTo>
                <a:close/>
              </a:path>
              <a:path w="483870" h="130175">
                <a:moveTo>
                  <a:pt x="367017" y="27050"/>
                </a:moveTo>
                <a:lnTo>
                  <a:pt x="355460" y="27050"/>
                </a:lnTo>
                <a:lnTo>
                  <a:pt x="355460" y="114554"/>
                </a:lnTo>
                <a:lnTo>
                  <a:pt x="354782" y="116713"/>
                </a:lnTo>
                <a:lnTo>
                  <a:pt x="353428" y="117983"/>
                </a:lnTo>
                <a:lnTo>
                  <a:pt x="352158" y="119253"/>
                </a:lnTo>
                <a:lnTo>
                  <a:pt x="349914" y="119888"/>
                </a:lnTo>
                <a:lnTo>
                  <a:pt x="341871" y="119888"/>
                </a:lnTo>
                <a:lnTo>
                  <a:pt x="341871" y="129667"/>
                </a:lnTo>
                <a:lnTo>
                  <a:pt x="354613" y="129667"/>
                </a:lnTo>
                <a:lnTo>
                  <a:pt x="359185" y="128227"/>
                </a:lnTo>
                <a:lnTo>
                  <a:pt x="365450" y="122470"/>
                </a:lnTo>
                <a:lnTo>
                  <a:pt x="367002" y="117983"/>
                </a:lnTo>
                <a:lnTo>
                  <a:pt x="367017" y="27050"/>
                </a:lnTo>
                <a:close/>
              </a:path>
              <a:path w="483870" h="130175">
                <a:moveTo>
                  <a:pt x="421379" y="25907"/>
                </a:moveTo>
                <a:lnTo>
                  <a:pt x="409102" y="25907"/>
                </a:lnTo>
                <a:lnTo>
                  <a:pt x="403472" y="27389"/>
                </a:lnTo>
                <a:lnTo>
                  <a:pt x="393396" y="33316"/>
                </a:lnTo>
                <a:lnTo>
                  <a:pt x="389459" y="37507"/>
                </a:lnTo>
                <a:lnTo>
                  <a:pt x="385941" y="44111"/>
                </a:lnTo>
                <a:lnTo>
                  <a:pt x="383702" y="48259"/>
                </a:lnTo>
                <a:lnTo>
                  <a:pt x="382263" y="54483"/>
                </a:lnTo>
                <a:lnTo>
                  <a:pt x="382263" y="68622"/>
                </a:lnTo>
                <a:lnTo>
                  <a:pt x="408975" y="97790"/>
                </a:lnTo>
                <a:lnTo>
                  <a:pt x="421167" y="97790"/>
                </a:lnTo>
                <a:lnTo>
                  <a:pt x="426416" y="96477"/>
                </a:lnTo>
                <a:lnTo>
                  <a:pt x="435476" y="91143"/>
                </a:lnTo>
                <a:lnTo>
                  <a:pt x="438905" y="87757"/>
                </a:lnTo>
                <a:lnTo>
                  <a:pt x="413251" y="87630"/>
                </a:lnTo>
                <a:lnTo>
                  <a:pt x="409314" y="86614"/>
                </a:lnTo>
                <a:lnTo>
                  <a:pt x="394074" y="56345"/>
                </a:lnTo>
                <a:lnTo>
                  <a:pt x="395132" y="51773"/>
                </a:lnTo>
                <a:lnTo>
                  <a:pt x="399365" y="43984"/>
                </a:lnTo>
                <a:lnTo>
                  <a:pt x="402202" y="41021"/>
                </a:lnTo>
                <a:lnTo>
                  <a:pt x="409314" y="36957"/>
                </a:lnTo>
                <a:lnTo>
                  <a:pt x="413251" y="35941"/>
                </a:lnTo>
                <a:lnTo>
                  <a:pt x="439083" y="35941"/>
                </a:lnTo>
                <a:lnTo>
                  <a:pt x="438989" y="35771"/>
                </a:lnTo>
                <a:lnTo>
                  <a:pt x="435645" y="32469"/>
                </a:lnTo>
                <a:lnTo>
                  <a:pt x="426670" y="27220"/>
                </a:lnTo>
                <a:lnTo>
                  <a:pt x="421379" y="25907"/>
                </a:lnTo>
                <a:close/>
              </a:path>
              <a:path w="483870" h="130175">
                <a:moveTo>
                  <a:pt x="452875" y="83692"/>
                </a:moveTo>
                <a:lnTo>
                  <a:pt x="441191" y="83692"/>
                </a:lnTo>
                <a:lnTo>
                  <a:pt x="441191" y="96647"/>
                </a:lnTo>
                <a:lnTo>
                  <a:pt x="452875" y="96647"/>
                </a:lnTo>
                <a:lnTo>
                  <a:pt x="452875" y="83692"/>
                </a:lnTo>
                <a:close/>
              </a:path>
              <a:path w="483870" h="130175">
                <a:moveTo>
                  <a:pt x="439083" y="35941"/>
                </a:moveTo>
                <a:lnTo>
                  <a:pt x="421887" y="35941"/>
                </a:lnTo>
                <a:lnTo>
                  <a:pt x="425824" y="36999"/>
                </a:lnTo>
                <a:lnTo>
                  <a:pt x="429380" y="39116"/>
                </a:lnTo>
                <a:lnTo>
                  <a:pt x="441191" y="66971"/>
                </a:lnTo>
                <a:lnTo>
                  <a:pt x="440132" y="71585"/>
                </a:lnTo>
                <a:lnTo>
                  <a:pt x="421887" y="87630"/>
                </a:lnTo>
                <a:lnTo>
                  <a:pt x="438976" y="87630"/>
                </a:lnTo>
                <a:lnTo>
                  <a:pt x="441191" y="83692"/>
                </a:lnTo>
                <a:lnTo>
                  <a:pt x="452875" y="83692"/>
                </a:lnTo>
                <a:lnTo>
                  <a:pt x="452875" y="39751"/>
                </a:lnTo>
                <a:lnTo>
                  <a:pt x="441191" y="39751"/>
                </a:lnTo>
                <a:lnTo>
                  <a:pt x="439083" y="35941"/>
                </a:lnTo>
                <a:close/>
              </a:path>
              <a:path w="483870" h="130175">
                <a:moveTo>
                  <a:pt x="452875" y="27050"/>
                </a:moveTo>
                <a:lnTo>
                  <a:pt x="441191" y="27050"/>
                </a:lnTo>
                <a:lnTo>
                  <a:pt x="441191" y="39751"/>
                </a:lnTo>
                <a:lnTo>
                  <a:pt x="452875" y="39751"/>
                </a:lnTo>
                <a:lnTo>
                  <a:pt x="452875" y="27050"/>
                </a:lnTo>
                <a:close/>
              </a:path>
              <a:path w="483870" h="130175">
                <a:moveTo>
                  <a:pt x="478204" y="81661"/>
                </a:moveTo>
                <a:lnTo>
                  <a:pt x="473886" y="81661"/>
                </a:lnTo>
                <a:lnTo>
                  <a:pt x="472024" y="82423"/>
                </a:lnTo>
                <a:lnTo>
                  <a:pt x="468976" y="85471"/>
                </a:lnTo>
                <a:lnTo>
                  <a:pt x="468214" y="87333"/>
                </a:lnTo>
                <a:lnTo>
                  <a:pt x="468214" y="91736"/>
                </a:lnTo>
                <a:lnTo>
                  <a:pt x="468976" y="93599"/>
                </a:lnTo>
                <a:lnTo>
                  <a:pt x="472024" y="96647"/>
                </a:lnTo>
                <a:lnTo>
                  <a:pt x="473886" y="97409"/>
                </a:lnTo>
                <a:lnTo>
                  <a:pt x="478204" y="97409"/>
                </a:lnTo>
                <a:lnTo>
                  <a:pt x="479982" y="96647"/>
                </a:lnTo>
                <a:lnTo>
                  <a:pt x="481422" y="95123"/>
                </a:lnTo>
                <a:lnTo>
                  <a:pt x="482946" y="93599"/>
                </a:lnTo>
                <a:lnTo>
                  <a:pt x="483708" y="91736"/>
                </a:lnTo>
                <a:lnTo>
                  <a:pt x="483708" y="87333"/>
                </a:lnTo>
                <a:lnTo>
                  <a:pt x="482946" y="85471"/>
                </a:lnTo>
                <a:lnTo>
                  <a:pt x="481422" y="83947"/>
                </a:lnTo>
                <a:lnTo>
                  <a:pt x="479982" y="82423"/>
                </a:lnTo>
                <a:lnTo>
                  <a:pt x="478204" y="81661"/>
                </a:lnTo>
                <a:close/>
              </a:path>
            </a:pathLst>
          </a:custGeom>
          <a:solidFill>
            <a:srgbClr val="686868"/>
          </a:solidFill>
        </p:spPr>
        <p:txBody>
          <a:bodyPr wrap="square" lIns="0" tIns="0" rIns="0" bIns="0" rtlCol="0"/>
          <a:lstStyle/>
          <a:p>
            <a:endParaRPr sz="1154"/>
          </a:p>
        </p:txBody>
      </p:sp>
      <p:sp>
        <p:nvSpPr>
          <p:cNvPr id="36" name="object 36"/>
          <p:cNvSpPr/>
          <p:nvPr/>
        </p:nvSpPr>
        <p:spPr>
          <a:xfrm>
            <a:off x="6645781" y="438602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37" name="object 37"/>
          <p:cNvSpPr/>
          <p:nvPr/>
        </p:nvSpPr>
        <p:spPr>
          <a:xfrm>
            <a:off x="6733500" y="4362242"/>
            <a:ext cx="521273" cy="90816"/>
          </a:xfrm>
          <a:custGeom>
            <a:avLst/>
            <a:gdLst/>
            <a:ahLst/>
            <a:cxnLst/>
            <a:rect l="l" t="t" r="r" b="b"/>
            <a:pathLst>
              <a:path w="812800" h="141604">
                <a:moveTo>
                  <a:pt x="35263" y="31114"/>
                </a:moveTo>
                <a:lnTo>
                  <a:pt x="0" y="31114"/>
                </a:lnTo>
                <a:lnTo>
                  <a:pt x="0" y="119633"/>
                </a:lnTo>
                <a:lnTo>
                  <a:pt x="11557" y="119633"/>
                </a:lnTo>
                <a:lnTo>
                  <a:pt x="11557" y="83438"/>
                </a:lnTo>
                <a:lnTo>
                  <a:pt x="38759" y="83438"/>
                </a:lnTo>
                <a:lnTo>
                  <a:pt x="38227" y="82549"/>
                </a:lnTo>
                <a:lnTo>
                  <a:pt x="45254" y="81025"/>
                </a:lnTo>
                <a:lnTo>
                  <a:pt x="50503" y="77935"/>
                </a:lnTo>
                <a:lnTo>
                  <a:pt x="53312" y="74167"/>
                </a:lnTo>
                <a:lnTo>
                  <a:pt x="11557" y="74167"/>
                </a:lnTo>
                <a:lnTo>
                  <a:pt x="11557" y="40639"/>
                </a:lnTo>
                <a:lnTo>
                  <a:pt x="54016" y="40639"/>
                </a:lnTo>
                <a:lnTo>
                  <a:pt x="53594" y="39920"/>
                </a:lnTo>
                <a:lnTo>
                  <a:pt x="50122" y="36829"/>
                </a:lnTo>
                <a:lnTo>
                  <a:pt x="40894" y="32257"/>
                </a:lnTo>
                <a:lnTo>
                  <a:pt x="35263" y="31114"/>
                </a:lnTo>
                <a:close/>
              </a:path>
              <a:path w="812800" h="141604">
                <a:moveTo>
                  <a:pt x="38759" y="83438"/>
                </a:moveTo>
                <a:lnTo>
                  <a:pt x="25527" y="83438"/>
                </a:lnTo>
                <a:lnTo>
                  <a:pt x="46609" y="119633"/>
                </a:lnTo>
                <a:lnTo>
                  <a:pt x="60452" y="119633"/>
                </a:lnTo>
                <a:lnTo>
                  <a:pt x="38759" y="83438"/>
                </a:lnTo>
                <a:close/>
              </a:path>
              <a:path w="812800" h="141604">
                <a:moveTo>
                  <a:pt x="54016" y="40639"/>
                </a:moveTo>
                <a:lnTo>
                  <a:pt x="34925" y="40639"/>
                </a:lnTo>
                <a:lnTo>
                  <a:pt x="39624" y="42079"/>
                </a:lnTo>
                <a:lnTo>
                  <a:pt x="42672" y="44957"/>
                </a:lnTo>
                <a:lnTo>
                  <a:pt x="45804" y="47836"/>
                </a:lnTo>
                <a:lnTo>
                  <a:pt x="47371" y="51900"/>
                </a:lnTo>
                <a:lnTo>
                  <a:pt x="47371" y="62314"/>
                </a:lnTo>
                <a:lnTo>
                  <a:pt x="45804" y="66463"/>
                </a:lnTo>
                <a:lnTo>
                  <a:pt x="42672" y="69595"/>
                </a:lnTo>
                <a:lnTo>
                  <a:pt x="39539" y="72643"/>
                </a:lnTo>
                <a:lnTo>
                  <a:pt x="34840" y="74167"/>
                </a:lnTo>
                <a:lnTo>
                  <a:pt x="53312" y="74167"/>
                </a:lnTo>
                <a:lnTo>
                  <a:pt x="57531" y="68622"/>
                </a:lnTo>
                <a:lnTo>
                  <a:pt x="59309" y="63245"/>
                </a:lnTo>
                <a:lnTo>
                  <a:pt x="59243" y="51900"/>
                </a:lnTo>
                <a:lnTo>
                  <a:pt x="58166" y="47709"/>
                </a:lnTo>
                <a:lnTo>
                  <a:pt x="54016" y="40639"/>
                </a:lnTo>
                <a:close/>
              </a:path>
              <a:path w="812800" h="141604">
                <a:moveTo>
                  <a:pt x="114731" y="48894"/>
                </a:moveTo>
                <a:lnTo>
                  <a:pt x="101523" y="48894"/>
                </a:lnTo>
                <a:lnTo>
                  <a:pt x="95554" y="50376"/>
                </a:lnTo>
                <a:lnTo>
                  <a:pt x="90220" y="53339"/>
                </a:lnTo>
                <a:lnTo>
                  <a:pt x="84886" y="56218"/>
                </a:lnTo>
                <a:lnTo>
                  <a:pt x="72948" y="91905"/>
                </a:lnTo>
                <a:lnTo>
                  <a:pt x="74430" y="98255"/>
                </a:lnTo>
                <a:lnTo>
                  <a:pt x="101100" y="120776"/>
                </a:lnTo>
                <a:lnTo>
                  <a:pt x="114223" y="120776"/>
                </a:lnTo>
                <a:lnTo>
                  <a:pt x="120234" y="119295"/>
                </a:lnTo>
                <a:lnTo>
                  <a:pt x="131072" y="113368"/>
                </a:lnTo>
                <a:lnTo>
                  <a:pt x="133879" y="110616"/>
                </a:lnTo>
                <a:lnTo>
                  <a:pt x="103470" y="110616"/>
                </a:lnTo>
                <a:lnTo>
                  <a:pt x="99660" y="109685"/>
                </a:lnTo>
                <a:lnTo>
                  <a:pt x="84759" y="90381"/>
                </a:lnTo>
                <a:lnTo>
                  <a:pt x="84759" y="79120"/>
                </a:lnTo>
                <a:lnTo>
                  <a:pt x="85817" y="74379"/>
                </a:lnTo>
                <a:lnTo>
                  <a:pt x="90051" y="66590"/>
                </a:lnTo>
                <a:lnTo>
                  <a:pt x="92845" y="63711"/>
                </a:lnTo>
                <a:lnTo>
                  <a:pt x="96316" y="61848"/>
                </a:lnTo>
                <a:lnTo>
                  <a:pt x="99872" y="59901"/>
                </a:lnTo>
                <a:lnTo>
                  <a:pt x="103767" y="58927"/>
                </a:lnTo>
                <a:lnTo>
                  <a:pt x="134105" y="58927"/>
                </a:lnTo>
                <a:lnTo>
                  <a:pt x="131368" y="56218"/>
                </a:lnTo>
                <a:lnTo>
                  <a:pt x="126034" y="53339"/>
                </a:lnTo>
                <a:lnTo>
                  <a:pt x="120700" y="50376"/>
                </a:lnTo>
                <a:lnTo>
                  <a:pt x="114731" y="48894"/>
                </a:lnTo>
                <a:close/>
              </a:path>
              <a:path w="812800" h="141604">
                <a:moveTo>
                  <a:pt x="134105" y="58927"/>
                </a:moveTo>
                <a:lnTo>
                  <a:pt x="112149" y="58927"/>
                </a:lnTo>
                <a:lnTo>
                  <a:pt x="116001" y="59901"/>
                </a:lnTo>
                <a:lnTo>
                  <a:pt x="119557" y="61848"/>
                </a:lnTo>
                <a:lnTo>
                  <a:pt x="123113" y="63711"/>
                </a:lnTo>
                <a:lnTo>
                  <a:pt x="125992" y="66590"/>
                </a:lnTo>
                <a:lnTo>
                  <a:pt x="130394" y="74379"/>
                </a:lnTo>
                <a:lnTo>
                  <a:pt x="131495" y="79120"/>
                </a:lnTo>
                <a:lnTo>
                  <a:pt x="131475" y="90381"/>
                </a:lnTo>
                <a:lnTo>
                  <a:pt x="130352" y="95038"/>
                </a:lnTo>
                <a:lnTo>
                  <a:pt x="127994" y="99059"/>
                </a:lnTo>
                <a:lnTo>
                  <a:pt x="125865" y="102827"/>
                </a:lnTo>
                <a:lnTo>
                  <a:pt x="122944" y="105748"/>
                </a:lnTo>
                <a:lnTo>
                  <a:pt x="115662" y="109643"/>
                </a:lnTo>
                <a:lnTo>
                  <a:pt x="111768" y="110616"/>
                </a:lnTo>
                <a:lnTo>
                  <a:pt x="133879" y="110616"/>
                </a:lnTo>
                <a:lnTo>
                  <a:pt x="135347" y="109177"/>
                </a:lnTo>
                <a:lnTo>
                  <a:pt x="141697" y="98255"/>
                </a:lnTo>
                <a:lnTo>
                  <a:pt x="143306" y="91905"/>
                </a:lnTo>
                <a:lnTo>
                  <a:pt x="143306" y="77512"/>
                </a:lnTo>
                <a:lnTo>
                  <a:pt x="141740" y="71204"/>
                </a:lnTo>
                <a:lnTo>
                  <a:pt x="138607" y="65785"/>
                </a:lnTo>
                <a:lnTo>
                  <a:pt x="135559" y="60367"/>
                </a:lnTo>
                <a:lnTo>
                  <a:pt x="134105" y="58927"/>
                </a:lnTo>
                <a:close/>
              </a:path>
              <a:path w="812800" h="141604">
                <a:moveTo>
                  <a:pt x="163454" y="50037"/>
                </a:moveTo>
                <a:lnTo>
                  <a:pt x="150373" y="50037"/>
                </a:lnTo>
                <a:lnTo>
                  <a:pt x="172852" y="85089"/>
                </a:lnTo>
                <a:lnTo>
                  <a:pt x="150373" y="119633"/>
                </a:lnTo>
                <a:lnTo>
                  <a:pt x="162438" y="119633"/>
                </a:lnTo>
                <a:lnTo>
                  <a:pt x="178313" y="93725"/>
                </a:lnTo>
                <a:lnTo>
                  <a:pt x="191350" y="93725"/>
                </a:lnTo>
                <a:lnTo>
                  <a:pt x="185425" y="84454"/>
                </a:lnTo>
                <a:lnTo>
                  <a:pt x="191034" y="75818"/>
                </a:lnTo>
                <a:lnTo>
                  <a:pt x="179964" y="75818"/>
                </a:lnTo>
                <a:lnTo>
                  <a:pt x="163454" y="50037"/>
                </a:lnTo>
                <a:close/>
              </a:path>
              <a:path w="812800" h="141604">
                <a:moveTo>
                  <a:pt x="191350" y="93725"/>
                </a:moveTo>
                <a:lnTo>
                  <a:pt x="178313" y="93725"/>
                </a:lnTo>
                <a:lnTo>
                  <a:pt x="194823" y="119633"/>
                </a:lnTo>
                <a:lnTo>
                  <a:pt x="207904" y="119633"/>
                </a:lnTo>
                <a:lnTo>
                  <a:pt x="191350" y="93725"/>
                </a:lnTo>
                <a:close/>
              </a:path>
              <a:path w="812800" h="141604">
                <a:moveTo>
                  <a:pt x="207777" y="50037"/>
                </a:moveTo>
                <a:lnTo>
                  <a:pt x="195712" y="50037"/>
                </a:lnTo>
                <a:lnTo>
                  <a:pt x="179964" y="75818"/>
                </a:lnTo>
                <a:lnTo>
                  <a:pt x="191034" y="75818"/>
                </a:lnTo>
                <a:lnTo>
                  <a:pt x="207777" y="50037"/>
                </a:lnTo>
                <a:close/>
              </a:path>
              <a:path w="812800" h="141604">
                <a:moveTo>
                  <a:pt x="256738" y="48894"/>
                </a:moveTo>
                <a:lnTo>
                  <a:pt x="243530" y="48894"/>
                </a:lnTo>
                <a:lnTo>
                  <a:pt x="237561" y="50376"/>
                </a:lnTo>
                <a:lnTo>
                  <a:pt x="232227" y="53339"/>
                </a:lnTo>
                <a:lnTo>
                  <a:pt x="226893" y="56218"/>
                </a:lnTo>
                <a:lnTo>
                  <a:pt x="214955" y="91905"/>
                </a:lnTo>
                <a:lnTo>
                  <a:pt x="216437" y="98255"/>
                </a:lnTo>
                <a:lnTo>
                  <a:pt x="243107" y="120776"/>
                </a:lnTo>
                <a:lnTo>
                  <a:pt x="256230" y="120776"/>
                </a:lnTo>
                <a:lnTo>
                  <a:pt x="262241" y="119295"/>
                </a:lnTo>
                <a:lnTo>
                  <a:pt x="273079" y="113368"/>
                </a:lnTo>
                <a:lnTo>
                  <a:pt x="275886" y="110616"/>
                </a:lnTo>
                <a:lnTo>
                  <a:pt x="245477" y="110616"/>
                </a:lnTo>
                <a:lnTo>
                  <a:pt x="241667" y="109685"/>
                </a:lnTo>
                <a:lnTo>
                  <a:pt x="226766" y="90381"/>
                </a:lnTo>
                <a:lnTo>
                  <a:pt x="226766" y="79120"/>
                </a:lnTo>
                <a:lnTo>
                  <a:pt x="227824" y="74379"/>
                </a:lnTo>
                <a:lnTo>
                  <a:pt x="232058" y="66590"/>
                </a:lnTo>
                <a:lnTo>
                  <a:pt x="234852" y="63711"/>
                </a:lnTo>
                <a:lnTo>
                  <a:pt x="238323" y="61848"/>
                </a:lnTo>
                <a:lnTo>
                  <a:pt x="241879" y="59901"/>
                </a:lnTo>
                <a:lnTo>
                  <a:pt x="245774" y="58927"/>
                </a:lnTo>
                <a:lnTo>
                  <a:pt x="276112" y="58927"/>
                </a:lnTo>
                <a:lnTo>
                  <a:pt x="273375" y="56218"/>
                </a:lnTo>
                <a:lnTo>
                  <a:pt x="268041" y="53339"/>
                </a:lnTo>
                <a:lnTo>
                  <a:pt x="262707" y="50376"/>
                </a:lnTo>
                <a:lnTo>
                  <a:pt x="256738" y="48894"/>
                </a:lnTo>
                <a:close/>
              </a:path>
              <a:path w="812800" h="141604">
                <a:moveTo>
                  <a:pt x="276112" y="58927"/>
                </a:moveTo>
                <a:lnTo>
                  <a:pt x="254156" y="58927"/>
                </a:lnTo>
                <a:lnTo>
                  <a:pt x="258008" y="59901"/>
                </a:lnTo>
                <a:lnTo>
                  <a:pt x="261564" y="61848"/>
                </a:lnTo>
                <a:lnTo>
                  <a:pt x="265120" y="63711"/>
                </a:lnTo>
                <a:lnTo>
                  <a:pt x="267999" y="66590"/>
                </a:lnTo>
                <a:lnTo>
                  <a:pt x="272401" y="74379"/>
                </a:lnTo>
                <a:lnTo>
                  <a:pt x="273502" y="79120"/>
                </a:lnTo>
                <a:lnTo>
                  <a:pt x="273482" y="90381"/>
                </a:lnTo>
                <a:lnTo>
                  <a:pt x="272359" y="95038"/>
                </a:lnTo>
                <a:lnTo>
                  <a:pt x="270001" y="99059"/>
                </a:lnTo>
                <a:lnTo>
                  <a:pt x="267872" y="102827"/>
                </a:lnTo>
                <a:lnTo>
                  <a:pt x="264951" y="105748"/>
                </a:lnTo>
                <a:lnTo>
                  <a:pt x="257669" y="109643"/>
                </a:lnTo>
                <a:lnTo>
                  <a:pt x="253775" y="110616"/>
                </a:lnTo>
                <a:lnTo>
                  <a:pt x="275886" y="110616"/>
                </a:lnTo>
                <a:lnTo>
                  <a:pt x="277354" y="109177"/>
                </a:lnTo>
                <a:lnTo>
                  <a:pt x="283704" y="98255"/>
                </a:lnTo>
                <a:lnTo>
                  <a:pt x="285313" y="91905"/>
                </a:lnTo>
                <a:lnTo>
                  <a:pt x="285313" y="77512"/>
                </a:lnTo>
                <a:lnTo>
                  <a:pt x="283747" y="71204"/>
                </a:lnTo>
                <a:lnTo>
                  <a:pt x="280614" y="65785"/>
                </a:lnTo>
                <a:lnTo>
                  <a:pt x="277566" y="60367"/>
                </a:lnTo>
                <a:lnTo>
                  <a:pt x="276112" y="58927"/>
                </a:lnTo>
                <a:close/>
              </a:path>
              <a:path w="812800" h="141604">
                <a:moveTo>
                  <a:pt x="343688" y="0"/>
                </a:moveTo>
                <a:lnTo>
                  <a:pt x="332131" y="0"/>
                </a:lnTo>
                <a:lnTo>
                  <a:pt x="297460" y="141223"/>
                </a:lnTo>
                <a:lnTo>
                  <a:pt x="308890" y="141223"/>
                </a:lnTo>
                <a:lnTo>
                  <a:pt x="343688" y="0"/>
                </a:lnTo>
                <a:close/>
              </a:path>
              <a:path w="812800" h="141604">
                <a:moveTo>
                  <a:pt x="366242" y="31114"/>
                </a:moveTo>
                <a:lnTo>
                  <a:pt x="353923" y="31114"/>
                </a:lnTo>
                <a:lnTo>
                  <a:pt x="387324" y="119633"/>
                </a:lnTo>
                <a:lnTo>
                  <a:pt x="400659" y="119633"/>
                </a:lnTo>
                <a:lnTo>
                  <a:pt x="405259" y="107441"/>
                </a:lnTo>
                <a:lnTo>
                  <a:pt x="394055" y="107441"/>
                </a:lnTo>
                <a:lnTo>
                  <a:pt x="366242" y="31114"/>
                </a:lnTo>
                <a:close/>
              </a:path>
              <a:path w="812800" h="141604">
                <a:moveTo>
                  <a:pt x="434060" y="31114"/>
                </a:moveTo>
                <a:lnTo>
                  <a:pt x="421868" y="31114"/>
                </a:lnTo>
                <a:lnTo>
                  <a:pt x="394055" y="107441"/>
                </a:lnTo>
                <a:lnTo>
                  <a:pt x="405259" y="107441"/>
                </a:lnTo>
                <a:lnTo>
                  <a:pt x="434060" y="31114"/>
                </a:lnTo>
                <a:close/>
              </a:path>
              <a:path w="812800" h="141604">
                <a:moveTo>
                  <a:pt x="454818" y="22986"/>
                </a:moveTo>
                <a:lnTo>
                  <a:pt x="450500" y="22986"/>
                </a:lnTo>
                <a:lnTo>
                  <a:pt x="448637" y="23748"/>
                </a:lnTo>
                <a:lnTo>
                  <a:pt x="445589" y="26796"/>
                </a:lnTo>
                <a:lnTo>
                  <a:pt x="444827" y="28659"/>
                </a:lnTo>
                <a:lnTo>
                  <a:pt x="444827" y="33062"/>
                </a:lnTo>
                <a:lnTo>
                  <a:pt x="445589" y="34924"/>
                </a:lnTo>
                <a:lnTo>
                  <a:pt x="448637" y="37972"/>
                </a:lnTo>
                <a:lnTo>
                  <a:pt x="450500" y="38734"/>
                </a:lnTo>
                <a:lnTo>
                  <a:pt x="454818" y="38734"/>
                </a:lnTo>
                <a:lnTo>
                  <a:pt x="456596" y="37972"/>
                </a:lnTo>
                <a:lnTo>
                  <a:pt x="458035" y="36448"/>
                </a:lnTo>
                <a:lnTo>
                  <a:pt x="459559" y="34924"/>
                </a:lnTo>
                <a:lnTo>
                  <a:pt x="460321" y="33062"/>
                </a:lnTo>
                <a:lnTo>
                  <a:pt x="460321" y="28659"/>
                </a:lnTo>
                <a:lnTo>
                  <a:pt x="459559" y="26796"/>
                </a:lnTo>
                <a:lnTo>
                  <a:pt x="458035" y="25272"/>
                </a:lnTo>
                <a:lnTo>
                  <a:pt x="456596" y="23748"/>
                </a:lnTo>
                <a:lnTo>
                  <a:pt x="454818" y="22986"/>
                </a:lnTo>
                <a:close/>
              </a:path>
              <a:path w="812800" h="141604">
                <a:moveTo>
                  <a:pt x="458289" y="50037"/>
                </a:moveTo>
                <a:lnTo>
                  <a:pt x="446732" y="50037"/>
                </a:lnTo>
                <a:lnTo>
                  <a:pt x="446732" y="119633"/>
                </a:lnTo>
                <a:lnTo>
                  <a:pt x="458289" y="119633"/>
                </a:lnTo>
                <a:lnTo>
                  <a:pt x="458289" y="50037"/>
                </a:lnTo>
                <a:close/>
              </a:path>
              <a:path w="812800" h="141604">
                <a:moveTo>
                  <a:pt x="515451" y="48894"/>
                </a:moveTo>
                <a:lnTo>
                  <a:pt x="502243" y="48894"/>
                </a:lnTo>
                <a:lnTo>
                  <a:pt x="496274" y="50376"/>
                </a:lnTo>
                <a:lnTo>
                  <a:pt x="490940" y="53339"/>
                </a:lnTo>
                <a:lnTo>
                  <a:pt x="485606" y="56218"/>
                </a:lnTo>
                <a:lnTo>
                  <a:pt x="473668" y="91905"/>
                </a:lnTo>
                <a:lnTo>
                  <a:pt x="475149" y="98255"/>
                </a:lnTo>
                <a:lnTo>
                  <a:pt x="501820" y="120776"/>
                </a:lnTo>
                <a:lnTo>
                  <a:pt x="514943" y="120776"/>
                </a:lnTo>
                <a:lnTo>
                  <a:pt x="520954" y="119295"/>
                </a:lnTo>
                <a:lnTo>
                  <a:pt x="531792" y="113368"/>
                </a:lnTo>
                <a:lnTo>
                  <a:pt x="534599" y="110616"/>
                </a:lnTo>
                <a:lnTo>
                  <a:pt x="504190" y="110616"/>
                </a:lnTo>
                <a:lnTo>
                  <a:pt x="500380" y="109685"/>
                </a:lnTo>
                <a:lnTo>
                  <a:pt x="485479" y="90381"/>
                </a:lnTo>
                <a:lnTo>
                  <a:pt x="485479" y="79120"/>
                </a:lnTo>
                <a:lnTo>
                  <a:pt x="486537" y="74379"/>
                </a:lnTo>
                <a:lnTo>
                  <a:pt x="490771" y="66590"/>
                </a:lnTo>
                <a:lnTo>
                  <a:pt x="493564" y="63711"/>
                </a:lnTo>
                <a:lnTo>
                  <a:pt x="497036" y="61848"/>
                </a:lnTo>
                <a:lnTo>
                  <a:pt x="500592" y="59901"/>
                </a:lnTo>
                <a:lnTo>
                  <a:pt x="504486" y="58927"/>
                </a:lnTo>
                <a:lnTo>
                  <a:pt x="534825" y="58927"/>
                </a:lnTo>
                <a:lnTo>
                  <a:pt x="532088" y="56218"/>
                </a:lnTo>
                <a:lnTo>
                  <a:pt x="526754" y="53339"/>
                </a:lnTo>
                <a:lnTo>
                  <a:pt x="521420" y="50376"/>
                </a:lnTo>
                <a:lnTo>
                  <a:pt x="515451" y="48894"/>
                </a:lnTo>
                <a:close/>
              </a:path>
              <a:path w="812800" h="141604">
                <a:moveTo>
                  <a:pt x="534825" y="58927"/>
                </a:moveTo>
                <a:lnTo>
                  <a:pt x="512868" y="58927"/>
                </a:lnTo>
                <a:lnTo>
                  <a:pt x="516721" y="59901"/>
                </a:lnTo>
                <a:lnTo>
                  <a:pt x="520277" y="61848"/>
                </a:lnTo>
                <a:lnTo>
                  <a:pt x="523833" y="63711"/>
                </a:lnTo>
                <a:lnTo>
                  <a:pt x="526711" y="66590"/>
                </a:lnTo>
                <a:lnTo>
                  <a:pt x="531114" y="74379"/>
                </a:lnTo>
                <a:lnTo>
                  <a:pt x="532215" y="79120"/>
                </a:lnTo>
                <a:lnTo>
                  <a:pt x="532194" y="90381"/>
                </a:lnTo>
                <a:lnTo>
                  <a:pt x="531072" y="95038"/>
                </a:lnTo>
                <a:lnTo>
                  <a:pt x="528714" y="99059"/>
                </a:lnTo>
                <a:lnTo>
                  <a:pt x="526585" y="102827"/>
                </a:lnTo>
                <a:lnTo>
                  <a:pt x="523664" y="105748"/>
                </a:lnTo>
                <a:lnTo>
                  <a:pt x="516382" y="109643"/>
                </a:lnTo>
                <a:lnTo>
                  <a:pt x="512488" y="110616"/>
                </a:lnTo>
                <a:lnTo>
                  <a:pt x="534599" y="110616"/>
                </a:lnTo>
                <a:lnTo>
                  <a:pt x="536067" y="109177"/>
                </a:lnTo>
                <a:lnTo>
                  <a:pt x="542417" y="98255"/>
                </a:lnTo>
                <a:lnTo>
                  <a:pt x="544026" y="91905"/>
                </a:lnTo>
                <a:lnTo>
                  <a:pt x="544026" y="77512"/>
                </a:lnTo>
                <a:lnTo>
                  <a:pt x="542460" y="71204"/>
                </a:lnTo>
                <a:lnTo>
                  <a:pt x="539327" y="65785"/>
                </a:lnTo>
                <a:lnTo>
                  <a:pt x="536279" y="60367"/>
                </a:lnTo>
                <a:lnTo>
                  <a:pt x="534825" y="58927"/>
                </a:lnTo>
                <a:close/>
              </a:path>
              <a:path w="812800" h="141604">
                <a:moveTo>
                  <a:pt x="570778" y="25653"/>
                </a:moveTo>
                <a:lnTo>
                  <a:pt x="559221" y="25653"/>
                </a:lnTo>
                <a:lnTo>
                  <a:pt x="559221" y="119633"/>
                </a:lnTo>
                <a:lnTo>
                  <a:pt x="570778" y="119633"/>
                </a:lnTo>
                <a:lnTo>
                  <a:pt x="570778" y="25653"/>
                </a:lnTo>
                <a:close/>
              </a:path>
              <a:path w="812800" h="141604">
                <a:moveTo>
                  <a:pt x="627178" y="48894"/>
                </a:moveTo>
                <a:lnTo>
                  <a:pt x="613801" y="48894"/>
                </a:lnTo>
                <a:lnTo>
                  <a:pt x="607789" y="50376"/>
                </a:lnTo>
                <a:lnTo>
                  <a:pt x="597375" y="56218"/>
                </a:lnTo>
                <a:lnTo>
                  <a:pt x="593354" y="60367"/>
                </a:lnTo>
                <a:lnTo>
                  <a:pt x="587596" y="71204"/>
                </a:lnTo>
                <a:lnTo>
                  <a:pt x="586157" y="77512"/>
                </a:lnTo>
                <a:lnTo>
                  <a:pt x="586157" y="91905"/>
                </a:lnTo>
                <a:lnTo>
                  <a:pt x="613970" y="120776"/>
                </a:lnTo>
                <a:lnTo>
                  <a:pt x="628871" y="120776"/>
                </a:lnTo>
                <a:lnTo>
                  <a:pt x="635814" y="118702"/>
                </a:lnTo>
                <a:lnTo>
                  <a:pt x="641402" y="114553"/>
                </a:lnTo>
                <a:lnTo>
                  <a:pt x="646096" y="110997"/>
                </a:lnTo>
                <a:lnTo>
                  <a:pt x="614478" y="110997"/>
                </a:lnTo>
                <a:lnTo>
                  <a:pt x="609271" y="109092"/>
                </a:lnTo>
                <a:lnTo>
                  <a:pt x="604861" y="105198"/>
                </a:lnTo>
                <a:lnTo>
                  <a:pt x="600720" y="101388"/>
                </a:lnTo>
                <a:lnTo>
                  <a:pt x="598391" y="96011"/>
                </a:lnTo>
                <a:lnTo>
                  <a:pt x="597968" y="89153"/>
                </a:lnTo>
                <a:lnTo>
                  <a:pt x="653594" y="89153"/>
                </a:lnTo>
                <a:lnTo>
                  <a:pt x="653848" y="86698"/>
                </a:lnTo>
                <a:lnTo>
                  <a:pt x="653975" y="79755"/>
                </a:lnTo>
                <a:lnTo>
                  <a:pt x="598095" y="79755"/>
                </a:lnTo>
                <a:lnTo>
                  <a:pt x="598688" y="73151"/>
                </a:lnTo>
                <a:lnTo>
                  <a:pt x="601016" y="67987"/>
                </a:lnTo>
                <a:lnTo>
                  <a:pt x="605080" y="64261"/>
                </a:lnTo>
                <a:lnTo>
                  <a:pt x="609229" y="60536"/>
                </a:lnTo>
                <a:lnTo>
                  <a:pt x="614224" y="58673"/>
                </a:lnTo>
                <a:lnTo>
                  <a:pt x="645707" y="58673"/>
                </a:lnTo>
                <a:lnTo>
                  <a:pt x="643180" y="56091"/>
                </a:lnTo>
                <a:lnTo>
                  <a:pt x="633020" y="50334"/>
                </a:lnTo>
                <a:lnTo>
                  <a:pt x="627178" y="48894"/>
                </a:lnTo>
                <a:close/>
              </a:path>
              <a:path w="812800" h="141604">
                <a:moveTo>
                  <a:pt x="652578" y="98170"/>
                </a:moveTo>
                <a:lnTo>
                  <a:pt x="640132" y="98170"/>
                </a:lnTo>
                <a:lnTo>
                  <a:pt x="638777" y="102065"/>
                </a:lnTo>
                <a:lnTo>
                  <a:pt x="636407" y="105198"/>
                </a:lnTo>
                <a:lnTo>
                  <a:pt x="629718" y="109854"/>
                </a:lnTo>
                <a:lnTo>
                  <a:pt x="625569" y="110997"/>
                </a:lnTo>
                <a:lnTo>
                  <a:pt x="646096" y="110997"/>
                </a:lnTo>
                <a:lnTo>
                  <a:pt x="646990" y="110320"/>
                </a:lnTo>
                <a:lnTo>
                  <a:pt x="650715" y="104859"/>
                </a:lnTo>
                <a:lnTo>
                  <a:pt x="652578" y="98170"/>
                </a:lnTo>
                <a:close/>
              </a:path>
              <a:path w="812800" h="141604">
                <a:moveTo>
                  <a:pt x="645707" y="58673"/>
                </a:moveTo>
                <a:lnTo>
                  <a:pt x="624130" y="58673"/>
                </a:lnTo>
                <a:lnTo>
                  <a:pt x="627813" y="59520"/>
                </a:lnTo>
                <a:lnTo>
                  <a:pt x="631115" y="61213"/>
                </a:lnTo>
                <a:lnTo>
                  <a:pt x="634502" y="62822"/>
                </a:lnTo>
                <a:lnTo>
                  <a:pt x="637169" y="65235"/>
                </a:lnTo>
                <a:lnTo>
                  <a:pt x="639116" y="68452"/>
                </a:lnTo>
                <a:lnTo>
                  <a:pt x="641063" y="71585"/>
                </a:lnTo>
                <a:lnTo>
                  <a:pt x="642037" y="75353"/>
                </a:lnTo>
                <a:lnTo>
                  <a:pt x="642037" y="79755"/>
                </a:lnTo>
                <a:lnTo>
                  <a:pt x="653975" y="79755"/>
                </a:lnTo>
                <a:lnTo>
                  <a:pt x="653860" y="75353"/>
                </a:lnTo>
                <a:lnTo>
                  <a:pt x="652578" y="70146"/>
                </a:lnTo>
                <a:lnTo>
                  <a:pt x="649784" y="65150"/>
                </a:lnTo>
                <a:lnTo>
                  <a:pt x="647075" y="60070"/>
                </a:lnTo>
                <a:lnTo>
                  <a:pt x="645707" y="58673"/>
                </a:lnTo>
                <a:close/>
              </a:path>
              <a:path w="812800" h="141604">
                <a:moveTo>
                  <a:pt x="683327" y="59562"/>
                </a:moveTo>
                <a:lnTo>
                  <a:pt x="671770" y="59562"/>
                </a:lnTo>
                <a:lnTo>
                  <a:pt x="671770" y="107357"/>
                </a:lnTo>
                <a:lnTo>
                  <a:pt x="673379" y="112225"/>
                </a:lnTo>
                <a:lnTo>
                  <a:pt x="679813" y="118152"/>
                </a:lnTo>
                <a:lnTo>
                  <a:pt x="684639" y="119633"/>
                </a:lnTo>
                <a:lnTo>
                  <a:pt x="701488" y="119633"/>
                </a:lnTo>
                <a:lnTo>
                  <a:pt x="701488" y="109854"/>
                </a:lnTo>
                <a:lnTo>
                  <a:pt x="689423" y="109854"/>
                </a:lnTo>
                <a:lnTo>
                  <a:pt x="686925" y="109177"/>
                </a:lnTo>
                <a:lnTo>
                  <a:pt x="685486" y="107822"/>
                </a:lnTo>
                <a:lnTo>
                  <a:pt x="684047" y="106383"/>
                </a:lnTo>
                <a:lnTo>
                  <a:pt x="683327" y="103970"/>
                </a:lnTo>
                <a:lnTo>
                  <a:pt x="683327" y="59562"/>
                </a:lnTo>
                <a:close/>
              </a:path>
              <a:path w="812800" h="141604">
                <a:moveTo>
                  <a:pt x="701488" y="50037"/>
                </a:moveTo>
                <a:lnTo>
                  <a:pt x="662753" y="50037"/>
                </a:lnTo>
                <a:lnTo>
                  <a:pt x="662753" y="59562"/>
                </a:lnTo>
                <a:lnTo>
                  <a:pt x="701488" y="59562"/>
                </a:lnTo>
                <a:lnTo>
                  <a:pt x="701488" y="50037"/>
                </a:lnTo>
                <a:close/>
              </a:path>
              <a:path w="812800" h="141604">
                <a:moveTo>
                  <a:pt x="683327" y="32511"/>
                </a:moveTo>
                <a:lnTo>
                  <a:pt x="671770" y="32511"/>
                </a:lnTo>
                <a:lnTo>
                  <a:pt x="671770" y="50037"/>
                </a:lnTo>
                <a:lnTo>
                  <a:pt x="683327" y="50037"/>
                </a:lnTo>
                <a:lnTo>
                  <a:pt x="683327" y="32511"/>
                </a:lnTo>
                <a:close/>
              </a:path>
              <a:path w="812800" h="141604">
                <a:moveTo>
                  <a:pt x="750289" y="48894"/>
                </a:moveTo>
                <a:lnTo>
                  <a:pt x="738012" y="48894"/>
                </a:lnTo>
                <a:lnTo>
                  <a:pt x="732382" y="50376"/>
                </a:lnTo>
                <a:lnTo>
                  <a:pt x="722306" y="56303"/>
                </a:lnTo>
                <a:lnTo>
                  <a:pt x="718369" y="60494"/>
                </a:lnTo>
                <a:lnTo>
                  <a:pt x="714851" y="67098"/>
                </a:lnTo>
                <a:lnTo>
                  <a:pt x="712612" y="71246"/>
                </a:lnTo>
                <a:lnTo>
                  <a:pt x="711173" y="77469"/>
                </a:lnTo>
                <a:lnTo>
                  <a:pt x="711173" y="91609"/>
                </a:lnTo>
                <a:lnTo>
                  <a:pt x="737885" y="120776"/>
                </a:lnTo>
                <a:lnTo>
                  <a:pt x="750077" y="120776"/>
                </a:lnTo>
                <a:lnTo>
                  <a:pt x="755326" y="119464"/>
                </a:lnTo>
                <a:lnTo>
                  <a:pt x="764386" y="114130"/>
                </a:lnTo>
                <a:lnTo>
                  <a:pt x="767815" y="110743"/>
                </a:lnTo>
                <a:lnTo>
                  <a:pt x="742161" y="110616"/>
                </a:lnTo>
                <a:lnTo>
                  <a:pt x="738224" y="109600"/>
                </a:lnTo>
                <a:lnTo>
                  <a:pt x="722984" y="79332"/>
                </a:lnTo>
                <a:lnTo>
                  <a:pt x="724042" y="74760"/>
                </a:lnTo>
                <a:lnTo>
                  <a:pt x="728275" y="66971"/>
                </a:lnTo>
                <a:lnTo>
                  <a:pt x="731112" y="64007"/>
                </a:lnTo>
                <a:lnTo>
                  <a:pt x="738224" y="59943"/>
                </a:lnTo>
                <a:lnTo>
                  <a:pt x="742161" y="58927"/>
                </a:lnTo>
                <a:lnTo>
                  <a:pt x="767993" y="58927"/>
                </a:lnTo>
                <a:lnTo>
                  <a:pt x="767899" y="58758"/>
                </a:lnTo>
                <a:lnTo>
                  <a:pt x="764555" y="55456"/>
                </a:lnTo>
                <a:lnTo>
                  <a:pt x="755580" y="50207"/>
                </a:lnTo>
                <a:lnTo>
                  <a:pt x="750289" y="48894"/>
                </a:lnTo>
                <a:close/>
              </a:path>
              <a:path w="812800" h="141604">
                <a:moveTo>
                  <a:pt x="781785" y="106679"/>
                </a:moveTo>
                <a:lnTo>
                  <a:pt x="770101" y="106679"/>
                </a:lnTo>
                <a:lnTo>
                  <a:pt x="770101" y="119633"/>
                </a:lnTo>
                <a:lnTo>
                  <a:pt x="781785" y="119633"/>
                </a:lnTo>
                <a:lnTo>
                  <a:pt x="781785" y="106679"/>
                </a:lnTo>
                <a:close/>
              </a:path>
              <a:path w="812800" h="141604">
                <a:moveTo>
                  <a:pt x="767993" y="58927"/>
                </a:moveTo>
                <a:lnTo>
                  <a:pt x="750797" y="58927"/>
                </a:lnTo>
                <a:lnTo>
                  <a:pt x="754734" y="59986"/>
                </a:lnTo>
                <a:lnTo>
                  <a:pt x="758290" y="62102"/>
                </a:lnTo>
                <a:lnTo>
                  <a:pt x="770101" y="89958"/>
                </a:lnTo>
                <a:lnTo>
                  <a:pt x="769042" y="94572"/>
                </a:lnTo>
                <a:lnTo>
                  <a:pt x="750797" y="110616"/>
                </a:lnTo>
                <a:lnTo>
                  <a:pt x="767886" y="110616"/>
                </a:lnTo>
                <a:lnTo>
                  <a:pt x="770101" y="106679"/>
                </a:lnTo>
                <a:lnTo>
                  <a:pt x="781785" y="106679"/>
                </a:lnTo>
                <a:lnTo>
                  <a:pt x="781785" y="62737"/>
                </a:lnTo>
                <a:lnTo>
                  <a:pt x="770101" y="62737"/>
                </a:lnTo>
                <a:lnTo>
                  <a:pt x="767993" y="58927"/>
                </a:lnTo>
                <a:close/>
              </a:path>
              <a:path w="812800" h="141604">
                <a:moveTo>
                  <a:pt x="781785" y="50037"/>
                </a:moveTo>
                <a:lnTo>
                  <a:pt x="770101" y="50037"/>
                </a:lnTo>
                <a:lnTo>
                  <a:pt x="770101" y="62737"/>
                </a:lnTo>
                <a:lnTo>
                  <a:pt x="781785" y="62737"/>
                </a:lnTo>
                <a:lnTo>
                  <a:pt x="781785" y="50037"/>
                </a:lnTo>
                <a:close/>
              </a:path>
              <a:path w="812800" h="141604">
                <a:moveTo>
                  <a:pt x="807115" y="104647"/>
                </a:moveTo>
                <a:lnTo>
                  <a:pt x="802797" y="104647"/>
                </a:lnTo>
                <a:lnTo>
                  <a:pt x="800934" y="105409"/>
                </a:lnTo>
                <a:lnTo>
                  <a:pt x="797886" y="108457"/>
                </a:lnTo>
                <a:lnTo>
                  <a:pt x="797124" y="110320"/>
                </a:lnTo>
                <a:lnTo>
                  <a:pt x="797124" y="114723"/>
                </a:lnTo>
                <a:lnTo>
                  <a:pt x="797886" y="116585"/>
                </a:lnTo>
                <a:lnTo>
                  <a:pt x="800934" y="119633"/>
                </a:lnTo>
                <a:lnTo>
                  <a:pt x="802797" y="120395"/>
                </a:lnTo>
                <a:lnTo>
                  <a:pt x="807115" y="120395"/>
                </a:lnTo>
                <a:lnTo>
                  <a:pt x="808893" y="119633"/>
                </a:lnTo>
                <a:lnTo>
                  <a:pt x="810332" y="118109"/>
                </a:lnTo>
                <a:lnTo>
                  <a:pt x="811856" y="116585"/>
                </a:lnTo>
                <a:lnTo>
                  <a:pt x="812618" y="114723"/>
                </a:lnTo>
                <a:lnTo>
                  <a:pt x="812618" y="110320"/>
                </a:lnTo>
                <a:lnTo>
                  <a:pt x="811856" y="108457"/>
                </a:lnTo>
                <a:lnTo>
                  <a:pt x="810332" y="106933"/>
                </a:lnTo>
                <a:lnTo>
                  <a:pt x="808893" y="105409"/>
                </a:lnTo>
                <a:lnTo>
                  <a:pt x="807115" y="104647"/>
                </a:lnTo>
                <a:close/>
              </a:path>
            </a:pathLst>
          </a:custGeom>
          <a:solidFill>
            <a:srgbClr val="686868"/>
          </a:solidFill>
        </p:spPr>
        <p:txBody>
          <a:bodyPr wrap="square" lIns="0" tIns="0" rIns="0" bIns="0" rtlCol="0"/>
          <a:lstStyle/>
          <a:p>
            <a:endParaRPr sz="1154"/>
          </a:p>
        </p:txBody>
      </p:sp>
      <p:pic>
        <p:nvPicPr>
          <p:cNvPr id="38" name="object 38"/>
          <p:cNvPicPr/>
          <p:nvPr/>
        </p:nvPicPr>
        <p:blipFill>
          <a:blip r:embed="rId13" cstate="print"/>
          <a:stretch>
            <a:fillRect/>
          </a:stretch>
        </p:blipFill>
        <p:spPr>
          <a:xfrm>
            <a:off x="4795048" y="1418208"/>
            <a:ext cx="2015472" cy="2014582"/>
          </a:xfrm>
          <a:prstGeom prst="rect">
            <a:avLst/>
          </a:prstGeom>
        </p:spPr>
      </p:pic>
      <p:sp>
        <p:nvSpPr>
          <p:cNvPr id="39" name="object 39"/>
          <p:cNvSpPr/>
          <p:nvPr/>
        </p:nvSpPr>
        <p:spPr>
          <a:xfrm>
            <a:off x="7161004" y="2128993"/>
            <a:ext cx="202401" cy="62716"/>
          </a:xfrm>
          <a:custGeom>
            <a:avLst/>
            <a:gdLst/>
            <a:ahLst/>
            <a:cxnLst/>
            <a:rect l="l" t="t" r="r" b="b"/>
            <a:pathLst>
              <a:path w="315595" h="97789">
                <a:moveTo>
                  <a:pt x="12446" y="8763"/>
                </a:moveTo>
                <a:lnTo>
                  <a:pt x="0" y="8763"/>
                </a:lnTo>
                <a:lnTo>
                  <a:pt x="0" y="96647"/>
                </a:lnTo>
                <a:lnTo>
                  <a:pt x="11557" y="96647"/>
                </a:lnTo>
                <a:lnTo>
                  <a:pt x="11557" y="30988"/>
                </a:lnTo>
                <a:lnTo>
                  <a:pt x="22392" y="30988"/>
                </a:lnTo>
                <a:lnTo>
                  <a:pt x="12446" y="8763"/>
                </a:lnTo>
                <a:close/>
              </a:path>
              <a:path w="315595" h="97789">
                <a:moveTo>
                  <a:pt x="22392" y="30988"/>
                </a:moveTo>
                <a:lnTo>
                  <a:pt x="11557" y="30988"/>
                </a:lnTo>
                <a:lnTo>
                  <a:pt x="40894" y="96647"/>
                </a:lnTo>
                <a:lnTo>
                  <a:pt x="49022" y="96647"/>
                </a:lnTo>
                <a:lnTo>
                  <a:pt x="55815" y="81407"/>
                </a:lnTo>
                <a:lnTo>
                  <a:pt x="44958" y="81407"/>
                </a:lnTo>
                <a:lnTo>
                  <a:pt x="22392" y="30988"/>
                </a:lnTo>
                <a:close/>
              </a:path>
              <a:path w="315595" h="97789">
                <a:moveTo>
                  <a:pt x="89789" y="31115"/>
                </a:moveTo>
                <a:lnTo>
                  <a:pt x="78232" y="31115"/>
                </a:lnTo>
                <a:lnTo>
                  <a:pt x="78232" y="96647"/>
                </a:lnTo>
                <a:lnTo>
                  <a:pt x="89789" y="96647"/>
                </a:lnTo>
                <a:lnTo>
                  <a:pt x="89789" y="31115"/>
                </a:lnTo>
                <a:close/>
              </a:path>
              <a:path w="315595" h="97789">
                <a:moveTo>
                  <a:pt x="89789" y="8763"/>
                </a:moveTo>
                <a:lnTo>
                  <a:pt x="77470" y="8763"/>
                </a:lnTo>
                <a:lnTo>
                  <a:pt x="44958" y="81407"/>
                </a:lnTo>
                <a:lnTo>
                  <a:pt x="55815" y="81407"/>
                </a:lnTo>
                <a:lnTo>
                  <a:pt x="78232" y="31115"/>
                </a:lnTo>
                <a:lnTo>
                  <a:pt x="89789" y="31115"/>
                </a:lnTo>
                <a:lnTo>
                  <a:pt x="89789" y="8763"/>
                </a:lnTo>
                <a:close/>
              </a:path>
              <a:path w="315595" h="97789">
                <a:moveTo>
                  <a:pt x="144186" y="25907"/>
                </a:moveTo>
                <a:lnTo>
                  <a:pt x="131909" y="25907"/>
                </a:lnTo>
                <a:lnTo>
                  <a:pt x="126279" y="27389"/>
                </a:lnTo>
                <a:lnTo>
                  <a:pt x="116204" y="33316"/>
                </a:lnTo>
                <a:lnTo>
                  <a:pt x="112267" y="37507"/>
                </a:lnTo>
                <a:lnTo>
                  <a:pt x="108748" y="44111"/>
                </a:lnTo>
                <a:lnTo>
                  <a:pt x="106510" y="48260"/>
                </a:lnTo>
                <a:lnTo>
                  <a:pt x="105070" y="54483"/>
                </a:lnTo>
                <a:lnTo>
                  <a:pt x="105070" y="68622"/>
                </a:lnTo>
                <a:lnTo>
                  <a:pt x="131783" y="97790"/>
                </a:lnTo>
                <a:lnTo>
                  <a:pt x="143975" y="97790"/>
                </a:lnTo>
                <a:lnTo>
                  <a:pt x="149224" y="96477"/>
                </a:lnTo>
                <a:lnTo>
                  <a:pt x="158283" y="91143"/>
                </a:lnTo>
                <a:lnTo>
                  <a:pt x="161712" y="87757"/>
                </a:lnTo>
                <a:lnTo>
                  <a:pt x="136058" y="87630"/>
                </a:lnTo>
                <a:lnTo>
                  <a:pt x="132121" y="86614"/>
                </a:lnTo>
                <a:lnTo>
                  <a:pt x="116881" y="56345"/>
                </a:lnTo>
                <a:lnTo>
                  <a:pt x="117940" y="51773"/>
                </a:lnTo>
                <a:lnTo>
                  <a:pt x="122173" y="43984"/>
                </a:lnTo>
                <a:lnTo>
                  <a:pt x="125009" y="41021"/>
                </a:lnTo>
                <a:lnTo>
                  <a:pt x="132121" y="36957"/>
                </a:lnTo>
                <a:lnTo>
                  <a:pt x="136058" y="35941"/>
                </a:lnTo>
                <a:lnTo>
                  <a:pt x="161891" y="35941"/>
                </a:lnTo>
                <a:lnTo>
                  <a:pt x="161797" y="35771"/>
                </a:lnTo>
                <a:lnTo>
                  <a:pt x="158453" y="32469"/>
                </a:lnTo>
                <a:lnTo>
                  <a:pt x="149478" y="27220"/>
                </a:lnTo>
                <a:lnTo>
                  <a:pt x="144186" y="25907"/>
                </a:lnTo>
                <a:close/>
              </a:path>
              <a:path w="315595" h="97789">
                <a:moveTo>
                  <a:pt x="175682" y="83693"/>
                </a:moveTo>
                <a:lnTo>
                  <a:pt x="163998" y="83693"/>
                </a:lnTo>
                <a:lnTo>
                  <a:pt x="163998" y="96647"/>
                </a:lnTo>
                <a:lnTo>
                  <a:pt x="175682" y="96647"/>
                </a:lnTo>
                <a:lnTo>
                  <a:pt x="175682" y="83693"/>
                </a:lnTo>
                <a:close/>
              </a:path>
              <a:path w="315595" h="97789">
                <a:moveTo>
                  <a:pt x="161891" y="35941"/>
                </a:moveTo>
                <a:lnTo>
                  <a:pt x="144694" y="35941"/>
                </a:lnTo>
                <a:lnTo>
                  <a:pt x="148631" y="36999"/>
                </a:lnTo>
                <a:lnTo>
                  <a:pt x="152187" y="39116"/>
                </a:lnTo>
                <a:lnTo>
                  <a:pt x="163998" y="66971"/>
                </a:lnTo>
                <a:lnTo>
                  <a:pt x="162940" y="71585"/>
                </a:lnTo>
                <a:lnTo>
                  <a:pt x="144694" y="87630"/>
                </a:lnTo>
                <a:lnTo>
                  <a:pt x="161784" y="87630"/>
                </a:lnTo>
                <a:lnTo>
                  <a:pt x="163998" y="83693"/>
                </a:lnTo>
                <a:lnTo>
                  <a:pt x="175682" y="83693"/>
                </a:lnTo>
                <a:lnTo>
                  <a:pt x="175682" y="39751"/>
                </a:lnTo>
                <a:lnTo>
                  <a:pt x="163998" y="39751"/>
                </a:lnTo>
                <a:lnTo>
                  <a:pt x="161891" y="35941"/>
                </a:lnTo>
                <a:close/>
              </a:path>
              <a:path w="315595" h="97789">
                <a:moveTo>
                  <a:pt x="175682" y="27051"/>
                </a:moveTo>
                <a:lnTo>
                  <a:pt x="163998" y="27051"/>
                </a:lnTo>
                <a:lnTo>
                  <a:pt x="163998" y="39751"/>
                </a:lnTo>
                <a:lnTo>
                  <a:pt x="175682" y="39751"/>
                </a:lnTo>
                <a:lnTo>
                  <a:pt x="175682" y="27051"/>
                </a:lnTo>
                <a:close/>
              </a:path>
              <a:path w="315595" h="97789">
                <a:moveTo>
                  <a:pt x="209309" y="36576"/>
                </a:moveTo>
                <a:lnTo>
                  <a:pt x="197752" y="36576"/>
                </a:lnTo>
                <a:lnTo>
                  <a:pt x="197752" y="84370"/>
                </a:lnTo>
                <a:lnTo>
                  <a:pt x="199361" y="89238"/>
                </a:lnTo>
                <a:lnTo>
                  <a:pt x="205796" y="95165"/>
                </a:lnTo>
                <a:lnTo>
                  <a:pt x="210622" y="96647"/>
                </a:lnTo>
                <a:lnTo>
                  <a:pt x="227470" y="96647"/>
                </a:lnTo>
                <a:lnTo>
                  <a:pt x="227470" y="86868"/>
                </a:lnTo>
                <a:lnTo>
                  <a:pt x="215405" y="86868"/>
                </a:lnTo>
                <a:lnTo>
                  <a:pt x="212908" y="86190"/>
                </a:lnTo>
                <a:lnTo>
                  <a:pt x="211468" y="84836"/>
                </a:lnTo>
                <a:lnTo>
                  <a:pt x="210029" y="83396"/>
                </a:lnTo>
                <a:lnTo>
                  <a:pt x="209309" y="80983"/>
                </a:lnTo>
                <a:lnTo>
                  <a:pt x="209309" y="36576"/>
                </a:lnTo>
                <a:close/>
              </a:path>
              <a:path w="315595" h="97789">
                <a:moveTo>
                  <a:pt x="227470" y="27051"/>
                </a:moveTo>
                <a:lnTo>
                  <a:pt x="188735" y="27051"/>
                </a:lnTo>
                <a:lnTo>
                  <a:pt x="188735" y="36576"/>
                </a:lnTo>
                <a:lnTo>
                  <a:pt x="227470" y="36576"/>
                </a:lnTo>
                <a:lnTo>
                  <a:pt x="227470" y="27051"/>
                </a:lnTo>
                <a:close/>
              </a:path>
              <a:path w="315595" h="97789">
                <a:moveTo>
                  <a:pt x="209309" y="9524"/>
                </a:moveTo>
                <a:lnTo>
                  <a:pt x="197752" y="9524"/>
                </a:lnTo>
                <a:lnTo>
                  <a:pt x="197752" y="27051"/>
                </a:lnTo>
                <a:lnTo>
                  <a:pt x="209309" y="27051"/>
                </a:lnTo>
                <a:lnTo>
                  <a:pt x="209309" y="9524"/>
                </a:lnTo>
                <a:close/>
              </a:path>
              <a:path w="315595" h="97789">
                <a:moveTo>
                  <a:pt x="249559" y="0"/>
                </a:moveTo>
                <a:lnTo>
                  <a:pt x="245241" y="0"/>
                </a:lnTo>
                <a:lnTo>
                  <a:pt x="243378" y="762"/>
                </a:lnTo>
                <a:lnTo>
                  <a:pt x="240330" y="3810"/>
                </a:lnTo>
                <a:lnTo>
                  <a:pt x="239568" y="5672"/>
                </a:lnTo>
                <a:lnTo>
                  <a:pt x="239568" y="10075"/>
                </a:lnTo>
                <a:lnTo>
                  <a:pt x="240330" y="11937"/>
                </a:lnTo>
                <a:lnTo>
                  <a:pt x="243378" y="14986"/>
                </a:lnTo>
                <a:lnTo>
                  <a:pt x="245241" y="15748"/>
                </a:lnTo>
                <a:lnTo>
                  <a:pt x="249559" y="15748"/>
                </a:lnTo>
                <a:lnTo>
                  <a:pt x="251337" y="14986"/>
                </a:lnTo>
                <a:lnTo>
                  <a:pt x="252776" y="13462"/>
                </a:lnTo>
                <a:lnTo>
                  <a:pt x="254300" y="11937"/>
                </a:lnTo>
                <a:lnTo>
                  <a:pt x="255062" y="10075"/>
                </a:lnTo>
                <a:lnTo>
                  <a:pt x="255062" y="5672"/>
                </a:lnTo>
                <a:lnTo>
                  <a:pt x="254300" y="3810"/>
                </a:lnTo>
                <a:lnTo>
                  <a:pt x="252776" y="2286"/>
                </a:lnTo>
                <a:lnTo>
                  <a:pt x="251337" y="762"/>
                </a:lnTo>
                <a:lnTo>
                  <a:pt x="249559" y="0"/>
                </a:lnTo>
                <a:close/>
              </a:path>
              <a:path w="315595" h="97789">
                <a:moveTo>
                  <a:pt x="253030" y="27051"/>
                </a:moveTo>
                <a:lnTo>
                  <a:pt x="241473" y="27051"/>
                </a:lnTo>
                <a:lnTo>
                  <a:pt x="241473" y="96647"/>
                </a:lnTo>
                <a:lnTo>
                  <a:pt x="253030" y="96647"/>
                </a:lnTo>
                <a:lnTo>
                  <a:pt x="253030" y="27051"/>
                </a:lnTo>
                <a:close/>
              </a:path>
              <a:path w="315595" h="97789">
                <a:moveTo>
                  <a:pt x="315272" y="27051"/>
                </a:moveTo>
                <a:lnTo>
                  <a:pt x="268409" y="27051"/>
                </a:lnTo>
                <a:lnTo>
                  <a:pt x="268409" y="36449"/>
                </a:lnTo>
                <a:lnTo>
                  <a:pt x="301937" y="36449"/>
                </a:lnTo>
                <a:lnTo>
                  <a:pt x="268155" y="87122"/>
                </a:lnTo>
                <a:lnTo>
                  <a:pt x="268155" y="96647"/>
                </a:lnTo>
                <a:lnTo>
                  <a:pt x="315526" y="96647"/>
                </a:lnTo>
                <a:lnTo>
                  <a:pt x="315526" y="87122"/>
                </a:lnTo>
                <a:lnTo>
                  <a:pt x="281363" y="87122"/>
                </a:lnTo>
                <a:lnTo>
                  <a:pt x="315272" y="36449"/>
                </a:lnTo>
                <a:lnTo>
                  <a:pt x="315272" y="27051"/>
                </a:lnTo>
                <a:close/>
              </a:path>
            </a:pathLst>
          </a:custGeom>
          <a:solidFill>
            <a:srgbClr val="686868"/>
          </a:solidFill>
        </p:spPr>
        <p:txBody>
          <a:bodyPr wrap="square" lIns="0" tIns="0" rIns="0" bIns="0" rtlCol="0"/>
          <a:lstStyle/>
          <a:p>
            <a:endParaRPr sz="1154"/>
          </a:p>
        </p:txBody>
      </p:sp>
      <p:pic>
        <p:nvPicPr>
          <p:cNvPr id="40" name="object 40"/>
          <p:cNvPicPr/>
          <p:nvPr/>
        </p:nvPicPr>
        <p:blipFill>
          <a:blip r:embed="rId14" cstate="print"/>
          <a:stretch>
            <a:fillRect/>
          </a:stretch>
        </p:blipFill>
        <p:spPr>
          <a:xfrm>
            <a:off x="7157920" y="2312172"/>
            <a:ext cx="418536" cy="79168"/>
          </a:xfrm>
          <a:prstGeom prst="rect">
            <a:avLst/>
          </a:prstGeom>
        </p:spPr>
      </p:pic>
      <p:sp>
        <p:nvSpPr>
          <p:cNvPr id="41" name="object 41"/>
          <p:cNvSpPr/>
          <p:nvPr/>
        </p:nvSpPr>
        <p:spPr>
          <a:xfrm>
            <a:off x="7156206" y="2489079"/>
            <a:ext cx="208917" cy="61087"/>
          </a:xfrm>
          <a:custGeom>
            <a:avLst/>
            <a:gdLst/>
            <a:ahLst/>
            <a:cxnLst/>
            <a:rect l="l" t="t" r="r" b="b"/>
            <a:pathLst>
              <a:path w="325754" h="95250">
                <a:moveTo>
                  <a:pt x="12318" y="5460"/>
                </a:moveTo>
                <a:lnTo>
                  <a:pt x="0" y="5460"/>
                </a:lnTo>
                <a:lnTo>
                  <a:pt x="33401" y="93979"/>
                </a:lnTo>
                <a:lnTo>
                  <a:pt x="46735" y="93979"/>
                </a:lnTo>
                <a:lnTo>
                  <a:pt x="51336" y="81787"/>
                </a:lnTo>
                <a:lnTo>
                  <a:pt x="40132" y="81787"/>
                </a:lnTo>
                <a:lnTo>
                  <a:pt x="12318" y="5460"/>
                </a:lnTo>
                <a:close/>
              </a:path>
              <a:path w="325754" h="95250">
                <a:moveTo>
                  <a:pt x="80137" y="5460"/>
                </a:moveTo>
                <a:lnTo>
                  <a:pt x="67945" y="5460"/>
                </a:lnTo>
                <a:lnTo>
                  <a:pt x="40132" y="81787"/>
                </a:lnTo>
                <a:lnTo>
                  <a:pt x="51336" y="81787"/>
                </a:lnTo>
                <a:lnTo>
                  <a:pt x="80137" y="5460"/>
                </a:lnTo>
                <a:close/>
              </a:path>
              <a:path w="325754" h="95250">
                <a:moveTo>
                  <a:pt x="127607" y="23240"/>
                </a:moveTo>
                <a:lnTo>
                  <a:pt x="115330" y="23240"/>
                </a:lnTo>
                <a:lnTo>
                  <a:pt x="109700" y="24722"/>
                </a:lnTo>
                <a:lnTo>
                  <a:pt x="99624" y="30649"/>
                </a:lnTo>
                <a:lnTo>
                  <a:pt x="95687" y="34840"/>
                </a:lnTo>
                <a:lnTo>
                  <a:pt x="92169" y="41444"/>
                </a:lnTo>
                <a:lnTo>
                  <a:pt x="89930" y="45592"/>
                </a:lnTo>
                <a:lnTo>
                  <a:pt x="88491" y="51815"/>
                </a:lnTo>
                <a:lnTo>
                  <a:pt x="88491" y="65955"/>
                </a:lnTo>
                <a:lnTo>
                  <a:pt x="115203" y="95122"/>
                </a:lnTo>
                <a:lnTo>
                  <a:pt x="127395" y="95122"/>
                </a:lnTo>
                <a:lnTo>
                  <a:pt x="132644" y="93810"/>
                </a:lnTo>
                <a:lnTo>
                  <a:pt x="141704" y="88476"/>
                </a:lnTo>
                <a:lnTo>
                  <a:pt x="145133" y="85089"/>
                </a:lnTo>
                <a:lnTo>
                  <a:pt x="119479" y="84962"/>
                </a:lnTo>
                <a:lnTo>
                  <a:pt x="115542" y="83946"/>
                </a:lnTo>
                <a:lnTo>
                  <a:pt x="100302" y="53678"/>
                </a:lnTo>
                <a:lnTo>
                  <a:pt x="101360" y="49106"/>
                </a:lnTo>
                <a:lnTo>
                  <a:pt x="105593" y="41317"/>
                </a:lnTo>
                <a:lnTo>
                  <a:pt x="108430" y="38353"/>
                </a:lnTo>
                <a:lnTo>
                  <a:pt x="115542" y="34289"/>
                </a:lnTo>
                <a:lnTo>
                  <a:pt x="119479" y="33273"/>
                </a:lnTo>
                <a:lnTo>
                  <a:pt x="145311" y="33273"/>
                </a:lnTo>
                <a:lnTo>
                  <a:pt x="145217" y="33104"/>
                </a:lnTo>
                <a:lnTo>
                  <a:pt x="141873" y="29802"/>
                </a:lnTo>
                <a:lnTo>
                  <a:pt x="132898" y="24553"/>
                </a:lnTo>
                <a:lnTo>
                  <a:pt x="127607" y="23240"/>
                </a:lnTo>
                <a:close/>
              </a:path>
              <a:path w="325754" h="95250">
                <a:moveTo>
                  <a:pt x="159103" y="81025"/>
                </a:moveTo>
                <a:lnTo>
                  <a:pt x="147419" y="81025"/>
                </a:lnTo>
                <a:lnTo>
                  <a:pt x="147419" y="93979"/>
                </a:lnTo>
                <a:lnTo>
                  <a:pt x="159103" y="93979"/>
                </a:lnTo>
                <a:lnTo>
                  <a:pt x="159103" y="81025"/>
                </a:lnTo>
                <a:close/>
              </a:path>
              <a:path w="325754" h="95250">
                <a:moveTo>
                  <a:pt x="145311" y="33273"/>
                </a:moveTo>
                <a:lnTo>
                  <a:pt x="128115" y="33273"/>
                </a:lnTo>
                <a:lnTo>
                  <a:pt x="132052" y="34332"/>
                </a:lnTo>
                <a:lnTo>
                  <a:pt x="135608" y="36448"/>
                </a:lnTo>
                <a:lnTo>
                  <a:pt x="147419" y="64304"/>
                </a:lnTo>
                <a:lnTo>
                  <a:pt x="146360" y="68918"/>
                </a:lnTo>
                <a:lnTo>
                  <a:pt x="128115" y="84962"/>
                </a:lnTo>
                <a:lnTo>
                  <a:pt x="145204" y="84962"/>
                </a:lnTo>
                <a:lnTo>
                  <a:pt x="147419" y="81025"/>
                </a:lnTo>
                <a:lnTo>
                  <a:pt x="159103" y="81025"/>
                </a:lnTo>
                <a:lnTo>
                  <a:pt x="159103" y="37083"/>
                </a:lnTo>
                <a:lnTo>
                  <a:pt x="147419" y="37083"/>
                </a:lnTo>
                <a:lnTo>
                  <a:pt x="145311" y="33273"/>
                </a:lnTo>
                <a:close/>
              </a:path>
              <a:path w="325754" h="95250">
                <a:moveTo>
                  <a:pt x="159103" y="24383"/>
                </a:moveTo>
                <a:lnTo>
                  <a:pt x="147419" y="24383"/>
                </a:lnTo>
                <a:lnTo>
                  <a:pt x="147419" y="37083"/>
                </a:lnTo>
                <a:lnTo>
                  <a:pt x="159103" y="37083"/>
                </a:lnTo>
                <a:lnTo>
                  <a:pt x="159103" y="24383"/>
                </a:lnTo>
                <a:close/>
              </a:path>
              <a:path w="325754" h="95250">
                <a:moveTo>
                  <a:pt x="190190" y="0"/>
                </a:moveTo>
                <a:lnTo>
                  <a:pt x="178633" y="0"/>
                </a:lnTo>
                <a:lnTo>
                  <a:pt x="178633" y="93979"/>
                </a:lnTo>
                <a:lnTo>
                  <a:pt x="190190" y="93979"/>
                </a:lnTo>
                <a:lnTo>
                  <a:pt x="190190" y="0"/>
                </a:lnTo>
                <a:close/>
              </a:path>
              <a:path w="325754" h="95250">
                <a:moveTo>
                  <a:pt x="247352" y="23240"/>
                </a:moveTo>
                <a:lnTo>
                  <a:pt x="234144" y="23240"/>
                </a:lnTo>
                <a:lnTo>
                  <a:pt x="228175" y="24722"/>
                </a:lnTo>
                <a:lnTo>
                  <a:pt x="222841" y="27685"/>
                </a:lnTo>
                <a:lnTo>
                  <a:pt x="217507" y="30564"/>
                </a:lnTo>
                <a:lnTo>
                  <a:pt x="205569" y="66251"/>
                </a:lnTo>
                <a:lnTo>
                  <a:pt x="207051" y="72601"/>
                </a:lnTo>
                <a:lnTo>
                  <a:pt x="233720" y="95122"/>
                </a:lnTo>
                <a:lnTo>
                  <a:pt x="246844" y="95122"/>
                </a:lnTo>
                <a:lnTo>
                  <a:pt x="252855" y="93641"/>
                </a:lnTo>
                <a:lnTo>
                  <a:pt x="263693" y="87714"/>
                </a:lnTo>
                <a:lnTo>
                  <a:pt x="266500" y="84962"/>
                </a:lnTo>
                <a:lnTo>
                  <a:pt x="236091" y="84962"/>
                </a:lnTo>
                <a:lnTo>
                  <a:pt x="232281" y="84031"/>
                </a:lnTo>
                <a:lnTo>
                  <a:pt x="217380" y="64727"/>
                </a:lnTo>
                <a:lnTo>
                  <a:pt x="217380" y="53466"/>
                </a:lnTo>
                <a:lnTo>
                  <a:pt x="218438" y="48725"/>
                </a:lnTo>
                <a:lnTo>
                  <a:pt x="222672" y="40936"/>
                </a:lnTo>
                <a:lnTo>
                  <a:pt x="225466" y="38057"/>
                </a:lnTo>
                <a:lnTo>
                  <a:pt x="228937" y="36194"/>
                </a:lnTo>
                <a:lnTo>
                  <a:pt x="232493" y="34247"/>
                </a:lnTo>
                <a:lnTo>
                  <a:pt x="236388" y="33273"/>
                </a:lnTo>
                <a:lnTo>
                  <a:pt x="266726" y="33273"/>
                </a:lnTo>
                <a:lnTo>
                  <a:pt x="263989" y="30564"/>
                </a:lnTo>
                <a:lnTo>
                  <a:pt x="258655" y="27685"/>
                </a:lnTo>
                <a:lnTo>
                  <a:pt x="253321" y="24722"/>
                </a:lnTo>
                <a:lnTo>
                  <a:pt x="247352" y="23240"/>
                </a:lnTo>
                <a:close/>
              </a:path>
              <a:path w="325754" h="95250">
                <a:moveTo>
                  <a:pt x="266726" y="33273"/>
                </a:moveTo>
                <a:lnTo>
                  <a:pt x="244770" y="33273"/>
                </a:lnTo>
                <a:lnTo>
                  <a:pt x="248622" y="34247"/>
                </a:lnTo>
                <a:lnTo>
                  <a:pt x="252178" y="36194"/>
                </a:lnTo>
                <a:lnTo>
                  <a:pt x="255734" y="38057"/>
                </a:lnTo>
                <a:lnTo>
                  <a:pt x="258613" y="40936"/>
                </a:lnTo>
                <a:lnTo>
                  <a:pt x="263015" y="48725"/>
                </a:lnTo>
                <a:lnTo>
                  <a:pt x="264116" y="53466"/>
                </a:lnTo>
                <a:lnTo>
                  <a:pt x="264095" y="64727"/>
                </a:lnTo>
                <a:lnTo>
                  <a:pt x="262973" y="69384"/>
                </a:lnTo>
                <a:lnTo>
                  <a:pt x="260615" y="73405"/>
                </a:lnTo>
                <a:lnTo>
                  <a:pt x="258486" y="77173"/>
                </a:lnTo>
                <a:lnTo>
                  <a:pt x="255565" y="80094"/>
                </a:lnTo>
                <a:lnTo>
                  <a:pt x="248283" y="83989"/>
                </a:lnTo>
                <a:lnTo>
                  <a:pt x="244388" y="84962"/>
                </a:lnTo>
                <a:lnTo>
                  <a:pt x="266500" y="84962"/>
                </a:lnTo>
                <a:lnTo>
                  <a:pt x="267968" y="83523"/>
                </a:lnTo>
                <a:lnTo>
                  <a:pt x="274318" y="72601"/>
                </a:lnTo>
                <a:lnTo>
                  <a:pt x="275927" y="66251"/>
                </a:lnTo>
                <a:lnTo>
                  <a:pt x="275927" y="51858"/>
                </a:lnTo>
                <a:lnTo>
                  <a:pt x="274361" y="45550"/>
                </a:lnTo>
                <a:lnTo>
                  <a:pt x="271228" y="40131"/>
                </a:lnTo>
                <a:lnTo>
                  <a:pt x="268180" y="34713"/>
                </a:lnTo>
                <a:lnTo>
                  <a:pt x="266726" y="33273"/>
                </a:lnTo>
                <a:close/>
              </a:path>
              <a:path w="325754" h="95250">
                <a:moveTo>
                  <a:pt x="302679" y="24383"/>
                </a:moveTo>
                <a:lnTo>
                  <a:pt x="291122" y="24383"/>
                </a:lnTo>
                <a:lnTo>
                  <a:pt x="291122" y="93979"/>
                </a:lnTo>
                <a:lnTo>
                  <a:pt x="302679" y="93979"/>
                </a:lnTo>
                <a:lnTo>
                  <a:pt x="302679" y="56133"/>
                </a:lnTo>
                <a:lnTo>
                  <a:pt x="303894" y="46910"/>
                </a:lnTo>
                <a:lnTo>
                  <a:pt x="307537" y="40322"/>
                </a:lnTo>
                <a:lnTo>
                  <a:pt x="313609" y="36369"/>
                </a:lnTo>
                <a:lnTo>
                  <a:pt x="318013" y="35686"/>
                </a:lnTo>
                <a:lnTo>
                  <a:pt x="302679" y="35686"/>
                </a:lnTo>
                <a:lnTo>
                  <a:pt x="302679" y="24383"/>
                </a:lnTo>
                <a:close/>
              </a:path>
              <a:path w="325754" h="95250">
                <a:moveTo>
                  <a:pt x="325158" y="23113"/>
                </a:moveTo>
                <a:lnTo>
                  <a:pt x="319740" y="23113"/>
                </a:lnTo>
                <a:lnTo>
                  <a:pt x="315125" y="24214"/>
                </a:lnTo>
                <a:lnTo>
                  <a:pt x="311315" y="26415"/>
                </a:lnTo>
                <a:lnTo>
                  <a:pt x="307590" y="28617"/>
                </a:lnTo>
                <a:lnTo>
                  <a:pt x="304711" y="31707"/>
                </a:lnTo>
                <a:lnTo>
                  <a:pt x="302679" y="35686"/>
                </a:lnTo>
                <a:lnTo>
                  <a:pt x="318013" y="35686"/>
                </a:lnTo>
                <a:lnTo>
                  <a:pt x="322110" y="35051"/>
                </a:lnTo>
                <a:lnTo>
                  <a:pt x="325158" y="35051"/>
                </a:lnTo>
                <a:lnTo>
                  <a:pt x="325158" y="23113"/>
                </a:lnTo>
                <a:close/>
              </a:path>
            </a:pathLst>
          </a:custGeom>
          <a:solidFill>
            <a:srgbClr val="686868"/>
          </a:solidFill>
        </p:spPr>
        <p:txBody>
          <a:bodyPr wrap="square" lIns="0" tIns="0" rIns="0" bIns="0" rtlCol="0"/>
          <a:lstStyle/>
          <a:p>
            <a:endParaRPr sz="1154"/>
          </a:p>
        </p:txBody>
      </p:sp>
      <p:pic>
        <p:nvPicPr>
          <p:cNvPr id="42" name="object 42"/>
          <p:cNvPicPr/>
          <p:nvPr/>
        </p:nvPicPr>
        <p:blipFill>
          <a:blip r:embed="rId15" cstate="print"/>
          <a:stretch>
            <a:fillRect/>
          </a:stretch>
        </p:blipFill>
        <p:spPr>
          <a:xfrm>
            <a:off x="7159183" y="2666556"/>
            <a:ext cx="881898" cy="83159"/>
          </a:xfrm>
          <a:prstGeom prst="rect">
            <a:avLst/>
          </a:prstGeom>
        </p:spPr>
      </p:pic>
      <p:sp>
        <p:nvSpPr>
          <p:cNvPr id="3" name="Título 2">
            <a:extLst>
              <a:ext uri="{FF2B5EF4-FFF2-40B4-BE49-F238E27FC236}">
                <a16:creationId xmlns:a16="http://schemas.microsoft.com/office/drawing/2014/main" id="{DBD81E35-92AA-336B-E293-310979F65B69}"/>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A3798B31-8CDD-2004-34DA-0BAE860710E2}"/>
              </a:ext>
            </a:extLst>
          </p:cNvPr>
          <p:cNvSpPr>
            <a:spLocks noGrp="1"/>
          </p:cNvSpPr>
          <p:nvPr>
            <p:ph idx="1"/>
          </p:nvPr>
        </p:nvSpPr>
        <p:spPr/>
        <p:txBody>
          <a:bodyPr/>
          <a:lstStyle/>
          <a:p>
            <a:endParaRPr lang="pt-B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024" y="6722078"/>
            <a:ext cx="112881" cy="70958"/>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9962" y="723364"/>
            <a:ext cx="2639247" cy="138202"/>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5464771" y="1783732"/>
            <a:ext cx="1971064" cy="3192798"/>
          </a:xfrm>
          <a:prstGeom prst="rect">
            <a:avLst/>
          </a:prstGeom>
        </p:spPr>
      </p:pic>
      <p:pic>
        <p:nvPicPr>
          <p:cNvPr id="12" name="object 12"/>
          <p:cNvPicPr/>
          <p:nvPr/>
        </p:nvPicPr>
        <p:blipFill>
          <a:blip r:embed="rId5" cstate="print"/>
          <a:stretch>
            <a:fillRect/>
          </a:stretch>
        </p:blipFill>
        <p:spPr>
          <a:xfrm>
            <a:off x="4463923" y="4345952"/>
            <a:ext cx="629624" cy="90571"/>
          </a:xfrm>
          <a:prstGeom prst="rect">
            <a:avLst/>
          </a:prstGeom>
        </p:spPr>
      </p:pic>
      <p:pic>
        <p:nvPicPr>
          <p:cNvPr id="13" name="object 13"/>
          <p:cNvPicPr/>
          <p:nvPr/>
        </p:nvPicPr>
        <p:blipFill>
          <a:blip r:embed="rId6" cstate="print"/>
          <a:stretch>
            <a:fillRect/>
          </a:stretch>
        </p:blipFill>
        <p:spPr>
          <a:xfrm>
            <a:off x="5140589" y="5343294"/>
            <a:ext cx="1023020" cy="285804"/>
          </a:xfrm>
          <a:prstGeom prst="rect">
            <a:avLst/>
          </a:prstGeom>
        </p:spPr>
      </p:pic>
      <p:pic>
        <p:nvPicPr>
          <p:cNvPr id="14" name="object 14"/>
          <p:cNvPicPr/>
          <p:nvPr/>
        </p:nvPicPr>
        <p:blipFill>
          <a:blip r:embed="rId7" cstate="print"/>
          <a:stretch>
            <a:fillRect/>
          </a:stretch>
        </p:blipFill>
        <p:spPr>
          <a:xfrm>
            <a:off x="6461279" y="5484690"/>
            <a:ext cx="483023" cy="291016"/>
          </a:xfrm>
          <a:prstGeom prst="rect">
            <a:avLst/>
          </a:prstGeom>
        </p:spPr>
      </p:pic>
      <p:sp>
        <p:nvSpPr>
          <p:cNvPr id="15" name="object 15"/>
          <p:cNvSpPr/>
          <p:nvPr/>
        </p:nvSpPr>
        <p:spPr>
          <a:xfrm>
            <a:off x="5144815" y="4443754"/>
            <a:ext cx="422313" cy="299731"/>
          </a:xfrm>
          <a:custGeom>
            <a:avLst/>
            <a:gdLst/>
            <a:ahLst/>
            <a:cxnLst/>
            <a:rect l="l" t="t" r="r" b="b"/>
            <a:pathLst>
              <a:path w="658494" h="467359">
                <a:moveTo>
                  <a:pt x="646441" y="388940"/>
                </a:moveTo>
                <a:lnTo>
                  <a:pt x="643126" y="386665"/>
                </a:lnTo>
                <a:lnTo>
                  <a:pt x="636230" y="387948"/>
                </a:lnTo>
                <a:lnTo>
                  <a:pt x="633955" y="391263"/>
                </a:lnTo>
                <a:lnTo>
                  <a:pt x="643888" y="444653"/>
                </a:lnTo>
                <a:lnTo>
                  <a:pt x="590497" y="454587"/>
                </a:lnTo>
                <a:lnTo>
                  <a:pt x="588222" y="457902"/>
                </a:lnTo>
                <a:lnTo>
                  <a:pt x="589505" y="464797"/>
                </a:lnTo>
                <a:lnTo>
                  <a:pt x="592820" y="467072"/>
                </a:lnTo>
                <a:lnTo>
                  <a:pt x="649868" y="456459"/>
                </a:lnTo>
                <a:lnTo>
                  <a:pt x="647699" y="454970"/>
                </a:lnTo>
                <a:lnTo>
                  <a:pt x="654885" y="444499"/>
                </a:lnTo>
                <a:lnTo>
                  <a:pt x="657054" y="445987"/>
                </a:lnTo>
                <a:lnTo>
                  <a:pt x="646441" y="388940"/>
                </a:lnTo>
                <a:close/>
              </a:path>
              <a:path w="658494" h="467359">
                <a:moveTo>
                  <a:pt x="642245" y="435825"/>
                </a:moveTo>
                <a:lnTo>
                  <a:pt x="7186" y="0"/>
                </a:lnTo>
                <a:lnTo>
                  <a:pt x="0" y="10471"/>
                </a:lnTo>
                <a:lnTo>
                  <a:pt x="635059" y="446296"/>
                </a:lnTo>
                <a:lnTo>
                  <a:pt x="643888" y="444653"/>
                </a:lnTo>
                <a:lnTo>
                  <a:pt x="642245" y="435825"/>
                </a:lnTo>
                <a:close/>
              </a:path>
              <a:path w="658494" h="467359">
                <a:moveTo>
                  <a:pt x="657054" y="445987"/>
                </a:moveTo>
                <a:lnTo>
                  <a:pt x="654885" y="444499"/>
                </a:lnTo>
                <a:lnTo>
                  <a:pt x="647699" y="454970"/>
                </a:lnTo>
                <a:lnTo>
                  <a:pt x="649868" y="456459"/>
                </a:lnTo>
                <a:lnTo>
                  <a:pt x="655902" y="455336"/>
                </a:lnTo>
                <a:lnTo>
                  <a:pt x="658177" y="452021"/>
                </a:lnTo>
                <a:lnTo>
                  <a:pt x="657054" y="445987"/>
                </a:lnTo>
                <a:close/>
              </a:path>
            </a:pathLst>
          </a:custGeom>
          <a:solidFill>
            <a:srgbClr val="D3D3D3"/>
          </a:solidFill>
        </p:spPr>
        <p:txBody>
          <a:bodyPr wrap="square" lIns="0" tIns="0" rIns="0" bIns="0" rtlCol="0"/>
          <a:lstStyle/>
          <a:p>
            <a:endParaRPr sz="1154"/>
          </a:p>
        </p:txBody>
      </p:sp>
      <p:sp>
        <p:nvSpPr>
          <p:cNvPr id="16" name="object 16"/>
          <p:cNvSpPr/>
          <p:nvPr/>
        </p:nvSpPr>
        <p:spPr>
          <a:xfrm>
            <a:off x="4836071" y="3799896"/>
            <a:ext cx="1040917" cy="446340"/>
          </a:xfrm>
          <a:custGeom>
            <a:avLst/>
            <a:gdLst/>
            <a:ahLst/>
            <a:cxnLst/>
            <a:rect l="l" t="t" r="r" b="b"/>
            <a:pathLst>
              <a:path w="1623060" h="695959">
                <a:moveTo>
                  <a:pt x="1597722" y="607878"/>
                </a:moveTo>
                <a:lnTo>
                  <a:pt x="1594002" y="606355"/>
                </a:lnTo>
                <a:lnTo>
                  <a:pt x="1587533" y="609065"/>
                </a:lnTo>
                <a:lnTo>
                  <a:pt x="1586009" y="612786"/>
                </a:lnTo>
                <a:lnTo>
                  <a:pt x="1606996" y="662874"/>
                </a:lnTo>
                <a:lnTo>
                  <a:pt x="1556908" y="683861"/>
                </a:lnTo>
                <a:lnTo>
                  <a:pt x="1555384" y="687582"/>
                </a:lnTo>
                <a:lnTo>
                  <a:pt x="1558095" y="694051"/>
                </a:lnTo>
                <a:lnTo>
                  <a:pt x="1561815" y="695574"/>
                </a:lnTo>
                <a:lnTo>
                  <a:pt x="1615334" y="673150"/>
                </a:lnTo>
                <a:lnTo>
                  <a:pt x="1612900" y="672153"/>
                </a:lnTo>
                <a:lnTo>
                  <a:pt x="1617712" y="660400"/>
                </a:lnTo>
                <a:lnTo>
                  <a:pt x="1620146" y="661397"/>
                </a:lnTo>
                <a:lnTo>
                  <a:pt x="1597722" y="607878"/>
                </a:lnTo>
                <a:close/>
              </a:path>
              <a:path w="1623060" h="695959">
                <a:moveTo>
                  <a:pt x="1603525" y="654591"/>
                </a:moveTo>
                <a:lnTo>
                  <a:pt x="4812" y="0"/>
                </a:lnTo>
                <a:lnTo>
                  <a:pt x="0" y="11752"/>
                </a:lnTo>
                <a:lnTo>
                  <a:pt x="1598713" y="666344"/>
                </a:lnTo>
                <a:lnTo>
                  <a:pt x="1606996" y="662874"/>
                </a:lnTo>
                <a:lnTo>
                  <a:pt x="1603525" y="654591"/>
                </a:lnTo>
                <a:close/>
              </a:path>
              <a:path w="1623060" h="695959">
                <a:moveTo>
                  <a:pt x="1620146" y="661397"/>
                </a:moveTo>
                <a:lnTo>
                  <a:pt x="1617712" y="660400"/>
                </a:lnTo>
                <a:lnTo>
                  <a:pt x="1612900" y="672153"/>
                </a:lnTo>
                <a:lnTo>
                  <a:pt x="1615334" y="673150"/>
                </a:lnTo>
                <a:lnTo>
                  <a:pt x="1620995" y="670778"/>
                </a:lnTo>
                <a:lnTo>
                  <a:pt x="1622518" y="667057"/>
                </a:lnTo>
                <a:lnTo>
                  <a:pt x="1620146" y="661397"/>
                </a:lnTo>
                <a:close/>
              </a:path>
            </a:pathLst>
          </a:custGeom>
          <a:solidFill>
            <a:srgbClr val="D3D3D3"/>
          </a:solidFill>
        </p:spPr>
        <p:txBody>
          <a:bodyPr wrap="square" lIns="0" tIns="0" rIns="0" bIns="0" rtlCol="0"/>
          <a:lstStyle/>
          <a:p>
            <a:endParaRPr sz="1154"/>
          </a:p>
        </p:txBody>
      </p:sp>
      <p:pic>
        <p:nvPicPr>
          <p:cNvPr id="17" name="object 17"/>
          <p:cNvPicPr/>
          <p:nvPr/>
        </p:nvPicPr>
        <p:blipFill>
          <a:blip r:embed="rId8" cstate="print"/>
          <a:stretch>
            <a:fillRect/>
          </a:stretch>
        </p:blipFill>
        <p:spPr>
          <a:xfrm>
            <a:off x="4287973" y="3552639"/>
            <a:ext cx="1036921" cy="178455"/>
          </a:xfrm>
          <a:prstGeom prst="rect">
            <a:avLst/>
          </a:prstGeom>
        </p:spPr>
      </p:pic>
      <p:pic>
        <p:nvPicPr>
          <p:cNvPr id="18" name="object 18"/>
          <p:cNvPicPr/>
          <p:nvPr/>
        </p:nvPicPr>
        <p:blipFill>
          <a:blip r:embed="rId9" cstate="print"/>
          <a:stretch>
            <a:fillRect/>
          </a:stretch>
        </p:blipFill>
        <p:spPr>
          <a:xfrm>
            <a:off x="7563635" y="2904957"/>
            <a:ext cx="729961" cy="211279"/>
          </a:xfrm>
          <a:prstGeom prst="rect">
            <a:avLst/>
          </a:prstGeom>
        </p:spPr>
      </p:pic>
      <p:pic>
        <p:nvPicPr>
          <p:cNvPr id="19" name="object 19"/>
          <p:cNvPicPr/>
          <p:nvPr/>
        </p:nvPicPr>
        <p:blipFill>
          <a:blip r:embed="rId10" cstate="print"/>
          <a:stretch>
            <a:fillRect/>
          </a:stretch>
        </p:blipFill>
        <p:spPr>
          <a:xfrm>
            <a:off x="4449033" y="2766495"/>
            <a:ext cx="603585" cy="190835"/>
          </a:xfrm>
          <a:prstGeom prst="rect">
            <a:avLst/>
          </a:prstGeom>
        </p:spPr>
      </p:pic>
      <p:sp>
        <p:nvSpPr>
          <p:cNvPr id="20" name="object 20"/>
          <p:cNvSpPr/>
          <p:nvPr/>
        </p:nvSpPr>
        <p:spPr>
          <a:xfrm>
            <a:off x="5137987" y="2863051"/>
            <a:ext cx="331497" cy="109142"/>
          </a:xfrm>
          <a:custGeom>
            <a:avLst/>
            <a:gdLst/>
            <a:ahLst/>
            <a:cxnLst/>
            <a:rect l="l" t="t" r="r" b="b"/>
            <a:pathLst>
              <a:path w="516889" h="170179">
                <a:moveTo>
                  <a:pt x="483777" y="77880"/>
                </a:moveTo>
                <a:lnTo>
                  <a:pt x="479876" y="76905"/>
                </a:lnTo>
                <a:lnTo>
                  <a:pt x="473862" y="80514"/>
                </a:lnTo>
                <a:lnTo>
                  <a:pt x="472887" y="84414"/>
                </a:lnTo>
                <a:lnTo>
                  <a:pt x="500827" y="130982"/>
                </a:lnTo>
                <a:lnTo>
                  <a:pt x="454259" y="158923"/>
                </a:lnTo>
                <a:lnTo>
                  <a:pt x="453284" y="162823"/>
                </a:lnTo>
                <a:lnTo>
                  <a:pt x="456893" y="168838"/>
                </a:lnTo>
                <a:lnTo>
                  <a:pt x="460793" y="169813"/>
                </a:lnTo>
                <a:lnTo>
                  <a:pt x="510551" y="139958"/>
                </a:lnTo>
                <a:lnTo>
                  <a:pt x="507999" y="139321"/>
                </a:lnTo>
                <a:lnTo>
                  <a:pt x="511079" y="127000"/>
                </a:lnTo>
                <a:lnTo>
                  <a:pt x="513631" y="127638"/>
                </a:lnTo>
                <a:lnTo>
                  <a:pt x="483777" y="77880"/>
                </a:lnTo>
                <a:close/>
              </a:path>
              <a:path w="516889" h="170179">
                <a:moveTo>
                  <a:pt x="496207" y="123282"/>
                </a:moveTo>
                <a:lnTo>
                  <a:pt x="3080" y="0"/>
                </a:lnTo>
                <a:lnTo>
                  <a:pt x="0" y="12320"/>
                </a:lnTo>
                <a:lnTo>
                  <a:pt x="493127" y="135602"/>
                </a:lnTo>
                <a:lnTo>
                  <a:pt x="500827" y="130982"/>
                </a:lnTo>
                <a:lnTo>
                  <a:pt x="496207" y="123282"/>
                </a:lnTo>
                <a:close/>
              </a:path>
              <a:path w="516889" h="170179">
                <a:moveTo>
                  <a:pt x="513631" y="127638"/>
                </a:moveTo>
                <a:lnTo>
                  <a:pt x="511079" y="127000"/>
                </a:lnTo>
                <a:lnTo>
                  <a:pt x="507999" y="139321"/>
                </a:lnTo>
                <a:lnTo>
                  <a:pt x="510551" y="139958"/>
                </a:lnTo>
                <a:lnTo>
                  <a:pt x="515814" y="136801"/>
                </a:lnTo>
                <a:lnTo>
                  <a:pt x="516789" y="132900"/>
                </a:lnTo>
                <a:lnTo>
                  <a:pt x="513631" y="127638"/>
                </a:lnTo>
                <a:close/>
              </a:path>
            </a:pathLst>
          </a:custGeom>
          <a:solidFill>
            <a:srgbClr val="D3D3D3"/>
          </a:solidFill>
        </p:spPr>
        <p:txBody>
          <a:bodyPr wrap="square" lIns="0" tIns="0" rIns="0" bIns="0" rtlCol="0"/>
          <a:lstStyle/>
          <a:p>
            <a:endParaRPr sz="1154"/>
          </a:p>
        </p:txBody>
      </p:sp>
      <p:sp>
        <p:nvSpPr>
          <p:cNvPr id="21" name="object 21"/>
          <p:cNvSpPr/>
          <p:nvPr/>
        </p:nvSpPr>
        <p:spPr>
          <a:xfrm>
            <a:off x="6999835" y="3165146"/>
            <a:ext cx="772543" cy="606795"/>
          </a:xfrm>
          <a:custGeom>
            <a:avLst/>
            <a:gdLst/>
            <a:ahLst/>
            <a:cxnLst/>
            <a:rect l="l" t="t" r="r" b="b"/>
            <a:pathLst>
              <a:path w="1204595" h="946150">
                <a:moveTo>
                  <a:pt x="66128" y="945983"/>
                </a:moveTo>
                <a:lnTo>
                  <a:pt x="69304" y="943517"/>
                </a:lnTo>
                <a:lnTo>
                  <a:pt x="70179" y="936558"/>
                </a:lnTo>
                <a:lnTo>
                  <a:pt x="67713" y="933383"/>
                </a:lnTo>
                <a:lnTo>
                  <a:pt x="13830" y="926607"/>
                </a:lnTo>
                <a:lnTo>
                  <a:pt x="20606" y="872724"/>
                </a:lnTo>
                <a:lnTo>
                  <a:pt x="18140" y="869549"/>
                </a:lnTo>
                <a:lnTo>
                  <a:pt x="11180" y="868674"/>
                </a:lnTo>
                <a:lnTo>
                  <a:pt x="8005" y="871140"/>
                </a:lnTo>
                <a:lnTo>
                  <a:pt x="765" y="928713"/>
                </a:lnTo>
                <a:lnTo>
                  <a:pt x="2843" y="927100"/>
                </a:lnTo>
                <a:lnTo>
                  <a:pt x="10632" y="937130"/>
                </a:lnTo>
                <a:lnTo>
                  <a:pt x="8555" y="938744"/>
                </a:lnTo>
                <a:lnTo>
                  <a:pt x="66128" y="945983"/>
                </a:lnTo>
                <a:close/>
              </a:path>
              <a:path w="1204595" h="946150">
                <a:moveTo>
                  <a:pt x="22740" y="927727"/>
                </a:moveTo>
                <a:lnTo>
                  <a:pt x="1204432" y="10030"/>
                </a:lnTo>
                <a:lnTo>
                  <a:pt x="1196642" y="0"/>
                </a:lnTo>
                <a:lnTo>
                  <a:pt x="14951" y="917697"/>
                </a:lnTo>
                <a:lnTo>
                  <a:pt x="13830" y="926607"/>
                </a:lnTo>
                <a:lnTo>
                  <a:pt x="22740" y="927727"/>
                </a:lnTo>
                <a:close/>
              </a:path>
              <a:path w="1204595" h="946150">
                <a:moveTo>
                  <a:pt x="8555" y="938744"/>
                </a:moveTo>
                <a:lnTo>
                  <a:pt x="10632" y="937130"/>
                </a:lnTo>
                <a:lnTo>
                  <a:pt x="2843" y="927100"/>
                </a:lnTo>
                <a:lnTo>
                  <a:pt x="765" y="928713"/>
                </a:lnTo>
                <a:lnTo>
                  <a:pt x="0" y="934802"/>
                </a:lnTo>
                <a:lnTo>
                  <a:pt x="2466" y="937978"/>
                </a:lnTo>
                <a:lnTo>
                  <a:pt x="8555" y="938744"/>
                </a:lnTo>
                <a:close/>
              </a:path>
            </a:pathLst>
          </a:custGeom>
          <a:solidFill>
            <a:srgbClr val="D3D3D3"/>
          </a:solidFill>
        </p:spPr>
        <p:txBody>
          <a:bodyPr wrap="square" lIns="0" tIns="0" rIns="0" bIns="0" rtlCol="0"/>
          <a:lstStyle/>
          <a:p>
            <a:endParaRPr sz="1154"/>
          </a:p>
        </p:txBody>
      </p:sp>
      <p:sp>
        <p:nvSpPr>
          <p:cNvPr id="22" name="object 22"/>
          <p:cNvSpPr/>
          <p:nvPr/>
        </p:nvSpPr>
        <p:spPr>
          <a:xfrm>
            <a:off x="5649722" y="4860390"/>
            <a:ext cx="560775" cy="412946"/>
          </a:xfrm>
          <a:custGeom>
            <a:avLst/>
            <a:gdLst/>
            <a:ahLst/>
            <a:cxnLst/>
            <a:rect l="l" t="t" r="r" b="b"/>
            <a:pathLst>
              <a:path w="874395" h="643890">
                <a:moveTo>
                  <a:pt x="808457" y="0"/>
                </a:moveTo>
                <a:lnTo>
                  <a:pt x="805195" y="2350"/>
                </a:lnTo>
                <a:lnTo>
                  <a:pt x="804071" y="9273"/>
                </a:lnTo>
                <a:lnTo>
                  <a:pt x="806421" y="12535"/>
                </a:lnTo>
                <a:lnTo>
                  <a:pt x="860026" y="21240"/>
                </a:lnTo>
                <a:lnTo>
                  <a:pt x="851321" y="74845"/>
                </a:lnTo>
                <a:lnTo>
                  <a:pt x="853672" y="78107"/>
                </a:lnTo>
                <a:lnTo>
                  <a:pt x="860595" y="79231"/>
                </a:lnTo>
                <a:lnTo>
                  <a:pt x="863857" y="76881"/>
                </a:lnTo>
                <a:lnTo>
                  <a:pt x="873158" y="19604"/>
                </a:lnTo>
                <a:lnTo>
                  <a:pt x="871024" y="21142"/>
                </a:lnTo>
                <a:lnTo>
                  <a:pt x="863600" y="10839"/>
                </a:lnTo>
                <a:lnTo>
                  <a:pt x="865734" y="9301"/>
                </a:lnTo>
                <a:lnTo>
                  <a:pt x="808457" y="0"/>
                </a:lnTo>
                <a:close/>
              </a:path>
              <a:path w="874395" h="643890">
                <a:moveTo>
                  <a:pt x="851162" y="19801"/>
                </a:moveTo>
                <a:lnTo>
                  <a:pt x="0" y="633139"/>
                </a:lnTo>
                <a:lnTo>
                  <a:pt x="7424" y="643442"/>
                </a:lnTo>
                <a:lnTo>
                  <a:pt x="858587" y="30104"/>
                </a:lnTo>
                <a:lnTo>
                  <a:pt x="860026" y="21240"/>
                </a:lnTo>
                <a:lnTo>
                  <a:pt x="851162" y="19801"/>
                </a:lnTo>
                <a:close/>
              </a:path>
              <a:path w="874395" h="643890">
                <a:moveTo>
                  <a:pt x="865734" y="9301"/>
                </a:moveTo>
                <a:lnTo>
                  <a:pt x="863600" y="10839"/>
                </a:lnTo>
                <a:lnTo>
                  <a:pt x="871024" y="21142"/>
                </a:lnTo>
                <a:lnTo>
                  <a:pt x="873158" y="19604"/>
                </a:lnTo>
                <a:lnTo>
                  <a:pt x="874142" y="13547"/>
                </a:lnTo>
                <a:lnTo>
                  <a:pt x="871792" y="10285"/>
                </a:lnTo>
                <a:lnTo>
                  <a:pt x="865734" y="9301"/>
                </a:lnTo>
                <a:close/>
              </a:path>
            </a:pathLst>
          </a:custGeom>
          <a:solidFill>
            <a:srgbClr val="D3D3D3"/>
          </a:solidFill>
        </p:spPr>
        <p:txBody>
          <a:bodyPr wrap="square" lIns="0" tIns="0" rIns="0" bIns="0" rtlCol="0"/>
          <a:lstStyle/>
          <a:p>
            <a:endParaRPr sz="1154"/>
          </a:p>
        </p:txBody>
      </p:sp>
      <p:sp>
        <p:nvSpPr>
          <p:cNvPr id="23" name="object 23"/>
          <p:cNvSpPr/>
          <p:nvPr/>
        </p:nvSpPr>
        <p:spPr>
          <a:xfrm>
            <a:off x="6515858" y="4866000"/>
            <a:ext cx="158418" cy="567699"/>
          </a:xfrm>
          <a:custGeom>
            <a:avLst/>
            <a:gdLst/>
            <a:ahLst/>
            <a:cxnLst/>
            <a:rect l="l" t="t" r="r" b="b"/>
            <a:pathLst>
              <a:path w="247014" h="885190">
                <a:moveTo>
                  <a:pt x="0" y="55355"/>
                </a:moveTo>
                <a:lnTo>
                  <a:pt x="908" y="59271"/>
                </a:lnTo>
                <a:lnTo>
                  <a:pt x="6860" y="62982"/>
                </a:lnTo>
                <a:lnTo>
                  <a:pt x="10776" y="62074"/>
                </a:lnTo>
                <a:lnTo>
                  <a:pt x="39510" y="15992"/>
                </a:lnTo>
                <a:lnTo>
                  <a:pt x="85593" y="44725"/>
                </a:lnTo>
                <a:lnTo>
                  <a:pt x="89509" y="43817"/>
                </a:lnTo>
                <a:lnTo>
                  <a:pt x="93221" y="37865"/>
                </a:lnTo>
                <a:lnTo>
                  <a:pt x="92312" y="33949"/>
                </a:lnTo>
                <a:lnTo>
                  <a:pt x="43073" y="3247"/>
                </a:lnTo>
                <a:lnTo>
                  <a:pt x="43667" y="5809"/>
                </a:lnTo>
                <a:lnTo>
                  <a:pt x="31296" y="8678"/>
                </a:lnTo>
                <a:lnTo>
                  <a:pt x="30702" y="6116"/>
                </a:lnTo>
                <a:lnTo>
                  <a:pt x="0" y="55355"/>
                </a:lnTo>
                <a:close/>
              </a:path>
              <a:path w="247014" h="885190">
                <a:moveTo>
                  <a:pt x="34759" y="23612"/>
                </a:moveTo>
                <a:lnTo>
                  <a:pt x="234495" y="884978"/>
                </a:lnTo>
                <a:lnTo>
                  <a:pt x="246867" y="882109"/>
                </a:lnTo>
                <a:lnTo>
                  <a:pt x="47130" y="20743"/>
                </a:lnTo>
                <a:lnTo>
                  <a:pt x="39510" y="15992"/>
                </a:lnTo>
                <a:lnTo>
                  <a:pt x="34759" y="23612"/>
                </a:lnTo>
                <a:close/>
              </a:path>
              <a:path w="247014" h="885190">
                <a:moveTo>
                  <a:pt x="30702" y="6116"/>
                </a:moveTo>
                <a:lnTo>
                  <a:pt x="31296" y="8678"/>
                </a:lnTo>
                <a:lnTo>
                  <a:pt x="43667" y="5809"/>
                </a:lnTo>
                <a:lnTo>
                  <a:pt x="43073" y="3247"/>
                </a:lnTo>
                <a:lnTo>
                  <a:pt x="37866" y="0"/>
                </a:lnTo>
                <a:lnTo>
                  <a:pt x="33949" y="908"/>
                </a:lnTo>
                <a:lnTo>
                  <a:pt x="30702" y="6116"/>
                </a:lnTo>
                <a:close/>
              </a:path>
            </a:pathLst>
          </a:custGeom>
          <a:solidFill>
            <a:srgbClr val="D3D3D3"/>
          </a:solidFill>
        </p:spPr>
        <p:txBody>
          <a:bodyPr wrap="square" lIns="0" tIns="0" rIns="0" bIns="0" rtlCol="0"/>
          <a:lstStyle/>
          <a:p>
            <a:endParaRPr sz="1154"/>
          </a:p>
        </p:txBody>
      </p:sp>
      <p:pic>
        <p:nvPicPr>
          <p:cNvPr id="24" name="object 24"/>
          <p:cNvPicPr/>
          <p:nvPr/>
        </p:nvPicPr>
        <p:blipFill>
          <a:blip r:embed="rId11" cstate="print"/>
          <a:stretch>
            <a:fillRect/>
          </a:stretch>
        </p:blipFill>
        <p:spPr>
          <a:xfrm>
            <a:off x="7627337" y="4474723"/>
            <a:ext cx="582754" cy="83159"/>
          </a:xfrm>
          <a:prstGeom prst="rect">
            <a:avLst/>
          </a:prstGeom>
        </p:spPr>
      </p:pic>
      <p:pic>
        <p:nvPicPr>
          <p:cNvPr id="25" name="object 25"/>
          <p:cNvPicPr/>
          <p:nvPr/>
        </p:nvPicPr>
        <p:blipFill>
          <a:blip r:embed="rId12" cstate="print"/>
          <a:stretch>
            <a:fillRect/>
          </a:stretch>
        </p:blipFill>
        <p:spPr>
          <a:xfrm>
            <a:off x="7125147" y="5282615"/>
            <a:ext cx="730018" cy="305759"/>
          </a:xfrm>
          <a:prstGeom prst="rect">
            <a:avLst/>
          </a:prstGeom>
        </p:spPr>
      </p:pic>
      <p:sp>
        <p:nvSpPr>
          <p:cNvPr id="26" name="object 26"/>
          <p:cNvSpPr/>
          <p:nvPr/>
        </p:nvSpPr>
        <p:spPr>
          <a:xfrm>
            <a:off x="6820032" y="4866525"/>
            <a:ext cx="366520" cy="381995"/>
          </a:xfrm>
          <a:custGeom>
            <a:avLst/>
            <a:gdLst/>
            <a:ahLst/>
            <a:cxnLst/>
            <a:rect l="l" t="t" r="r" b="b"/>
            <a:pathLst>
              <a:path w="571500" h="595629">
                <a:moveTo>
                  <a:pt x="0" y="66927"/>
                </a:moveTo>
                <a:lnTo>
                  <a:pt x="2779" y="69832"/>
                </a:lnTo>
                <a:lnTo>
                  <a:pt x="9791" y="69988"/>
                </a:lnTo>
                <a:lnTo>
                  <a:pt x="12696" y="67209"/>
                </a:lnTo>
                <a:lnTo>
                  <a:pt x="13903" y="12915"/>
                </a:lnTo>
                <a:lnTo>
                  <a:pt x="68197" y="14122"/>
                </a:lnTo>
                <a:lnTo>
                  <a:pt x="71102" y="11343"/>
                </a:lnTo>
                <a:lnTo>
                  <a:pt x="71258" y="4330"/>
                </a:lnTo>
                <a:lnTo>
                  <a:pt x="68479" y="1425"/>
                </a:lnTo>
                <a:lnTo>
                  <a:pt x="10466" y="136"/>
                </a:lnTo>
                <a:lnTo>
                  <a:pt x="12284" y="2037"/>
                </a:lnTo>
                <a:lnTo>
                  <a:pt x="3107" y="10815"/>
                </a:lnTo>
                <a:lnTo>
                  <a:pt x="1289" y="8914"/>
                </a:lnTo>
                <a:lnTo>
                  <a:pt x="0" y="66927"/>
                </a:lnTo>
                <a:close/>
              </a:path>
              <a:path w="571500" h="595629">
                <a:moveTo>
                  <a:pt x="13703" y="21893"/>
                </a:moveTo>
                <a:lnTo>
                  <a:pt x="561907" y="595015"/>
                </a:lnTo>
                <a:lnTo>
                  <a:pt x="571085" y="586237"/>
                </a:lnTo>
                <a:lnTo>
                  <a:pt x="22881" y="13115"/>
                </a:lnTo>
                <a:lnTo>
                  <a:pt x="13903" y="12915"/>
                </a:lnTo>
                <a:lnTo>
                  <a:pt x="13703" y="21893"/>
                </a:lnTo>
                <a:close/>
              </a:path>
              <a:path w="571500" h="595629">
                <a:moveTo>
                  <a:pt x="1289" y="8914"/>
                </a:moveTo>
                <a:lnTo>
                  <a:pt x="3107" y="10815"/>
                </a:lnTo>
                <a:lnTo>
                  <a:pt x="12284" y="2037"/>
                </a:lnTo>
                <a:lnTo>
                  <a:pt x="10466" y="136"/>
                </a:lnTo>
                <a:lnTo>
                  <a:pt x="4330" y="0"/>
                </a:lnTo>
                <a:lnTo>
                  <a:pt x="1425" y="2779"/>
                </a:lnTo>
                <a:lnTo>
                  <a:pt x="1289" y="8914"/>
                </a:lnTo>
                <a:close/>
              </a:path>
            </a:pathLst>
          </a:custGeom>
          <a:solidFill>
            <a:srgbClr val="D3D3D3"/>
          </a:solidFill>
        </p:spPr>
        <p:txBody>
          <a:bodyPr wrap="square" lIns="0" tIns="0" rIns="0" bIns="0" rtlCol="0"/>
          <a:lstStyle/>
          <a:p>
            <a:endParaRPr sz="1154"/>
          </a:p>
        </p:txBody>
      </p:sp>
      <p:sp>
        <p:nvSpPr>
          <p:cNvPr id="27" name="object 27"/>
          <p:cNvSpPr/>
          <p:nvPr/>
        </p:nvSpPr>
        <p:spPr>
          <a:xfrm>
            <a:off x="7317482" y="4473745"/>
            <a:ext cx="259415" cy="267560"/>
          </a:xfrm>
          <a:custGeom>
            <a:avLst/>
            <a:gdLst/>
            <a:ahLst/>
            <a:cxnLst/>
            <a:rect l="l" t="t" r="r" b="b"/>
            <a:pathLst>
              <a:path w="404495" h="417195">
                <a:moveTo>
                  <a:pt x="400443" y="41033"/>
                </a:moveTo>
                <a:lnTo>
                  <a:pt x="123672" y="41033"/>
                </a:lnTo>
                <a:lnTo>
                  <a:pt x="155714" y="8978"/>
                </a:lnTo>
                <a:lnTo>
                  <a:pt x="155714" y="4953"/>
                </a:lnTo>
                <a:lnTo>
                  <a:pt x="150761" y="0"/>
                </a:lnTo>
                <a:lnTo>
                  <a:pt x="146735" y="0"/>
                </a:lnTo>
                <a:lnTo>
                  <a:pt x="105702" y="41033"/>
                </a:lnTo>
                <a:lnTo>
                  <a:pt x="101371" y="45364"/>
                </a:lnTo>
                <a:lnTo>
                  <a:pt x="101371" y="49390"/>
                </a:lnTo>
                <a:lnTo>
                  <a:pt x="105702" y="53733"/>
                </a:lnTo>
                <a:lnTo>
                  <a:pt x="146735" y="94754"/>
                </a:lnTo>
                <a:lnTo>
                  <a:pt x="150761" y="94754"/>
                </a:lnTo>
                <a:lnTo>
                  <a:pt x="155714" y="89801"/>
                </a:lnTo>
                <a:lnTo>
                  <a:pt x="155714" y="85775"/>
                </a:lnTo>
                <a:lnTo>
                  <a:pt x="123672" y="53733"/>
                </a:lnTo>
                <a:lnTo>
                  <a:pt x="400443" y="53733"/>
                </a:lnTo>
                <a:lnTo>
                  <a:pt x="400443" y="41033"/>
                </a:lnTo>
                <a:close/>
              </a:path>
              <a:path w="404495" h="417195">
                <a:moveTo>
                  <a:pt x="404329" y="103200"/>
                </a:moveTo>
                <a:lnTo>
                  <a:pt x="396544" y="93154"/>
                </a:lnTo>
                <a:lnTo>
                  <a:pt x="14973" y="388569"/>
                </a:lnTo>
                <a:lnTo>
                  <a:pt x="20688" y="343611"/>
                </a:lnTo>
                <a:lnTo>
                  <a:pt x="18237" y="340423"/>
                </a:lnTo>
                <a:lnTo>
                  <a:pt x="11277" y="339547"/>
                </a:lnTo>
                <a:lnTo>
                  <a:pt x="8089" y="341998"/>
                </a:lnTo>
                <a:lnTo>
                  <a:pt x="774" y="399567"/>
                </a:lnTo>
                <a:lnTo>
                  <a:pt x="0" y="405650"/>
                </a:lnTo>
                <a:lnTo>
                  <a:pt x="2451" y="408838"/>
                </a:lnTo>
                <a:lnTo>
                  <a:pt x="8547" y="409613"/>
                </a:lnTo>
                <a:lnTo>
                  <a:pt x="66103" y="416941"/>
                </a:lnTo>
                <a:lnTo>
                  <a:pt x="69291" y="414477"/>
                </a:lnTo>
                <a:lnTo>
                  <a:pt x="70167" y="407517"/>
                </a:lnTo>
                <a:lnTo>
                  <a:pt x="67716" y="404342"/>
                </a:lnTo>
                <a:lnTo>
                  <a:pt x="13843" y="397484"/>
                </a:lnTo>
                <a:lnTo>
                  <a:pt x="22745" y="398614"/>
                </a:lnTo>
                <a:lnTo>
                  <a:pt x="404329" y="103200"/>
                </a:lnTo>
                <a:close/>
              </a:path>
            </a:pathLst>
          </a:custGeom>
          <a:solidFill>
            <a:srgbClr val="D3D3D3"/>
          </a:solidFill>
        </p:spPr>
        <p:txBody>
          <a:bodyPr wrap="square" lIns="0" tIns="0" rIns="0" bIns="0" rtlCol="0"/>
          <a:lstStyle/>
          <a:p>
            <a:endParaRPr sz="1154"/>
          </a:p>
        </p:txBody>
      </p:sp>
      <p:grpSp>
        <p:nvGrpSpPr>
          <p:cNvPr id="28" name="object 28"/>
          <p:cNvGrpSpPr/>
          <p:nvPr/>
        </p:nvGrpSpPr>
        <p:grpSpPr>
          <a:xfrm>
            <a:off x="5529930" y="2296860"/>
            <a:ext cx="154753" cy="1466081"/>
            <a:chOff x="2895600" y="3581400"/>
            <a:chExt cx="241300" cy="2286000"/>
          </a:xfrm>
        </p:grpSpPr>
        <p:sp>
          <p:nvSpPr>
            <p:cNvPr id="29" name="object 29"/>
            <p:cNvSpPr/>
            <p:nvPr/>
          </p:nvSpPr>
          <p:spPr>
            <a:xfrm>
              <a:off x="2895600" y="3581400"/>
              <a:ext cx="241300" cy="2286000"/>
            </a:xfrm>
            <a:custGeom>
              <a:avLst/>
              <a:gdLst/>
              <a:ahLst/>
              <a:cxnLst/>
              <a:rect l="l" t="t" r="r" b="b"/>
              <a:pathLst>
                <a:path w="241300" h="2286000">
                  <a:moveTo>
                    <a:pt x="241300" y="0"/>
                  </a:moveTo>
                  <a:lnTo>
                    <a:pt x="0" y="0"/>
                  </a:lnTo>
                  <a:lnTo>
                    <a:pt x="0" y="2286000"/>
                  </a:lnTo>
                  <a:lnTo>
                    <a:pt x="241300" y="2286000"/>
                  </a:lnTo>
                  <a:lnTo>
                    <a:pt x="241300" y="0"/>
                  </a:lnTo>
                  <a:close/>
                </a:path>
              </a:pathLst>
            </a:custGeom>
            <a:solidFill>
              <a:srgbClr val="000000"/>
            </a:solidFill>
          </p:spPr>
          <p:txBody>
            <a:bodyPr wrap="square" lIns="0" tIns="0" rIns="0" bIns="0" rtlCol="0"/>
            <a:lstStyle/>
            <a:p>
              <a:endParaRPr sz="1154"/>
            </a:p>
          </p:txBody>
        </p:sp>
        <p:sp>
          <p:nvSpPr>
            <p:cNvPr id="30" name="object 30"/>
            <p:cNvSpPr/>
            <p:nvPr/>
          </p:nvSpPr>
          <p:spPr>
            <a:xfrm>
              <a:off x="2975218" y="3752229"/>
              <a:ext cx="95250" cy="1797685"/>
            </a:xfrm>
            <a:custGeom>
              <a:avLst/>
              <a:gdLst/>
              <a:ahLst/>
              <a:cxnLst/>
              <a:rect l="l" t="t" r="r" b="b"/>
              <a:pathLst>
                <a:path w="95250" h="1797685">
                  <a:moveTo>
                    <a:pt x="0" y="45370"/>
                  </a:moveTo>
                  <a:lnTo>
                    <a:pt x="0" y="49391"/>
                  </a:lnTo>
                  <a:lnTo>
                    <a:pt x="4959" y="54350"/>
                  </a:lnTo>
                  <a:lnTo>
                    <a:pt x="8980" y="54350"/>
                  </a:lnTo>
                  <a:lnTo>
                    <a:pt x="47381" y="15950"/>
                  </a:lnTo>
                  <a:lnTo>
                    <a:pt x="85781" y="54350"/>
                  </a:lnTo>
                  <a:lnTo>
                    <a:pt x="89802" y="54350"/>
                  </a:lnTo>
                  <a:lnTo>
                    <a:pt x="94762" y="49391"/>
                  </a:lnTo>
                  <a:lnTo>
                    <a:pt x="94762" y="45370"/>
                  </a:lnTo>
                  <a:lnTo>
                    <a:pt x="53731" y="4339"/>
                  </a:lnTo>
                  <a:lnTo>
                    <a:pt x="53731" y="6969"/>
                  </a:lnTo>
                  <a:lnTo>
                    <a:pt x="41031" y="6969"/>
                  </a:lnTo>
                  <a:lnTo>
                    <a:pt x="41031" y="4339"/>
                  </a:lnTo>
                  <a:lnTo>
                    <a:pt x="0" y="45370"/>
                  </a:lnTo>
                  <a:close/>
                </a:path>
                <a:path w="95250" h="1797685">
                  <a:moveTo>
                    <a:pt x="41031" y="22300"/>
                  </a:moveTo>
                  <a:lnTo>
                    <a:pt x="41031" y="1797670"/>
                  </a:lnTo>
                  <a:lnTo>
                    <a:pt x="53731" y="1797670"/>
                  </a:lnTo>
                  <a:lnTo>
                    <a:pt x="53731" y="22300"/>
                  </a:lnTo>
                  <a:lnTo>
                    <a:pt x="47381" y="15950"/>
                  </a:lnTo>
                  <a:lnTo>
                    <a:pt x="41031" y="22300"/>
                  </a:lnTo>
                  <a:close/>
                </a:path>
                <a:path w="95250" h="1797685">
                  <a:moveTo>
                    <a:pt x="41031" y="4339"/>
                  </a:moveTo>
                  <a:lnTo>
                    <a:pt x="41031" y="6969"/>
                  </a:lnTo>
                  <a:lnTo>
                    <a:pt x="53731" y="6969"/>
                  </a:lnTo>
                  <a:lnTo>
                    <a:pt x="53731" y="4339"/>
                  </a:lnTo>
                  <a:lnTo>
                    <a:pt x="49391" y="0"/>
                  </a:lnTo>
                  <a:lnTo>
                    <a:pt x="45370" y="0"/>
                  </a:lnTo>
                  <a:lnTo>
                    <a:pt x="41031" y="4339"/>
                  </a:lnTo>
                  <a:close/>
                </a:path>
              </a:pathLst>
            </a:custGeom>
            <a:solidFill>
              <a:srgbClr val="D3D3D3"/>
            </a:solidFill>
          </p:spPr>
          <p:txBody>
            <a:bodyPr wrap="square" lIns="0" tIns="0" rIns="0" bIns="0" rtlCol="0"/>
            <a:lstStyle/>
            <a:p>
              <a:endParaRPr sz="1154"/>
            </a:p>
          </p:txBody>
        </p:sp>
        <p:pic>
          <p:nvPicPr>
            <p:cNvPr id="31" name="object 31"/>
            <p:cNvPicPr/>
            <p:nvPr/>
          </p:nvPicPr>
          <p:blipFill>
            <a:blip r:embed="rId13" cstate="print"/>
            <a:stretch>
              <a:fillRect/>
            </a:stretch>
          </p:blipFill>
          <p:spPr>
            <a:xfrm>
              <a:off x="2975229" y="5651880"/>
              <a:ext cx="69341" cy="88518"/>
            </a:xfrm>
            <a:prstGeom prst="rect">
              <a:avLst/>
            </a:prstGeom>
          </p:spPr>
        </p:pic>
      </p:grpSp>
      <p:grpSp>
        <p:nvGrpSpPr>
          <p:cNvPr id="32" name="object 32"/>
          <p:cNvGrpSpPr/>
          <p:nvPr/>
        </p:nvGrpSpPr>
        <p:grpSpPr>
          <a:xfrm>
            <a:off x="5749842" y="3844390"/>
            <a:ext cx="1466081" cy="154753"/>
            <a:chOff x="3238500" y="5994400"/>
            <a:chExt cx="2286000" cy="241300"/>
          </a:xfrm>
        </p:grpSpPr>
        <p:sp>
          <p:nvSpPr>
            <p:cNvPr id="33" name="object 33"/>
            <p:cNvSpPr/>
            <p:nvPr/>
          </p:nvSpPr>
          <p:spPr>
            <a:xfrm>
              <a:off x="3238500" y="5994400"/>
              <a:ext cx="2286000" cy="241300"/>
            </a:xfrm>
            <a:custGeom>
              <a:avLst/>
              <a:gdLst/>
              <a:ahLst/>
              <a:cxnLst/>
              <a:rect l="l" t="t" r="r" b="b"/>
              <a:pathLst>
                <a:path w="2286000" h="241300">
                  <a:moveTo>
                    <a:pt x="2286000" y="241300"/>
                  </a:moveTo>
                  <a:lnTo>
                    <a:pt x="2286000" y="0"/>
                  </a:lnTo>
                  <a:lnTo>
                    <a:pt x="0" y="0"/>
                  </a:lnTo>
                  <a:lnTo>
                    <a:pt x="0" y="241300"/>
                  </a:lnTo>
                  <a:lnTo>
                    <a:pt x="2286000" y="241300"/>
                  </a:lnTo>
                  <a:close/>
                </a:path>
              </a:pathLst>
            </a:custGeom>
            <a:solidFill>
              <a:srgbClr val="000000"/>
            </a:solidFill>
          </p:spPr>
          <p:txBody>
            <a:bodyPr wrap="square" lIns="0" tIns="0" rIns="0" bIns="0" rtlCol="0"/>
            <a:lstStyle/>
            <a:p>
              <a:endParaRPr sz="1154"/>
            </a:p>
          </p:txBody>
        </p:sp>
        <p:pic>
          <p:nvPicPr>
            <p:cNvPr id="34" name="object 34"/>
            <p:cNvPicPr/>
            <p:nvPr/>
          </p:nvPicPr>
          <p:blipFill>
            <a:blip r:embed="rId14" cstate="print"/>
            <a:stretch>
              <a:fillRect/>
            </a:stretch>
          </p:blipFill>
          <p:spPr>
            <a:xfrm>
              <a:off x="3433375" y="6077331"/>
              <a:ext cx="67564" cy="88518"/>
            </a:xfrm>
            <a:prstGeom prst="rect">
              <a:avLst/>
            </a:prstGeom>
          </p:spPr>
        </p:pic>
        <p:sp>
          <p:nvSpPr>
            <p:cNvPr id="35" name="object 35"/>
            <p:cNvSpPr/>
            <p:nvPr/>
          </p:nvSpPr>
          <p:spPr>
            <a:xfrm>
              <a:off x="3568700" y="6074018"/>
              <a:ext cx="1797685" cy="95250"/>
            </a:xfrm>
            <a:custGeom>
              <a:avLst/>
              <a:gdLst/>
              <a:ahLst/>
              <a:cxnLst/>
              <a:rect l="l" t="t" r="r" b="b"/>
              <a:pathLst>
                <a:path w="1797685" h="95250">
                  <a:moveTo>
                    <a:pt x="1752299" y="0"/>
                  </a:moveTo>
                  <a:lnTo>
                    <a:pt x="1748278" y="0"/>
                  </a:lnTo>
                  <a:lnTo>
                    <a:pt x="1743319" y="4959"/>
                  </a:lnTo>
                  <a:lnTo>
                    <a:pt x="1743319" y="8980"/>
                  </a:lnTo>
                  <a:lnTo>
                    <a:pt x="1781719" y="47381"/>
                  </a:lnTo>
                  <a:lnTo>
                    <a:pt x="1743319" y="85781"/>
                  </a:lnTo>
                  <a:lnTo>
                    <a:pt x="1743319" y="89802"/>
                  </a:lnTo>
                  <a:lnTo>
                    <a:pt x="1748278" y="94762"/>
                  </a:lnTo>
                  <a:lnTo>
                    <a:pt x="1752299" y="94762"/>
                  </a:lnTo>
                  <a:lnTo>
                    <a:pt x="1793330" y="53731"/>
                  </a:lnTo>
                  <a:lnTo>
                    <a:pt x="1790700" y="53731"/>
                  </a:lnTo>
                  <a:lnTo>
                    <a:pt x="1790700" y="41031"/>
                  </a:lnTo>
                  <a:lnTo>
                    <a:pt x="1793330" y="41031"/>
                  </a:lnTo>
                  <a:lnTo>
                    <a:pt x="1752299" y="0"/>
                  </a:lnTo>
                  <a:close/>
                </a:path>
                <a:path w="1797685" h="95250">
                  <a:moveTo>
                    <a:pt x="1775369" y="41031"/>
                  </a:moveTo>
                  <a:lnTo>
                    <a:pt x="0" y="41031"/>
                  </a:lnTo>
                  <a:lnTo>
                    <a:pt x="0" y="53731"/>
                  </a:lnTo>
                  <a:lnTo>
                    <a:pt x="1775369" y="53731"/>
                  </a:lnTo>
                  <a:lnTo>
                    <a:pt x="1781719" y="47381"/>
                  </a:lnTo>
                  <a:lnTo>
                    <a:pt x="1775369" y="41031"/>
                  </a:lnTo>
                  <a:close/>
                </a:path>
                <a:path w="1797685" h="95250">
                  <a:moveTo>
                    <a:pt x="1793330" y="41031"/>
                  </a:moveTo>
                  <a:lnTo>
                    <a:pt x="1790700" y="41031"/>
                  </a:lnTo>
                  <a:lnTo>
                    <a:pt x="1790700" y="53731"/>
                  </a:lnTo>
                  <a:lnTo>
                    <a:pt x="1793330" y="53731"/>
                  </a:lnTo>
                  <a:lnTo>
                    <a:pt x="1797670" y="49391"/>
                  </a:lnTo>
                  <a:lnTo>
                    <a:pt x="1797670" y="45370"/>
                  </a:lnTo>
                  <a:lnTo>
                    <a:pt x="1793330" y="41031"/>
                  </a:lnTo>
                  <a:close/>
                </a:path>
              </a:pathLst>
            </a:custGeom>
            <a:solidFill>
              <a:srgbClr val="D3D3D3"/>
            </a:solidFill>
          </p:spPr>
          <p:txBody>
            <a:bodyPr wrap="square" lIns="0" tIns="0" rIns="0" bIns="0" rtlCol="0"/>
            <a:lstStyle/>
            <a:p>
              <a:endParaRPr sz="1154"/>
            </a:p>
          </p:txBody>
        </p:sp>
      </p:grpSp>
      <p:pic>
        <p:nvPicPr>
          <p:cNvPr id="36" name="object 36"/>
          <p:cNvPicPr/>
          <p:nvPr/>
        </p:nvPicPr>
        <p:blipFill>
          <a:blip r:embed="rId15" cstate="print"/>
          <a:stretch>
            <a:fillRect/>
          </a:stretch>
        </p:blipFill>
        <p:spPr>
          <a:xfrm>
            <a:off x="4577184" y="3172535"/>
            <a:ext cx="357960" cy="357580"/>
          </a:xfrm>
          <a:prstGeom prst="rect">
            <a:avLst/>
          </a:prstGeom>
        </p:spPr>
      </p:pic>
      <p:sp>
        <p:nvSpPr>
          <p:cNvPr id="3" name="Título 2">
            <a:extLst>
              <a:ext uri="{FF2B5EF4-FFF2-40B4-BE49-F238E27FC236}">
                <a16:creationId xmlns:a16="http://schemas.microsoft.com/office/drawing/2014/main" id="{AC2EAE32-43D7-7CB9-C4AA-3DD77BD5020F}"/>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4EFA8C50-36AA-A74E-41D6-D8AEB28A9BBD}"/>
              </a:ext>
            </a:extLst>
          </p:cNvPr>
          <p:cNvSpPr>
            <a:spLocks noGrp="1"/>
          </p:cNvSpPr>
          <p:nvPr>
            <p:ph idx="1"/>
          </p:nvPr>
        </p:nvSpPr>
        <p:spPr/>
        <p:txBody>
          <a:bodyPr/>
          <a:lstStyle/>
          <a:p>
            <a:endParaRPr lang="pt-B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071" y="6722078"/>
            <a:ext cx="109851" cy="70958"/>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9962" y="741609"/>
            <a:ext cx="2449995" cy="118817"/>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4" cstate="print"/>
          <a:stretch>
            <a:fillRect/>
          </a:stretch>
        </p:blipFill>
        <p:spPr>
          <a:xfrm>
            <a:off x="4383964" y="2501059"/>
            <a:ext cx="1501877" cy="1500650"/>
          </a:xfrm>
          <a:prstGeom prst="rect">
            <a:avLst/>
          </a:prstGeom>
        </p:spPr>
      </p:pic>
      <p:pic>
        <p:nvPicPr>
          <p:cNvPr id="12" name="object 12"/>
          <p:cNvPicPr/>
          <p:nvPr/>
        </p:nvPicPr>
        <p:blipFill>
          <a:blip r:embed="rId5" cstate="print"/>
          <a:stretch>
            <a:fillRect/>
          </a:stretch>
        </p:blipFill>
        <p:spPr>
          <a:xfrm>
            <a:off x="6174011" y="2820951"/>
            <a:ext cx="1234657" cy="116423"/>
          </a:xfrm>
          <a:prstGeom prst="rect">
            <a:avLst/>
          </a:prstGeom>
        </p:spPr>
      </p:pic>
      <p:sp>
        <p:nvSpPr>
          <p:cNvPr id="13" name="object 13"/>
          <p:cNvSpPr/>
          <p:nvPr/>
        </p:nvSpPr>
        <p:spPr>
          <a:xfrm>
            <a:off x="6262971" y="305840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6347107" y="3035276"/>
            <a:ext cx="1587474" cy="98065"/>
          </a:xfrm>
          <a:prstGeom prst="rect">
            <a:avLst/>
          </a:prstGeom>
        </p:spPr>
      </p:pic>
      <p:sp>
        <p:nvSpPr>
          <p:cNvPr id="15" name="object 15"/>
          <p:cNvSpPr/>
          <p:nvPr/>
        </p:nvSpPr>
        <p:spPr>
          <a:xfrm>
            <a:off x="6262971" y="322130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6" name="object 16"/>
          <p:cNvPicPr/>
          <p:nvPr/>
        </p:nvPicPr>
        <p:blipFill>
          <a:blip r:embed="rId7" cstate="print"/>
          <a:stretch>
            <a:fillRect/>
          </a:stretch>
        </p:blipFill>
        <p:spPr>
          <a:xfrm>
            <a:off x="6347188" y="3198174"/>
            <a:ext cx="1423461" cy="97250"/>
          </a:xfrm>
          <a:prstGeom prst="rect">
            <a:avLst/>
          </a:prstGeom>
        </p:spPr>
      </p:pic>
      <p:sp>
        <p:nvSpPr>
          <p:cNvPr id="17" name="object 17"/>
          <p:cNvSpPr/>
          <p:nvPr/>
        </p:nvSpPr>
        <p:spPr>
          <a:xfrm>
            <a:off x="6262971" y="338420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8" name="object 18"/>
          <p:cNvPicPr/>
          <p:nvPr/>
        </p:nvPicPr>
        <p:blipFill>
          <a:blip r:embed="rId8" cstate="print"/>
          <a:stretch>
            <a:fillRect/>
          </a:stretch>
        </p:blipFill>
        <p:spPr>
          <a:xfrm>
            <a:off x="6347921" y="3361072"/>
            <a:ext cx="1798793" cy="97250"/>
          </a:xfrm>
          <a:prstGeom prst="rect">
            <a:avLst/>
          </a:prstGeom>
        </p:spPr>
      </p:pic>
      <p:sp>
        <p:nvSpPr>
          <p:cNvPr id="3" name="Título 2">
            <a:extLst>
              <a:ext uri="{FF2B5EF4-FFF2-40B4-BE49-F238E27FC236}">
                <a16:creationId xmlns:a16="http://schemas.microsoft.com/office/drawing/2014/main" id="{3E6C89FB-0879-F208-B2FA-602BAC339BC2}"/>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2338B7B7-4CF5-EC16-F79C-E884D0E42E6F}"/>
              </a:ext>
            </a:extLst>
          </p:cNvPr>
          <p:cNvSpPr>
            <a:spLocks noGrp="1"/>
          </p:cNvSpPr>
          <p:nvPr>
            <p:ph idx="1"/>
          </p:nvPr>
        </p:nvSpPr>
        <p:spPr/>
        <p:txBody>
          <a:bodyPr/>
          <a:lstStyle/>
          <a:p>
            <a:endParaRPr lang="pt-B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737" y="6720709"/>
            <a:ext cx="110340" cy="72327"/>
          </a:xfrm>
          <a:prstGeom prst="rect">
            <a:avLst/>
          </a:prstGeom>
        </p:spPr>
      </p:pic>
      <p:sp>
        <p:nvSpPr>
          <p:cNvPr id="5" name="object 5"/>
          <p:cNvSpPr/>
          <p:nvPr/>
        </p:nvSpPr>
        <p:spPr>
          <a:xfrm>
            <a:off x="4295409" y="308782"/>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451806"/>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753167"/>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7681" y="556435"/>
            <a:ext cx="1871886" cy="116423"/>
          </a:xfrm>
          <a:prstGeom prst="rect">
            <a:avLst/>
          </a:prstGeom>
        </p:spPr>
      </p:pic>
      <p:sp>
        <p:nvSpPr>
          <p:cNvPr id="10" name="object 10"/>
          <p:cNvSpPr/>
          <p:nvPr/>
        </p:nvSpPr>
        <p:spPr>
          <a:xfrm>
            <a:off x="4177878" y="305490"/>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218602" y="3770850"/>
            <a:ext cx="651591" cy="325796"/>
          </a:xfrm>
          <a:custGeom>
            <a:avLst/>
            <a:gdLst/>
            <a:ahLst/>
            <a:cxnLst/>
            <a:rect l="l" t="t" r="r" b="b"/>
            <a:pathLst>
              <a:path w="1016000" h="508000">
                <a:moveTo>
                  <a:pt x="1016000" y="0"/>
                </a:moveTo>
                <a:lnTo>
                  <a:pt x="0" y="0"/>
                </a:lnTo>
                <a:lnTo>
                  <a:pt x="0" y="508000"/>
                </a:lnTo>
                <a:lnTo>
                  <a:pt x="1016000" y="508000"/>
                </a:lnTo>
                <a:lnTo>
                  <a:pt x="1016000" y="0"/>
                </a:lnTo>
                <a:close/>
              </a:path>
            </a:pathLst>
          </a:custGeom>
          <a:solidFill>
            <a:srgbClr val="FF54F8"/>
          </a:solidFill>
        </p:spPr>
        <p:txBody>
          <a:bodyPr wrap="square" lIns="0" tIns="0" rIns="0" bIns="0" rtlCol="0"/>
          <a:lstStyle/>
          <a:p>
            <a:endParaRPr sz="1154"/>
          </a:p>
        </p:txBody>
      </p:sp>
      <p:sp>
        <p:nvSpPr>
          <p:cNvPr id="12" name="object 12"/>
          <p:cNvSpPr/>
          <p:nvPr/>
        </p:nvSpPr>
        <p:spPr>
          <a:xfrm>
            <a:off x="4218602" y="4512035"/>
            <a:ext cx="651591" cy="325796"/>
          </a:xfrm>
          <a:custGeom>
            <a:avLst/>
            <a:gdLst/>
            <a:ahLst/>
            <a:cxnLst/>
            <a:rect l="l" t="t" r="r" b="b"/>
            <a:pathLst>
              <a:path w="1016000" h="508000">
                <a:moveTo>
                  <a:pt x="1016000" y="0"/>
                </a:moveTo>
                <a:lnTo>
                  <a:pt x="0" y="0"/>
                </a:lnTo>
                <a:lnTo>
                  <a:pt x="0" y="508000"/>
                </a:lnTo>
                <a:lnTo>
                  <a:pt x="1016000" y="508000"/>
                </a:lnTo>
                <a:lnTo>
                  <a:pt x="1016000" y="0"/>
                </a:lnTo>
                <a:close/>
              </a:path>
            </a:pathLst>
          </a:custGeom>
          <a:solidFill>
            <a:srgbClr val="4BDDFC"/>
          </a:solidFill>
        </p:spPr>
        <p:txBody>
          <a:bodyPr wrap="square" lIns="0" tIns="0" rIns="0" bIns="0" rtlCol="0"/>
          <a:lstStyle/>
          <a:p>
            <a:endParaRPr sz="1154"/>
          </a:p>
        </p:txBody>
      </p:sp>
      <p:sp>
        <p:nvSpPr>
          <p:cNvPr id="13" name="object 13"/>
          <p:cNvSpPr/>
          <p:nvPr/>
        </p:nvSpPr>
        <p:spPr>
          <a:xfrm>
            <a:off x="4218602" y="5253220"/>
            <a:ext cx="651591" cy="325796"/>
          </a:xfrm>
          <a:custGeom>
            <a:avLst/>
            <a:gdLst/>
            <a:ahLst/>
            <a:cxnLst/>
            <a:rect l="l" t="t" r="r" b="b"/>
            <a:pathLst>
              <a:path w="1016000" h="508000">
                <a:moveTo>
                  <a:pt x="1016000" y="0"/>
                </a:moveTo>
                <a:lnTo>
                  <a:pt x="0" y="0"/>
                </a:lnTo>
                <a:lnTo>
                  <a:pt x="0" y="508000"/>
                </a:lnTo>
                <a:lnTo>
                  <a:pt x="1016000" y="508000"/>
                </a:lnTo>
                <a:lnTo>
                  <a:pt x="1016000" y="0"/>
                </a:lnTo>
                <a:close/>
              </a:path>
            </a:pathLst>
          </a:custGeom>
          <a:solidFill>
            <a:srgbClr val="E4E73F"/>
          </a:solidFill>
        </p:spPr>
        <p:txBody>
          <a:bodyPr wrap="square" lIns="0" tIns="0" rIns="0" bIns="0" rtlCol="0"/>
          <a:lstStyle/>
          <a:p>
            <a:endParaRPr sz="1154"/>
          </a:p>
        </p:txBody>
      </p:sp>
      <p:grpSp>
        <p:nvGrpSpPr>
          <p:cNvPr id="14" name="object 14"/>
          <p:cNvGrpSpPr/>
          <p:nvPr/>
        </p:nvGrpSpPr>
        <p:grpSpPr>
          <a:xfrm>
            <a:off x="4966255" y="3808642"/>
            <a:ext cx="472811" cy="86743"/>
            <a:chOff x="2016684" y="6231127"/>
            <a:chExt cx="737235" cy="135255"/>
          </a:xfrm>
        </p:grpSpPr>
        <p:sp>
          <p:nvSpPr>
            <p:cNvPr id="15" name="object 15"/>
            <p:cNvSpPr/>
            <p:nvPr/>
          </p:nvSpPr>
          <p:spPr>
            <a:xfrm>
              <a:off x="2016683" y="6231127"/>
              <a:ext cx="133985" cy="132080"/>
            </a:xfrm>
            <a:custGeom>
              <a:avLst/>
              <a:gdLst/>
              <a:ahLst/>
              <a:cxnLst/>
              <a:rect l="l" t="t" r="r" b="b"/>
              <a:pathLst>
                <a:path w="133985" h="132079">
                  <a:moveTo>
                    <a:pt x="133705" y="35560"/>
                  </a:moveTo>
                  <a:lnTo>
                    <a:pt x="108991" y="35560"/>
                  </a:lnTo>
                  <a:lnTo>
                    <a:pt x="116636" y="0"/>
                  </a:lnTo>
                  <a:lnTo>
                    <a:pt x="101168" y="0"/>
                  </a:lnTo>
                  <a:lnTo>
                    <a:pt x="93522" y="35560"/>
                  </a:lnTo>
                  <a:lnTo>
                    <a:pt x="90500" y="35560"/>
                  </a:lnTo>
                  <a:lnTo>
                    <a:pt x="90500" y="49784"/>
                  </a:lnTo>
                  <a:lnTo>
                    <a:pt x="83743" y="81788"/>
                  </a:lnTo>
                  <a:lnTo>
                    <a:pt x="46405" y="81788"/>
                  </a:lnTo>
                  <a:lnTo>
                    <a:pt x="53162" y="49784"/>
                  </a:lnTo>
                  <a:lnTo>
                    <a:pt x="90500" y="49784"/>
                  </a:lnTo>
                  <a:lnTo>
                    <a:pt x="90500" y="35560"/>
                  </a:lnTo>
                  <a:lnTo>
                    <a:pt x="56184" y="35560"/>
                  </a:lnTo>
                  <a:lnTo>
                    <a:pt x="63830" y="0"/>
                  </a:lnTo>
                  <a:lnTo>
                    <a:pt x="48361" y="0"/>
                  </a:lnTo>
                  <a:lnTo>
                    <a:pt x="40716" y="35560"/>
                  </a:lnTo>
                  <a:lnTo>
                    <a:pt x="10134" y="35560"/>
                  </a:lnTo>
                  <a:lnTo>
                    <a:pt x="10134" y="49784"/>
                  </a:lnTo>
                  <a:lnTo>
                    <a:pt x="37693" y="49784"/>
                  </a:lnTo>
                  <a:lnTo>
                    <a:pt x="30937" y="81788"/>
                  </a:lnTo>
                  <a:lnTo>
                    <a:pt x="0" y="81788"/>
                  </a:lnTo>
                  <a:lnTo>
                    <a:pt x="0" y="96012"/>
                  </a:lnTo>
                  <a:lnTo>
                    <a:pt x="27914" y="96012"/>
                  </a:lnTo>
                  <a:lnTo>
                    <a:pt x="20269" y="131572"/>
                  </a:lnTo>
                  <a:lnTo>
                    <a:pt x="35737" y="131572"/>
                  </a:lnTo>
                  <a:lnTo>
                    <a:pt x="43383" y="96012"/>
                  </a:lnTo>
                  <a:lnTo>
                    <a:pt x="80721" y="96012"/>
                  </a:lnTo>
                  <a:lnTo>
                    <a:pt x="73075" y="131572"/>
                  </a:lnTo>
                  <a:lnTo>
                    <a:pt x="88544" y="131572"/>
                  </a:lnTo>
                  <a:lnTo>
                    <a:pt x="96189" y="96012"/>
                  </a:lnTo>
                  <a:lnTo>
                    <a:pt x="123748" y="96012"/>
                  </a:lnTo>
                  <a:lnTo>
                    <a:pt x="123748" y="81788"/>
                  </a:lnTo>
                  <a:lnTo>
                    <a:pt x="99212" y="81788"/>
                  </a:lnTo>
                  <a:lnTo>
                    <a:pt x="105968" y="49784"/>
                  </a:lnTo>
                  <a:lnTo>
                    <a:pt x="133705" y="49784"/>
                  </a:lnTo>
                  <a:lnTo>
                    <a:pt x="133705" y="35560"/>
                  </a:lnTo>
                  <a:close/>
                </a:path>
              </a:pathLst>
            </a:custGeom>
            <a:solidFill>
              <a:srgbClr val="686868"/>
            </a:solidFill>
          </p:spPr>
          <p:txBody>
            <a:bodyPr wrap="square" lIns="0" tIns="0" rIns="0" bIns="0" rtlCol="0"/>
            <a:lstStyle/>
            <a:p>
              <a:endParaRPr sz="1154"/>
            </a:p>
          </p:txBody>
        </p:sp>
        <p:pic>
          <p:nvPicPr>
            <p:cNvPr id="16" name="object 16"/>
            <p:cNvPicPr/>
            <p:nvPr/>
          </p:nvPicPr>
          <p:blipFill>
            <a:blip r:embed="rId4" cstate="print"/>
            <a:stretch>
              <a:fillRect/>
            </a:stretch>
          </p:blipFill>
          <p:spPr>
            <a:xfrm>
              <a:off x="2173831" y="6233972"/>
              <a:ext cx="378312" cy="129082"/>
            </a:xfrm>
            <a:prstGeom prst="rect">
              <a:avLst/>
            </a:prstGeom>
          </p:spPr>
        </p:pic>
        <p:pic>
          <p:nvPicPr>
            <p:cNvPr id="17" name="object 17"/>
            <p:cNvPicPr/>
            <p:nvPr/>
          </p:nvPicPr>
          <p:blipFill>
            <a:blip r:embed="rId5" cstate="print"/>
            <a:stretch>
              <a:fillRect/>
            </a:stretch>
          </p:blipFill>
          <p:spPr>
            <a:xfrm>
              <a:off x="2576312" y="6232194"/>
              <a:ext cx="177605" cy="134061"/>
            </a:xfrm>
            <a:prstGeom prst="rect">
              <a:avLst/>
            </a:prstGeom>
          </p:spPr>
        </p:pic>
      </p:grpSp>
      <p:pic>
        <p:nvPicPr>
          <p:cNvPr id="18" name="object 18"/>
          <p:cNvPicPr/>
          <p:nvPr/>
        </p:nvPicPr>
        <p:blipFill>
          <a:blip r:embed="rId6" cstate="print"/>
          <a:stretch>
            <a:fillRect/>
          </a:stretch>
        </p:blipFill>
        <p:spPr>
          <a:xfrm>
            <a:off x="4982107" y="3971996"/>
            <a:ext cx="549041" cy="86206"/>
          </a:xfrm>
          <a:prstGeom prst="rect">
            <a:avLst/>
          </a:prstGeom>
        </p:spPr>
      </p:pic>
      <p:grpSp>
        <p:nvGrpSpPr>
          <p:cNvPr id="19" name="object 19"/>
          <p:cNvGrpSpPr/>
          <p:nvPr/>
        </p:nvGrpSpPr>
        <p:grpSpPr>
          <a:xfrm>
            <a:off x="4984858" y="3250636"/>
            <a:ext cx="441860" cy="81449"/>
            <a:chOff x="2045690" y="5361051"/>
            <a:chExt cx="688975" cy="127000"/>
          </a:xfrm>
        </p:grpSpPr>
        <p:pic>
          <p:nvPicPr>
            <p:cNvPr id="20" name="object 20"/>
            <p:cNvPicPr/>
            <p:nvPr/>
          </p:nvPicPr>
          <p:blipFill>
            <a:blip r:embed="rId7" cstate="print"/>
            <a:stretch>
              <a:fillRect/>
            </a:stretch>
          </p:blipFill>
          <p:spPr>
            <a:xfrm>
              <a:off x="2045690" y="5362473"/>
              <a:ext cx="192806" cy="123926"/>
            </a:xfrm>
            <a:prstGeom prst="rect">
              <a:avLst/>
            </a:prstGeom>
          </p:spPr>
        </p:pic>
        <p:sp>
          <p:nvSpPr>
            <p:cNvPr id="21" name="object 21"/>
            <p:cNvSpPr/>
            <p:nvPr/>
          </p:nvSpPr>
          <p:spPr>
            <a:xfrm>
              <a:off x="2255991" y="5361051"/>
              <a:ext cx="261620" cy="127000"/>
            </a:xfrm>
            <a:custGeom>
              <a:avLst/>
              <a:gdLst/>
              <a:ahLst/>
              <a:cxnLst/>
              <a:rect l="l" t="t" r="r" b="b"/>
              <a:pathLst>
                <a:path w="261619" h="127000">
                  <a:moveTo>
                    <a:pt x="62230" y="0"/>
                  </a:moveTo>
                  <a:lnTo>
                    <a:pt x="24014" y="12590"/>
                  </a:lnTo>
                  <a:lnTo>
                    <a:pt x="2044" y="46094"/>
                  </a:lnTo>
                  <a:lnTo>
                    <a:pt x="0" y="63296"/>
                  </a:lnTo>
                  <a:lnTo>
                    <a:pt x="511" y="72131"/>
                  </a:lnTo>
                  <a:lnTo>
                    <a:pt x="18002" y="108680"/>
                  </a:lnTo>
                  <a:lnTo>
                    <a:pt x="53795" y="125915"/>
                  </a:lnTo>
                  <a:lnTo>
                    <a:pt x="62230" y="126415"/>
                  </a:lnTo>
                  <a:lnTo>
                    <a:pt x="70219" y="125960"/>
                  </a:lnTo>
                  <a:lnTo>
                    <a:pt x="102189" y="111836"/>
                  </a:lnTo>
                  <a:lnTo>
                    <a:pt x="53577" y="111836"/>
                  </a:lnTo>
                  <a:lnTo>
                    <a:pt x="45753" y="109880"/>
                  </a:lnTo>
                  <a:lnTo>
                    <a:pt x="18002" y="76987"/>
                  </a:lnTo>
                  <a:lnTo>
                    <a:pt x="16535" y="63296"/>
                  </a:lnTo>
                  <a:lnTo>
                    <a:pt x="16902" y="56229"/>
                  </a:lnTo>
                  <a:lnTo>
                    <a:pt x="45753" y="16594"/>
                  </a:lnTo>
                  <a:lnTo>
                    <a:pt x="53577" y="14579"/>
                  </a:lnTo>
                  <a:lnTo>
                    <a:pt x="103423" y="14579"/>
                  </a:lnTo>
                  <a:lnTo>
                    <a:pt x="97078" y="9779"/>
                  </a:lnTo>
                  <a:lnTo>
                    <a:pt x="89233" y="5500"/>
                  </a:lnTo>
                  <a:lnTo>
                    <a:pt x="80810" y="2444"/>
                  </a:lnTo>
                  <a:lnTo>
                    <a:pt x="71808" y="611"/>
                  </a:lnTo>
                  <a:lnTo>
                    <a:pt x="62230" y="0"/>
                  </a:lnTo>
                  <a:close/>
                </a:path>
                <a:path w="261619" h="127000">
                  <a:moveTo>
                    <a:pt x="123037" y="58496"/>
                  </a:moveTo>
                  <a:lnTo>
                    <a:pt x="56362" y="58496"/>
                  </a:lnTo>
                  <a:lnTo>
                    <a:pt x="56362" y="71653"/>
                  </a:lnTo>
                  <a:lnTo>
                    <a:pt x="105790" y="71653"/>
                  </a:lnTo>
                  <a:lnTo>
                    <a:pt x="104201" y="80421"/>
                  </a:lnTo>
                  <a:lnTo>
                    <a:pt x="78765" y="109124"/>
                  </a:lnTo>
                  <a:lnTo>
                    <a:pt x="62230" y="111836"/>
                  </a:lnTo>
                  <a:lnTo>
                    <a:pt x="102189" y="111836"/>
                  </a:lnTo>
                  <a:lnTo>
                    <a:pt x="121904" y="78432"/>
                  </a:lnTo>
                  <a:lnTo>
                    <a:pt x="122929" y="71653"/>
                  </a:lnTo>
                  <a:lnTo>
                    <a:pt x="123037" y="58496"/>
                  </a:lnTo>
                  <a:close/>
                </a:path>
                <a:path w="261619" h="127000">
                  <a:moveTo>
                    <a:pt x="103423" y="14579"/>
                  </a:moveTo>
                  <a:lnTo>
                    <a:pt x="70882" y="14579"/>
                  </a:lnTo>
                  <a:lnTo>
                    <a:pt x="78469" y="16594"/>
                  </a:lnTo>
                  <a:lnTo>
                    <a:pt x="84988" y="20624"/>
                  </a:lnTo>
                  <a:lnTo>
                    <a:pt x="91507" y="24536"/>
                  </a:lnTo>
                  <a:lnTo>
                    <a:pt x="96486" y="30107"/>
                  </a:lnTo>
                  <a:lnTo>
                    <a:pt x="99923" y="37338"/>
                  </a:lnTo>
                  <a:lnTo>
                    <a:pt x="119303" y="37338"/>
                  </a:lnTo>
                  <a:lnTo>
                    <a:pt x="115314" y="28948"/>
                  </a:lnTo>
                  <a:lnTo>
                    <a:pt x="110280" y="21558"/>
                  </a:lnTo>
                  <a:lnTo>
                    <a:pt x="104201" y="15168"/>
                  </a:lnTo>
                  <a:lnTo>
                    <a:pt x="103423" y="14579"/>
                  </a:lnTo>
                  <a:close/>
                </a:path>
                <a:path w="261619" h="127000">
                  <a:moveTo>
                    <a:pt x="200615" y="0"/>
                  </a:moveTo>
                  <a:lnTo>
                    <a:pt x="162399" y="12590"/>
                  </a:lnTo>
                  <a:lnTo>
                    <a:pt x="140430" y="46094"/>
                  </a:lnTo>
                  <a:lnTo>
                    <a:pt x="138385" y="63296"/>
                  </a:lnTo>
                  <a:lnTo>
                    <a:pt x="138896" y="72131"/>
                  </a:lnTo>
                  <a:lnTo>
                    <a:pt x="156387" y="108680"/>
                  </a:lnTo>
                  <a:lnTo>
                    <a:pt x="192180" y="125915"/>
                  </a:lnTo>
                  <a:lnTo>
                    <a:pt x="200615" y="126415"/>
                  </a:lnTo>
                  <a:lnTo>
                    <a:pt x="208605" y="125960"/>
                  </a:lnTo>
                  <a:lnTo>
                    <a:pt x="240574" y="111836"/>
                  </a:lnTo>
                  <a:lnTo>
                    <a:pt x="191962" y="111836"/>
                  </a:lnTo>
                  <a:lnTo>
                    <a:pt x="184139" y="109880"/>
                  </a:lnTo>
                  <a:lnTo>
                    <a:pt x="156387" y="76987"/>
                  </a:lnTo>
                  <a:lnTo>
                    <a:pt x="154920" y="63296"/>
                  </a:lnTo>
                  <a:lnTo>
                    <a:pt x="155287" y="56229"/>
                  </a:lnTo>
                  <a:lnTo>
                    <a:pt x="184139" y="16594"/>
                  </a:lnTo>
                  <a:lnTo>
                    <a:pt x="191962" y="14579"/>
                  </a:lnTo>
                  <a:lnTo>
                    <a:pt x="241808" y="14579"/>
                  </a:lnTo>
                  <a:lnTo>
                    <a:pt x="235464" y="9779"/>
                  </a:lnTo>
                  <a:lnTo>
                    <a:pt x="227618" y="5500"/>
                  </a:lnTo>
                  <a:lnTo>
                    <a:pt x="219195" y="2444"/>
                  </a:lnTo>
                  <a:lnTo>
                    <a:pt x="210194" y="611"/>
                  </a:lnTo>
                  <a:lnTo>
                    <a:pt x="200615" y="0"/>
                  </a:lnTo>
                  <a:close/>
                </a:path>
                <a:path w="261619" h="127000">
                  <a:moveTo>
                    <a:pt x="261422" y="58496"/>
                  </a:moveTo>
                  <a:lnTo>
                    <a:pt x="194747" y="58496"/>
                  </a:lnTo>
                  <a:lnTo>
                    <a:pt x="194747" y="71653"/>
                  </a:lnTo>
                  <a:lnTo>
                    <a:pt x="244176" y="71653"/>
                  </a:lnTo>
                  <a:lnTo>
                    <a:pt x="242587" y="80421"/>
                  </a:lnTo>
                  <a:lnTo>
                    <a:pt x="217150" y="109124"/>
                  </a:lnTo>
                  <a:lnTo>
                    <a:pt x="200615" y="111836"/>
                  </a:lnTo>
                  <a:lnTo>
                    <a:pt x="240574" y="111836"/>
                  </a:lnTo>
                  <a:lnTo>
                    <a:pt x="260289" y="78432"/>
                  </a:lnTo>
                  <a:lnTo>
                    <a:pt x="261315" y="71653"/>
                  </a:lnTo>
                  <a:lnTo>
                    <a:pt x="261422" y="58496"/>
                  </a:lnTo>
                  <a:close/>
                </a:path>
                <a:path w="261619" h="127000">
                  <a:moveTo>
                    <a:pt x="241808" y="14579"/>
                  </a:moveTo>
                  <a:lnTo>
                    <a:pt x="209268" y="14579"/>
                  </a:lnTo>
                  <a:lnTo>
                    <a:pt x="216854" y="16594"/>
                  </a:lnTo>
                  <a:lnTo>
                    <a:pt x="223373" y="20624"/>
                  </a:lnTo>
                  <a:lnTo>
                    <a:pt x="229893" y="24536"/>
                  </a:lnTo>
                  <a:lnTo>
                    <a:pt x="234871" y="30107"/>
                  </a:lnTo>
                  <a:lnTo>
                    <a:pt x="238308" y="37338"/>
                  </a:lnTo>
                  <a:lnTo>
                    <a:pt x="257689" y="37338"/>
                  </a:lnTo>
                  <a:lnTo>
                    <a:pt x="253699" y="28948"/>
                  </a:lnTo>
                  <a:lnTo>
                    <a:pt x="248665" y="21558"/>
                  </a:lnTo>
                  <a:lnTo>
                    <a:pt x="242587" y="15168"/>
                  </a:lnTo>
                  <a:lnTo>
                    <a:pt x="241808" y="14579"/>
                  </a:lnTo>
                  <a:close/>
                </a:path>
              </a:pathLst>
            </a:custGeom>
            <a:solidFill>
              <a:srgbClr val="00A806"/>
            </a:solidFill>
          </p:spPr>
          <p:txBody>
            <a:bodyPr wrap="square" lIns="0" tIns="0" rIns="0" bIns="0" rtlCol="0"/>
            <a:lstStyle/>
            <a:p>
              <a:endParaRPr sz="1154"/>
            </a:p>
          </p:txBody>
        </p:sp>
        <p:pic>
          <p:nvPicPr>
            <p:cNvPr id="22" name="object 22"/>
            <p:cNvPicPr/>
            <p:nvPr/>
          </p:nvPicPr>
          <p:blipFill>
            <a:blip r:embed="rId8" cstate="print"/>
            <a:stretch>
              <a:fillRect/>
            </a:stretch>
          </p:blipFill>
          <p:spPr>
            <a:xfrm>
              <a:off x="2538807" y="5362473"/>
              <a:ext cx="195630" cy="123926"/>
            </a:xfrm>
            <a:prstGeom prst="rect">
              <a:avLst/>
            </a:prstGeom>
          </p:spPr>
        </p:pic>
      </p:grpSp>
      <p:sp>
        <p:nvSpPr>
          <p:cNvPr id="23" name="object 23"/>
          <p:cNvSpPr/>
          <p:nvPr/>
        </p:nvSpPr>
        <p:spPr>
          <a:xfrm>
            <a:off x="5774100" y="3784435"/>
            <a:ext cx="568106" cy="84707"/>
          </a:xfrm>
          <a:custGeom>
            <a:avLst/>
            <a:gdLst/>
            <a:ahLst/>
            <a:cxnLst/>
            <a:rect l="l" t="t" r="r" b="b"/>
            <a:pathLst>
              <a:path w="885825" h="132079">
                <a:moveTo>
                  <a:pt x="33426" y="2667"/>
                </a:moveTo>
                <a:lnTo>
                  <a:pt x="0" y="2667"/>
                </a:lnTo>
                <a:lnTo>
                  <a:pt x="0" y="17424"/>
                </a:lnTo>
                <a:lnTo>
                  <a:pt x="17068" y="17424"/>
                </a:lnTo>
                <a:lnTo>
                  <a:pt x="17068" y="131216"/>
                </a:lnTo>
                <a:lnTo>
                  <a:pt x="33426" y="131216"/>
                </a:lnTo>
                <a:lnTo>
                  <a:pt x="33426" y="2667"/>
                </a:lnTo>
                <a:close/>
              </a:path>
              <a:path w="885825" h="132079">
                <a:moveTo>
                  <a:pt x="108691" y="0"/>
                </a:moveTo>
                <a:lnTo>
                  <a:pt x="66019" y="36704"/>
                </a:lnTo>
                <a:lnTo>
                  <a:pt x="63237" y="67741"/>
                </a:lnTo>
                <a:lnTo>
                  <a:pt x="63430" y="75409"/>
                </a:lnTo>
                <a:lnTo>
                  <a:pt x="72909" y="113658"/>
                </a:lnTo>
                <a:lnTo>
                  <a:pt x="110291" y="131572"/>
                </a:lnTo>
                <a:lnTo>
                  <a:pt x="119300" y="131572"/>
                </a:lnTo>
                <a:lnTo>
                  <a:pt x="126945" y="129675"/>
                </a:lnTo>
                <a:lnTo>
                  <a:pt x="133227" y="125882"/>
                </a:lnTo>
                <a:lnTo>
                  <a:pt x="139628" y="122089"/>
                </a:lnTo>
                <a:lnTo>
                  <a:pt x="143377" y="118059"/>
                </a:lnTo>
                <a:lnTo>
                  <a:pt x="99682" y="118059"/>
                </a:lnTo>
                <a:lnTo>
                  <a:pt x="92215" y="115273"/>
                </a:lnTo>
                <a:lnTo>
                  <a:pt x="86999" y="109702"/>
                </a:lnTo>
                <a:lnTo>
                  <a:pt x="81784" y="104013"/>
                </a:lnTo>
                <a:lnTo>
                  <a:pt x="79281" y="96960"/>
                </a:lnTo>
                <a:lnTo>
                  <a:pt x="79176" y="81610"/>
                </a:lnTo>
                <a:lnTo>
                  <a:pt x="80539" y="76513"/>
                </a:lnTo>
                <a:lnTo>
                  <a:pt x="83265" y="72364"/>
                </a:lnTo>
                <a:lnTo>
                  <a:pt x="86110" y="68097"/>
                </a:lnTo>
                <a:lnTo>
                  <a:pt x="88814" y="65786"/>
                </a:lnTo>
                <a:lnTo>
                  <a:pt x="77220" y="65786"/>
                </a:lnTo>
                <a:lnTo>
                  <a:pt x="84866" y="25780"/>
                </a:lnTo>
                <a:lnTo>
                  <a:pt x="108513" y="13512"/>
                </a:lnTo>
                <a:lnTo>
                  <a:pt x="139709" y="13512"/>
                </a:lnTo>
                <a:lnTo>
                  <a:pt x="136072" y="9423"/>
                </a:lnTo>
                <a:lnTo>
                  <a:pt x="130627" y="5300"/>
                </a:lnTo>
                <a:lnTo>
                  <a:pt x="124248" y="2355"/>
                </a:lnTo>
                <a:lnTo>
                  <a:pt x="116936" y="588"/>
                </a:lnTo>
                <a:lnTo>
                  <a:pt x="108691" y="0"/>
                </a:lnTo>
                <a:close/>
              </a:path>
              <a:path w="885825" h="132079">
                <a:moveTo>
                  <a:pt x="143016" y="59740"/>
                </a:moveTo>
                <a:lnTo>
                  <a:pt x="117818" y="59740"/>
                </a:lnTo>
                <a:lnTo>
                  <a:pt x="124752" y="62407"/>
                </a:lnTo>
                <a:lnTo>
                  <a:pt x="129493" y="67741"/>
                </a:lnTo>
                <a:lnTo>
                  <a:pt x="134235" y="72957"/>
                </a:lnTo>
                <a:lnTo>
                  <a:pt x="136605" y="80187"/>
                </a:lnTo>
                <a:lnTo>
                  <a:pt x="136605" y="98204"/>
                </a:lnTo>
                <a:lnTo>
                  <a:pt x="134116" y="105198"/>
                </a:lnTo>
                <a:lnTo>
                  <a:pt x="124278" y="115510"/>
                </a:lnTo>
                <a:lnTo>
                  <a:pt x="117699" y="118059"/>
                </a:lnTo>
                <a:lnTo>
                  <a:pt x="143377" y="118059"/>
                </a:lnTo>
                <a:lnTo>
                  <a:pt x="144369" y="116992"/>
                </a:lnTo>
                <a:lnTo>
                  <a:pt x="147451" y="110591"/>
                </a:lnTo>
                <a:lnTo>
                  <a:pt x="150652" y="104190"/>
                </a:lnTo>
                <a:lnTo>
                  <a:pt x="152252" y="96960"/>
                </a:lnTo>
                <a:lnTo>
                  <a:pt x="152252" y="88900"/>
                </a:lnTo>
                <a:lnTo>
                  <a:pt x="151563" y="79398"/>
                </a:lnTo>
                <a:lnTo>
                  <a:pt x="149496" y="70986"/>
                </a:lnTo>
                <a:lnTo>
                  <a:pt x="146051" y="63663"/>
                </a:lnTo>
                <a:lnTo>
                  <a:pt x="143016" y="59740"/>
                </a:lnTo>
                <a:close/>
              </a:path>
              <a:path w="885825" h="132079">
                <a:moveTo>
                  <a:pt x="112069" y="46050"/>
                </a:moveTo>
                <a:lnTo>
                  <a:pt x="104246" y="46050"/>
                </a:lnTo>
                <a:lnTo>
                  <a:pt x="97134" y="47828"/>
                </a:lnTo>
                <a:lnTo>
                  <a:pt x="84451" y="54821"/>
                </a:lnTo>
                <a:lnTo>
                  <a:pt x="79947" y="59622"/>
                </a:lnTo>
                <a:lnTo>
                  <a:pt x="77220" y="65786"/>
                </a:lnTo>
                <a:lnTo>
                  <a:pt x="88814" y="65786"/>
                </a:lnTo>
                <a:lnTo>
                  <a:pt x="89785" y="64956"/>
                </a:lnTo>
                <a:lnTo>
                  <a:pt x="94289" y="62941"/>
                </a:lnTo>
                <a:lnTo>
                  <a:pt x="98793" y="60807"/>
                </a:lnTo>
                <a:lnTo>
                  <a:pt x="103594" y="59740"/>
                </a:lnTo>
                <a:lnTo>
                  <a:pt x="143016" y="59740"/>
                </a:lnTo>
                <a:lnTo>
                  <a:pt x="141228" y="57429"/>
                </a:lnTo>
                <a:lnTo>
                  <a:pt x="135339" y="52451"/>
                </a:lnTo>
                <a:lnTo>
                  <a:pt x="128516" y="48895"/>
                </a:lnTo>
                <a:lnTo>
                  <a:pt x="120759" y="46761"/>
                </a:lnTo>
                <a:lnTo>
                  <a:pt x="112069" y="46050"/>
                </a:lnTo>
                <a:close/>
              </a:path>
              <a:path w="885825" h="132079">
                <a:moveTo>
                  <a:pt x="139709" y="13512"/>
                </a:moveTo>
                <a:lnTo>
                  <a:pt x="108513" y="13512"/>
                </a:lnTo>
                <a:lnTo>
                  <a:pt x="117703" y="14746"/>
                </a:lnTo>
                <a:lnTo>
                  <a:pt x="124826" y="18446"/>
                </a:lnTo>
                <a:lnTo>
                  <a:pt x="129882" y="24614"/>
                </a:lnTo>
                <a:lnTo>
                  <a:pt x="132872" y="33248"/>
                </a:lnTo>
                <a:lnTo>
                  <a:pt x="147807" y="33248"/>
                </a:lnTo>
                <a:lnTo>
                  <a:pt x="146407" y="26358"/>
                </a:lnTo>
                <a:lnTo>
                  <a:pt x="143984" y="20091"/>
                </a:lnTo>
                <a:lnTo>
                  <a:pt x="140539" y="14446"/>
                </a:lnTo>
                <a:lnTo>
                  <a:pt x="139709" y="13512"/>
                </a:lnTo>
                <a:close/>
              </a:path>
              <a:path w="885825" h="132079">
                <a:moveTo>
                  <a:pt x="231083" y="33782"/>
                </a:moveTo>
                <a:lnTo>
                  <a:pt x="212769" y="33782"/>
                </a:lnTo>
                <a:lnTo>
                  <a:pt x="244240" y="82854"/>
                </a:lnTo>
                <a:lnTo>
                  <a:pt x="212769" y="131216"/>
                </a:lnTo>
                <a:lnTo>
                  <a:pt x="229660" y="131216"/>
                </a:lnTo>
                <a:lnTo>
                  <a:pt x="251885" y="94945"/>
                </a:lnTo>
                <a:lnTo>
                  <a:pt x="270136" y="94945"/>
                </a:lnTo>
                <a:lnTo>
                  <a:pt x="261842" y="81965"/>
                </a:lnTo>
                <a:lnTo>
                  <a:pt x="269694" y="69875"/>
                </a:lnTo>
                <a:lnTo>
                  <a:pt x="254197" y="69875"/>
                </a:lnTo>
                <a:lnTo>
                  <a:pt x="231083" y="33782"/>
                </a:lnTo>
                <a:close/>
              </a:path>
              <a:path w="885825" h="132079">
                <a:moveTo>
                  <a:pt x="270136" y="94945"/>
                </a:moveTo>
                <a:lnTo>
                  <a:pt x="251885" y="94945"/>
                </a:lnTo>
                <a:lnTo>
                  <a:pt x="274999" y="131216"/>
                </a:lnTo>
                <a:lnTo>
                  <a:pt x="293313" y="131216"/>
                </a:lnTo>
                <a:lnTo>
                  <a:pt x="270136" y="94945"/>
                </a:lnTo>
                <a:close/>
              </a:path>
              <a:path w="885825" h="132079">
                <a:moveTo>
                  <a:pt x="293135" y="33782"/>
                </a:moveTo>
                <a:lnTo>
                  <a:pt x="276244" y="33782"/>
                </a:lnTo>
                <a:lnTo>
                  <a:pt x="254197" y="69875"/>
                </a:lnTo>
                <a:lnTo>
                  <a:pt x="269694" y="69875"/>
                </a:lnTo>
                <a:lnTo>
                  <a:pt x="293135" y="33782"/>
                </a:lnTo>
                <a:close/>
              </a:path>
              <a:path w="885825" h="132079">
                <a:moveTo>
                  <a:pt x="383122" y="2667"/>
                </a:moveTo>
                <a:lnTo>
                  <a:pt x="349696" y="2667"/>
                </a:lnTo>
                <a:lnTo>
                  <a:pt x="349696" y="17424"/>
                </a:lnTo>
                <a:lnTo>
                  <a:pt x="366765" y="17424"/>
                </a:lnTo>
                <a:lnTo>
                  <a:pt x="366765" y="131216"/>
                </a:lnTo>
                <a:lnTo>
                  <a:pt x="383122" y="131216"/>
                </a:lnTo>
                <a:lnTo>
                  <a:pt x="383122" y="2667"/>
                </a:lnTo>
                <a:close/>
              </a:path>
              <a:path w="885825" h="132079">
                <a:moveTo>
                  <a:pt x="428695" y="96367"/>
                </a:moveTo>
                <a:lnTo>
                  <a:pt x="412871" y="96367"/>
                </a:lnTo>
                <a:lnTo>
                  <a:pt x="414682" y="103968"/>
                </a:lnTo>
                <a:lnTo>
                  <a:pt x="448253" y="130971"/>
                </a:lnTo>
                <a:lnTo>
                  <a:pt x="457143" y="131572"/>
                </a:lnTo>
                <a:lnTo>
                  <a:pt x="466862" y="131572"/>
                </a:lnTo>
                <a:lnTo>
                  <a:pt x="474982" y="129616"/>
                </a:lnTo>
                <a:lnTo>
                  <a:pt x="481501" y="125704"/>
                </a:lnTo>
                <a:lnTo>
                  <a:pt x="488139" y="121793"/>
                </a:lnTo>
                <a:lnTo>
                  <a:pt x="491747" y="117881"/>
                </a:lnTo>
                <a:lnTo>
                  <a:pt x="449734" y="117881"/>
                </a:lnTo>
                <a:lnTo>
                  <a:pt x="443452" y="115984"/>
                </a:lnTo>
                <a:lnTo>
                  <a:pt x="433495" y="108398"/>
                </a:lnTo>
                <a:lnTo>
                  <a:pt x="430236" y="103124"/>
                </a:lnTo>
                <a:lnTo>
                  <a:pt x="428695" y="96367"/>
                </a:lnTo>
                <a:close/>
              </a:path>
              <a:path w="885825" h="132079">
                <a:moveTo>
                  <a:pt x="492982" y="58140"/>
                </a:moveTo>
                <a:lnTo>
                  <a:pt x="466744" y="58140"/>
                </a:lnTo>
                <a:lnTo>
                  <a:pt x="473737" y="60689"/>
                </a:lnTo>
                <a:lnTo>
                  <a:pt x="478479" y="65786"/>
                </a:lnTo>
                <a:lnTo>
                  <a:pt x="483220" y="70764"/>
                </a:lnTo>
                <a:lnTo>
                  <a:pt x="485591" y="77876"/>
                </a:lnTo>
                <a:lnTo>
                  <a:pt x="485591" y="96367"/>
                </a:lnTo>
                <a:lnTo>
                  <a:pt x="483220" y="103835"/>
                </a:lnTo>
                <a:lnTo>
                  <a:pt x="478479" y="109524"/>
                </a:lnTo>
                <a:lnTo>
                  <a:pt x="473737" y="115095"/>
                </a:lnTo>
                <a:lnTo>
                  <a:pt x="466685" y="117881"/>
                </a:lnTo>
                <a:lnTo>
                  <a:pt x="491747" y="117881"/>
                </a:lnTo>
                <a:lnTo>
                  <a:pt x="493058" y="116459"/>
                </a:lnTo>
                <a:lnTo>
                  <a:pt x="499459" y="102946"/>
                </a:lnTo>
                <a:lnTo>
                  <a:pt x="501059" y="95300"/>
                </a:lnTo>
                <a:lnTo>
                  <a:pt x="501059" y="79535"/>
                </a:lnTo>
                <a:lnTo>
                  <a:pt x="499696" y="72720"/>
                </a:lnTo>
                <a:lnTo>
                  <a:pt x="496733" y="65726"/>
                </a:lnTo>
                <a:lnTo>
                  <a:pt x="494362" y="59800"/>
                </a:lnTo>
                <a:lnTo>
                  <a:pt x="492982" y="58140"/>
                </a:lnTo>
                <a:close/>
              </a:path>
              <a:path w="885825" h="132079">
                <a:moveTo>
                  <a:pt x="492881" y="2489"/>
                </a:moveTo>
                <a:lnTo>
                  <a:pt x="415538" y="2489"/>
                </a:lnTo>
                <a:lnTo>
                  <a:pt x="415538" y="75031"/>
                </a:lnTo>
                <a:lnTo>
                  <a:pt x="430828" y="75031"/>
                </a:lnTo>
                <a:lnTo>
                  <a:pt x="432962" y="69816"/>
                </a:lnTo>
                <a:lnTo>
                  <a:pt x="436340" y="65726"/>
                </a:lnTo>
                <a:lnTo>
                  <a:pt x="445704" y="59681"/>
                </a:lnTo>
                <a:lnTo>
                  <a:pt x="451216" y="58140"/>
                </a:lnTo>
                <a:lnTo>
                  <a:pt x="492982" y="58140"/>
                </a:lnTo>
                <a:lnTo>
                  <a:pt x="492243" y="57251"/>
                </a:lnTo>
                <a:lnTo>
                  <a:pt x="430473" y="57251"/>
                </a:lnTo>
                <a:lnTo>
                  <a:pt x="430473" y="16713"/>
                </a:lnTo>
                <a:lnTo>
                  <a:pt x="492881" y="16713"/>
                </a:lnTo>
                <a:lnTo>
                  <a:pt x="492881" y="2489"/>
                </a:lnTo>
                <a:close/>
              </a:path>
              <a:path w="885825" h="132079">
                <a:moveTo>
                  <a:pt x="469648" y="44272"/>
                </a:moveTo>
                <a:lnTo>
                  <a:pt x="453646" y="44272"/>
                </a:lnTo>
                <a:lnTo>
                  <a:pt x="447897" y="45516"/>
                </a:lnTo>
                <a:lnTo>
                  <a:pt x="442563" y="48006"/>
                </a:lnTo>
                <a:lnTo>
                  <a:pt x="437229" y="50376"/>
                </a:lnTo>
                <a:lnTo>
                  <a:pt x="433199" y="53458"/>
                </a:lnTo>
                <a:lnTo>
                  <a:pt x="430473" y="57251"/>
                </a:lnTo>
                <a:lnTo>
                  <a:pt x="492243" y="57251"/>
                </a:lnTo>
                <a:lnTo>
                  <a:pt x="489976" y="54525"/>
                </a:lnTo>
                <a:lnTo>
                  <a:pt x="483813" y="50495"/>
                </a:lnTo>
                <a:lnTo>
                  <a:pt x="477649" y="46346"/>
                </a:lnTo>
                <a:lnTo>
                  <a:pt x="469648" y="44272"/>
                </a:lnTo>
                <a:close/>
              </a:path>
              <a:path w="885825" h="132079">
                <a:moveTo>
                  <a:pt x="627214" y="73075"/>
                </a:moveTo>
                <a:lnTo>
                  <a:pt x="612101" y="73075"/>
                </a:lnTo>
                <a:lnTo>
                  <a:pt x="612101" y="111480"/>
                </a:lnTo>
                <a:lnTo>
                  <a:pt x="627214" y="111480"/>
                </a:lnTo>
                <a:lnTo>
                  <a:pt x="627214" y="73075"/>
                </a:lnTo>
                <a:close/>
              </a:path>
              <a:path w="885825" h="132079">
                <a:moveTo>
                  <a:pt x="665085" y="59385"/>
                </a:moveTo>
                <a:lnTo>
                  <a:pt x="574407" y="59385"/>
                </a:lnTo>
                <a:lnTo>
                  <a:pt x="574407" y="73075"/>
                </a:lnTo>
                <a:lnTo>
                  <a:pt x="665085" y="73075"/>
                </a:lnTo>
                <a:lnTo>
                  <a:pt x="665085" y="59385"/>
                </a:lnTo>
                <a:close/>
              </a:path>
              <a:path w="885825" h="132079">
                <a:moveTo>
                  <a:pt x="627214" y="20802"/>
                </a:moveTo>
                <a:lnTo>
                  <a:pt x="612101" y="20802"/>
                </a:lnTo>
                <a:lnTo>
                  <a:pt x="612101" y="59385"/>
                </a:lnTo>
                <a:lnTo>
                  <a:pt x="627214" y="59385"/>
                </a:lnTo>
                <a:lnTo>
                  <a:pt x="627214" y="20802"/>
                </a:lnTo>
                <a:close/>
              </a:path>
              <a:path w="885825" h="132079">
                <a:moveTo>
                  <a:pt x="767893" y="2667"/>
                </a:moveTo>
                <a:lnTo>
                  <a:pt x="734466" y="2667"/>
                </a:lnTo>
                <a:lnTo>
                  <a:pt x="734466" y="17424"/>
                </a:lnTo>
                <a:lnTo>
                  <a:pt x="751535" y="17424"/>
                </a:lnTo>
                <a:lnTo>
                  <a:pt x="751535" y="131216"/>
                </a:lnTo>
                <a:lnTo>
                  <a:pt x="767893" y="131216"/>
                </a:lnTo>
                <a:lnTo>
                  <a:pt x="767893" y="2667"/>
                </a:lnTo>
                <a:close/>
              </a:path>
              <a:path w="885825" h="132079">
                <a:moveTo>
                  <a:pt x="813465" y="96367"/>
                </a:moveTo>
                <a:lnTo>
                  <a:pt x="797641" y="96367"/>
                </a:lnTo>
                <a:lnTo>
                  <a:pt x="799452" y="103968"/>
                </a:lnTo>
                <a:lnTo>
                  <a:pt x="833023" y="130971"/>
                </a:lnTo>
                <a:lnTo>
                  <a:pt x="841913" y="131572"/>
                </a:lnTo>
                <a:lnTo>
                  <a:pt x="851633" y="131572"/>
                </a:lnTo>
                <a:lnTo>
                  <a:pt x="859752" y="129616"/>
                </a:lnTo>
                <a:lnTo>
                  <a:pt x="866272" y="125704"/>
                </a:lnTo>
                <a:lnTo>
                  <a:pt x="872910" y="121793"/>
                </a:lnTo>
                <a:lnTo>
                  <a:pt x="876517" y="117881"/>
                </a:lnTo>
                <a:lnTo>
                  <a:pt x="834505" y="117881"/>
                </a:lnTo>
                <a:lnTo>
                  <a:pt x="828222" y="115984"/>
                </a:lnTo>
                <a:lnTo>
                  <a:pt x="818266" y="108398"/>
                </a:lnTo>
                <a:lnTo>
                  <a:pt x="815006" y="103124"/>
                </a:lnTo>
                <a:lnTo>
                  <a:pt x="813465" y="96367"/>
                </a:lnTo>
                <a:close/>
              </a:path>
              <a:path w="885825" h="132079">
                <a:moveTo>
                  <a:pt x="877753" y="58140"/>
                </a:moveTo>
                <a:lnTo>
                  <a:pt x="851514" y="58140"/>
                </a:lnTo>
                <a:lnTo>
                  <a:pt x="858508" y="60689"/>
                </a:lnTo>
                <a:lnTo>
                  <a:pt x="863249" y="65786"/>
                </a:lnTo>
                <a:lnTo>
                  <a:pt x="867990" y="70764"/>
                </a:lnTo>
                <a:lnTo>
                  <a:pt x="870361" y="77876"/>
                </a:lnTo>
                <a:lnTo>
                  <a:pt x="870361" y="96367"/>
                </a:lnTo>
                <a:lnTo>
                  <a:pt x="867990" y="103835"/>
                </a:lnTo>
                <a:lnTo>
                  <a:pt x="863249" y="109524"/>
                </a:lnTo>
                <a:lnTo>
                  <a:pt x="858508" y="115095"/>
                </a:lnTo>
                <a:lnTo>
                  <a:pt x="851455" y="117881"/>
                </a:lnTo>
                <a:lnTo>
                  <a:pt x="876517" y="117881"/>
                </a:lnTo>
                <a:lnTo>
                  <a:pt x="877829" y="116459"/>
                </a:lnTo>
                <a:lnTo>
                  <a:pt x="884230" y="102946"/>
                </a:lnTo>
                <a:lnTo>
                  <a:pt x="885830" y="95300"/>
                </a:lnTo>
                <a:lnTo>
                  <a:pt x="885830" y="79535"/>
                </a:lnTo>
                <a:lnTo>
                  <a:pt x="884467" y="72720"/>
                </a:lnTo>
                <a:lnTo>
                  <a:pt x="881503" y="65726"/>
                </a:lnTo>
                <a:lnTo>
                  <a:pt x="879133" y="59800"/>
                </a:lnTo>
                <a:lnTo>
                  <a:pt x="877753" y="58140"/>
                </a:lnTo>
                <a:close/>
              </a:path>
              <a:path w="885825" h="132079">
                <a:moveTo>
                  <a:pt x="877651" y="2489"/>
                </a:moveTo>
                <a:lnTo>
                  <a:pt x="800308" y="2489"/>
                </a:lnTo>
                <a:lnTo>
                  <a:pt x="800308" y="75031"/>
                </a:lnTo>
                <a:lnTo>
                  <a:pt x="815599" y="75031"/>
                </a:lnTo>
                <a:lnTo>
                  <a:pt x="817732" y="69816"/>
                </a:lnTo>
                <a:lnTo>
                  <a:pt x="821110" y="65726"/>
                </a:lnTo>
                <a:lnTo>
                  <a:pt x="830475" y="59681"/>
                </a:lnTo>
                <a:lnTo>
                  <a:pt x="835986" y="58140"/>
                </a:lnTo>
                <a:lnTo>
                  <a:pt x="877753" y="58140"/>
                </a:lnTo>
                <a:lnTo>
                  <a:pt x="877014" y="57251"/>
                </a:lnTo>
                <a:lnTo>
                  <a:pt x="815243" y="57251"/>
                </a:lnTo>
                <a:lnTo>
                  <a:pt x="815243" y="16713"/>
                </a:lnTo>
                <a:lnTo>
                  <a:pt x="877651" y="16713"/>
                </a:lnTo>
                <a:lnTo>
                  <a:pt x="877651" y="2489"/>
                </a:lnTo>
                <a:close/>
              </a:path>
              <a:path w="885825" h="132079">
                <a:moveTo>
                  <a:pt x="854418" y="44272"/>
                </a:moveTo>
                <a:lnTo>
                  <a:pt x="838416" y="44272"/>
                </a:lnTo>
                <a:lnTo>
                  <a:pt x="832667" y="45516"/>
                </a:lnTo>
                <a:lnTo>
                  <a:pt x="827333" y="48006"/>
                </a:lnTo>
                <a:lnTo>
                  <a:pt x="821999" y="50376"/>
                </a:lnTo>
                <a:lnTo>
                  <a:pt x="817969" y="53458"/>
                </a:lnTo>
                <a:lnTo>
                  <a:pt x="815243" y="57251"/>
                </a:lnTo>
                <a:lnTo>
                  <a:pt x="877014" y="57251"/>
                </a:lnTo>
                <a:lnTo>
                  <a:pt x="874747" y="54525"/>
                </a:lnTo>
                <a:lnTo>
                  <a:pt x="868583" y="50495"/>
                </a:lnTo>
                <a:lnTo>
                  <a:pt x="862419" y="46346"/>
                </a:lnTo>
                <a:lnTo>
                  <a:pt x="854418" y="44272"/>
                </a:lnTo>
                <a:close/>
              </a:path>
            </a:pathLst>
          </a:custGeom>
          <a:solidFill>
            <a:srgbClr val="686868"/>
          </a:solidFill>
        </p:spPr>
        <p:txBody>
          <a:bodyPr wrap="square" lIns="0" tIns="0" rIns="0" bIns="0" rtlCol="0"/>
          <a:lstStyle/>
          <a:p>
            <a:endParaRPr sz="1154"/>
          </a:p>
        </p:txBody>
      </p:sp>
      <p:sp>
        <p:nvSpPr>
          <p:cNvPr id="24" name="object 24"/>
          <p:cNvSpPr/>
          <p:nvPr/>
        </p:nvSpPr>
        <p:spPr>
          <a:xfrm>
            <a:off x="6148099" y="3996430"/>
            <a:ext cx="196292" cy="84300"/>
          </a:xfrm>
          <a:custGeom>
            <a:avLst/>
            <a:gdLst/>
            <a:ahLst/>
            <a:cxnLst/>
            <a:rect l="l" t="t" r="r" b="b"/>
            <a:pathLst>
              <a:path w="306070" h="131445">
                <a:moveTo>
                  <a:pt x="74137" y="13868"/>
                </a:moveTo>
                <a:lnTo>
                  <a:pt x="50435" y="13868"/>
                </a:lnTo>
                <a:lnTo>
                  <a:pt x="56421" y="16120"/>
                </a:lnTo>
                <a:lnTo>
                  <a:pt x="60096" y="20624"/>
                </a:lnTo>
                <a:lnTo>
                  <a:pt x="63889" y="25010"/>
                </a:lnTo>
                <a:lnTo>
                  <a:pt x="65786" y="31055"/>
                </a:lnTo>
                <a:lnTo>
                  <a:pt x="65786" y="38760"/>
                </a:lnTo>
                <a:lnTo>
                  <a:pt x="47161" y="76231"/>
                </a:lnTo>
                <a:lnTo>
                  <a:pt x="10679" y="109224"/>
                </a:lnTo>
                <a:lnTo>
                  <a:pt x="0" y="117881"/>
                </a:lnTo>
                <a:lnTo>
                  <a:pt x="0" y="129438"/>
                </a:lnTo>
                <a:lnTo>
                  <a:pt x="85521" y="129438"/>
                </a:lnTo>
                <a:lnTo>
                  <a:pt x="85521" y="115925"/>
                </a:lnTo>
                <a:lnTo>
                  <a:pt x="24358" y="115925"/>
                </a:lnTo>
                <a:lnTo>
                  <a:pt x="32681" y="109124"/>
                </a:lnTo>
                <a:lnTo>
                  <a:pt x="63563" y="79921"/>
                </a:lnTo>
                <a:lnTo>
                  <a:pt x="81232" y="45383"/>
                </a:lnTo>
                <a:lnTo>
                  <a:pt x="81788" y="38049"/>
                </a:lnTo>
                <a:lnTo>
                  <a:pt x="81110" y="29637"/>
                </a:lnTo>
                <a:lnTo>
                  <a:pt x="79076" y="22180"/>
                </a:lnTo>
                <a:lnTo>
                  <a:pt x="75687" y="15679"/>
                </a:lnTo>
                <a:lnTo>
                  <a:pt x="74137" y="13868"/>
                </a:lnTo>
                <a:close/>
              </a:path>
              <a:path w="306070" h="131445">
                <a:moveTo>
                  <a:pt x="41960" y="0"/>
                </a:moveTo>
                <a:lnTo>
                  <a:pt x="7600" y="16835"/>
                </a:lnTo>
                <a:lnTo>
                  <a:pt x="533" y="41605"/>
                </a:lnTo>
                <a:lnTo>
                  <a:pt x="16179" y="41605"/>
                </a:lnTo>
                <a:lnTo>
                  <a:pt x="16535" y="33189"/>
                </a:lnTo>
                <a:lnTo>
                  <a:pt x="18906" y="26492"/>
                </a:lnTo>
                <a:lnTo>
                  <a:pt x="27796" y="16416"/>
                </a:lnTo>
                <a:lnTo>
                  <a:pt x="34078" y="13868"/>
                </a:lnTo>
                <a:lnTo>
                  <a:pt x="74137" y="13868"/>
                </a:lnTo>
                <a:lnTo>
                  <a:pt x="70942" y="10134"/>
                </a:lnTo>
                <a:lnTo>
                  <a:pt x="65130" y="5700"/>
                </a:lnTo>
                <a:lnTo>
                  <a:pt x="58362" y="2533"/>
                </a:lnTo>
                <a:lnTo>
                  <a:pt x="50639" y="633"/>
                </a:lnTo>
                <a:lnTo>
                  <a:pt x="41960" y="0"/>
                </a:lnTo>
                <a:close/>
              </a:path>
              <a:path w="306070" h="131445">
                <a:moveTo>
                  <a:pt x="122005" y="96012"/>
                </a:moveTo>
                <a:lnTo>
                  <a:pt x="106181" y="96012"/>
                </a:lnTo>
                <a:lnTo>
                  <a:pt x="107992" y="103612"/>
                </a:lnTo>
                <a:lnTo>
                  <a:pt x="141563" y="130616"/>
                </a:lnTo>
                <a:lnTo>
                  <a:pt x="150453" y="131216"/>
                </a:lnTo>
                <a:lnTo>
                  <a:pt x="160173" y="131216"/>
                </a:lnTo>
                <a:lnTo>
                  <a:pt x="168292" y="129260"/>
                </a:lnTo>
                <a:lnTo>
                  <a:pt x="174812" y="125349"/>
                </a:lnTo>
                <a:lnTo>
                  <a:pt x="181450" y="121437"/>
                </a:lnTo>
                <a:lnTo>
                  <a:pt x="185057" y="117525"/>
                </a:lnTo>
                <a:lnTo>
                  <a:pt x="143045" y="117525"/>
                </a:lnTo>
                <a:lnTo>
                  <a:pt x="136762" y="115629"/>
                </a:lnTo>
                <a:lnTo>
                  <a:pt x="126806" y="108043"/>
                </a:lnTo>
                <a:lnTo>
                  <a:pt x="123546" y="102768"/>
                </a:lnTo>
                <a:lnTo>
                  <a:pt x="122005" y="96012"/>
                </a:lnTo>
                <a:close/>
              </a:path>
              <a:path w="306070" h="131445">
                <a:moveTo>
                  <a:pt x="186293" y="57785"/>
                </a:moveTo>
                <a:lnTo>
                  <a:pt x="160054" y="57785"/>
                </a:lnTo>
                <a:lnTo>
                  <a:pt x="167048" y="60333"/>
                </a:lnTo>
                <a:lnTo>
                  <a:pt x="171789" y="65430"/>
                </a:lnTo>
                <a:lnTo>
                  <a:pt x="176530" y="70408"/>
                </a:lnTo>
                <a:lnTo>
                  <a:pt x="178901" y="77520"/>
                </a:lnTo>
                <a:lnTo>
                  <a:pt x="178901" y="96012"/>
                </a:lnTo>
                <a:lnTo>
                  <a:pt x="176530" y="103479"/>
                </a:lnTo>
                <a:lnTo>
                  <a:pt x="171789" y="109169"/>
                </a:lnTo>
                <a:lnTo>
                  <a:pt x="167048" y="114740"/>
                </a:lnTo>
                <a:lnTo>
                  <a:pt x="159995" y="117525"/>
                </a:lnTo>
                <a:lnTo>
                  <a:pt x="185057" y="117525"/>
                </a:lnTo>
                <a:lnTo>
                  <a:pt x="186369" y="116103"/>
                </a:lnTo>
                <a:lnTo>
                  <a:pt x="192769" y="102590"/>
                </a:lnTo>
                <a:lnTo>
                  <a:pt x="194370" y="94945"/>
                </a:lnTo>
                <a:lnTo>
                  <a:pt x="194370" y="79180"/>
                </a:lnTo>
                <a:lnTo>
                  <a:pt x="193006" y="72364"/>
                </a:lnTo>
                <a:lnTo>
                  <a:pt x="190043" y="65371"/>
                </a:lnTo>
                <a:lnTo>
                  <a:pt x="187673" y="59444"/>
                </a:lnTo>
                <a:lnTo>
                  <a:pt x="186293" y="57785"/>
                </a:lnTo>
                <a:close/>
              </a:path>
              <a:path w="306070" h="131445">
                <a:moveTo>
                  <a:pt x="186191" y="2133"/>
                </a:moveTo>
                <a:lnTo>
                  <a:pt x="108848" y="2133"/>
                </a:lnTo>
                <a:lnTo>
                  <a:pt x="108848" y="74676"/>
                </a:lnTo>
                <a:lnTo>
                  <a:pt x="124139" y="74676"/>
                </a:lnTo>
                <a:lnTo>
                  <a:pt x="126272" y="69460"/>
                </a:lnTo>
                <a:lnTo>
                  <a:pt x="129650" y="65371"/>
                </a:lnTo>
                <a:lnTo>
                  <a:pt x="139015" y="59325"/>
                </a:lnTo>
                <a:lnTo>
                  <a:pt x="144526" y="57785"/>
                </a:lnTo>
                <a:lnTo>
                  <a:pt x="186293" y="57785"/>
                </a:lnTo>
                <a:lnTo>
                  <a:pt x="185554" y="56896"/>
                </a:lnTo>
                <a:lnTo>
                  <a:pt x="123783" y="56896"/>
                </a:lnTo>
                <a:lnTo>
                  <a:pt x="123783" y="16357"/>
                </a:lnTo>
                <a:lnTo>
                  <a:pt x="186191" y="16357"/>
                </a:lnTo>
                <a:lnTo>
                  <a:pt x="186191" y="2133"/>
                </a:lnTo>
                <a:close/>
              </a:path>
              <a:path w="306070" h="131445">
                <a:moveTo>
                  <a:pt x="162958" y="43916"/>
                </a:moveTo>
                <a:lnTo>
                  <a:pt x="146956" y="43916"/>
                </a:lnTo>
                <a:lnTo>
                  <a:pt x="141207" y="45161"/>
                </a:lnTo>
                <a:lnTo>
                  <a:pt x="135873" y="47650"/>
                </a:lnTo>
                <a:lnTo>
                  <a:pt x="130539" y="50021"/>
                </a:lnTo>
                <a:lnTo>
                  <a:pt x="126509" y="53102"/>
                </a:lnTo>
                <a:lnTo>
                  <a:pt x="123783" y="56896"/>
                </a:lnTo>
                <a:lnTo>
                  <a:pt x="185554" y="56896"/>
                </a:lnTo>
                <a:lnTo>
                  <a:pt x="183287" y="54169"/>
                </a:lnTo>
                <a:lnTo>
                  <a:pt x="177123" y="50139"/>
                </a:lnTo>
                <a:lnTo>
                  <a:pt x="170959" y="45990"/>
                </a:lnTo>
                <a:lnTo>
                  <a:pt x="162958" y="43916"/>
                </a:lnTo>
                <a:close/>
              </a:path>
              <a:path w="306070" h="131445">
                <a:moveTo>
                  <a:pt x="233651" y="96012"/>
                </a:moveTo>
                <a:lnTo>
                  <a:pt x="217827" y="96012"/>
                </a:lnTo>
                <a:lnTo>
                  <a:pt x="219638" y="103612"/>
                </a:lnTo>
                <a:lnTo>
                  <a:pt x="253209" y="130616"/>
                </a:lnTo>
                <a:lnTo>
                  <a:pt x="262099" y="131216"/>
                </a:lnTo>
                <a:lnTo>
                  <a:pt x="271819" y="131216"/>
                </a:lnTo>
                <a:lnTo>
                  <a:pt x="279938" y="129260"/>
                </a:lnTo>
                <a:lnTo>
                  <a:pt x="286458" y="125349"/>
                </a:lnTo>
                <a:lnTo>
                  <a:pt x="293095" y="121437"/>
                </a:lnTo>
                <a:lnTo>
                  <a:pt x="296703" y="117525"/>
                </a:lnTo>
                <a:lnTo>
                  <a:pt x="254691" y="117525"/>
                </a:lnTo>
                <a:lnTo>
                  <a:pt x="248408" y="115629"/>
                </a:lnTo>
                <a:lnTo>
                  <a:pt x="238452" y="108043"/>
                </a:lnTo>
                <a:lnTo>
                  <a:pt x="235192" y="102768"/>
                </a:lnTo>
                <a:lnTo>
                  <a:pt x="233651" y="96012"/>
                </a:lnTo>
                <a:close/>
              </a:path>
              <a:path w="306070" h="131445">
                <a:moveTo>
                  <a:pt x="297939" y="57785"/>
                </a:moveTo>
                <a:lnTo>
                  <a:pt x="271700" y="57785"/>
                </a:lnTo>
                <a:lnTo>
                  <a:pt x="278694" y="60333"/>
                </a:lnTo>
                <a:lnTo>
                  <a:pt x="283435" y="65430"/>
                </a:lnTo>
                <a:lnTo>
                  <a:pt x="288176" y="70408"/>
                </a:lnTo>
                <a:lnTo>
                  <a:pt x="290547" y="77520"/>
                </a:lnTo>
                <a:lnTo>
                  <a:pt x="290547" y="96012"/>
                </a:lnTo>
                <a:lnTo>
                  <a:pt x="288176" y="103479"/>
                </a:lnTo>
                <a:lnTo>
                  <a:pt x="283435" y="109169"/>
                </a:lnTo>
                <a:lnTo>
                  <a:pt x="278694" y="114740"/>
                </a:lnTo>
                <a:lnTo>
                  <a:pt x="271641" y="117525"/>
                </a:lnTo>
                <a:lnTo>
                  <a:pt x="296703" y="117525"/>
                </a:lnTo>
                <a:lnTo>
                  <a:pt x="298015" y="116103"/>
                </a:lnTo>
                <a:lnTo>
                  <a:pt x="304415" y="102590"/>
                </a:lnTo>
                <a:lnTo>
                  <a:pt x="306016" y="94945"/>
                </a:lnTo>
                <a:lnTo>
                  <a:pt x="306016" y="79180"/>
                </a:lnTo>
                <a:lnTo>
                  <a:pt x="304652" y="72364"/>
                </a:lnTo>
                <a:lnTo>
                  <a:pt x="301689" y="65371"/>
                </a:lnTo>
                <a:lnTo>
                  <a:pt x="299318" y="59444"/>
                </a:lnTo>
                <a:lnTo>
                  <a:pt x="297939" y="57785"/>
                </a:lnTo>
                <a:close/>
              </a:path>
              <a:path w="306070" h="131445">
                <a:moveTo>
                  <a:pt x="297837" y="2133"/>
                </a:moveTo>
                <a:lnTo>
                  <a:pt x="220494" y="2133"/>
                </a:lnTo>
                <a:lnTo>
                  <a:pt x="220494" y="74676"/>
                </a:lnTo>
                <a:lnTo>
                  <a:pt x="235785" y="74676"/>
                </a:lnTo>
                <a:lnTo>
                  <a:pt x="237918" y="69460"/>
                </a:lnTo>
                <a:lnTo>
                  <a:pt x="241296" y="65371"/>
                </a:lnTo>
                <a:lnTo>
                  <a:pt x="250660" y="59325"/>
                </a:lnTo>
                <a:lnTo>
                  <a:pt x="256172" y="57785"/>
                </a:lnTo>
                <a:lnTo>
                  <a:pt x="297939" y="57785"/>
                </a:lnTo>
                <a:lnTo>
                  <a:pt x="297199" y="56896"/>
                </a:lnTo>
                <a:lnTo>
                  <a:pt x="235429" y="56896"/>
                </a:lnTo>
                <a:lnTo>
                  <a:pt x="235429" y="16357"/>
                </a:lnTo>
                <a:lnTo>
                  <a:pt x="297837" y="16357"/>
                </a:lnTo>
                <a:lnTo>
                  <a:pt x="297837" y="2133"/>
                </a:lnTo>
                <a:close/>
              </a:path>
              <a:path w="306070" h="131445">
                <a:moveTo>
                  <a:pt x="274604" y="43916"/>
                </a:moveTo>
                <a:lnTo>
                  <a:pt x="258602" y="43916"/>
                </a:lnTo>
                <a:lnTo>
                  <a:pt x="252853" y="45161"/>
                </a:lnTo>
                <a:lnTo>
                  <a:pt x="247519" y="47650"/>
                </a:lnTo>
                <a:lnTo>
                  <a:pt x="242185" y="50021"/>
                </a:lnTo>
                <a:lnTo>
                  <a:pt x="238155" y="53102"/>
                </a:lnTo>
                <a:lnTo>
                  <a:pt x="235429" y="56896"/>
                </a:lnTo>
                <a:lnTo>
                  <a:pt x="297199" y="56896"/>
                </a:lnTo>
                <a:lnTo>
                  <a:pt x="294933" y="54169"/>
                </a:lnTo>
                <a:lnTo>
                  <a:pt x="288769" y="50139"/>
                </a:lnTo>
                <a:lnTo>
                  <a:pt x="282605" y="45990"/>
                </a:lnTo>
                <a:lnTo>
                  <a:pt x="274604" y="43916"/>
                </a:lnTo>
                <a:close/>
              </a:path>
            </a:pathLst>
          </a:custGeom>
          <a:solidFill>
            <a:srgbClr val="686868"/>
          </a:solidFill>
        </p:spPr>
        <p:txBody>
          <a:bodyPr wrap="square" lIns="0" tIns="0" rIns="0" bIns="0" rtlCol="0"/>
          <a:lstStyle/>
          <a:p>
            <a:endParaRPr sz="1154"/>
          </a:p>
        </p:txBody>
      </p:sp>
      <p:sp>
        <p:nvSpPr>
          <p:cNvPr id="25" name="object 25"/>
          <p:cNvSpPr/>
          <p:nvPr/>
        </p:nvSpPr>
        <p:spPr>
          <a:xfrm>
            <a:off x="5827893" y="4525621"/>
            <a:ext cx="527789" cy="84707"/>
          </a:xfrm>
          <a:custGeom>
            <a:avLst/>
            <a:gdLst/>
            <a:ahLst/>
            <a:cxnLst/>
            <a:rect l="l" t="t" r="r" b="b"/>
            <a:pathLst>
              <a:path w="822960" h="132079">
                <a:moveTo>
                  <a:pt x="33426" y="2667"/>
                </a:moveTo>
                <a:lnTo>
                  <a:pt x="0" y="2667"/>
                </a:lnTo>
                <a:lnTo>
                  <a:pt x="0" y="17424"/>
                </a:lnTo>
                <a:lnTo>
                  <a:pt x="17068" y="17424"/>
                </a:lnTo>
                <a:lnTo>
                  <a:pt x="17068" y="131216"/>
                </a:lnTo>
                <a:lnTo>
                  <a:pt x="33426" y="131216"/>
                </a:lnTo>
                <a:lnTo>
                  <a:pt x="33426" y="2667"/>
                </a:lnTo>
                <a:close/>
              </a:path>
              <a:path w="822960" h="132079">
                <a:moveTo>
                  <a:pt x="108691" y="0"/>
                </a:moveTo>
                <a:lnTo>
                  <a:pt x="66019" y="36704"/>
                </a:lnTo>
                <a:lnTo>
                  <a:pt x="63237" y="67741"/>
                </a:lnTo>
                <a:lnTo>
                  <a:pt x="63430" y="75409"/>
                </a:lnTo>
                <a:lnTo>
                  <a:pt x="72909" y="113658"/>
                </a:lnTo>
                <a:lnTo>
                  <a:pt x="110291" y="131572"/>
                </a:lnTo>
                <a:lnTo>
                  <a:pt x="119300" y="131572"/>
                </a:lnTo>
                <a:lnTo>
                  <a:pt x="126945" y="129675"/>
                </a:lnTo>
                <a:lnTo>
                  <a:pt x="133227" y="125882"/>
                </a:lnTo>
                <a:lnTo>
                  <a:pt x="139628" y="122089"/>
                </a:lnTo>
                <a:lnTo>
                  <a:pt x="143377" y="118059"/>
                </a:lnTo>
                <a:lnTo>
                  <a:pt x="99682" y="118059"/>
                </a:lnTo>
                <a:lnTo>
                  <a:pt x="92215" y="115273"/>
                </a:lnTo>
                <a:lnTo>
                  <a:pt x="86999" y="109702"/>
                </a:lnTo>
                <a:lnTo>
                  <a:pt x="81784" y="104013"/>
                </a:lnTo>
                <a:lnTo>
                  <a:pt x="79281" y="96960"/>
                </a:lnTo>
                <a:lnTo>
                  <a:pt x="79176" y="81610"/>
                </a:lnTo>
                <a:lnTo>
                  <a:pt x="80539" y="76513"/>
                </a:lnTo>
                <a:lnTo>
                  <a:pt x="83265" y="72364"/>
                </a:lnTo>
                <a:lnTo>
                  <a:pt x="86110" y="68097"/>
                </a:lnTo>
                <a:lnTo>
                  <a:pt x="88814" y="65786"/>
                </a:lnTo>
                <a:lnTo>
                  <a:pt x="77220" y="65786"/>
                </a:lnTo>
                <a:lnTo>
                  <a:pt x="84866" y="25780"/>
                </a:lnTo>
                <a:lnTo>
                  <a:pt x="108513" y="13512"/>
                </a:lnTo>
                <a:lnTo>
                  <a:pt x="139709" y="13512"/>
                </a:lnTo>
                <a:lnTo>
                  <a:pt x="136072" y="9423"/>
                </a:lnTo>
                <a:lnTo>
                  <a:pt x="130627" y="5300"/>
                </a:lnTo>
                <a:lnTo>
                  <a:pt x="124248" y="2355"/>
                </a:lnTo>
                <a:lnTo>
                  <a:pt x="116936" y="588"/>
                </a:lnTo>
                <a:lnTo>
                  <a:pt x="108691" y="0"/>
                </a:lnTo>
                <a:close/>
              </a:path>
              <a:path w="822960" h="132079">
                <a:moveTo>
                  <a:pt x="143016" y="59740"/>
                </a:moveTo>
                <a:lnTo>
                  <a:pt x="117818" y="59740"/>
                </a:lnTo>
                <a:lnTo>
                  <a:pt x="124752" y="62407"/>
                </a:lnTo>
                <a:lnTo>
                  <a:pt x="129493" y="67741"/>
                </a:lnTo>
                <a:lnTo>
                  <a:pt x="134235" y="72957"/>
                </a:lnTo>
                <a:lnTo>
                  <a:pt x="136605" y="80187"/>
                </a:lnTo>
                <a:lnTo>
                  <a:pt x="136605" y="98204"/>
                </a:lnTo>
                <a:lnTo>
                  <a:pt x="134116" y="105198"/>
                </a:lnTo>
                <a:lnTo>
                  <a:pt x="124278" y="115510"/>
                </a:lnTo>
                <a:lnTo>
                  <a:pt x="117699" y="118059"/>
                </a:lnTo>
                <a:lnTo>
                  <a:pt x="143377" y="118059"/>
                </a:lnTo>
                <a:lnTo>
                  <a:pt x="144369" y="116992"/>
                </a:lnTo>
                <a:lnTo>
                  <a:pt x="147451" y="110591"/>
                </a:lnTo>
                <a:lnTo>
                  <a:pt x="150652" y="104190"/>
                </a:lnTo>
                <a:lnTo>
                  <a:pt x="152252" y="96960"/>
                </a:lnTo>
                <a:lnTo>
                  <a:pt x="152252" y="88900"/>
                </a:lnTo>
                <a:lnTo>
                  <a:pt x="151563" y="79398"/>
                </a:lnTo>
                <a:lnTo>
                  <a:pt x="149496" y="70986"/>
                </a:lnTo>
                <a:lnTo>
                  <a:pt x="146051" y="63663"/>
                </a:lnTo>
                <a:lnTo>
                  <a:pt x="143016" y="59740"/>
                </a:lnTo>
                <a:close/>
              </a:path>
              <a:path w="822960" h="132079">
                <a:moveTo>
                  <a:pt x="112069" y="46050"/>
                </a:moveTo>
                <a:lnTo>
                  <a:pt x="104246" y="46050"/>
                </a:lnTo>
                <a:lnTo>
                  <a:pt x="97134" y="47828"/>
                </a:lnTo>
                <a:lnTo>
                  <a:pt x="84451" y="54821"/>
                </a:lnTo>
                <a:lnTo>
                  <a:pt x="79947" y="59622"/>
                </a:lnTo>
                <a:lnTo>
                  <a:pt x="77220" y="65786"/>
                </a:lnTo>
                <a:lnTo>
                  <a:pt x="88814" y="65786"/>
                </a:lnTo>
                <a:lnTo>
                  <a:pt x="89785" y="64956"/>
                </a:lnTo>
                <a:lnTo>
                  <a:pt x="94289" y="62941"/>
                </a:lnTo>
                <a:lnTo>
                  <a:pt x="98793" y="60807"/>
                </a:lnTo>
                <a:lnTo>
                  <a:pt x="103594" y="59740"/>
                </a:lnTo>
                <a:lnTo>
                  <a:pt x="143016" y="59740"/>
                </a:lnTo>
                <a:lnTo>
                  <a:pt x="141228" y="57429"/>
                </a:lnTo>
                <a:lnTo>
                  <a:pt x="135339" y="52451"/>
                </a:lnTo>
                <a:lnTo>
                  <a:pt x="128516" y="48895"/>
                </a:lnTo>
                <a:lnTo>
                  <a:pt x="120759" y="46761"/>
                </a:lnTo>
                <a:lnTo>
                  <a:pt x="112069" y="46050"/>
                </a:lnTo>
                <a:close/>
              </a:path>
              <a:path w="822960" h="132079">
                <a:moveTo>
                  <a:pt x="139709" y="13512"/>
                </a:moveTo>
                <a:lnTo>
                  <a:pt x="108513" y="13512"/>
                </a:lnTo>
                <a:lnTo>
                  <a:pt x="117703" y="14746"/>
                </a:lnTo>
                <a:lnTo>
                  <a:pt x="124826" y="18446"/>
                </a:lnTo>
                <a:lnTo>
                  <a:pt x="129882" y="24614"/>
                </a:lnTo>
                <a:lnTo>
                  <a:pt x="132872" y="33248"/>
                </a:lnTo>
                <a:lnTo>
                  <a:pt x="147807" y="33248"/>
                </a:lnTo>
                <a:lnTo>
                  <a:pt x="146407" y="26358"/>
                </a:lnTo>
                <a:lnTo>
                  <a:pt x="143984" y="20091"/>
                </a:lnTo>
                <a:lnTo>
                  <a:pt x="140539" y="14446"/>
                </a:lnTo>
                <a:lnTo>
                  <a:pt x="139709" y="13512"/>
                </a:lnTo>
                <a:close/>
              </a:path>
              <a:path w="822960" h="132079">
                <a:moveTo>
                  <a:pt x="231083" y="33782"/>
                </a:moveTo>
                <a:lnTo>
                  <a:pt x="212769" y="33782"/>
                </a:lnTo>
                <a:lnTo>
                  <a:pt x="244240" y="82854"/>
                </a:lnTo>
                <a:lnTo>
                  <a:pt x="212769" y="131216"/>
                </a:lnTo>
                <a:lnTo>
                  <a:pt x="229660" y="131216"/>
                </a:lnTo>
                <a:lnTo>
                  <a:pt x="251885" y="94945"/>
                </a:lnTo>
                <a:lnTo>
                  <a:pt x="270136" y="94945"/>
                </a:lnTo>
                <a:lnTo>
                  <a:pt x="261842" y="81965"/>
                </a:lnTo>
                <a:lnTo>
                  <a:pt x="269694" y="69875"/>
                </a:lnTo>
                <a:lnTo>
                  <a:pt x="254197" y="69875"/>
                </a:lnTo>
                <a:lnTo>
                  <a:pt x="231083" y="33782"/>
                </a:lnTo>
                <a:close/>
              </a:path>
              <a:path w="822960" h="132079">
                <a:moveTo>
                  <a:pt x="270136" y="94945"/>
                </a:moveTo>
                <a:lnTo>
                  <a:pt x="251885" y="94945"/>
                </a:lnTo>
                <a:lnTo>
                  <a:pt x="274999" y="131216"/>
                </a:lnTo>
                <a:lnTo>
                  <a:pt x="293313" y="131216"/>
                </a:lnTo>
                <a:lnTo>
                  <a:pt x="270136" y="94945"/>
                </a:lnTo>
                <a:close/>
              </a:path>
              <a:path w="822960" h="132079">
                <a:moveTo>
                  <a:pt x="293135" y="33782"/>
                </a:moveTo>
                <a:lnTo>
                  <a:pt x="276244" y="33782"/>
                </a:lnTo>
                <a:lnTo>
                  <a:pt x="254197" y="69875"/>
                </a:lnTo>
                <a:lnTo>
                  <a:pt x="269694" y="69875"/>
                </a:lnTo>
                <a:lnTo>
                  <a:pt x="293135" y="33782"/>
                </a:lnTo>
                <a:close/>
              </a:path>
              <a:path w="822960" h="132079">
                <a:moveTo>
                  <a:pt x="431840" y="102590"/>
                </a:moveTo>
                <a:lnTo>
                  <a:pt x="415838" y="102590"/>
                </a:lnTo>
                <a:lnTo>
                  <a:pt x="415838" y="131216"/>
                </a:lnTo>
                <a:lnTo>
                  <a:pt x="431840" y="131216"/>
                </a:lnTo>
                <a:lnTo>
                  <a:pt x="431840" y="102590"/>
                </a:lnTo>
                <a:close/>
              </a:path>
              <a:path w="822960" h="132079">
                <a:moveTo>
                  <a:pt x="431840" y="3911"/>
                </a:moveTo>
                <a:lnTo>
                  <a:pt x="412459" y="3911"/>
                </a:lnTo>
                <a:lnTo>
                  <a:pt x="350052" y="90322"/>
                </a:lnTo>
                <a:lnTo>
                  <a:pt x="350052" y="102590"/>
                </a:lnTo>
                <a:lnTo>
                  <a:pt x="449620" y="102590"/>
                </a:lnTo>
                <a:lnTo>
                  <a:pt x="449620" y="88544"/>
                </a:lnTo>
                <a:lnTo>
                  <a:pt x="368721" y="88544"/>
                </a:lnTo>
                <a:lnTo>
                  <a:pt x="416549" y="20802"/>
                </a:lnTo>
                <a:lnTo>
                  <a:pt x="431840" y="20802"/>
                </a:lnTo>
                <a:lnTo>
                  <a:pt x="431840" y="3911"/>
                </a:lnTo>
                <a:close/>
              </a:path>
              <a:path w="822960" h="132079">
                <a:moveTo>
                  <a:pt x="431840" y="20802"/>
                </a:moveTo>
                <a:lnTo>
                  <a:pt x="416549" y="20802"/>
                </a:lnTo>
                <a:lnTo>
                  <a:pt x="416549" y="88544"/>
                </a:lnTo>
                <a:lnTo>
                  <a:pt x="431840" y="88544"/>
                </a:lnTo>
                <a:lnTo>
                  <a:pt x="431840" y="20802"/>
                </a:lnTo>
                <a:close/>
              </a:path>
              <a:path w="822960" h="132079">
                <a:moveTo>
                  <a:pt x="570436" y="73075"/>
                </a:moveTo>
                <a:lnTo>
                  <a:pt x="555323" y="73075"/>
                </a:lnTo>
                <a:lnTo>
                  <a:pt x="555323" y="111480"/>
                </a:lnTo>
                <a:lnTo>
                  <a:pt x="570436" y="111480"/>
                </a:lnTo>
                <a:lnTo>
                  <a:pt x="570436" y="73075"/>
                </a:lnTo>
                <a:close/>
              </a:path>
              <a:path w="822960" h="132079">
                <a:moveTo>
                  <a:pt x="608308" y="59385"/>
                </a:moveTo>
                <a:lnTo>
                  <a:pt x="517629" y="59385"/>
                </a:lnTo>
                <a:lnTo>
                  <a:pt x="517629" y="73075"/>
                </a:lnTo>
                <a:lnTo>
                  <a:pt x="608308" y="73075"/>
                </a:lnTo>
                <a:lnTo>
                  <a:pt x="608308" y="59385"/>
                </a:lnTo>
                <a:close/>
              </a:path>
              <a:path w="822960" h="132079">
                <a:moveTo>
                  <a:pt x="570436" y="20802"/>
                </a:moveTo>
                <a:lnTo>
                  <a:pt x="555323" y="20802"/>
                </a:lnTo>
                <a:lnTo>
                  <a:pt x="555323" y="59385"/>
                </a:lnTo>
                <a:lnTo>
                  <a:pt x="570436" y="59385"/>
                </a:lnTo>
                <a:lnTo>
                  <a:pt x="570436" y="20802"/>
                </a:lnTo>
                <a:close/>
              </a:path>
              <a:path w="822960" h="132079">
                <a:moveTo>
                  <a:pt x="711115" y="2667"/>
                </a:moveTo>
                <a:lnTo>
                  <a:pt x="677688" y="2667"/>
                </a:lnTo>
                <a:lnTo>
                  <a:pt x="677688" y="17424"/>
                </a:lnTo>
                <a:lnTo>
                  <a:pt x="694757" y="17424"/>
                </a:lnTo>
                <a:lnTo>
                  <a:pt x="694757" y="131216"/>
                </a:lnTo>
                <a:lnTo>
                  <a:pt x="711115" y="131216"/>
                </a:lnTo>
                <a:lnTo>
                  <a:pt x="711115" y="2667"/>
                </a:lnTo>
                <a:close/>
              </a:path>
              <a:path w="822960" h="132079">
                <a:moveTo>
                  <a:pt x="811089" y="14224"/>
                </a:moveTo>
                <a:lnTo>
                  <a:pt x="787387" y="14224"/>
                </a:lnTo>
                <a:lnTo>
                  <a:pt x="793373" y="16476"/>
                </a:lnTo>
                <a:lnTo>
                  <a:pt x="797048" y="20980"/>
                </a:lnTo>
                <a:lnTo>
                  <a:pt x="800841" y="25366"/>
                </a:lnTo>
                <a:lnTo>
                  <a:pt x="802737" y="31411"/>
                </a:lnTo>
                <a:lnTo>
                  <a:pt x="802737" y="39116"/>
                </a:lnTo>
                <a:lnTo>
                  <a:pt x="784113" y="76587"/>
                </a:lnTo>
                <a:lnTo>
                  <a:pt x="747630" y="109580"/>
                </a:lnTo>
                <a:lnTo>
                  <a:pt x="736951" y="118237"/>
                </a:lnTo>
                <a:lnTo>
                  <a:pt x="736951" y="129794"/>
                </a:lnTo>
                <a:lnTo>
                  <a:pt x="822473" y="129794"/>
                </a:lnTo>
                <a:lnTo>
                  <a:pt x="822473" y="116281"/>
                </a:lnTo>
                <a:lnTo>
                  <a:pt x="761310" y="116281"/>
                </a:lnTo>
                <a:lnTo>
                  <a:pt x="769633" y="109480"/>
                </a:lnTo>
                <a:lnTo>
                  <a:pt x="800515" y="80276"/>
                </a:lnTo>
                <a:lnTo>
                  <a:pt x="818184" y="45739"/>
                </a:lnTo>
                <a:lnTo>
                  <a:pt x="818739" y="38404"/>
                </a:lnTo>
                <a:lnTo>
                  <a:pt x="818061" y="29992"/>
                </a:lnTo>
                <a:lnTo>
                  <a:pt x="816028" y="22536"/>
                </a:lnTo>
                <a:lnTo>
                  <a:pt x="812639" y="16035"/>
                </a:lnTo>
                <a:lnTo>
                  <a:pt x="811089" y="14224"/>
                </a:lnTo>
                <a:close/>
              </a:path>
              <a:path w="822960" h="132079">
                <a:moveTo>
                  <a:pt x="778912" y="355"/>
                </a:moveTo>
                <a:lnTo>
                  <a:pt x="744552" y="17191"/>
                </a:lnTo>
                <a:lnTo>
                  <a:pt x="737485" y="41960"/>
                </a:lnTo>
                <a:lnTo>
                  <a:pt x="753131" y="41960"/>
                </a:lnTo>
                <a:lnTo>
                  <a:pt x="753487" y="33544"/>
                </a:lnTo>
                <a:lnTo>
                  <a:pt x="755857" y="26847"/>
                </a:lnTo>
                <a:lnTo>
                  <a:pt x="764747" y="16772"/>
                </a:lnTo>
                <a:lnTo>
                  <a:pt x="771030" y="14224"/>
                </a:lnTo>
                <a:lnTo>
                  <a:pt x="811089" y="14224"/>
                </a:lnTo>
                <a:lnTo>
                  <a:pt x="807894" y="10490"/>
                </a:lnTo>
                <a:lnTo>
                  <a:pt x="802082" y="6056"/>
                </a:lnTo>
                <a:lnTo>
                  <a:pt x="795314" y="2889"/>
                </a:lnTo>
                <a:lnTo>
                  <a:pt x="787591" y="989"/>
                </a:lnTo>
                <a:lnTo>
                  <a:pt x="778912" y="355"/>
                </a:lnTo>
                <a:close/>
              </a:path>
            </a:pathLst>
          </a:custGeom>
          <a:solidFill>
            <a:srgbClr val="686868"/>
          </a:solidFill>
        </p:spPr>
        <p:txBody>
          <a:bodyPr wrap="square" lIns="0" tIns="0" rIns="0" bIns="0" rtlCol="0"/>
          <a:lstStyle/>
          <a:p>
            <a:endParaRPr sz="1154"/>
          </a:p>
        </p:txBody>
      </p:sp>
      <p:pic>
        <p:nvPicPr>
          <p:cNvPr id="26" name="object 26"/>
          <p:cNvPicPr/>
          <p:nvPr/>
        </p:nvPicPr>
        <p:blipFill>
          <a:blip r:embed="rId9" cstate="print"/>
          <a:stretch>
            <a:fillRect/>
          </a:stretch>
        </p:blipFill>
        <p:spPr>
          <a:xfrm>
            <a:off x="6219781" y="4737388"/>
            <a:ext cx="123937" cy="84381"/>
          </a:xfrm>
          <a:prstGeom prst="rect">
            <a:avLst/>
          </a:prstGeom>
        </p:spPr>
      </p:pic>
      <p:sp>
        <p:nvSpPr>
          <p:cNvPr id="27" name="object 27"/>
          <p:cNvSpPr/>
          <p:nvPr/>
        </p:nvSpPr>
        <p:spPr>
          <a:xfrm>
            <a:off x="5812613" y="5266806"/>
            <a:ext cx="535527" cy="84707"/>
          </a:xfrm>
          <a:custGeom>
            <a:avLst/>
            <a:gdLst/>
            <a:ahLst/>
            <a:cxnLst/>
            <a:rect l="l" t="t" r="r" b="b"/>
            <a:pathLst>
              <a:path w="835025" h="132079">
                <a:moveTo>
                  <a:pt x="33426" y="2666"/>
                </a:moveTo>
                <a:lnTo>
                  <a:pt x="0" y="2666"/>
                </a:lnTo>
                <a:lnTo>
                  <a:pt x="0" y="17424"/>
                </a:lnTo>
                <a:lnTo>
                  <a:pt x="17068" y="17424"/>
                </a:lnTo>
                <a:lnTo>
                  <a:pt x="17068" y="131216"/>
                </a:lnTo>
                <a:lnTo>
                  <a:pt x="33426" y="131216"/>
                </a:lnTo>
                <a:lnTo>
                  <a:pt x="33426" y="2666"/>
                </a:lnTo>
                <a:close/>
              </a:path>
              <a:path w="835025" h="132079">
                <a:moveTo>
                  <a:pt x="108691" y="0"/>
                </a:moveTo>
                <a:lnTo>
                  <a:pt x="66019" y="36704"/>
                </a:lnTo>
                <a:lnTo>
                  <a:pt x="63237" y="67741"/>
                </a:lnTo>
                <a:lnTo>
                  <a:pt x="63430" y="75409"/>
                </a:lnTo>
                <a:lnTo>
                  <a:pt x="72909" y="113658"/>
                </a:lnTo>
                <a:lnTo>
                  <a:pt x="110291" y="131572"/>
                </a:lnTo>
                <a:lnTo>
                  <a:pt x="119300" y="131572"/>
                </a:lnTo>
                <a:lnTo>
                  <a:pt x="126945" y="129675"/>
                </a:lnTo>
                <a:lnTo>
                  <a:pt x="133227" y="125882"/>
                </a:lnTo>
                <a:lnTo>
                  <a:pt x="139628" y="122089"/>
                </a:lnTo>
                <a:lnTo>
                  <a:pt x="143377" y="118059"/>
                </a:lnTo>
                <a:lnTo>
                  <a:pt x="99682" y="118059"/>
                </a:lnTo>
                <a:lnTo>
                  <a:pt x="92215" y="115273"/>
                </a:lnTo>
                <a:lnTo>
                  <a:pt x="86999" y="109702"/>
                </a:lnTo>
                <a:lnTo>
                  <a:pt x="81784" y="104013"/>
                </a:lnTo>
                <a:lnTo>
                  <a:pt x="79281" y="96960"/>
                </a:lnTo>
                <a:lnTo>
                  <a:pt x="79176" y="81610"/>
                </a:lnTo>
                <a:lnTo>
                  <a:pt x="80539" y="76513"/>
                </a:lnTo>
                <a:lnTo>
                  <a:pt x="83265" y="72364"/>
                </a:lnTo>
                <a:lnTo>
                  <a:pt x="86110" y="68097"/>
                </a:lnTo>
                <a:lnTo>
                  <a:pt x="88814" y="65786"/>
                </a:lnTo>
                <a:lnTo>
                  <a:pt x="77220" y="65786"/>
                </a:lnTo>
                <a:lnTo>
                  <a:pt x="84866" y="25780"/>
                </a:lnTo>
                <a:lnTo>
                  <a:pt x="108513" y="13512"/>
                </a:lnTo>
                <a:lnTo>
                  <a:pt x="139709" y="13512"/>
                </a:lnTo>
                <a:lnTo>
                  <a:pt x="136072" y="9423"/>
                </a:lnTo>
                <a:lnTo>
                  <a:pt x="130627" y="5300"/>
                </a:lnTo>
                <a:lnTo>
                  <a:pt x="124248" y="2355"/>
                </a:lnTo>
                <a:lnTo>
                  <a:pt x="116936" y="588"/>
                </a:lnTo>
                <a:lnTo>
                  <a:pt x="108691" y="0"/>
                </a:lnTo>
                <a:close/>
              </a:path>
              <a:path w="835025" h="132079">
                <a:moveTo>
                  <a:pt x="143016" y="59740"/>
                </a:moveTo>
                <a:lnTo>
                  <a:pt x="117818" y="59740"/>
                </a:lnTo>
                <a:lnTo>
                  <a:pt x="124752" y="62407"/>
                </a:lnTo>
                <a:lnTo>
                  <a:pt x="129493" y="67741"/>
                </a:lnTo>
                <a:lnTo>
                  <a:pt x="134235" y="72957"/>
                </a:lnTo>
                <a:lnTo>
                  <a:pt x="136605" y="80187"/>
                </a:lnTo>
                <a:lnTo>
                  <a:pt x="136605" y="98204"/>
                </a:lnTo>
                <a:lnTo>
                  <a:pt x="134116" y="105198"/>
                </a:lnTo>
                <a:lnTo>
                  <a:pt x="124278" y="115510"/>
                </a:lnTo>
                <a:lnTo>
                  <a:pt x="117699" y="118059"/>
                </a:lnTo>
                <a:lnTo>
                  <a:pt x="143377" y="118059"/>
                </a:lnTo>
                <a:lnTo>
                  <a:pt x="144369" y="116992"/>
                </a:lnTo>
                <a:lnTo>
                  <a:pt x="147451" y="110591"/>
                </a:lnTo>
                <a:lnTo>
                  <a:pt x="150652" y="104190"/>
                </a:lnTo>
                <a:lnTo>
                  <a:pt x="152252" y="96960"/>
                </a:lnTo>
                <a:lnTo>
                  <a:pt x="152252" y="88900"/>
                </a:lnTo>
                <a:lnTo>
                  <a:pt x="151563" y="79398"/>
                </a:lnTo>
                <a:lnTo>
                  <a:pt x="149496" y="70986"/>
                </a:lnTo>
                <a:lnTo>
                  <a:pt x="146051" y="63663"/>
                </a:lnTo>
                <a:lnTo>
                  <a:pt x="143016" y="59740"/>
                </a:lnTo>
                <a:close/>
              </a:path>
              <a:path w="835025" h="132079">
                <a:moveTo>
                  <a:pt x="112069" y="46050"/>
                </a:moveTo>
                <a:lnTo>
                  <a:pt x="104246" y="46050"/>
                </a:lnTo>
                <a:lnTo>
                  <a:pt x="97134" y="47828"/>
                </a:lnTo>
                <a:lnTo>
                  <a:pt x="84451" y="54821"/>
                </a:lnTo>
                <a:lnTo>
                  <a:pt x="79947" y="59622"/>
                </a:lnTo>
                <a:lnTo>
                  <a:pt x="77220" y="65786"/>
                </a:lnTo>
                <a:lnTo>
                  <a:pt x="88814" y="65786"/>
                </a:lnTo>
                <a:lnTo>
                  <a:pt x="89785" y="64956"/>
                </a:lnTo>
                <a:lnTo>
                  <a:pt x="94289" y="62941"/>
                </a:lnTo>
                <a:lnTo>
                  <a:pt x="98793" y="60807"/>
                </a:lnTo>
                <a:lnTo>
                  <a:pt x="103594" y="59740"/>
                </a:lnTo>
                <a:lnTo>
                  <a:pt x="143016" y="59740"/>
                </a:lnTo>
                <a:lnTo>
                  <a:pt x="141228" y="57429"/>
                </a:lnTo>
                <a:lnTo>
                  <a:pt x="135339" y="52451"/>
                </a:lnTo>
                <a:lnTo>
                  <a:pt x="128516" y="48895"/>
                </a:lnTo>
                <a:lnTo>
                  <a:pt x="120759" y="46761"/>
                </a:lnTo>
                <a:lnTo>
                  <a:pt x="112069" y="46050"/>
                </a:lnTo>
                <a:close/>
              </a:path>
              <a:path w="835025" h="132079">
                <a:moveTo>
                  <a:pt x="139709" y="13512"/>
                </a:moveTo>
                <a:lnTo>
                  <a:pt x="108513" y="13512"/>
                </a:lnTo>
                <a:lnTo>
                  <a:pt x="117703" y="14746"/>
                </a:lnTo>
                <a:lnTo>
                  <a:pt x="124826" y="18446"/>
                </a:lnTo>
                <a:lnTo>
                  <a:pt x="129882" y="24614"/>
                </a:lnTo>
                <a:lnTo>
                  <a:pt x="132872" y="33248"/>
                </a:lnTo>
                <a:lnTo>
                  <a:pt x="147807" y="33248"/>
                </a:lnTo>
                <a:lnTo>
                  <a:pt x="146407" y="26358"/>
                </a:lnTo>
                <a:lnTo>
                  <a:pt x="143984" y="20091"/>
                </a:lnTo>
                <a:lnTo>
                  <a:pt x="140539" y="14446"/>
                </a:lnTo>
                <a:lnTo>
                  <a:pt x="139709" y="13512"/>
                </a:lnTo>
                <a:close/>
              </a:path>
              <a:path w="835025" h="132079">
                <a:moveTo>
                  <a:pt x="231083" y="33782"/>
                </a:moveTo>
                <a:lnTo>
                  <a:pt x="212769" y="33782"/>
                </a:lnTo>
                <a:lnTo>
                  <a:pt x="244240" y="82854"/>
                </a:lnTo>
                <a:lnTo>
                  <a:pt x="212769" y="131216"/>
                </a:lnTo>
                <a:lnTo>
                  <a:pt x="229660" y="131216"/>
                </a:lnTo>
                <a:lnTo>
                  <a:pt x="251885" y="94945"/>
                </a:lnTo>
                <a:lnTo>
                  <a:pt x="270136" y="94945"/>
                </a:lnTo>
                <a:lnTo>
                  <a:pt x="261842" y="81965"/>
                </a:lnTo>
                <a:lnTo>
                  <a:pt x="269694" y="69875"/>
                </a:lnTo>
                <a:lnTo>
                  <a:pt x="254197" y="69875"/>
                </a:lnTo>
                <a:lnTo>
                  <a:pt x="231083" y="33782"/>
                </a:lnTo>
                <a:close/>
              </a:path>
              <a:path w="835025" h="132079">
                <a:moveTo>
                  <a:pt x="270136" y="94945"/>
                </a:moveTo>
                <a:lnTo>
                  <a:pt x="251885" y="94945"/>
                </a:lnTo>
                <a:lnTo>
                  <a:pt x="274999" y="131216"/>
                </a:lnTo>
                <a:lnTo>
                  <a:pt x="293313" y="131216"/>
                </a:lnTo>
                <a:lnTo>
                  <a:pt x="270136" y="94945"/>
                </a:lnTo>
                <a:close/>
              </a:path>
              <a:path w="835025" h="132079">
                <a:moveTo>
                  <a:pt x="293135" y="33782"/>
                </a:moveTo>
                <a:lnTo>
                  <a:pt x="276244" y="33782"/>
                </a:lnTo>
                <a:lnTo>
                  <a:pt x="254197" y="69875"/>
                </a:lnTo>
                <a:lnTo>
                  <a:pt x="269694" y="69875"/>
                </a:lnTo>
                <a:lnTo>
                  <a:pt x="293135" y="33782"/>
                </a:lnTo>
                <a:close/>
              </a:path>
              <a:path w="835025" h="132079">
                <a:moveTo>
                  <a:pt x="383122" y="2666"/>
                </a:moveTo>
                <a:lnTo>
                  <a:pt x="349696" y="2666"/>
                </a:lnTo>
                <a:lnTo>
                  <a:pt x="349696" y="17424"/>
                </a:lnTo>
                <a:lnTo>
                  <a:pt x="366765" y="17424"/>
                </a:lnTo>
                <a:lnTo>
                  <a:pt x="366765" y="131216"/>
                </a:lnTo>
                <a:lnTo>
                  <a:pt x="383122" y="131216"/>
                </a:lnTo>
                <a:lnTo>
                  <a:pt x="383122" y="2666"/>
                </a:lnTo>
                <a:close/>
              </a:path>
              <a:path w="835025" h="132079">
                <a:moveTo>
                  <a:pt x="488791" y="102590"/>
                </a:moveTo>
                <a:lnTo>
                  <a:pt x="472789" y="102590"/>
                </a:lnTo>
                <a:lnTo>
                  <a:pt x="472789" y="131216"/>
                </a:lnTo>
                <a:lnTo>
                  <a:pt x="488791" y="131216"/>
                </a:lnTo>
                <a:lnTo>
                  <a:pt x="488791" y="102590"/>
                </a:lnTo>
                <a:close/>
              </a:path>
              <a:path w="835025" h="132079">
                <a:moveTo>
                  <a:pt x="488791" y="3911"/>
                </a:moveTo>
                <a:lnTo>
                  <a:pt x="469411" y="3911"/>
                </a:lnTo>
                <a:lnTo>
                  <a:pt x="407003" y="90322"/>
                </a:lnTo>
                <a:lnTo>
                  <a:pt x="407003" y="102590"/>
                </a:lnTo>
                <a:lnTo>
                  <a:pt x="506571" y="102590"/>
                </a:lnTo>
                <a:lnTo>
                  <a:pt x="506571" y="88544"/>
                </a:lnTo>
                <a:lnTo>
                  <a:pt x="425672" y="88544"/>
                </a:lnTo>
                <a:lnTo>
                  <a:pt x="473500" y="20802"/>
                </a:lnTo>
                <a:lnTo>
                  <a:pt x="488791" y="20802"/>
                </a:lnTo>
                <a:lnTo>
                  <a:pt x="488791" y="3911"/>
                </a:lnTo>
                <a:close/>
              </a:path>
              <a:path w="835025" h="132079">
                <a:moveTo>
                  <a:pt x="488791" y="20802"/>
                </a:moveTo>
                <a:lnTo>
                  <a:pt x="473500" y="20802"/>
                </a:lnTo>
                <a:lnTo>
                  <a:pt x="473500" y="88544"/>
                </a:lnTo>
                <a:lnTo>
                  <a:pt x="488791" y="88544"/>
                </a:lnTo>
                <a:lnTo>
                  <a:pt x="488791" y="20802"/>
                </a:lnTo>
                <a:close/>
              </a:path>
              <a:path w="835025" h="132079">
                <a:moveTo>
                  <a:pt x="627388" y="73075"/>
                </a:moveTo>
                <a:lnTo>
                  <a:pt x="612275" y="73075"/>
                </a:lnTo>
                <a:lnTo>
                  <a:pt x="612275" y="111480"/>
                </a:lnTo>
                <a:lnTo>
                  <a:pt x="627388" y="111480"/>
                </a:lnTo>
                <a:lnTo>
                  <a:pt x="627388" y="73075"/>
                </a:lnTo>
                <a:close/>
              </a:path>
              <a:path w="835025" h="132079">
                <a:moveTo>
                  <a:pt x="665259" y="59385"/>
                </a:moveTo>
                <a:lnTo>
                  <a:pt x="574581" y="59385"/>
                </a:lnTo>
                <a:lnTo>
                  <a:pt x="574581" y="73075"/>
                </a:lnTo>
                <a:lnTo>
                  <a:pt x="665259" y="73075"/>
                </a:lnTo>
                <a:lnTo>
                  <a:pt x="665259" y="59385"/>
                </a:lnTo>
                <a:close/>
              </a:path>
              <a:path w="835025" h="132079">
                <a:moveTo>
                  <a:pt x="627388" y="20802"/>
                </a:moveTo>
                <a:lnTo>
                  <a:pt x="612275" y="20802"/>
                </a:lnTo>
                <a:lnTo>
                  <a:pt x="612275" y="59385"/>
                </a:lnTo>
                <a:lnTo>
                  <a:pt x="627388" y="59385"/>
                </a:lnTo>
                <a:lnTo>
                  <a:pt x="627388" y="20802"/>
                </a:lnTo>
                <a:close/>
              </a:path>
              <a:path w="835025" h="132079">
                <a:moveTo>
                  <a:pt x="816784" y="102590"/>
                </a:moveTo>
                <a:lnTo>
                  <a:pt x="800782" y="102590"/>
                </a:lnTo>
                <a:lnTo>
                  <a:pt x="800782" y="131216"/>
                </a:lnTo>
                <a:lnTo>
                  <a:pt x="816784" y="131216"/>
                </a:lnTo>
                <a:lnTo>
                  <a:pt x="816784" y="102590"/>
                </a:lnTo>
                <a:close/>
              </a:path>
              <a:path w="835025" h="132079">
                <a:moveTo>
                  <a:pt x="816784" y="3911"/>
                </a:moveTo>
                <a:lnTo>
                  <a:pt x="797403" y="3911"/>
                </a:lnTo>
                <a:lnTo>
                  <a:pt x="734996" y="90322"/>
                </a:lnTo>
                <a:lnTo>
                  <a:pt x="734996" y="102590"/>
                </a:lnTo>
                <a:lnTo>
                  <a:pt x="834564" y="102590"/>
                </a:lnTo>
                <a:lnTo>
                  <a:pt x="834564" y="88544"/>
                </a:lnTo>
                <a:lnTo>
                  <a:pt x="753665" y="88544"/>
                </a:lnTo>
                <a:lnTo>
                  <a:pt x="801493" y="20802"/>
                </a:lnTo>
                <a:lnTo>
                  <a:pt x="816784" y="20802"/>
                </a:lnTo>
                <a:lnTo>
                  <a:pt x="816784" y="3911"/>
                </a:lnTo>
                <a:close/>
              </a:path>
              <a:path w="835025" h="132079">
                <a:moveTo>
                  <a:pt x="816784" y="20802"/>
                </a:moveTo>
                <a:lnTo>
                  <a:pt x="801493" y="20802"/>
                </a:lnTo>
                <a:lnTo>
                  <a:pt x="801493" y="88544"/>
                </a:lnTo>
                <a:lnTo>
                  <a:pt x="816784" y="88544"/>
                </a:lnTo>
                <a:lnTo>
                  <a:pt x="816784" y="20802"/>
                </a:lnTo>
                <a:close/>
              </a:path>
            </a:pathLst>
          </a:custGeom>
          <a:solidFill>
            <a:srgbClr val="686868"/>
          </a:solidFill>
        </p:spPr>
        <p:txBody>
          <a:bodyPr wrap="square" lIns="0" tIns="0" rIns="0" bIns="0" rtlCol="0"/>
          <a:lstStyle/>
          <a:p>
            <a:endParaRPr sz="1154"/>
          </a:p>
        </p:txBody>
      </p:sp>
      <p:sp>
        <p:nvSpPr>
          <p:cNvPr id="28" name="object 28"/>
          <p:cNvSpPr/>
          <p:nvPr/>
        </p:nvSpPr>
        <p:spPr>
          <a:xfrm>
            <a:off x="6171301" y="5478801"/>
            <a:ext cx="190590" cy="86336"/>
          </a:xfrm>
          <a:custGeom>
            <a:avLst/>
            <a:gdLst/>
            <a:ahLst/>
            <a:cxnLst/>
            <a:rect l="l" t="t" r="r" b="b"/>
            <a:pathLst>
              <a:path w="297179" h="134620">
                <a:moveTo>
                  <a:pt x="74137" y="13868"/>
                </a:moveTo>
                <a:lnTo>
                  <a:pt x="50435" y="13868"/>
                </a:lnTo>
                <a:lnTo>
                  <a:pt x="56421" y="16120"/>
                </a:lnTo>
                <a:lnTo>
                  <a:pt x="60096" y="20624"/>
                </a:lnTo>
                <a:lnTo>
                  <a:pt x="63889" y="25010"/>
                </a:lnTo>
                <a:lnTo>
                  <a:pt x="65786" y="31055"/>
                </a:lnTo>
                <a:lnTo>
                  <a:pt x="65786" y="38760"/>
                </a:lnTo>
                <a:lnTo>
                  <a:pt x="47161" y="76231"/>
                </a:lnTo>
                <a:lnTo>
                  <a:pt x="10679" y="109224"/>
                </a:lnTo>
                <a:lnTo>
                  <a:pt x="0" y="117881"/>
                </a:lnTo>
                <a:lnTo>
                  <a:pt x="0" y="129438"/>
                </a:lnTo>
                <a:lnTo>
                  <a:pt x="85521" y="129438"/>
                </a:lnTo>
                <a:lnTo>
                  <a:pt x="85521" y="115925"/>
                </a:lnTo>
                <a:lnTo>
                  <a:pt x="24358" y="115925"/>
                </a:lnTo>
                <a:lnTo>
                  <a:pt x="32681" y="109124"/>
                </a:lnTo>
                <a:lnTo>
                  <a:pt x="63563" y="79921"/>
                </a:lnTo>
                <a:lnTo>
                  <a:pt x="81232" y="45383"/>
                </a:lnTo>
                <a:lnTo>
                  <a:pt x="81788" y="38049"/>
                </a:lnTo>
                <a:lnTo>
                  <a:pt x="81110" y="29637"/>
                </a:lnTo>
                <a:lnTo>
                  <a:pt x="79076" y="22180"/>
                </a:lnTo>
                <a:lnTo>
                  <a:pt x="75687" y="15679"/>
                </a:lnTo>
                <a:lnTo>
                  <a:pt x="74137" y="13868"/>
                </a:lnTo>
                <a:close/>
              </a:path>
              <a:path w="297179" h="134620">
                <a:moveTo>
                  <a:pt x="41960" y="0"/>
                </a:moveTo>
                <a:lnTo>
                  <a:pt x="7600" y="16835"/>
                </a:lnTo>
                <a:lnTo>
                  <a:pt x="533" y="41605"/>
                </a:lnTo>
                <a:lnTo>
                  <a:pt x="16179" y="41605"/>
                </a:lnTo>
                <a:lnTo>
                  <a:pt x="16535" y="33189"/>
                </a:lnTo>
                <a:lnTo>
                  <a:pt x="18906" y="26492"/>
                </a:lnTo>
                <a:lnTo>
                  <a:pt x="27796" y="16416"/>
                </a:lnTo>
                <a:lnTo>
                  <a:pt x="34078" y="13868"/>
                </a:lnTo>
                <a:lnTo>
                  <a:pt x="74137" y="13868"/>
                </a:lnTo>
                <a:lnTo>
                  <a:pt x="70942" y="10134"/>
                </a:lnTo>
                <a:lnTo>
                  <a:pt x="65130" y="5700"/>
                </a:lnTo>
                <a:lnTo>
                  <a:pt x="58362" y="2533"/>
                </a:lnTo>
                <a:lnTo>
                  <a:pt x="50639" y="633"/>
                </a:lnTo>
                <a:lnTo>
                  <a:pt x="41960" y="0"/>
                </a:lnTo>
                <a:close/>
              </a:path>
              <a:path w="297179" h="134620">
                <a:moveTo>
                  <a:pt x="176406" y="13868"/>
                </a:moveTo>
                <a:lnTo>
                  <a:pt x="152705" y="13868"/>
                </a:lnTo>
                <a:lnTo>
                  <a:pt x="158691" y="16120"/>
                </a:lnTo>
                <a:lnTo>
                  <a:pt x="162366" y="20624"/>
                </a:lnTo>
                <a:lnTo>
                  <a:pt x="166159" y="25010"/>
                </a:lnTo>
                <a:lnTo>
                  <a:pt x="168055" y="31055"/>
                </a:lnTo>
                <a:lnTo>
                  <a:pt x="168055" y="38760"/>
                </a:lnTo>
                <a:lnTo>
                  <a:pt x="149431" y="76231"/>
                </a:lnTo>
                <a:lnTo>
                  <a:pt x="112948" y="109224"/>
                </a:lnTo>
                <a:lnTo>
                  <a:pt x="102269" y="117881"/>
                </a:lnTo>
                <a:lnTo>
                  <a:pt x="102269" y="129438"/>
                </a:lnTo>
                <a:lnTo>
                  <a:pt x="187791" y="129438"/>
                </a:lnTo>
                <a:lnTo>
                  <a:pt x="187791" y="115925"/>
                </a:lnTo>
                <a:lnTo>
                  <a:pt x="126628" y="115925"/>
                </a:lnTo>
                <a:lnTo>
                  <a:pt x="134951" y="109124"/>
                </a:lnTo>
                <a:lnTo>
                  <a:pt x="165833" y="79921"/>
                </a:lnTo>
                <a:lnTo>
                  <a:pt x="183502" y="45383"/>
                </a:lnTo>
                <a:lnTo>
                  <a:pt x="184057" y="38049"/>
                </a:lnTo>
                <a:lnTo>
                  <a:pt x="183379" y="29637"/>
                </a:lnTo>
                <a:lnTo>
                  <a:pt x="181346" y="22180"/>
                </a:lnTo>
                <a:lnTo>
                  <a:pt x="177956" y="15679"/>
                </a:lnTo>
                <a:lnTo>
                  <a:pt x="176406" y="13868"/>
                </a:lnTo>
                <a:close/>
              </a:path>
              <a:path w="297179" h="134620">
                <a:moveTo>
                  <a:pt x="144230" y="0"/>
                </a:moveTo>
                <a:lnTo>
                  <a:pt x="109870" y="16835"/>
                </a:lnTo>
                <a:lnTo>
                  <a:pt x="102803" y="41605"/>
                </a:lnTo>
                <a:lnTo>
                  <a:pt x="118449" y="41605"/>
                </a:lnTo>
                <a:lnTo>
                  <a:pt x="118805" y="33189"/>
                </a:lnTo>
                <a:lnTo>
                  <a:pt x="121175" y="26492"/>
                </a:lnTo>
                <a:lnTo>
                  <a:pt x="130065" y="16416"/>
                </a:lnTo>
                <a:lnTo>
                  <a:pt x="136348" y="13868"/>
                </a:lnTo>
                <a:lnTo>
                  <a:pt x="176406" y="13868"/>
                </a:lnTo>
                <a:lnTo>
                  <a:pt x="173211" y="10134"/>
                </a:lnTo>
                <a:lnTo>
                  <a:pt x="167400" y="5700"/>
                </a:lnTo>
                <a:lnTo>
                  <a:pt x="160632" y="2533"/>
                </a:lnTo>
                <a:lnTo>
                  <a:pt x="152909" y="633"/>
                </a:lnTo>
                <a:lnTo>
                  <a:pt x="144230" y="0"/>
                </a:lnTo>
                <a:close/>
              </a:path>
              <a:path w="297179" h="134620">
                <a:moveTo>
                  <a:pt x="260487" y="355"/>
                </a:moveTo>
                <a:lnTo>
                  <a:pt x="242470" y="355"/>
                </a:lnTo>
                <a:lnTo>
                  <a:pt x="234765" y="1896"/>
                </a:lnTo>
                <a:lnTo>
                  <a:pt x="222082" y="7941"/>
                </a:lnTo>
                <a:lnTo>
                  <a:pt x="217341" y="12031"/>
                </a:lnTo>
                <a:lnTo>
                  <a:pt x="214140" y="17246"/>
                </a:lnTo>
                <a:lnTo>
                  <a:pt x="210940" y="22343"/>
                </a:lnTo>
                <a:lnTo>
                  <a:pt x="209340" y="28092"/>
                </a:lnTo>
                <a:lnTo>
                  <a:pt x="209340" y="41605"/>
                </a:lnTo>
                <a:lnTo>
                  <a:pt x="211118" y="47650"/>
                </a:lnTo>
                <a:lnTo>
                  <a:pt x="218230" y="57607"/>
                </a:lnTo>
                <a:lnTo>
                  <a:pt x="223326" y="61400"/>
                </a:lnTo>
                <a:lnTo>
                  <a:pt x="229964" y="64008"/>
                </a:lnTo>
                <a:lnTo>
                  <a:pt x="222615" y="66141"/>
                </a:lnTo>
                <a:lnTo>
                  <a:pt x="216807" y="70053"/>
                </a:lnTo>
                <a:lnTo>
                  <a:pt x="208317" y="81373"/>
                </a:lnTo>
                <a:lnTo>
                  <a:pt x="208199" y="81669"/>
                </a:lnTo>
                <a:lnTo>
                  <a:pt x="206139" y="88248"/>
                </a:lnTo>
                <a:lnTo>
                  <a:pt x="206139" y="103894"/>
                </a:lnTo>
                <a:lnTo>
                  <a:pt x="234528" y="132875"/>
                </a:lnTo>
                <a:lnTo>
                  <a:pt x="242470" y="134416"/>
                </a:lnTo>
                <a:lnTo>
                  <a:pt x="260487" y="134416"/>
                </a:lnTo>
                <a:lnTo>
                  <a:pt x="268428" y="132875"/>
                </a:lnTo>
                <a:lnTo>
                  <a:pt x="282297" y="126593"/>
                </a:lnTo>
                <a:lnTo>
                  <a:pt x="287690" y="122148"/>
                </a:lnTo>
                <a:lnTo>
                  <a:pt x="288520" y="120904"/>
                </a:lnTo>
                <a:lnTo>
                  <a:pt x="242351" y="120904"/>
                </a:lnTo>
                <a:lnTo>
                  <a:pt x="235061" y="118592"/>
                </a:lnTo>
                <a:lnTo>
                  <a:pt x="229609" y="113969"/>
                </a:lnTo>
                <a:lnTo>
                  <a:pt x="224275" y="109347"/>
                </a:lnTo>
                <a:lnTo>
                  <a:pt x="221608" y="103242"/>
                </a:lnTo>
                <a:lnTo>
                  <a:pt x="221608" y="87477"/>
                </a:lnTo>
                <a:lnTo>
                  <a:pt x="224393" y="81373"/>
                </a:lnTo>
                <a:lnTo>
                  <a:pt x="229964" y="77343"/>
                </a:lnTo>
                <a:lnTo>
                  <a:pt x="235535" y="73194"/>
                </a:lnTo>
                <a:lnTo>
                  <a:pt x="242707" y="71120"/>
                </a:lnTo>
                <a:lnTo>
                  <a:pt x="286994" y="71120"/>
                </a:lnTo>
                <a:lnTo>
                  <a:pt x="286327" y="70231"/>
                </a:lnTo>
                <a:lnTo>
                  <a:pt x="280519" y="66260"/>
                </a:lnTo>
                <a:lnTo>
                  <a:pt x="273170" y="64008"/>
                </a:lnTo>
                <a:lnTo>
                  <a:pt x="279571" y="61518"/>
                </a:lnTo>
                <a:lnTo>
                  <a:pt x="283349" y="58674"/>
                </a:lnTo>
                <a:lnTo>
                  <a:pt x="243655" y="58674"/>
                </a:lnTo>
                <a:lnTo>
                  <a:pt x="237254" y="56658"/>
                </a:lnTo>
                <a:lnTo>
                  <a:pt x="232276" y="52628"/>
                </a:lnTo>
                <a:lnTo>
                  <a:pt x="227416" y="48598"/>
                </a:lnTo>
                <a:lnTo>
                  <a:pt x="224986" y="43264"/>
                </a:lnTo>
                <a:lnTo>
                  <a:pt x="225011" y="29218"/>
                </a:lnTo>
                <a:lnTo>
                  <a:pt x="227357" y="23647"/>
                </a:lnTo>
                <a:lnTo>
                  <a:pt x="236839" y="15824"/>
                </a:lnTo>
                <a:lnTo>
                  <a:pt x="243299" y="13868"/>
                </a:lnTo>
                <a:lnTo>
                  <a:pt x="286743" y="13868"/>
                </a:lnTo>
                <a:lnTo>
                  <a:pt x="285616" y="12031"/>
                </a:lnTo>
                <a:lnTo>
                  <a:pt x="280815" y="7941"/>
                </a:lnTo>
                <a:lnTo>
                  <a:pt x="274414" y="4978"/>
                </a:lnTo>
                <a:lnTo>
                  <a:pt x="268132" y="1896"/>
                </a:lnTo>
                <a:lnTo>
                  <a:pt x="260487" y="355"/>
                </a:lnTo>
                <a:close/>
              </a:path>
              <a:path w="297179" h="134620">
                <a:moveTo>
                  <a:pt x="286994" y="71120"/>
                </a:moveTo>
                <a:lnTo>
                  <a:pt x="260368" y="71120"/>
                </a:lnTo>
                <a:lnTo>
                  <a:pt x="267539" y="73253"/>
                </a:lnTo>
                <a:lnTo>
                  <a:pt x="272992" y="77520"/>
                </a:lnTo>
                <a:lnTo>
                  <a:pt x="278444" y="81669"/>
                </a:lnTo>
                <a:lnTo>
                  <a:pt x="281064" y="87477"/>
                </a:lnTo>
                <a:lnTo>
                  <a:pt x="281171" y="103242"/>
                </a:lnTo>
                <a:lnTo>
                  <a:pt x="278504" y="109347"/>
                </a:lnTo>
                <a:lnTo>
                  <a:pt x="267836" y="118592"/>
                </a:lnTo>
                <a:lnTo>
                  <a:pt x="260605" y="120904"/>
                </a:lnTo>
                <a:lnTo>
                  <a:pt x="288520" y="120904"/>
                </a:lnTo>
                <a:lnTo>
                  <a:pt x="291483" y="116459"/>
                </a:lnTo>
                <a:lnTo>
                  <a:pt x="295276" y="110650"/>
                </a:lnTo>
                <a:lnTo>
                  <a:pt x="297173" y="103894"/>
                </a:lnTo>
                <a:lnTo>
                  <a:pt x="297173" y="88248"/>
                </a:lnTo>
                <a:lnTo>
                  <a:pt x="295038" y="81669"/>
                </a:lnTo>
                <a:lnTo>
                  <a:pt x="294933" y="81432"/>
                </a:lnTo>
                <a:lnTo>
                  <a:pt x="290594" y="75920"/>
                </a:lnTo>
                <a:lnTo>
                  <a:pt x="286994" y="71120"/>
                </a:lnTo>
                <a:close/>
              </a:path>
              <a:path w="297179" h="134620">
                <a:moveTo>
                  <a:pt x="286743" y="13868"/>
                </a:moveTo>
                <a:lnTo>
                  <a:pt x="259775" y="13868"/>
                </a:lnTo>
                <a:lnTo>
                  <a:pt x="266295" y="15824"/>
                </a:lnTo>
                <a:lnTo>
                  <a:pt x="275777" y="23647"/>
                </a:lnTo>
                <a:lnTo>
                  <a:pt x="278148" y="29218"/>
                </a:lnTo>
                <a:lnTo>
                  <a:pt x="278066" y="43264"/>
                </a:lnTo>
                <a:lnTo>
                  <a:pt x="275659" y="48480"/>
                </a:lnTo>
                <a:lnTo>
                  <a:pt x="265821" y="56658"/>
                </a:lnTo>
                <a:lnTo>
                  <a:pt x="259420" y="58674"/>
                </a:lnTo>
                <a:lnTo>
                  <a:pt x="283349" y="58674"/>
                </a:lnTo>
                <a:lnTo>
                  <a:pt x="293795" y="28092"/>
                </a:lnTo>
                <a:lnTo>
                  <a:pt x="292135" y="22343"/>
                </a:lnTo>
                <a:lnTo>
                  <a:pt x="288816" y="17246"/>
                </a:lnTo>
                <a:lnTo>
                  <a:pt x="286743" y="13868"/>
                </a:lnTo>
                <a:close/>
              </a:path>
            </a:pathLst>
          </a:custGeom>
          <a:solidFill>
            <a:srgbClr val="686868"/>
          </a:solidFill>
        </p:spPr>
        <p:txBody>
          <a:bodyPr wrap="square" lIns="0" tIns="0" rIns="0" bIns="0" rtlCol="0"/>
          <a:lstStyle/>
          <a:p>
            <a:endParaRPr sz="1154"/>
          </a:p>
        </p:txBody>
      </p:sp>
      <p:sp>
        <p:nvSpPr>
          <p:cNvPr id="29" name="object 29"/>
          <p:cNvSpPr/>
          <p:nvPr/>
        </p:nvSpPr>
        <p:spPr>
          <a:xfrm>
            <a:off x="6759504" y="3784435"/>
            <a:ext cx="495210" cy="84707"/>
          </a:xfrm>
          <a:custGeom>
            <a:avLst/>
            <a:gdLst/>
            <a:ahLst/>
            <a:cxnLst/>
            <a:rect l="l" t="t" r="r" b="b"/>
            <a:pathLst>
              <a:path w="772160" h="132079">
                <a:moveTo>
                  <a:pt x="33426" y="2667"/>
                </a:moveTo>
                <a:lnTo>
                  <a:pt x="0" y="2667"/>
                </a:lnTo>
                <a:lnTo>
                  <a:pt x="0" y="17424"/>
                </a:lnTo>
                <a:lnTo>
                  <a:pt x="17068" y="17424"/>
                </a:lnTo>
                <a:lnTo>
                  <a:pt x="17068" y="131216"/>
                </a:lnTo>
                <a:lnTo>
                  <a:pt x="33426" y="131216"/>
                </a:lnTo>
                <a:lnTo>
                  <a:pt x="33426" y="2667"/>
                </a:lnTo>
                <a:close/>
              </a:path>
              <a:path w="772160" h="132079">
                <a:moveTo>
                  <a:pt x="108691" y="0"/>
                </a:moveTo>
                <a:lnTo>
                  <a:pt x="66019" y="36704"/>
                </a:lnTo>
                <a:lnTo>
                  <a:pt x="63237" y="67741"/>
                </a:lnTo>
                <a:lnTo>
                  <a:pt x="63430" y="75409"/>
                </a:lnTo>
                <a:lnTo>
                  <a:pt x="72909" y="113658"/>
                </a:lnTo>
                <a:lnTo>
                  <a:pt x="110291" y="131572"/>
                </a:lnTo>
                <a:lnTo>
                  <a:pt x="119300" y="131572"/>
                </a:lnTo>
                <a:lnTo>
                  <a:pt x="126945" y="129675"/>
                </a:lnTo>
                <a:lnTo>
                  <a:pt x="133227" y="125882"/>
                </a:lnTo>
                <a:lnTo>
                  <a:pt x="139628" y="122089"/>
                </a:lnTo>
                <a:lnTo>
                  <a:pt x="143377" y="118059"/>
                </a:lnTo>
                <a:lnTo>
                  <a:pt x="99682" y="118059"/>
                </a:lnTo>
                <a:lnTo>
                  <a:pt x="92215" y="115273"/>
                </a:lnTo>
                <a:lnTo>
                  <a:pt x="86999" y="109702"/>
                </a:lnTo>
                <a:lnTo>
                  <a:pt x="81784" y="104013"/>
                </a:lnTo>
                <a:lnTo>
                  <a:pt x="79281" y="96960"/>
                </a:lnTo>
                <a:lnTo>
                  <a:pt x="79176" y="81610"/>
                </a:lnTo>
                <a:lnTo>
                  <a:pt x="80539" y="76513"/>
                </a:lnTo>
                <a:lnTo>
                  <a:pt x="83265" y="72364"/>
                </a:lnTo>
                <a:lnTo>
                  <a:pt x="86110" y="68097"/>
                </a:lnTo>
                <a:lnTo>
                  <a:pt x="88814" y="65786"/>
                </a:lnTo>
                <a:lnTo>
                  <a:pt x="77220" y="65786"/>
                </a:lnTo>
                <a:lnTo>
                  <a:pt x="84866" y="25780"/>
                </a:lnTo>
                <a:lnTo>
                  <a:pt x="108513" y="13512"/>
                </a:lnTo>
                <a:lnTo>
                  <a:pt x="139709" y="13512"/>
                </a:lnTo>
                <a:lnTo>
                  <a:pt x="136072" y="9423"/>
                </a:lnTo>
                <a:lnTo>
                  <a:pt x="130627" y="5300"/>
                </a:lnTo>
                <a:lnTo>
                  <a:pt x="124248" y="2355"/>
                </a:lnTo>
                <a:lnTo>
                  <a:pt x="116936" y="588"/>
                </a:lnTo>
                <a:lnTo>
                  <a:pt x="108691" y="0"/>
                </a:lnTo>
                <a:close/>
              </a:path>
              <a:path w="772160" h="132079">
                <a:moveTo>
                  <a:pt x="143016" y="59740"/>
                </a:moveTo>
                <a:lnTo>
                  <a:pt x="117818" y="59740"/>
                </a:lnTo>
                <a:lnTo>
                  <a:pt x="124752" y="62407"/>
                </a:lnTo>
                <a:lnTo>
                  <a:pt x="129493" y="67741"/>
                </a:lnTo>
                <a:lnTo>
                  <a:pt x="134235" y="72957"/>
                </a:lnTo>
                <a:lnTo>
                  <a:pt x="136605" y="80187"/>
                </a:lnTo>
                <a:lnTo>
                  <a:pt x="136605" y="98204"/>
                </a:lnTo>
                <a:lnTo>
                  <a:pt x="134116" y="105198"/>
                </a:lnTo>
                <a:lnTo>
                  <a:pt x="124278" y="115510"/>
                </a:lnTo>
                <a:lnTo>
                  <a:pt x="117699" y="118059"/>
                </a:lnTo>
                <a:lnTo>
                  <a:pt x="143377" y="118059"/>
                </a:lnTo>
                <a:lnTo>
                  <a:pt x="144369" y="116992"/>
                </a:lnTo>
                <a:lnTo>
                  <a:pt x="147451" y="110591"/>
                </a:lnTo>
                <a:lnTo>
                  <a:pt x="150652" y="104190"/>
                </a:lnTo>
                <a:lnTo>
                  <a:pt x="152252" y="96960"/>
                </a:lnTo>
                <a:lnTo>
                  <a:pt x="152252" y="88900"/>
                </a:lnTo>
                <a:lnTo>
                  <a:pt x="151563" y="79398"/>
                </a:lnTo>
                <a:lnTo>
                  <a:pt x="149496" y="70986"/>
                </a:lnTo>
                <a:lnTo>
                  <a:pt x="146051" y="63663"/>
                </a:lnTo>
                <a:lnTo>
                  <a:pt x="143016" y="59740"/>
                </a:lnTo>
                <a:close/>
              </a:path>
              <a:path w="772160" h="132079">
                <a:moveTo>
                  <a:pt x="112069" y="46050"/>
                </a:moveTo>
                <a:lnTo>
                  <a:pt x="104246" y="46050"/>
                </a:lnTo>
                <a:lnTo>
                  <a:pt x="97134" y="47828"/>
                </a:lnTo>
                <a:lnTo>
                  <a:pt x="84451" y="54821"/>
                </a:lnTo>
                <a:lnTo>
                  <a:pt x="79947" y="59622"/>
                </a:lnTo>
                <a:lnTo>
                  <a:pt x="77220" y="65786"/>
                </a:lnTo>
                <a:lnTo>
                  <a:pt x="88814" y="65786"/>
                </a:lnTo>
                <a:lnTo>
                  <a:pt x="89785" y="64956"/>
                </a:lnTo>
                <a:lnTo>
                  <a:pt x="94289" y="62941"/>
                </a:lnTo>
                <a:lnTo>
                  <a:pt x="98793" y="60807"/>
                </a:lnTo>
                <a:lnTo>
                  <a:pt x="103594" y="59740"/>
                </a:lnTo>
                <a:lnTo>
                  <a:pt x="143016" y="59740"/>
                </a:lnTo>
                <a:lnTo>
                  <a:pt x="141228" y="57429"/>
                </a:lnTo>
                <a:lnTo>
                  <a:pt x="135339" y="52451"/>
                </a:lnTo>
                <a:lnTo>
                  <a:pt x="128516" y="48895"/>
                </a:lnTo>
                <a:lnTo>
                  <a:pt x="120759" y="46761"/>
                </a:lnTo>
                <a:lnTo>
                  <a:pt x="112069" y="46050"/>
                </a:lnTo>
                <a:close/>
              </a:path>
              <a:path w="772160" h="132079">
                <a:moveTo>
                  <a:pt x="139709" y="13512"/>
                </a:moveTo>
                <a:lnTo>
                  <a:pt x="108513" y="13512"/>
                </a:lnTo>
                <a:lnTo>
                  <a:pt x="117703" y="14746"/>
                </a:lnTo>
                <a:lnTo>
                  <a:pt x="124826" y="18446"/>
                </a:lnTo>
                <a:lnTo>
                  <a:pt x="129882" y="24614"/>
                </a:lnTo>
                <a:lnTo>
                  <a:pt x="132872" y="33248"/>
                </a:lnTo>
                <a:lnTo>
                  <a:pt x="147807" y="33248"/>
                </a:lnTo>
                <a:lnTo>
                  <a:pt x="146407" y="26358"/>
                </a:lnTo>
                <a:lnTo>
                  <a:pt x="143984" y="20091"/>
                </a:lnTo>
                <a:lnTo>
                  <a:pt x="140539" y="14446"/>
                </a:lnTo>
                <a:lnTo>
                  <a:pt x="139709" y="13512"/>
                </a:lnTo>
                <a:close/>
              </a:path>
              <a:path w="772160" h="132079">
                <a:moveTo>
                  <a:pt x="231083" y="33782"/>
                </a:moveTo>
                <a:lnTo>
                  <a:pt x="212769" y="33782"/>
                </a:lnTo>
                <a:lnTo>
                  <a:pt x="244240" y="82854"/>
                </a:lnTo>
                <a:lnTo>
                  <a:pt x="212769" y="131216"/>
                </a:lnTo>
                <a:lnTo>
                  <a:pt x="229660" y="131216"/>
                </a:lnTo>
                <a:lnTo>
                  <a:pt x="251885" y="94945"/>
                </a:lnTo>
                <a:lnTo>
                  <a:pt x="270136" y="94945"/>
                </a:lnTo>
                <a:lnTo>
                  <a:pt x="261842" y="81965"/>
                </a:lnTo>
                <a:lnTo>
                  <a:pt x="269694" y="69875"/>
                </a:lnTo>
                <a:lnTo>
                  <a:pt x="254197" y="69875"/>
                </a:lnTo>
                <a:lnTo>
                  <a:pt x="231083" y="33782"/>
                </a:lnTo>
                <a:close/>
              </a:path>
              <a:path w="772160" h="132079">
                <a:moveTo>
                  <a:pt x="270136" y="94945"/>
                </a:moveTo>
                <a:lnTo>
                  <a:pt x="251885" y="94945"/>
                </a:lnTo>
                <a:lnTo>
                  <a:pt x="274999" y="131216"/>
                </a:lnTo>
                <a:lnTo>
                  <a:pt x="293313" y="131216"/>
                </a:lnTo>
                <a:lnTo>
                  <a:pt x="270136" y="94945"/>
                </a:lnTo>
                <a:close/>
              </a:path>
              <a:path w="772160" h="132079">
                <a:moveTo>
                  <a:pt x="293135" y="33782"/>
                </a:moveTo>
                <a:lnTo>
                  <a:pt x="276244" y="33782"/>
                </a:lnTo>
                <a:lnTo>
                  <a:pt x="254197" y="69875"/>
                </a:lnTo>
                <a:lnTo>
                  <a:pt x="269694" y="69875"/>
                </a:lnTo>
                <a:lnTo>
                  <a:pt x="293135" y="33782"/>
                </a:lnTo>
                <a:close/>
              </a:path>
              <a:path w="772160" h="132079">
                <a:moveTo>
                  <a:pt x="371743" y="96367"/>
                </a:moveTo>
                <a:lnTo>
                  <a:pt x="355919" y="96367"/>
                </a:lnTo>
                <a:lnTo>
                  <a:pt x="357730" y="103968"/>
                </a:lnTo>
                <a:lnTo>
                  <a:pt x="391301" y="130971"/>
                </a:lnTo>
                <a:lnTo>
                  <a:pt x="400191" y="131572"/>
                </a:lnTo>
                <a:lnTo>
                  <a:pt x="409911" y="131572"/>
                </a:lnTo>
                <a:lnTo>
                  <a:pt x="418030" y="129616"/>
                </a:lnTo>
                <a:lnTo>
                  <a:pt x="424550" y="125704"/>
                </a:lnTo>
                <a:lnTo>
                  <a:pt x="431188" y="121793"/>
                </a:lnTo>
                <a:lnTo>
                  <a:pt x="434795" y="117881"/>
                </a:lnTo>
                <a:lnTo>
                  <a:pt x="392783" y="117881"/>
                </a:lnTo>
                <a:lnTo>
                  <a:pt x="386501" y="115984"/>
                </a:lnTo>
                <a:lnTo>
                  <a:pt x="376544" y="108398"/>
                </a:lnTo>
                <a:lnTo>
                  <a:pt x="373284" y="103124"/>
                </a:lnTo>
                <a:lnTo>
                  <a:pt x="371743" y="96367"/>
                </a:lnTo>
                <a:close/>
              </a:path>
              <a:path w="772160" h="132079">
                <a:moveTo>
                  <a:pt x="436031" y="58140"/>
                </a:moveTo>
                <a:lnTo>
                  <a:pt x="409792" y="58140"/>
                </a:lnTo>
                <a:lnTo>
                  <a:pt x="416786" y="60689"/>
                </a:lnTo>
                <a:lnTo>
                  <a:pt x="421527" y="65786"/>
                </a:lnTo>
                <a:lnTo>
                  <a:pt x="426269" y="70764"/>
                </a:lnTo>
                <a:lnTo>
                  <a:pt x="428639" y="77876"/>
                </a:lnTo>
                <a:lnTo>
                  <a:pt x="428639" y="96367"/>
                </a:lnTo>
                <a:lnTo>
                  <a:pt x="426269" y="103835"/>
                </a:lnTo>
                <a:lnTo>
                  <a:pt x="421527" y="109524"/>
                </a:lnTo>
                <a:lnTo>
                  <a:pt x="416786" y="115095"/>
                </a:lnTo>
                <a:lnTo>
                  <a:pt x="409733" y="117881"/>
                </a:lnTo>
                <a:lnTo>
                  <a:pt x="434795" y="117881"/>
                </a:lnTo>
                <a:lnTo>
                  <a:pt x="436107" y="116459"/>
                </a:lnTo>
                <a:lnTo>
                  <a:pt x="442508" y="102946"/>
                </a:lnTo>
                <a:lnTo>
                  <a:pt x="444108" y="95300"/>
                </a:lnTo>
                <a:lnTo>
                  <a:pt x="444108" y="79535"/>
                </a:lnTo>
                <a:lnTo>
                  <a:pt x="442745" y="72720"/>
                </a:lnTo>
                <a:lnTo>
                  <a:pt x="439781" y="65726"/>
                </a:lnTo>
                <a:lnTo>
                  <a:pt x="437411" y="59800"/>
                </a:lnTo>
                <a:lnTo>
                  <a:pt x="436031" y="58140"/>
                </a:lnTo>
                <a:close/>
              </a:path>
              <a:path w="772160" h="132079">
                <a:moveTo>
                  <a:pt x="435929" y="2489"/>
                </a:moveTo>
                <a:lnTo>
                  <a:pt x="358586" y="2489"/>
                </a:lnTo>
                <a:lnTo>
                  <a:pt x="358586" y="75031"/>
                </a:lnTo>
                <a:lnTo>
                  <a:pt x="373877" y="75031"/>
                </a:lnTo>
                <a:lnTo>
                  <a:pt x="376010" y="69816"/>
                </a:lnTo>
                <a:lnTo>
                  <a:pt x="379389" y="65726"/>
                </a:lnTo>
                <a:lnTo>
                  <a:pt x="388753" y="59681"/>
                </a:lnTo>
                <a:lnTo>
                  <a:pt x="394265" y="58140"/>
                </a:lnTo>
                <a:lnTo>
                  <a:pt x="436031" y="58140"/>
                </a:lnTo>
                <a:lnTo>
                  <a:pt x="435292" y="57251"/>
                </a:lnTo>
                <a:lnTo>
                  <a:pt x="373521" y="57251"/>
                </a:lnTo>
                <a:lnTo>
                  <a:pt x="373521" y="16713"/>
                </a:lnTo>
                <a:lnTo>
                  <a:pt x="435929" y="16713"/>
                </a:lnTo>
                <a:lnTo>
                  <a:pt x="435929" y="2489"/>
                </a:lnTo>
                <a:close/>
              </a:path>
              <a:path w="772160" h="132079">
                <a:moveTo>
                  <a:pt x="412696" y="44272"/>
                </a:moveTo>
                <a:lnTo>
                  <a:pt x="396694" y="44272"/>
                </a:lnTo>
                <a:lnTo>
                  <a:pt x="390946" y="45516"/>
                </a:lnTo>
                <a:lnTo>
                  <a:pt x="385612" y="48006"/>
                </a:lnTo>
                <a:lnTo>
                  <a:pt x="380278" y="50376"/>
                </a:lnTo>
                <a:lnTo>
                  <a:pt x="376247" y="53458"/>
                </a:lnTo>
                <a:lnTo>
                  <a:pt x="373521" y="57251"/>
                </a:lnTo>
                <a:lnTo>
                  <a:pt x="435292" y="57251"/>
                </a:lnTo>
                <a:lnTo>
                  <a:pt x="433025" y="54525"/>
                </a:lnTo>
                <a:lnTo>
                  <a:pt x="426861" y="50495"/>
                </a:lnTo>
                <a:lnTo>
                  <a:pt x="420697" y="46346"/>
                </a:lnTo>
                <a:lnTo>
                  <a:pt x="412696" y="44272"/>
                </a:lnTo>
                <a:close/>
              </a:path>
              <a:path w="772160" h="132079">
                <a:moveTo>
                  <a:pt x="570262" y="73075"/>
                </a:moveTo>
                <a:lnTo>
                  <a:pt x="555149" y="73075"/>
                </a:lnTo>
                <a:lnTo>
                  <a:pt x="555149" y="111480"/>
                </a:lnTo>
                <a:lnTo>
                  <a:pt x="570262" y="111480"/>
                </a:lnTo>
                <a:lnTo>
                  <a:pt x="570262" y="73075"/>
                </a:lnTo>
                <a:close/>
              </a:path>
              <a:path w="772160" h="132079">
                <a:moveTo>
                  <a:pt x="608134" y="59385"/>
                </a:moveTo>
                <a:lnTo>
                  <a:pt x="517456" y="59385"/>
                </a:lnTo>
                <a:lnTo>
                  <a:pt x="517456" y="73075"/>
                </a:lnTo>
                <a:lnTo>
                  <a:pt x="608134" y="73075"/>
                </a:lnTo>
                <a:lnTo>
                  <a:pt x="608134" y="59385"/>
                </a:lnTo>
                <a:close/>
              </a:path>
              <a:path w="772160" h="132079">
                <a:moveTo>
                  <a:pt x="570262" y="20802"/>
                </a:moveTo>
                <a:lnTo>
                  <a:pt x="555149" y="20802"/>
                </a:lnTo>
                <a:lnTo>
                  <a:pt x="555149" y="59385"/>
                </a:lnTo>
                <a:lnTo>
                  <a:pt x="570262" y="59385"/>
                </a:lnTo>
                <a:lnTo>
                  <a:pt x="570262" y="20802"/>
                </a:lnTo>
                <a:close/>
              </a:path>
              <a:path w="772160" h="132079">
                <a:moveTo>
                  <a:pt x="699562" y="96367"/>
                </a:moveTo>
                <a:lnTo>
                  <a:pt x="683738" y="96367"/>
                </a:lnTo>
                <a:lnTo>
                  <a:pt x="685549" y="103968"/>
                </a:lnTo>
                <a:lnTo>
                  <a:pt x="719120" y="130971"/>
                </a:lnTo>
                <a:lnTo>
                  <a:pt x="728010" y="131572"/>
                </a:lnTo>
                <a:lnTo>
                  <a:pt x="737730" y="131572"/>
                </a:lnTo>
                <a:lnTo>
                  <a:pt x="745849" y="129616"/>
                </a:lnTo>
                <a:lnTo>
                  <a:pt x="752369" y="125704"/>
                </a:lnTo>
                <a:lnTo>
                  <a:pt x="759006" y="121793"/>
                </a:lnTo>
                <a:lnTo>
                  <a:pt x="762614" y="117881"/>
                </a:lnTo>
                <a:lnTo>
                  <a:pt x="720602" y="117881"/>
                </a:lnTo>
                <a:lnTo>
                  <a:pt x="714319" y="115984"/>
                </a:lnTo>
                <a:lnTo>
                  <a:pt x="704363" y="108398"/>
                </a:lnTo>
                <a:lnTo>
                  <a:pt x="701103" y="103124"/>
                </a:lnTo>
                <a:lnTo>
                  <a:pt x="699562" y="96367"/>
                </a:lnTo>
                <a:close/>
              </a:path>
              <a:path w="772160" h="132079">
                <a:moveTo>
                  <a:pt x="763850" y="58140"/>
                </a:moveTo>
                <a:lnTo>
                  <a:pt x="737611" y="58140"/>
                </a:lnTo>
                <a:lnTo>
                  <a:pt x="744605" y="60689"/>
                </a:lnTo>
                <a:lnTo>
                  <a:pt x="749346" y="65786"/>
                </a:lnTo>
                <a:lnTo>
                  <a:pt x="754087" y="70764"/>
                </a:lnTo>
                <a:lnTo>
                  <a:pt x="756458" y="77876"/>
                </a:lnTo>
                <a:lnTo>
                  <a:pt x="756458" y="96367"/>
                </a:lnTo>
                <a:lnTo>
                  <a:pt x="754087" y="103835"/>
                </a:lnTo>
                <a:lnTo>
                  <a:pt x="749346" y="109524"/>
                </a:lnTo>
                <a:lnTo>
                  <a:pt x="744605" y="115095"/>
                </a:lnTo>
                <a:lnTo>
                  <a:pt x="737552" y="117881"/>
                </a:lnTo>
                <a:lnTo>
                  <a:pt x="762614" y="117881"/>
                </a:lnTo>
                <a:lnTo>
                  <a:pt x="763926" y="116459"/>
                </a:lnTo>
                <a:lnTo>
                  <a:pt x="770326" y="102946"/>
                </a:lnTo>
                <a:lnTo>
                  <a:pt x="771927" y="95300"/>
                </a:lnTo>
                <a:lnTo>
                  <a:pt x="771927" y="79535"/>
                </a:lnTo>
                <a:lnTo>
                  <a:pt x="770563" y="72720"/>
                </a:lnTo>
                <a:lnTo>
                  <a:pt x="767600" y="65726"/>
                </a:lnTo>
                <a:lnTo>
                  <a:pt x="765229" y="59800"/>
                </a:lnTo>
                <a:lnTo>
                  <a:pt x="763850" y="58140"/>
                </a:lnTo>
                <a:close/>
              </a:path>
              <a:path w="772160" h="132079">
                <a:moveTo>
                  <a:pt x="763748" y="2489"/>
                </a:moveTo>
                <a:lnTo>
                  <a:pt x="686405" y="2489"/>
                </a:lnTo>
                <a:lnTo>
                  <a:pt x="686405" y="75031"/>
                </a:lnTo>
                <a:lnTo>
                  <a:pt x="701696" y="75031"/>
                </a:lnTo>
                <a:lnTo>
                  <a:pt x="703829" y="69816"/>
                </a:lnTo>
                <a:lnTo>
                  <a:pt x="707207" y="65726"/>
                </a:lnTo>
                <a:lnTo>
                  <a:pt x="716571" y="59681"/>
                </a:lnTo>
                <a:lnTo>
                  <a:pt x="722083" y="58140"/>
                </a:lnTo>
                <a:lnTo>
                  <a:pt x="763850" y="58140"/>
                </a:lnTo>
                <a:lnTo>
                  <a:pt x="763110" y="57251"/>
                </a:lnTo>
                <a:lnTo>
                  <a:pt x="701340" y="57251"/>
                </a:lnTo>
                <a:lnTo>
                  <a:pt x="701340" y="16713"/>
                </a:lnTo>
                <a:lnTo>
                  <a:pt x="763748" y="16713"/>
                </a:lnTo>
                <a:lnTo>
                  <a:pt x="763748" y="2489"/>
                </a:lnTo>
                <a:close/>
              </a:path>
              <a:path w="772160" h="132079">
                <a:moveTo>
                  <a:pt x="740515" y="44272"/>
                </a:moveTo>
                <a:lnTo>
                  <a:pt x="724513" y="44272"/>
                </a:lnTo>
                <a:lnTo>
                  <a:pt x="718764" y="45516"/>
                </a:lnTo>
                <a:lnTo>
                  <a:pt x="713430" y="48006"/>
                </a:lnTo>
                <a:lnTo>
                  <a:pt x="708096" y="50376"/>
                </a:lnTo>
                <a:lnTo>
                  <a:pt x="704066" y="53458"/>
                </a:lnTo>
                <a:lnTo>
                  <a:pt x="701340" y="57251"/>
                </a:lnTo>
                <a:lnTo>
                  <a:pt x="763110" y="57251"/>
                </a:lnTo>
                <a:lnTo>
                  <a:pt x="760844" y="54525"/>
                </a:lnTo>
                <a:lnTo>
                  <a:pt x="754680" y="50495"/>
                </a:lnTo>
                <a:lnTo>
                  <a:pt x="748516" y="46346"/>
                </a:lnTo>
                <a:lnTo>
                  <a:pt x="740515" y="44272"/>
                </a:lnTo>
                <a:close/>
              </a:path>
            </a:pathLst>
          </a:custGeom>
          <a:solidFill>
            <a:srgbClr val="686868"/>
          </a:solidFill>
        </p:spPr>
        <p:txBody>
          <a:bodyPr wrap="square" lIns="0" tIns="0" rIns="0" bIns="0" rtlCol="0"/>
          <a:lstStyle/>
          <a:p>
            <a:endParaRPr sz="1154"/>
          </a:p>
        </p:txBody>
      </p:sp>
      <p:pic>
        <p:nvPicPr>
          <p:cNvPr id="30" name="object 30"/>
          <p:cNvPicPr/>
          <p:nvPr/>
        </p:nvPicPr>
        <p:blipFill>
          <a:blip r:embed="rId10" cstate="print"/>
          <a:stretch>
            <a:fillRect/>
          </a:stretch>
        </p:blipFill>
        <p:spPr>
          <a:xfrm>
            <a:off x="7126560" y="3996659"/>
            <a:ext cx="129976" cy="85977"/>
          </a:xfrm>
          <a:prstGeom prst="rect">
            <a:avLst/>
          </a:prstGeom>
        </p:spPr>
      </p:pic>
      <p:sp>
        <p:nvSpPr>
          <p:cNvPr id="31" name="object 31"/>
          <p:cNvSpPr/>
          <p:nvPr/>
        </p:nvSpPr>
        <p:spPr>
          <a:xfrm>
            <a:off x="7620723" y="3784436"/>
            <a:ext cx="532268" cy="86743"/>
          </a:xfrm>
          <a:custGeom>
            <a:avLst/>
            <a:gdLst/>
            <a:ahLst/>
            <a:cxnLst/>
            <a:rect l="l" t="t" r="r" b="b"/>
            <a:pathLst>
              <a:path w="829945" h="135254">
                <a:moveTo>
                  <a:pt x="33426" y="2667"/>
                </a:moveTo>
                <a:lnTo>
                  <a:pt x="0" y="2667"/>
                </a:lnTo>
                <a:lnTo>
                  <a:pt x="0" y="17424"/>
                </a:lnTo>
                <a:lnTo>
                  <a:pt x="17068" y="17424"/>
                </a:lnTo>
                <a:lnTo>
                  <a:pt x="17068" y="131216"/>
                </a:lnTo>
                <a:lnTo>
                  <a:pt x="33426" y="131216"/>
                </a:lnTo>
                <a:lnTo>
                  <a:pt x="33426" y="2667"/>
                </a:lnTo>
                <a:close/>
              </a:path>
              <a:path w="829945" h="135254">
                <a:moveTo>
                  <a:pt x="108691" y="0"/>
                </a:moveTo>
                <a:lnTo>
                  <a:pt x="66019" y="36704"/>
                </a:lnTo>
                <a:lnTo>
                  <a:pt x="63237" y="67741"/>
                </a:lnTo>
                <a:lnTo>
                  <a:pt x="63430" y="75409"/>
                </a:lnTo>
                <a:lnTo>
                  <a:pt x="72909" y="113658"/>
                </a:lnTo>
                <a:lnTo>
                  <a:pt x="110291" y="131572"/>
                </a:lnTo>
                <a:lnTo>
                  <a:pt x="119300" y="131572"/>
                </a:lnTo>
                <a:lnTo>
                  <a:pt x="126945" y="129675"/>
                </a:lnTo>
                <a:lnTo>
                  <a:pt x="133227" y="125882"/>
                </a:lnTo>
                <a:lnTo>
                  <a:pt x="139628" y="122089"/>
                </a:lnTo>
                <a:lnTo>
                  <a:pt x="143377" y="118059"/>
                </a:lnTo>
                <a:lnTo>
                  <a:pt x="99682" y="118059"/>
                </a:lnTo>
                <a:lnTo>
                  <a:pt x="92215" y="115273"/>
                </a:lnTo>
                <a:lnTo>
                  <a:pt x="86999" y="109702"/>
                </a:lnTo>
                <a:lnTo>
                  <a:pt x="81784" y="104013"/>
                </a:lnTo>
                <a:lnTo>
                  <a:pt x="79281" y="96960"/>
                </a:lnTo>
                <a:lnTo>
                  <a:pt x="79176" y="81610"/>
                </a:lnTo>
                <a:lnTo>
                  <a:pt x="80539" y="76513"/>
                </a:lnTo>
                <a:lnTo>
                  <a:pt x="83265" y="72364"/>
                </a:lnTo>
                <a:lnTo>
                  <a:pt x="86110" y="68097"/>
                </a:lnTo>
                <a:lnTo>
                  <a:pt x="88814" y="65786"/>
                </a:lnTo>
                <a:lnTo>
                  <a:pt x="77220" y="65786"/>
                </a:lnTo>
                <a:lnTo>
                  <a:pt x="84866" y="25780"/>
                </a:lnTo>
                <a:lnTo>
                  <a:pt x="108513" y="13512"/>
                </a:lnTo>
                <a:lnTo>
                  <a:pt x="139709" y="13512"/>
                </a:lnTo>
                <a:lnTo>
                  <a:pt x="136072" y="9423"/>
                </a:lnTo>
                <a:lnTo>
                  <a:pt x="130627" y="5300"/>
                </a:lnTo>
                <a:lnTo>
                  <a:pt x="124248" y="2355"/>
                </a:lnTo>
                <a:lnTo>
                  <a:pt x="116936" y="588"/>
                </a:lnTo>
                <a:lnTo>
                  <a:pt x="108691" y="0"/>
                </a:lnTo>
                <a:close/>
              </a:path>
              <a:path w="829945" h="135254">
                <a:moveTo>
                  <a:pt x="143016" y="59740"/>
                </a:moveTo>
                <a:lnTo>
                  <a:pt x="117818" y="59740"/>
                </a:lnTo>
                <a:lnTo>
                  <a:pt x="124752" y="62407"/>
                </a:lnTo>
                <a:lnTo>
                  <a:pt x="129493" y="67741"/>
                </a:lnTo>
                <a:lnTo>
                  <a:pt x="134235" y="72957"/>
                </a:lnTo>
                <a:lnTo>
                  <a:pt x="136605" y="80187"/>
                </a:lnTo>
                <a:lnTo>
                  <a:pt x="136605" y="98204"/>
                </a:lnTo>
                <a:lnTo>
                  <a:pt x="134116" y="105198"/>
                </a:lnTo>
                <a:lnTo>
                  <a:pt x="124278" y="115510"/>
                </a:lnTo>
                <a:lnTo>
                  <a:pt x="117699" y="118059"/>
                </a:lnTo>
                <a:lnTo>
                  <a:pt x="143377" y="118059"/>
                </a:lnTo>
                <a:lnTo>
                  <a:pt x="144369" y="116992"/>
                </a:lnTo>
                <a:lnTo>
                  <a:pt x="147451" y="110591"/>
                </a:lnTo>
                <a:lnTo>
                  <a:pt x="150652" y="104190"/>
                </a:lnTo>
                <a:lnTo>
                  <a:pt x="152252" y="96960"/>
                </a:lnTo>
                <a:lnTo>
                  <a:pt x="152252" y="88900"/>
                </a:lnTo>
                <a:lnTo>
                  <a:pt x="151563" y="79398"/>
                </a:lnTo>
                <a:lnTo>
                  <a:pt x="149496" y="70986"/>
                </a:lnTo>
                <a:lnTo>
                  <a:pt x="146051" y="63663"/>
                </a:lnTo>
                <a:lnTo>
                  <a:pt x="143016" y="59740"/>
                </a:lnTo>
                <a:close/>
              </a:path>
              <a:path w="829945" h="135254">
                <a:moveTo>
                  <a:pt x="112069" y="46050"/>
                </a:moveTo>
                <a:lnTo>
                  <a:pt x="104246" y="46050"/>
                </a:lnTo>
                <a:lnTo>
                  <a:pt x="97134" y="47828"/>
                </a:lnTo>
                <a:lnTo>
                  <a:pt x="84451" y="54821"/>
                </a:lnTo>
                <a:lnTo>
                  <a:pt x="79947" y="59622"/>
                </a:lnTo>
                <a:lnTo>
                  <a:pt x="77220" y="65786"/>
                </a:lnTo>
                <a:lnTo>
                  <a:pt x="88814" y="65786"/>
                </a:lnTo>
                <a:lnTo>
                  <a:pt x="89785" y="64956"/>
                </a:lnTo>
                <a:lnTo>
                  <a:pt x="94289" y="62941"/>
                </a:lnTo>
                <a:lnTo>
                  <a:pt x="98793" y="60807"/>
                </a:lnTo>
                <a:lnTo>
                  <a:pt x="103594" y="59740"/>
                </a:lnTo>
                <a:lnTo>
                  <a:pt x="143016" y="59740"/>
                </a:lnTo>
                <a:lnTo>
                  <a:pt x="141228" y="57429"/>
                </a:lnTo>
                <a:lnTo>
                  <a:pt x="135339" y="52451"/>
                </a:lnTo>
                <a:lnTo>
                  <a:pt x="128516" y="48895"/>
                </a:lnTo>
                <a:lnTo>
                  <a:pt x="120759" y="46761"/>
                </a:lnTo>
                <a:lnTo>
                  <a:pt x="112069" y="46050"/>
                </a:lnTo>
                <a:close/>
              </a:path>
              <a:path w="829945" h="135254">
                <a:moveTo>
                  <a:pt x="139709" y="13512"/>
                </a:moveTo>
                <a:lnTo>
                  <a:pt x="108513" y="13512"/>
                </a:lnTo>
                <a:lnTo>
                  <a:pt x="117703" y="14746"/>
                </a:lnTo>
                <a:lnTo>
                  <a:pt x="124826" y="18446"/>
                </a:lnTo>
                <a:lnTo>
                  <a:pt x="129882" y="24614"/>
                </a:lnTo>
                <a:lnTo>
                  <a:pt x="132872" y="33248"/>
                </a:lnTo>
                <a:lnTo>
                  <a:pt x="147807" y="33248"/>
                </a:lnTo>
                <a:lnTo>
                  <a:pt x="146407" y="26358"/>
                </a:lnTo>
                <a:lnTo>
                  <a:pt x="143984" y="20091"/>
                </a:lnTo>
                <a:lnTo>
                  <a:pt x="140539" y="14446"/>
                </a:lnTo>
                <a:lnTo>
                  <a:pt x="139709" y="13512"/>
                </a:lnTo>
                <a:close/>
              </a:path>
              <a:path w="829945" h="135254">
                <a:moveTo>
                  <a:pt x="231083" y="33782"/>
                </a:moveTo>
                <a:lnTo>
                  <a:pt x="212769" y="33782"/>
                </a:lnTo>
                <a:lnTo>
                  <a:pt x="244240" y="82854"/>
                </a:lnTo>
                <a:lnTo>
                  <a:pt x="212769" y="131216"/>
                </a:lnTo>
                <a:lnTo>
                  <a:pt x="229660" y="131216"/>
                </a:lnTo>
                <a:lnTo>
                  <a:pt x="251885" y="94945"/>
                </a:lnTo>
                <a:lnTo>
                  <a:pt x="270136" y="94945"/>
                </a:lnTo>
                <a:lnTo>
                  <a:pt x="261842" y="81965"/>
                </a:lnTo>
                <a:lnTo>
                  <a:pt x="269694" y="69875"/>
                </a:lnTo>
                <a:lnTo>
                  <a:pt x="254197" y="69875"/>
                </a:lnTo>
                <a:lnTo>
                  <a:pt x="231083" y="33782"/>
                </a:lnTo>
                <a:close/>
              </a:path>
              <a:path w="829945" h="135254">
                <a:moveTo>
                  <a:pt x="270136" y="94945"/>
                </a:moveTo>
                <a:lnTo>
                  <a:pt x="251885" y="94945"/>
                </a:lnTo>
                <a:lnTo>
                  <a:pt x="274999" y="131216"/>
                </a:lnTo>
                <a:lnTo>
                  <a:pt x="293313" y="131216"/>
                </a:lnTo>
                <a:lnTo>
                  <a:pt x="270136" y="94945"/>
                </a:lnTo>
                <a:close/>
              </a:path>
              <a:path w="829945" h="135254">
                <a:moveTo>
                  <a:pt x="293135" y="33782"/>
                </a:moveTo>
                <a:lnTo>
                  <a:pt x="276244" y="33782"/>
                </a:lnTo>
                <a:lnTo>
                  <a:pt x="254197" y="69875"/>
                </a:lnTo>
                <a:lnTo>
                  <a:pt x="269694" y="69875"/>
                </a:lnTo>
                <a:lnTo>
                  <a:pt x="293135" y="33782"/>
                </a:lnTo>
                <a:close/>
              </a:path>
              <a:path w="829945" h="135254">
                <a:moveTo>
                  <a:pt x="383122" y="2667"/>
                </a:moveTo>
                <a:lnTo>
                  <a:pt x="349696" y="2667"/>
                </a:lnTo>
                <a:lnTo>
                  <a:pt x="349696" y="17424"/>
                </a:lnTo>
                <a:lnTo>
                  <a:pt x="366765" y="17424"/>
                </a:lnTo>
                <a:lnTo>
                  <a:pt x="366765" y="131216"/>
                </a:lnTo>
                <a:lnTo>
                  <a:pt x="383122" y="131216"/>
                </a:lnTo>
                <a:lnTo>
                  <a:pt x="383122" y="2667"/>
                </a:lnTo>
                <a:close/>
              </a:path>
              <a:path w="829945" h="135254">
                <a:moveTo>
                  <a:pt x="428695" y="96367"/>
                </a:moveTo>
                <a:lnTo>
                  <a:pt x="412871" y="96367"/>
                </a:lnTo>
                <a:lnTo>
                  <a:pt x="414682" y="103968"/>
                </a:lnTo>
                <a:lnTo>
                  <a:pt x="448253" y="130971"/>
                </a:lnTo>
                <a:lnTo>
                  <a:pt x="457143" y="131572"/>
                </a:lnTo>
                <a:lnTo>
                  <a:pt x="466862" y="131572"/>
                </a:lnTo>
                <a:lnTo>
                  <a:pt x="474982" y="129616"/>
                </a:lnTo>
                <a:lnTo>
                  <a:pt x="481501" y="125704"/>
                </a:lnTo>
                <a:lnTo>
                  <a:pt x="488139" y="121793"/>
                </a:lnTo>
                <a:lnTo>
                  <a:pt x="491747" y="117881"/>
                </a:lnTo>
                <a:lnTo>
                  <a:pt x="449734" y="117881"/>
                </a:lnTo>
                <a:lnTo>
                  <a:pt x="443452" y="115984"/>
                </a:lnTo>
                <a:lnTo>
                  <a:pt x="433495" y="108398"/>
                </a:lnTo>
                <a:lnTo>
                  <a:pt x="430236" y="103124"/>
                </a:lnTo>
                <a:lnTo>
                  <a:pt x="428695" y="96367"/>
                </a:lnTo>
                <a:close/>
              </a:path>
              <a:path w="829945" h="135254">
                <a:moveTo>
                  <a:pt x="492982" y="58140"/>
                </a:moveTo>
                <a:lnTo>
                  <a:pt x="466744" y="58140"/>
                </a:lnTo>
                <a:lnTo>
                  <a:pt x="473737" y="60689"/>
                </a:lnTo>
                <a:lnTo>
                  <a:pt x="478479" y="65786"/>
                </a:lnTo>
                <a:lnTo>
                  <a:pt x="483220" y="70764"/>
                </a:lnTo>
                <a:lnTo>
                  <a:pt x="485591" y="77876"/>
                </a:lnTo>
                <a:lnTo>
                  <a:pt x="485591" y="96367"/>
                </a:lnTo>
                <a:lnTo>
                  <a:pt x="483220" y="103835"/>
                </a:lnTo>
                <a:lnTo>
                  <a:pt x="478479" y="109524"/>
                </a:lnTo>
                <a:lnTo>
                  <a:pt x="473737" y="115095"/>
                </a:lnTo>
                <a:lnTo>
                  <a:pt x="466685" y="117881"/>
                </a:lnTo>
                <a:lnTo>
                  <a:pt x="491747" y="117881"/>
                </a:lnTo>
                <a:lnTo>
                  <a:pt x="493058" y="116459"/>
                </a:lnTo>
                <a:lnTo>
                  <a:pt x="499459" y="102946"/>
                </a:lnTo>
                <a:lnTo>
                  <a:pt x="501059" y="95300"/>
                </a:lnTo>
                <a:lnTo>
                  <a:pt x="501059" y="79535"/>
                </a:lnTo>
                <a:lnTo>
                  <a:pt x="499696" y="72720"/>
                </a:lnTo>
                <a:lnTo>
                  <a:pt x="496733" y="65726"/>
                </a:lnTo>
                <a:lnTo>
                  <a:pt x="494362" y="59800"/>
                </a:lnTo>
                <a:lnTo>
                  <a:pt x="492982" y="58140"/>
                </a:lnTo>
                <a:close/>
              </a:path>
              <a:path w="829945" h="135254">
                <a:moveTo>
                  <a:pt x="492881" y="2489"/>
                </a:moveTo>
                <a:lnTo>
                  <a:pt x="415538" y="2489"/>
                </a:lnTo>
                <a:lnTo>
                  <a:pt x="415538" y="75031"/>
                </a:lnTo>
                <a:lnTo>
                  <a:pt x="430828" y="75031"/>
                </a:lnTo>
                <a:lnTo>
                  <a:pt x="432962" y="69816"/>
                </a:lnTo>
                <a:lnTo>
                  <a:pt x="436340" y="65726"/>
                </a:lnTo>
                <a:lnTo>
                  <a:pt x="445704" y="59681"/>
                </a:lnTo>
                <a:lnTo>
                  <a:pt x="451216" y="58140"/>
                </a:lnTo>
                <a:lnTo>
                  <a:pt x="492982" y="58140"/>
                </a:lnTo>
                <a:lnTo>
                  <a:pt x="492243" y="57251"/>
                </a:lnTo>
                <a:lnTo>
                  <a:pt x="430473" y="57251"/>
                </a:lnTo>
                <a:lnTo>
                  <a:pt x="430473" y="16713"/>
                </a:lnTo>
                <a:lnTo>
                  <a:pt x="492881" y="16713"/>
                </a:lnTo>
                <a:lnTo>
                  <a:pt x="492881" y="2489"/>
                </a:lnTo>
                <a:close/>
              </a:path>
              <a:path w="829945" h="135254">
                <a:moveTo>
                  <a:pt x="469648" y="44272"/>
                </a:moveTo>
                <a:lnTo>
                  <a:pt x="453646" y="44272"/>
                </a:lnTo>
                <a:lnTo>
                  <a:pt x="447897" y="45516"/>
                </a:lnTo>
                <a:lnTo>
                  <a:pt x="442563" y="48006"/>
                </a:lnTo>
                <a:lnTo>
                  <a:pt x="437229" y="50376"/>
                </a:lnTo>
                <a:lnTo>
                  <a:pt x="433199" y="53458"/>
                </a:lnTo>
                <a:lnTo>
                  <a:pt x="430473" y="57251"/>
                </a:lnTo>
                <a:lnTo>
                  <a:pt x="492243" y="57251"/>
                </a:lnTo>
                <a:lnTo>
                  <a:pt x="489976" y="54525"/>
                </a:lnTo>
                <a:lnTo>
                  <a:pt x="483813" y="50495"/>
                </a:lnTo>
                <a:lnTo>
                  <a:pt x="477649" y="46346"/>
                </a:lnTo>
                <a:lnTo>
                  <a:pt x="469648" y="44272"/>
                </a:lnTo>
                <a:close/>
              </a:path>
              <a:path w="829945" h="135254">
                <a:moveTo>
                  <a:pt x="627214" y="73075"/>
                </a:moveTo>
                <a:lnTo>
                  <a:pt x="612101" y="73075"/>
                </a:lnTo>
                <a:lnTo>
                  <a:pt x="612101" y="111480"/>
                </a:lnTo>
                <a:lnTo>
                  <a:pt x="627214" y="111480"/>
                </a:lnTo>
                <a:lnTo>
                  <a:pt x="627214" y="73075"/>
                </a:lnTo>
                <a:close/>
              </a:path>
              <a:path w="829945" h="135254">
                <a:moveTo>
                  <a:pt x="665085" y="59385"/>
                </a:moveTo>
                <a:lnTo>
                  <a:pt x="574407" y="59385"/>
                </a:lnTo>
                <a:lnTo>
                  <a:pt x="574407" y="73075"/>
                </a:lnTo>
                <a:lnTo>
                  <a:pt x="665085" y="73075"/>
                </a:lnTo>
                <a:lnTo>
                  <a:pt x="665085" y="59385"/>
                </a:lnTo>
                <a:close/>
              </a:path>
              <a:path w="829945" h="135254">
                <a:moveTo>
                  <a:pt x="627214" y="20802"/>
                </a:moveTo>
                <a:lnTo>
                  <a:pt x="612101" y="20802"/>
                </a:lnTo>
                <a:lnTo>
                  <a:pt x="612101" y="59385"/>
                </a:lnTo>
                <a:lnTo>
                  <a:pt x="627214" y="59385"/>
                </a:lnTo>
                <a:lnTo>
                  <a:pt x="627214" y="20802"/>
                </a:lnTo>
                <a:close/>
              </a:path>
              <a:path w="829945" h="135254">
                <a:moveTo>
                  <a:pt x="792725" y="711"/>
                </a:moveTo>
                <a:lnTo>
                  <a:pt x="774708" y="711"/>
                </a:lnTo>
                <a:lnTo>
                  <a:pt x="767004" y="2252"/>
                </a:lnTo>
                <a:lnTo>
                  <a:pt x="754321" y="8297"/>
                </a:lnTo>
                <a:lnTo>
                  <a:pt x="749579" y="12386"/>
                </a:lnTo>
                <a:lnTo>
                  <a:pt x="746379" y="17602"/>
                </a:lnTo>
                <a:lnTo>
                  <a:pt x="743178" y="22699"/>
                </a:lnTo>
                <a:lnTo>
                  <a:pt x="741578" y="28448"/>
                </a:lnTo>
                <a:lnTo>
                  <a:pt x="741578" y="41960"/>
                </a:lnTo>
                <a:lnTo>
                  <a:pt x="743356" y="48006"/>
                </a:lnTo>
                <a:lnTo>
                  <a:pt x="750468" y="57962"/>
                </a:lnTo>
                <a:lnTo>
                  <a:pt x="755565" y="61755"/>
                </a:lnTo>
                <a:lnTo>
                  <a:pt x="762203" y="64363"/>
                </a:lnTo>
                <a:lnTo>
                  <a:pt x="754854" y="66497"/>
                </a:lnTo>
                <a:lnTo>
                  <a:pt x="749046" y="70408"/>
                </a:lnTo>
                <a:lnTo>
                  <a:pt x="740556" y="81728"/>
                </a:lnTo>
                <a:lnTo>
                  <a:pt x="740437" y="82025"/>
                </a:lnTo>
                <a:lnTo>
                  <a:pt x="738378" y="88603"/>
                </a:lnTo>
                <a:lnTo>
                  <a:pt x="738378" y="104250"/>
                </a:lnTo>
                <a:lnTo>
                  <a:pt x="766767" y="133231"/>
                </a:lnTo>
                <a:lnTo>
                  <a:pt x="774708" y="134772"/>
                </a:lnTo>
                <a:lnTo>
                  <a:pt x="792725" y="134772"/>
                </a:lnTo>
                <a:lnTo>
                  <a:pt x="800667" y="133231"/>
                </a:lnTo>
                <a:lnTo>
                  <a:pt x="814536" y="126949"/>
                </a:lnTo>
                <a:lnTo>
                  <a:pt x="819929" y="122504"/>
                </a:lnTo>
                <a:lnTo>
                  <a:pt x="820759" y="121259"/>
                </a:lnTo>
                <a:lnTo>
                  <a:pt x="774590" y="121259"/>
                </a:lnTo>
                <a:lnTo>
                  <a:pt x="767300" y="118948"/>
                </a:lnTo>
                <a:lnTo>
                  <a:pt x="761847" y="114325"/>
                </a:lnTo>
                <a:lnTo>
                  <a:pt x="756513" y="109702"/>
                </a:lnTo>
                <a:lnTo>
                  <a:pt x="753846" y="103598"/>
                </a:lnTo>
                <a:lnTo>
                  <a:pt x="753846" y="87833"/>
                </a:lnTo>
                <a:lnTo>
                  <a:pt x="756632" y="81728"/>
                </a:lnTo>
                <a:lnTo>
                  <a:pt x="762203" y="77698"/>
                </a:lnTo>
                <a:lnTo>
                  <a:pt x="767774" y="73549"/>
                </a:lnTo>
                <a:lnTo>
                  <a:pt x="774945" y="71475"/>
                </a:lnTo>
                <a:lnTo>
                  <a:pt x="819232" y="71475"/>
                </a:lnTo>
                <a:lnTo>
                  <a:pt x="818566" y="70586"/>
                </a:lnTo>
                <a:lnTo>
                  <a:pt x="812758" y="66615"/>
                </a:lnTo>
                <a:lnTo>
                  <a:pt x="805409" y="64363"/>
                </a:lnTo>
                <a:lnTo>
                  <a:pt x="811809" y="61874"/>
                </a:lnTo>
                <a:lnTo>
                  <a:pt x="815588" y="59029"/>
                </a:lnTo>
                <a:lnTo>
                  <a:pt x="775894" y="59029"/>
                </a:lnTo>
                <a:lnTo>
                  <a:pt x="769493" y="57014"/>
                </a:lnTo>
                <a:lnTo>
                  <a:pt x="764514" y="52984"/>
                </a:lnTo>
                <a:lnTo>
                  <a:pt x="759655" y="48954"/>
                </a:lnTo>
                <a:lnTo>
                  <a:pt x="757225" y="43620"/>
                </a:lnTo>
                <a:lnTo>
                  <a:pt x="757250" y="29574"/>
                </a:lnTo>
                <a:lnTo>
                  <a:pt x="759595" y="24003"/>
                </a:lnTo>
                <a:lnTo>
                  <a:pt x="769078" y="16179"/>
                </a:lnTo>
                <a:lnTo>
                  <a:pt x="775538" y="14224"/>
                </a:lnTo>
                <a:lnTo>
                  <a:pt x="818982" y="14224"/>
                </a:lnTo>
                <a:lnTo>
                  <a:pt x="817854" y="12386"/>
                </a:lnTo>
                <a:lnTo>
                  <a:pt x="813054" y="8297"/>
                </a:lnTo>
                <a:lnTo>
                  <a:pt x="806653" y="5334"/>
                </a:lnTo>
                <a:lnTo>
                  <a:pt x="800371" y="2252"/>
                </a:lnTo>
                <a:lnTo>
                  <a:pt x="792725" y="711"/>
                </a:lnTo>
                <a:close/>
              </a:path>
              <a:path w="829945" h="135254">
                <a:moveTo>
                  <a:pt x="819232" y="71475"/>
                </a:moveTo>
                <a:lnTo>
                  <a:pt x="792607" y="71475"/>
                </a:lnTo>
                <a:lnTo>
                  <a:pt x="799778" y="73609"/>
                </a:lnTo>
                <a:lnTo>
                  <a:pt x="805231" y="77876"/>
                </a:lnTo>
                <a:lnTo>
                  <a:pt x="810683" y="82025"/>
                </a:lnTo>
                <a:lnTo>
                  <a:pt x="813303" y="87833"/>
                </a:lnTo>
                <a:lnTo>
                  <a:pt x="813410" y="103598"/>
                </a:lnTo>
                <a:lnTo>
                  <a:pt x="810743" y="109702"/>
                </a:lnTo>
                <a:lnTo>
                  <a:pt x="800075" y="118948"/>
                </a:lnTo>
                <a:lnTo>
                  <a:pt x="792844" y="121259"/>
                </a:lnTo>
                <a:lnTo>
                  <a:pt x="820759" y="121259"/>
                </a:lnTo>
                <a:lnTo>
                  <a:pt x="823722" y="116814"/>
                </a:lnTo>
                <a:lnTo>
                  <a:pt x="827515" y="111006"/>
                </a:lnTo>
                <a:lnTo>
                  <a:pt x="829412" y="104250"/>
                </a:lnTo>
                <a:lnTo>
                  <a:pt x="829412" y="88603"/>
                </a:lnTo>
                <a:lnTo>
                  <a:pt x="827276" y="82025"/>
                </a:lnTo>
                <a:lnTo>
                  <a:pt x="827172" y="81788"/>
                </a:lnTo>
                <a:lnTo>
                  <a:pt x="822833" y="76276"/>
                </a:lnTo>
                <a:lnTo>
                  <a:pt x="819232" y="71475"/>
                </a:lnTo>
                <a:close/>
              </a:path>
              <a:path w="829945" h="135254">
                <a:moveTo>
                  <a:pt x="818982" y="14224"/>
                </a:moveTo>
                <a:lnTo>
                  <a:pt x="792014" y="14224"/>
                </a:lnTo>
                <a:lnTo>
                  <a:pt x="798534" y="16179"/>
                </a:lnTo>
                <a:lnTo>
                  <a:pt x="808016" y="24003"/>
                </a:lnTo>
                <a:lnTo>
                  <a:pt x="810387" y="29574"/>
                </a:lnTo>
                <a:lnTo>
                  <a:pt x="810305" y="43620"/>
                </a:lnTo>
                <a:lnTo>
                  <a:pt x="807898" y="48835"/>
                </a:lnTo>
                <a:lnTo>
                  <a:pt x="798059" y="57014"/>
                </a:lnTo>
                <a:lnTo>
                  <a:pt x="791659" y="59029"/>
                </a:lnTo>
                <a:lnTo>
                  <a:pt x="815588" y="59029"/>
                </a:lnTo>
                <a:lnTo>
                  <a:pt x="826033" y="28448"/>
                </a:lnTo>
                <a:lnTo>
                  <a:pt x="824374" y="22699"/>
                </a:lnTo>
                <a:lnTo>
                  <a:pt x="821055" y="17602"/>
                </a:lnTo>
                <a:lnTo>
                  <a:pt x="818982" y="14224"/>
                </a:lnTo>
                <a:close/>
              </a:path>
            </a:pathLst>
          </a:custGeom>
          <a:solidFill>
            <a:srgbClr val="686868"/>
          </a:solidFill>
        </p:spPr>
        <p:txBody>
          <a:bodyPr wrap="square" lIns="0" tIns="0" rIns="0" bIns="0" rtlCol="0"/>
          <a:lstStyle/>
          <a:p>
            <a:endParaRPr sz="1154"/>
          </a:p>
        </p:txBody>
      </p:sp>
      <p:sp>
        <p:nvSpPr>
          <p:cNvPr id="32" name="object 32"/>
          <p:cNvSpPr/>
          <p:nvPr/>
        </p:nvSpPr>
        <p:spPr>
          <a:xfrm>
            <a:off x="7972333" y="3996430"/>
            <a:ext cx="197106" cy="86336"/>
          </a:xfrm>
          <a:custGeom>
            <a:avLst/>
            <a:gdLst/>
            <a:ahLst/>
            <a:cxnLst/>
            <a:rect l="l" t="t" r="r" b="b"/>
            <a:pathLst>
              <a:path w="307340" h="134620">
                <a:moveTo>
                  <a:pt x="74137" y="13868"/>
                </a:moveTo>
                <a:lnTo>
                  <a:pt x="50435" y="13868"/>
                </a:lnTo>
                <a:lnTo>
                  <a:pt x="56421" y="16120"/>
                </a:lnTo>
                <a:lnTo>
                  <a:pt x="60096" y="20624"/>
                </a:lnTo>
                <a:lnTo>
                  <a:pt x="63889" y="25010"/>
                </a:lnTo>
                <a:lnTo>
                  <a:pt x="65786" y="31055"/>
                </a:lnTo>
                <a:lnTo>
                  <a:pt x="65786" y="38760"/>
                </a:lnTo>
                <a:lnTo>
                  <a:pt x="47161" y="76231"/>
                </a:lnTo>
                <a:lnTo>
                  <a:pt x="10679" y="109224"/>
                </a:lnTo>
                <a:lnTo>
                  <a:pt x="0" y="117881"/>
                </a:lnTo>
                <a:lnTo>
                  <a:pt x="0" y="129438"/>
                </a:lnTo>
                <a:lnTo>
                  <a:pt x="85521" y="129438"/>
                </a:lnTo>
                <a:lnTo>
                  <a:pt x="85521" y="115925"/>
                </a:lnTo>
                <a:lnTo>
                  <a:pt x="24358" y="115925"/>
                </a:lnTo>
                <a:lnTo>
                  <a:pt x="32681" y="109124"/>
                </a:lnTo>
                <a:lnTo>
                  <a:pt x="63563" y="79921"/>
                </a:lnTo>
                <a:lnTo>
                  <a:pt x="81232" y="45383"/>
                </a:lnTo>
                <a:lnTo>
                  <a:pt x="81788" y="38049"/>
                </a:lnTo>
                <a:lnTo>
                  <a:pt x="81110" y="29637"/>
                </a:lnTo>
                <a:lnTo>
                  <a:pt x="79076" y="22180"/>
                </a:lnTo>
                <a:lnTo>
                  <a:pt x="75687" y="15679"/>
                </a:lnTo>
                <a:lnTo>
                  <a:pt x="74137" y="13868"/>
                </a:lnTo>
                <a:close/>
              </a:path>
              <a:path w="307340" h="134620">
                <a:moveTo>
                  <a:pt x="41960" y="0"/>
                </a:moveTo>
                <a:lnTo>
                  <a:pt x="7600" y="16835"/>
                </a:lnTo>
                <a:lnTo>
                  <a:pt x="533" y="41605"/>
                </a:lnTo>
                <a:lnTo>
                  <a:pt x="16179" y="41605"/>
                </a:lnTo>
                <a:lnTo>
                  <a:pt x="16535" y="33189"/>
                </a:lnTo>
                <a:lnTo>
                  <a:pt x="18906" y="26492"/>
                </a:lnTo>
                <a:lnTo>
                  <a:pt x="27796" y="16416"/>
                </a:lnTo>
                <a:lnTo>
                  <a:pt x="34078" y="13868"/>
                </a:lnTo>
                <a:lnTo>
                  <a:pt x="74137" y="13868"/>
                </a:lnTo>
                <a:lnTo>
                  <a:pt x="70942" y="10134"/>
                </a:lnTo>
                <a:lnTo>
                  <a:pt x="65130" y="5700"/>
                </a:lnTo>
                <a:lnTo>
                  <a:pt x="58362" y="2533"/>
                </a:lnTo>
                <a:lnTo>
                  <a:pt x="50639" y="633"/>
                </a:lnTo>
                <a:lnTo>
                  <a:pt x="41960" y="0"/>
                </a:lnTo>
                <a:close/>
              </a:path>
              <a:path w="307340" h="134620">
                <a:moveTo>
                  <a:pt x="182101" y="102235"/>
                </a:moveTo>
                <a:lnTo>
                  <a:pt x="166099" y="102235"/>
                </a:lnTo>
                <a:lnTo>
                  <a:pt x="166099" y="130860"/>
                </a:lnTo>
                <a:lnTo>
                  <a:pt x="182101" y="130860"/>
                </a:lnTo>
                <a:lnTo>
                  <a:pt x="182101" y="102235"/>
                </a:lnTo>
                <a:close/>
              </a:path>
              <a:path w="307340" h="134620">
                <a:moveTo>
                  <a:pt x="182101" y="3556"/>
                </a:moveTo>
                <a:lnTo>
                  <a:pt x="162721" y="3556"/>
                </a:lnTo>
                <a:lnTo>
                  <a:pt x="100313" y="89966"/>
                </a:lnTo>
                <a:lnTo>
                  <a:pt x="100313" y="102235"/>
                </a:lnTo>
                <a:lnTo>
                  <a:pt x="199881" y="102235"/>
                </a:lnTo>
                <a:lnTo>
                  <a:pt x="199881" y="88188"/>
                </a:lnTo>
                <a:lnTo>
                  <a:pt x="118982" y="88188"/>
                </a:lnTo>
                <a:lnTo>
                  <a:pt x="166811" y="20447"/>
                </a:lnTo>
                <a:lnTo>
                  <a:pt x="182101" y="20447"/>
                </a:lnTo>
                <a:lnTo>
                  <a:pt x="182101" y="3556"/>
                </a:lnTo>
                <a:close/>
              </a:path>
              <a:path w="307340" h="134620">
                <a:moveTo>
                  <a:pt x="182101" y="20447"/>
                </a:moveTo>
                <a:lnTo>
                  <a:pt x="166811" y="20447"/>
                </a:lnTo>
                <a:lnTo>
                  <a:pt x="166811" y="88188"/>
                </a:lnTo>
                <a:lnTo>
                  <a:pt x="182101" y="88188"/>
                </a:lnTo>
                <a:lnTo>
                  <a:pt x="182101" y="20447"/>
                </a:lnTo>
                <a:close/>
              </a:path>
              <a:path w="307340" h="134620">
                <a:moveTo>
                  <a:pt x="270037" y="355"/>
                </a:moveTo>
                <a:lnTo>
                  <a:pt x="252019" y="355"/>
                </a:lnTo>
                <a:lnTo>
                  <a:pt x="244315" y="1896"/>
                </a:lnTo>
                <a:lnTo>
                  <a:pt x="231632" y="7941"/>
                </a:lnTo>
                <a:lnTo>
                  <a:pt x="226890" y="12031"/>
                </a:lnTo>
                <a:lnTo>
                  <a:pt x="223690" y="17246"/>
                </a:lnTo>
                <a:lnTo>
                  <a:pt x="220490" y="22343"/>
                </a:lnTo>
                <a:lnTo>
                  <a:pt x="218889" y="28092"/>
                </a:lnTo>
                <a:lnTo>
                  <a:pt x="218889" y="41605"/>
                </a:lnTo>
                <a:lnTo>
                  <a:pt x="220667" y="47650"/>
                </a:lnTo>
                <a:lnTo>
                  <a:pt x="227779" y="57607"/>
                </a:lnTo>
                <a:lnTo>
                  <a:pt x="232876" y="61400"/>
                </a:lnTo>
                <a:lnTo>
                  <a:pt x="239514" y="64008"/>
                </a:lnTo>
                <a:lnTo>
                  <a:pt x="232165" y="66141"/>
                </a:lnTo>
                <a:lnTo>
                  <a:pt x="226357" y="70053"/>
                </a:lnTo>
                <a:lnTo>
                  <a:pt x="217867" y="81373"/>
                </a:lnTo>
                <a:lnTo>
                  <a:pt x="217748" y="81669"/>
                </a:lnTo>
                <a:lnTo>
                  <a:pt x="215689" y="88248"/>
                </a:lnTo>
                <a:lnTo>
                  <a:pt x="215689" y="103894"/>
                </a:lnTo>
                <a:lnTo>
                  <a:pt x="244078" y="132875"/>
                </a:lnTo>
                <a:lnTo>
                  <a:pt x="252019" y="134416"/>
                </a:lnTo>
                <a:lnTo>
                  <a:pt x="270037" y="134416"/>
                </a:lnTo>
                <a:lnTo>
                  <a:pt x="277978" y="132875"/>
                </a:lnTo>
                <a:lnTo>
                  <a:pt x="291847" y="126593"/>
                </a:lnTo>
                <a:lnTo>
                  <a:pt x="297240" y="122148"/>
                </a:lnTo>
                <a:lnTo>
                  <a:pt x="298070" y="120904"/>
                </a:lnTo>
                <a:lnTo>
                  <a:pt x="251901" y="120904"/>
                </a:lnTo>
                <a:lnTo>
                  <a:pt x="244611" y="118592"/>
                </a:lnTo>
                <a:lnTo>
                  <a:pt x="239159" y="113969"/>
                </a:lnTo>
                <a:lnTo>
                  <a:pt x="233825" y="109347"/>
                </a:lnTo>
                <a:lnTo>
                  <a:pt x="231158" y="103242"/>
                </a:lnTo>
                <a:lnTo>
                  <a:pt x="231158" y="87477"/>
                </a:lnTo>
                <a:lnTo>
                  <a:pt x="233943" y="81373"/>
                </a:lnTo>
                <a:lnTo>
                  <a:pt x="239514" y="77343"/>
                </a:lnTo>
                <a:lnTo>
                  <a:pt x="245085" y="73194"/>
                </a:lnTo>
                <a:lnTo>
                  <a:pt x="252257" y="71120"/>
                </a:lnTo>
                <a:lnTo>
                  <a:pt x="296544" y="71120"/>
                </a:lnTo>
                <a:lnTo>
                  <a:pt x="295877" y="70231"/>
                </a:lnTo>
                <a:lnTo>
                  <a:pt x="290069" y="66260"/>
                </a:lnTo>
                <a:lnTo>
                  <a:pt x="282720" y="64008"/>
                </a:lnTo>
                <a:lnTo>
                  <a:pt x="289120" y="61518"/>
                </a:lnTo>
                <a:lnTo>
                  <a:pt x="292899" y="58674"/>
                </a:lnTo>
                <a:lnTo>
                  <a:pt x="253205" y="58674"/>
                </a:lnTo>
                <a:lnTo>
                  <a:pt x="246804" y="56658"/>
                </a:lnTo>
                <a:lnTo>
                  <a:pt x="241826" y="52628"/>
                </a:lnTo>
                <a:lnTo>
                  <a:pt x="236966" y="48598"/>
                </a:lnTo>
                <a:lnTo>
                  <a:pt x="234536" y="43264"/>
                </a:lnTo>
                <a:lnTo>
                  <a:pt x="234561" y="29218"/>
                </a:lnTo>
                <a:lnTo>
                  <a:pt x="236906" y="23647"/>
                </a:lnTo>
                <a:lnTo>
                  <a:pt x="246389" y="15824"/>
                </a:lnTo>
                <a:lnTo>
                  <a:pt x="252849" y="13868"/>
                </a:lnTo>
                <a:lnTo>
                  <a:pt x="296293" y="13868"/>
                </a:lnTo>
                <a:lnTo>
                  <a:pt x="295166" y="12031"/>
                </a:lnTo>
                <a:lnTo>
                  <a:pt x="290365" y="7941"/>
                </a:lnTo>
                <a:lnTo>
                  <a:pt x="283964" y="4978"/>
                </a:lnTo>
                <a:lnTo>
                  <a:pt x="277682" y="1896"/>
                </a:lnTo>
                <a:lnTo>
                  <a:pt x="270037" y="355"/>
                </a:lnTo>
                <a:close/>
              </a:path>
              <a:path w="307340" h="134620">
                <a:moveTo>
                  <a:pt x="296544" y="71120"/>
                </a:moveTo>
                <a:lnTo>
                  <a:pt x="269918" y="71120"/>
                </a:lnTo>
                <a:lnTo>
                  <a:pt x="277089" y="73253"/>
                </a:lnTo>
                <a:lnTo>
                  <a:pt x="282542" y="77520"/>
                </a:lnTo>
                <a:lnTo>
                  <a:pt x="287994" y="81669"/>
                </a:lnTo>
                <a:lnTo>
                  <a:pt x="290614" y="87477"/>
                </a:lnTo>
                <a:lnTo>
                  <a:pt x="290721" y="103242"/>
                </a:lnTo>
                <a:lnTo>
                  <a:pt x="288054" y="109347"/>
                </a:lnTo>
                <a:lnTo>
                  <a:pt x="277386" y="118592"/>
                </a:lnTo>
                <a:lnTo>
                  <a:pt x="270155" y="120904"/>
                </a:lnTo>
                <a:lnTo>
                  <a:pt x="298070" y="120904"/>
                </a:lnTo>
                <a:lnTo>
                  <a:pt x="301033" y="116459"/>
                </a:lnTo>
                <a:lnTo>
                  <a:pt x="304826" y="110650"/>
                </a:lnTo>
                <a:lnTo>
                  <a:pt x="306723" y="103894"/>
                </a:lnTo>
                <a:lnTo>
                  <a:pt x="306723" y="88248"/>
                </a:lnTo>
                <a:lnTo>
                  <a:pt x="304587" y="81669"/>
                </a:lnTo>
                <a:lnTo>
                  <a:pt x="304483" y="81432"/>
                </a:lnTo>
                <a:lnTo>
                  <a:pt x="300144" y="75920"/>
                </a:lnTo>
                <a:lnTo>
                  <a:pt x="296544" y="71120"/>
                </a:lnTo>
                <a:close/>
              </a:path>
              <a:path w="307340" h="134620">
                <a:moveTo>
                  <a:pt x="296293" y="13868"/>
                </a:moveTo>
                <a:lnTo>
                  <a:pt x="269325" y="13868"/>
                </a:lnTo>
                <a:lnTo>
                  <a:pt x="275845" y="15824"/>
                </a:lnTo>
                <a:lnTo>
                  <a:pt x="285327" y="23647"/>
                </a:lnTo>
                <a:lnTo>
                  <a:pt x="287698" y="29218"/>
                </a:lnTo>
                <a:lnTo>
                  <a:pt x="287616" y="43264"/>
                </a:lnTo>
                <a:lnTo>
                  <a:pt x="285209" y="48480"/>
                </a:lnTo>
                <a:lnTo>
                  <a:pt x="275371" y="56658"/>
                </a:lnTo>
                <a:lnTo>
                  <a:pt x="268970" y="58674"/>
                </a:lnTo>
                <a:lnTo>
                  <a:pt x="292899" y="58674"/>
                </a:lnTo>
                <a:lnTo>
                  <a:pt x="303344" y="28092"/>
                </a:lnTo>
                <a:lnTo>
                  <a:pt x="301685" y="22343"/>
                </a:lnTo>
                <a:lnTo>
                  <a:pt x="298366" y="17246"/>
                </a:lnTo>
                <a:lnTo>
                  <a:pt x="296293" y="13868"/>
                </a:lnTo>
                <a:close/>
              </a:path>
            </a:pathLst>
          </a:custGeom>
          <a:solidFill>
            <a:srgbClr val="686868"/>
          </a:solidFill>
        </p:spPr>
        <p:txBody>
          <a:bodyPr wrap="square" lIns="0" tIns="0" rIns="0" bIns="0" rtlCol="0"/>
          <a:lstStyle/>
          <a:p>
            <a:endParaRPr sz="1154"/>
          </a:p>
        </p:txBody>
      </p:sp>
      <p:sp>
        <p:nvSpPr>
          <p:cNvPr id="33" name="object 33"/>
          <p:cNvSpPr/>
          <p:nvPr/>
        </p:nvSpPr>
        <p:spPr>
          <a:xfrm>
            <a:off x="6694855" y="4525621"/>
            <a:ext cx="559147" cy="85114"/>
          </a:xfrm>
          <a:custGeom>
            <a:avLst/>
            <a:gdLst/>
            <a:ahLst/>
            <a:cxnLst/>
            <a:rect l="l" t="t" r="r" b="b"/>
            <a:pathLst>
              <a:path w="871854" h="132715">
                <a:moveTo>
                  <a:pt x="33426" y="2666"/>
                </a:moveTo>
                <a:lnTo>
                  <a:pt x="0" y="2666"/>
                </a:lnTo>
                <a:lnTo>
                  <a:pt x="0" y="17424"/>
                </a:lnTo>
                <a:lnTo>
                  <a:pt x="17068" y="17424"/>
                </a:lnTo>
                <a:lnTo>
                  <a:pt x="17068" y="131216"/>
                </a:lnTo>
                <a:lnTo>
                  <a:pt x="33426" y="131216"/>
                </a:lnTo>
                <a:lnTo>
                  <a:pt x="33426" y="2666"/>
                </a:lnTo>
                <a:close/>
              </a:path>
              <a:path w="871854" h="132715">
                <a:moveTo>
                  <a:pt x="108691" y="0"/>
                </a:moveTo>
                <a:lnTo>
                  <a:pt x="66019" y="36704"/>
                </a:lnTo>
                <a:lnTo>
                  <a:pt x="63237" y="67741"/>
                </a:lnTo>
                <a:lnTo>
                  <a:pt x="63430" y="75409"/>
                </a:lnTo>
                <a:lnTo>
                  <a:pt x="72909" y="113658"/>
                </a:lnTo>
                <a:lnTo>
                  <a:pt x="110291" y="131572"/>
                </a:lnTo>
                <a:lnTo>
                  <a:pt x="119300" y="131572"/>
                </a:lnTo>
                <a:lnTo>
                  <a:pt x="126945" y="129675"/>
                </a:lnTo>
                <a:lnTo>
                  <a:pt x="133227" y="125882"/>
                </a:lnTo>
                <a:lnTo>
                  <a:pt x="139628" y="122089"/>
                </a:lnTo>
                <a:lnTo>
                  <a:pt x="143377" y="118059"/>
                </a:lnTo>
                <a:lnTo>
                  <a:pt x="99682" y="118059"/>
                </a:lnTo>
                <a:lnTo>
                  <a:pt x="92215" y="115273"/>
                </a:lnTo>
                <a:lnTo>
                  <a:pt x="86999" y="109702"/>
                </a:lnTo>
                <a:lnTo>
                  <a:pt x="81784" y="104013"/>
                </a:lnTo>
                <a:lnTo>
                  <a:pt x="79281" y="96960"/>
                </a:lnTo>
                <a:lnTo>
                  <a:pt x="79176" y="81610"/>
                </a:lnTo>
                <a:lnTo>
                  <a:pt x="80539" y="76513"/>
                </a:lnTo>
                <a:lnTo>
                  <a:pt x="83265" y="72364"/>
                </a:lnTo>
                <a:lnTo>
                  <a:pt x="86110" y="68097"/>
                </a:lnTo>
                <a:lnTo>
                  <a:pt x="88814" y="65786"/>
                </a:lnTo>
                <a:lnTo>
                  <a:pt x="77220" y="65786"/>
                </a:lnTo>
                <a:lnTo>
                  <a:pt x="84866" y="25780"/>
                </a:lnTo>
                <a:lnTo>
                  <a:pt x="108513" y="13512"/>
                </a:lnTo>
                <a:lnTo>
                  <a:pt x="139709" y="13512"/>
                </a:lnTo>
                <a:lnTo>
                  <a:pt x="136072" y="9423"/>
                </a:lnTo>
                <a:lnTo>
                  <a:pt x="130627" y="5300"/>
                </a:lnTo>
                <a:lnTo>
                  <a:pt x="124248" y="2355"/>
                </a:lnTo>
                <a:lnTo>
                  <a:pt x="116936" y="588"/>
                </a:lnTo>
                <a:lnTo>
                  <a:pt x="108691" y="0"/>
                </a:lnTo>
                <a:close/>
              </a:path>
              <a:path w="871854" h="132715">
                <a:moveTo>
                  <a:pt x="143016" y="59740"/>
                </a:moveTo>
                <a:lnTo>
                  <a:pt x="117818" y="59740"/>
                </a:lnTo>
                <a:lnTo>
                  <a:pt x="124752" y="62407"/>
                </a:lnTo>
                <a:lnTo>
                  <a:pt x="129493" y="67741"/>
                </a:lnTo>
                <a:lnTo>
                  <a:pt x="134235" y="72957"/>
                </a:lnTo>
                <a:lnTo>
                  <a:pt x="136605" y="80187"/>
                </a:lnTo>
                <a:lnTo>
                  <a:pt x="136605" y="98204"/>
                </a:lnTo>
                <a:lnTo>
                  <a:pt x="134116" y="105198"/>
                </a:lnTo>
                <a:lnTo>
                  <a:pt x="124278" y="115510"/>
                </a:lnTo>
                <a:lnTo>
                  <a:pt x="117699" y="118059"/>
                </a:lnTo>
                <a:lnTo>
                  <a:pt x="143377" y="118059"/>
                </a:lnTo>
                <a:lnTo>
                  <a:pt x="144369" y="116992"/>
                </a:lnTo>
                <a:lnTo>
                  <a:pt x="147451" y="110591"/>
                </a:lnTo>
                <a:lnTo>
                  <a:pt x="150652" y="104190"/>
                </a:lnTo>
                <a:lnTo>
                  <a:pt x="152252" y="96960"/>
                </a:lnTo>
                <a:lnTo>
                  <a:pt x="152252" y="88900"/>
                </a:lnTo>
                <a:lnTo>
                  <a:pt x="151563" y="79398"/>
                </a:lnTo>
                <a:lnTo>
                  <a:pt x="149496" y="70986"/>
                </a:lnTo>
                <a:lnTo>
                  <a:pt x="146051" y="63663"/>
                </a:lnTo>
                <a:lnTo>
                  <a:pt x="143016" y="59740"/>
                </a:lnTo>
                <a:close/>
              </a:path>
              <a:path w="871854" h="132715">
                <a:moveTo>
                  <a:pt x="112069" y="46050"/>
                </a:moveTo>
                <a:lnTo>
                  <a:pt x="104246" y="46050"/>
                </a:lnTo>
                <a:lnTo>
                  <a:pt x="97134" y="47828"/>
                </a:lnTo>
                <a:lnTo>
                  <a:pt x="84451" y="54821"/>
                </a:lnTo>
                <a:lnTo>
                  <a:pt x="79947" y="59622"/>
                </a:lnTo>
                <a:lnTo>
                  <a:pt x="77220" y="65786"/>
                </a:lnTo>
                <a:lnTo>
                  <a:pt x="88814" y="65786"/>
                </a:lnTo>
                <a:lnTo>
                  <a:pt x="89785" y="64956"/>
                </a:lnTo>
                <a:lnTo>
                  <a:pt x="94289" y="62941"/>
                </a:lnTo>
                <a:lnTo>
                  <a:pt x="98793" y="60807"/>
                </a:lnTo>
                <a:lnTo>
                  <a:pt x="103594" y="59740"/>
                </a:lnTo>
                <a:lnTo>
                  <a:pt x="143016" y="59740"/>
                </a:lnTo>
                <a:lnTo>
                  <a:pt x="141228" y="57429"/>
                </a:lnTo>
                <a:lnTo>
                  <a:pt x="135339" y="52451"/>
                </a:lnTo>
                <a:lnTo>
                  <a:pt x="128516" y="48895"/>
                </a:lnTo>
                <a:lnTo>
                  <a:pt x="120759" y="46761"/>
                </a:lnTo>
                <a:lnTo>
                  <a:pt x="112069" y="46050"/>
                </a:lnTo>
                <a:close/>
              </a:path>
              <a:path w="871854" h="132715">
                <a:moveTo>
                  <a:pt x="139709" y="13512"/>
                </a:moveTo>
                <a:lnTo>
                  <a:pt x="108513" y="13512"/>
                </a:lnTo>
                <a:lnTo>
                  <a:pt x="117703" y="14746"/>
                </a:lnTo>
                <a:lnTo>
                  <a:pt x="124826" y="18446"/>
                </a:lnTo>
                <a:lnTo>
                  <a:pt x="129882" y="24614"/>
                </a:lnTo>
                <a:lnTo>
                  <a:pt x="132872" y="33248"/>
                </a:lnTo>
                <a:lnTo>
                  <a:pt x="147807" y="33248"/>
                </a:lnTo>
                <a:lnTo>
                  <a:pt x="146407" y="26358"/>
                </a:lnTo>
                <a:lnTo>
                  <a:pt x="143984" y="20091"/>
                </a:lnTo>
                <a:lnTo>
                  <a:pt x="140539" y="14446"/>
                </a:lnTo>
                <a:lnTo>
                  <a:pt x="139709" y="13512"/>
                </a:lnTo>
                <a:close/>
              </a:path>
              <a:path w="871854" h="132715">
                <a:moveTo>
                  <a:pt x="231083" y="33782"/>
                </a:moveTo>
                <a:lnTo>
                  <a:pt x="212769" y="33782"/>
                </a:lnTo>
                <a:lnTo>
                  <a:pt x="244240" y="82854"/>
                </a:lnTo>
                <a:lnTo>
                  <a:pt x="212769" y="131216"/>
                </a:lnTo>
                <a:lnTo>
                  <a:pt x="229660" y="131216"/>
                </a:lnTo>
                <a:lnTo>
                  <a:pt x="251885" y="94945"/>
                </a:lnTo>
                <a:lnTo>
                  <a:pt x="270136" y="94945"/>
                </a:lnTo>
                <a:lnTo>
                  <a:pt x="261842" y="81965"/>
                </a:lnTo>
                <a:lnTo>
                  <a:pt x="269694" y="69875"/>
                </a:lnTo>
                <a:lnTo>
                  <a:pt x="254197" y="69875"/>
                </a:lnTo>
                <a:lnTo>
                  <a:pt x="231083" y="33782"/>
                </a:lnTo>
                <a:close/>
              </a:path>
              <a:path w="871854" h="132715">
                <a:moveTo>
                  <a:pt x="270136" y="94945"/>
                </a:moveTo>
                <a:lnTo>
                  <a:pt x="251885" y="94945"/>
                </a:lnTo>
                <a:lnTo>
                  <a:pt x="274999" y="131216"/>
                </a:lnTo>
                <a:lnTo>
                  <a:pt x="293313" y="131216"/>
                </a:lnTo>
                <a:lnTo>
                  <a:pt x="270136" y="94945"/>
                </a:lnTo>
                <a:close/>
              </a:path>
              <a:path w="871854" h="132715">
                <a:moveTo>
                  <a:pt x="293135" y="33782"/>
                </a:moveTo>
                <a:lnTo>
                  <a:pt x="276244" y="33782"/>
                </a:lnTo>
                <a:lnTo>
                  <a:pt x="254197" y="69875"/>
                </a:lnTo>
                <a:lnTo>
                  <a:pt x="269694" y="69875"/>
                </a:lnTo>
                <a:lnTo>
                  <a:pt x="293135" y="33782"/>
                </a:lnTo>
                <a:close/>
              </a:path>
              <a:path w="871854" h="132715">
                <a:moveTo>
                  <a:pt x="383122" y="2666"/>
                </a:moveTo>
                <a:lnTo>
                  <a:pt x="349696" y="2666"/>
                </a:lnTo>
                <a:lnTo>
                  <a:pt x="349696" y="17424"/>
                </a:lnTo>
                <a:lnTo>
                  <a:pt x="366765" y="17424"/>
                </a:lnTo>
                <a:lnTo>
                  <a:pt x="366765" y="131216"/>
                </a:lnTo>
                <a:lnTo>
                  <a:pt x="383122" y="131216"/>
                </a:lnTo>
                <a:lnTo>
                  <a:pt x="383122" y="2666"/>
                </a:lnTo>
                <a:close/>
              </a:path>
              <a:path w="871854" h="132715">
                <a:moveTo>
                  <a:pt x="424250" y="94234"/>
                </a:moveTo>
                <a:lnTo>
                  <a:pt x="408603" y="94234"/>
                </a:lnTo>
                <a:lnTo>
                  <a:pt x="409981" y="102790"/>
                </a:lnTo>
                <a:lnTo>
                  <a:pt x="444052" y="131494"/>
                </a:lnTo>
                <a:lnTo>
                  <a:pt x="453053" y="132105"/>
                </a:lnTo>
                <a:lnTo>
                  <a:pt x="461706" y="132105"/>
                </a:lnTo>
                <a:lnTo>
                  <a:pt x="469115" y="130564"/>
                </a:lnTo>
                <a:lnTo>
                  <a:pt x="481442" y="124400"/>
                </a:lnTo>
                <a:lnTo>
                  <a:pt x="486065" y="120192"/>
                </a:lnTo>
                <a:lnTo>
                  <a:pt x="487092" y="118414"/>
                </a:lnTo>
                <a:lnTo>
                  <a:pt x="444578" y="118414"/>
                </a:lnTo>
                <a:lnTo>
                  <a:pt x="437940" y="116162"/>
                </a:lnTo>
                <a:lnTo>
                  <a:pt x="427984" y="107154"/>
                </a:lnTo>
                <a:lnTo>
                  <a:pt x="425079" y="101346"/>
                </a:lnTo>
                <a:lnTo>
                  <a:pt x="424250" y="94234"/>
                </a:lnTo>
                <a:close/>
              </a:path>
              <a:path w="871854" h="132715">
                <a:moveTo>
                  <a:pt x="485460" y="14046"/>
                </a:moveTo>
                <a:lnTo>
                  <a:pt x="459750" y="14046"/>
                </a:lnTo>
                <a:lnTo>
                  <a:pt x="465559" y="15942"/>
                </a:lnTo>
                <a:lnTo>
                  <a:pt x="469589" y="19735"/>
                </a:lnTo>
                <a:lnTo>
                  <a:pt x="473737" y="23528"/>
                </a:lnTo>
                <a:lnTo>
                  <a:pt x="475812" y="28566"/>
                </a:lnTo>
                <a:lnTo>
                  <a:pt x="475812" y="42197"/>
                </a:lnTo>
                <a:lnTo>
                  <a:pt x="442741" y="56540"/>
                </a:lnTo>
                <a:lnTo>
                  <a:pt x="438474" y="56540"/>
                </a:lnTo>
                <a:lnTo>
                  <a:pt x="438474" y="70053"/>
                </a:lnTo>
                <a:lnTo>
                  <a:pt x="442563" y="70053"/>
                </a:lnTo>
                <a:lnTo>
                  <a:pt x="450975" y="70419"/>
                </a:lnTo>
                <a:lnTo>
                  <a:pt x="478301" y="86233"/>
                </a:lnTo>
                <a:lnTo>
                  <a:pt x="478301" y="101997"/>
                </a:lnTo>
                <a:lnTo>
                  <a:pt x="476108" y="107628"/>
                </a:lnTo>
                <a:lnTo>
                  <a:pt x="467455" y="116281"/>
                </a:lnTo>
                <a:lnTo>
                  <a:pt x="461173" y="118414"/>
                </a:lnTo>
                <a:lnTo>
                  <a:pt x="487092" y="118414"/>
                </a:lnTo>
                <a:lnTo>
                  <a:pt x="489147" y="114858"/>
                </a:lnTo>
                <a:lnTo>
                  <a:pt x="492229" y="109406"/>
                </a:lnTo>
                <a:lnTo>
                  <a:pt x="493770" y="103301"/>
                </a:lnTo>
                <a:lnTo>
                  <a:pt x="493770" y="87536"/>
                </a:lnTo>
                <a:lnTo>
                  <a:pt x="491517" y="80247"/>
                </a:lnTo>
                <a:lnTo>
                  <a:pt x="482509" y="69104"/>
                </a:lnTo>
                <a:lnTo>
                  <a:pt x="476404" y="65371"/>
                </a:lnTo>
                <a:lnTo>
                  <a:pt x="468700" y="63474"/>
                </a:lnTo>
                <a:lnTo>
                  <a:pt x="468700" y="62585"/>
                </a:lnTo>
                <a:lnTo>
                  <a:pt x="475456" y="61044"/>
                </a:lnTo>
                <a:lnTo>
                  <a:pt x="480909" y="57607"/>
                </a:lnTo>
                <a:lnTo>
                  <a:pt x="485057" y="52273"/>
                </a:lnTo>
                <a:lnTo>
                  <a:pt x="489325" y="46939"/>
                </a:lnTo>
                <a:lnTo>
                  <a:pt x="491458" y="40597"/>
                </a:lnTo>
                <a:lnTo>
                  <a:pt x="491458" y="26966"/>
                </a:lnTo>
                <a:lnTo>
                  <a:pt x="489917" y="21336"/>
                </a:lnTo>
                <a:lnTo>
                  <a:pt x="486835" y="16357"/>
                </a:lnTo>
                <a:lnTo>
                  <a:pt x="485460" y="14046"/>
                </a:lnTo>
                <a:close/>
              </a:path>
              <a:path w="871854" h="132715">
                <a:moveTo>
                  <a:pt x="460758" y="177"/>
                </a:moveTo>
                <a:lnTo>
                  <a:pt x="452698" y="177"/>
                </a:lnTo>
                <a:lnTo>
                  <a:pt x="444052" y="755"/>
                </a:lnTo>
                <a:lnTo>
                  <a:pt x="411815" y="27292"/>
                </a:lnTo>
                <a:lnTo>
                  <a:pt x="410559" y="35026"/>
                </a:lnTo>
                <a:lnTo>
                  <a:pt x="426383" y="35026"/>
                </a:lnTo>
                <a:lnTo>
                  <a:pt x="427213" y="28625"/>
                </a:lnTo>
                <a:lnTo>
                  <a:pt x="429880" y="23528"/>
                </a:lnTo>
                <a:lnTo>
                  <a:pt x="438889" y="15942"/>
                </a:lnTo>
                <a:lnTo>
                  <a:pt x="444815" y="14046"/>
                </a:lnTo>
                <a:lnTo>
                  <a:pt x="485460" y="14046"/>
                </a:lnTo>
                <a:lnTo>
                  <a:pt x="483872" y="11379"/>
                </a:lnTo>
                <a:lnTo>
                  <a:pt x="479427" y="7467"/>
                </a:lnTo>
                <a:lnTo>
                  <a:pt x="473500" y="4622"/>
                </a:lnTo>
                <a:lnTo>
                  <a:pt x="467692" y="1659"/>
                </a:lnTo>
                <a:lnTo>
                  <a:pt x="460758" y="177"/>
                </a:lnTo>
                <a:close/>
              </a:path>
              <a:path w="871854" h="132715">
                <a:moveTo>
                  <a:pt x="620269" y="73075"/>
                </a:moveTo>
                <a:lnTo>
                  <a:pt x="605156" y="73075"/>
                </a:lnTo>
                <a:lnTo>
                  <a:pt x="605156" y="111480"/>
                </a:lnTo>
                <a:lnTo>
                  <a:pt x="620269" y="111480"/>
                </a:lnTo>
                <a:lnTo>
                  <a:pt x="620269" y="73075"/>
                </a:lnTo>
                <a:close/>
              </a:path>
              <a:path w="871854" h="132715">
                <a:moveTo>
                  <a:pt x="658140" y="59385"/>
                </a:moveTo>
                <a:lnTo>
                  <a:pt x="567462" y="59385"/>
                </a:lnTo>
                <a:lnTo>
                  <a:pt x="567462" y="73075"/>
                </a:lnTo>
                <a:lnTo>
                  <a:pt x="658140" y="73075"/>
                </a:lnTo>
                <a:lnTo>
                  <a:pt x="658140" y="59385"/>
                </a:lnTo>
                <a:close/>
              </a:path>
              <a:path w="871854" h="132715">
                <a:moveTo>
                  <a:pt x="620269" y="20802"/>
                </a:moveTo>
                <a:lnTo>
                  <a:pt x="605156" y="20802"/>
                </a:lnTo>
                <a:lnTo>
                  <a:pt x="605156" y="59385"/>
                </a:lnTo>
                <a:lnTo>
                  <a:pt x="620269" y="59385"/>
                </a:lnTo>
                <a:lnTo>
                  <a:pt x="620269" y="20802"/>
                </a:lnTo>
                <a:close/>
              </a:path>
              <a:path w="871854" h="132715">
                <a:moveTo>
                  <a:pt x="760947" y="2666"/>
                </a:moveTo>
                <a:lnTo>
                  <a:pt x="727521" y="2666"/>
                </a:lnTo>
                <a:lnTo>
                  <a:pt x="727521" y="17424"/>
                </a:lnTo>
                <a:lnTo>
                  <a:pt x="744590" y="17424"/>
                </a:lnTo>
                <a:lnTo>
                  <a:pt x="744590" y="131216"/>
                </a:lnTo>
                <a:lnTo>
                  <a:pt x="760947" y="131216"/>
                </a:lnTo>
                <a:lnTo>
                  <a:pt x="760947" y="2666"/>
                </a:lnTo>
                <a:close/>
              </a:path>
              <a:path w="871854" h="132715">
                <a:moveTo>
                  <a:pt x="802075" y="94234"/>
                </a:moveTo>
                <a:lnTo>
                  <a:pt x="786428" y="94234"/>
                </a:lnTo>
                <a:lnTo>
                  <a:pt x="787806" y="102790"/>
                </a:lnTo>
                <a:lnTo>
                  <a:pt x="821877" y="131494"/>
                </a:lnTo>
                <a:lnTo>
                  <a:pt x="830878" y="132105"/>
                </a:lnTo>
                <a:lnTo>
                  <a:pt x="839531" y="132105"/>
                </a:lnTo>
                <a:lnTo>
                  <a:pt x="846940" y="130564"/>
                </a:lnTo>
                <a:lnTo>
                  <a:pt x="859267" y="124400"/>
                </a:lnTo>
                <a:lnTo>
                  <a:pt x="863890" y="120192"/>
                </a:lnTo>
                <a:lnTo>
                  <a:pt x="864917" y="118414"/>
                </a:lnTo>
                <a:lnTo>
                  <a:pt x="822403" y="118414"/>
                </a:lnTo>
                <a:lnTo>
                  <a:pt x="815765" y="116162"/>
                </a:lnTo>
                <a:lnTo>
                  <a:pt x="805809" y="107154"/>
                </a:lnTo>
                <a:lnTo>
                  <a:pt x="802904" y="101346"/>
                </a:lnTo>
                <a:lnTo>
                  <a:pt x="802075" y="94234"/>
                </a:lnTo>
                <a:close/>
              </a:path>
              <a:path w="871854" h="132715">
                <a:moveTo>
                  <a:pt x="863285" y="14046"/>
                </a:moveTo>
                <a:lnTo>
                  <a:pt x="837575" y="14046"/>
                </a:lnTo>
                <a:lnTo>
                  <a:pt x="843384" y="15942"/>
                </a:lnTo>
                <a:lnTo>
                  <a:pt x="847414" y="19735"/>
                </a:lnTo>
                <a:lnTo>
                  <a:pt x="851562" y="23528"/>
                </a:lnTo>
                <a:lnTo>
                  <a:pt x="853637" y="28566"/>
                </a:lnTo>
                <a:lnTo>
                  <a:pt x="853637" y="42197"/>
                </a:lnTo>
                <a:lnTo>
                  <a:pt x="820566" y="56540"/>
                </a:lnTo>
                <a:lnTo>
                  <a:pt x="816299" y="56540"/>
                </a:lnTo>
                <a:lnTo>
                  <a:pt x="816299" y="70053"/>
                </a:lnTo>
                <a:lnTo>
                  <a:pt x="820388" y="70053"/>
                </a:lnTo>
                <a:lnTo>
                  <a:pt x="828800" y="70419"/>
                </a:lnTo>
                <a:lnTo>
                  <a:pt x="856126" y="86233"/>
                </a:lnTo>
                <a:lnTo>
                  <a:pt x="856126" y="101997"/>
                </a:lnTo>
                <a:lnTo>
                  <a:pt x="853933" y="107628"/>
                </a:lnTo>
                <a:lnTo>
                  <a:pt x="845280" y="116281"/>
                </a:lnTo>
                <a:lnTo>
                  <a:pt x="838998" y="118414"/>
                </a:lnTo>
                <a:lnTo>
                  <a:pt x="864917" y="118414"/>
                </a:lnTo>
                <a:lnTo>
                  <a:pt x="866972" y="114858"/>
                </a:lnTo>
                <a:lnTo>
                  <a:pt x="870054" y="109406"/>
                </a:lnTo>
                <a:lnTo>
                  <a:pt x="871595" y="103301"/>
                </a:lnTo>
                <a:lnTo>
                  <a:pt x="871595" y="87536"/>
                </a:lnTo>
                <a:lnTo>
                  <a:pt x="869342" y="80247"/>
                </a:lnTo>
                <a:lnTo>
                  <a:pt x="860334" y="69104"/>
                </a:lnTo>
                <a:lnTo>
                  <a:pt x="854229" y="65371"/>
                </a:lnTo>
                <a:lnTo>
                  <a:pt x="846525" y="63474"/>
                </a:lnTo>
                <a:lnTo>
                  <a:pt x="846525" y="62585"/>
                </a:lnTo>
                <a:lnTo>
                  <a:pt x="853281" y="61044"/>
                </a:lnTo>
                <a:lnTo>
                  <a:pt x="858734" y="57607"/>
                </a:lnTo>
                <a:lnTo>
                  <a:pt x="862882" y="52273"/>
                </a:lnTo>
                <a:lnTo>
                  <a:pt x="867150" y="46939"/>
                </a:lnTo>
                <a:lnTo>
                  <a:pt x="869283" y="40597"/>
                </a:lnTo>
                <a:lnTo>
                  <a:pt x="869283" y="26966"/>
                </a:lnTo>
                <a:lnTo>
                  <a:pt x="867742" y="21336"/>
                </a:lnTo>
                <a:lnTo>
                  <a:pt x="864660" y="16357"/>
                </a:lnTo>
                <a:lnTo>
                  <a:pt x="863285" y="14046"/>
                </a:lnTo>
                <a:close/>
              </a:path>
              <a:path w="871854" h="132715">
                <a:moveTo>
                  <a:pt x="838583" y="177"/>
                </a:moveTo>
                <a:lnTo>
                  <a:pt x="830523" y="177"/>
                </a:lnTo>
                <a:lnTo>
                  <a:pt x="821877" y="755"/>
                </a:lnTo>
                <a:lnTo>
                  <a:pt x="789640" y="27292"/>
                </a:lnTo>
                <a:lnTo>
                  <a:pt x="788384" y="35026"/>
                </a:lnTo>
                <a:lnTo>
                  <a:pt x="804208" y="35026"/>
                </a:lnTo>
                <a:lnTo>
                  <a:pt x="805038" y="28625"/>
                </a:lnTo>
                <a:lnTo>
                  <a:pt x="807705" y="23528"/>
                </a:lnTo>
                <a:lnTo>
                  <a:pt x="816714" y="15942"/>
                </a:lnTo>
                <a:lnTo>
                  <a:pt x="822640" y="14046"/>
                </a:lnTo>
                <a:lnTo>
                  <a:pt x="863285" y="14046"/>
                </a:lnTo>
                <a:lnTo>
                  <a:pt x="861697" y="11379"/>
                </a:lnTo>
                <a:lnTo>
                  <a:pt x="857252" y="7467"/>
                </a:lnTo>
                <a:lnTo>
                  <a:pt x="851325" y="4622"/>
                </a:lnTo>
                <a:lnTo>
                  <a:pt x="845517" y="1659"/>
                </a:lnTo>
                <a:lnTo>
                  <a:pt x="838583" y="177"/>
                </a:lnTo>
                <a:close/>
              </a:path>
            </a:pathLst>
          </a:custGeom>
          <a:solidFill>
            <a:srgbClr val="686868"/>
          </a:solidFill>
        </p:spPr>
        <p:txBody>
          <a:bodyPr wrap="square" lIns="0" tIns="0" rIns="0" bIns="0" rtlCol="0"/>
          <a:lstStyle/>
          <a:p>
            <a:endParaRPr sz="1154"/>
          </a:p>
        </p:txBody>
      </p:sp>
      <p:pic>
        <p:nvPicPr>
          <p:cNvPr id="34" name="object 34"/>
          <p:cNvPicPr/>
          <p:nvPr/>
        </p:nvPicPr>
        <p:blipFill>
          <a:blip r:embed="rId11" cstate="print"/>
          <a:stretch>
            <a:fillRect/>
          </a:stretch>
        </p:blipFill>
        <p:spPr>
          <a:xfrm>
            <a:off x="7084945" y="4737616"/>
            <a:ext cx="151132" cy="83924"/>
          </a:xfrm>
          <a:prstGeom prst="rect">
            <a:avLst/>
          </a:prstGeom>
        </p:spPr>
      </p:pic>
      <p:sp>
        <p:nvSpPr>
          <p:cNvPr id="35" name="object 35"/>
          <p:cNvSpPr/>
          <p:nvPr/>
        </p:nvSpPr>
        <p:spPr>
          <a:xfrm>
            <a:off x="7604855" y="4525621"/>
            <a:ext cx="563627" cy="85114"/>
          </a:xfrm>
          <a:custGeom>
            <a:avLst/>
            <a:gdLst/>
            <a:ahLst/>
            <a:cxnLst/>
            <a:rect l="l" t="t" r="r" b="b"/>
            <a:pathLst>
              <a:path w="878840" h="132715">
                <a:moveTo>
                  <a:pt x="33426" y="2666"/>
                </a:moveTo>
                <a:lnTo>
                  <a:pt x="0" y="2666"/>
                </a:lnTo>
                <a:lnTo>
                  <a:pt x="0" y="17424"/>
                </a:lnTo>
                <a:lnTo>
                  <a:pt x="17068" y="17424"/>
                </a:lnTo>
                <a:lnTo>
                  <a:pt x="17068" y="131216"/>
                </a:lnTo>
                <a:lnTo>
                  <a:pt x="33426" y="131216"/>
                </a:lnTo>
                <a:lnTo>
                  <a:pt x="33426" y="2666"/>
                </a:lnTo>
                <a:close/>
              </a:path>
              <a:path w="878840" h="132715">
                <a:moveTo>
                  <a:pt x="108691" y="0"/>
                </a:moveTo>
                <a:lnTo>
                  <a:pt x="66019" y="36704"/>
                </a:lnTo>
                <a:lnTo>
                  <a:pt x="63237" y="67741"/>
                </a:lnTo>
                <a:lnTo>
                  <a:pt x="63430" y="75409"/>
                </a:lnTo>
                <a:lnTo>
                  <a:pt x="72909" y="113658"/>
                </a:lnTo>
                <a:lnTo>
                  <a:pt x="110291" y="131572"/>
                </a:lnTo>
                <a:lnTo>
                  <a:pt x="119300" y="131572"/>
                </a:lnTo>
                <a:lnTo>
                  <a:pt x="126945" y="129675"/>
                </a:lnTo>
                <a:lnTo>
                  <a:pt x="133227" y="125882"/>
                </a:lnTo>
                <a:lnTo>
                  <a:pt x="139628" y="122089"/>
                </a:lnTo>
                <a:lnTo>
                  <a:pt x="143377" y="118059"/>
                </a:lnTo>
                <a:lnTo>
                  <a:pt x="99682" y="118059"/>
                </a:lnTo>
                <a:lnTo>
                  <a:pt x="92215" y="115273"/>
                </a:lnTo>
                <a:lnTo>
                  <a:pt x="86999" y="109702"/>
                </a:lnTo>
                <a:lnTo>
                  <a:pt x="81784" y="104013"/>
                </a:lnTo>
                <a:lnTo>
                  <a:pt x="79281" y="96960"/>
                </a:lnTo>
                <a:lnTo>
                  <a:pt x="79176" y="81610"/>
                </a:lnTo>
                <a:lnTo>
                  <a:pt x="80539" y="76513"/>
                </a:lnTo>
                <a:lnTo>
                  <a:pt x="83265" y="72364"/>
                </a:lnTo>
                <a:lnTo>
                  <a:pt x="86110" y="68097"/>
                </a:lnTo>
                <a:lnTo>
                  <a:pt x="88814" y="65786"/>
                </a:lnTo>
                <a:lnTo>
                  <a:pt x="77220" y="65786"/>
                </a:lnTo>
                <a:lnTo>
                  <a:pt x="84866" y="25780"/>
                </a:lnTo>
                <a:lnTo>
                  <a:pt x="108513" y="13512"/>
                </a:lnTo>
                <a:lnTo>
                  <a:pt x="139709" y="13512"/>
                </a:lnTo>
                <a:lnTo>
                  <a:pt x="136072" y="9423"/>
                </a:lnTo>
                <a:lnTo>
                  <a:pt x="130627" y="5300"/>
                </a:lnTo>
                <a:lnTo>
                  <a:pt x="124248" y="2355"/>
                </a:lnTo>
                <a:lnTo>
                  <a:pt x="116936" y="588"/>
                </a:lnTo>
                <a:lnTo>
                  <a:pt x="108691" y="0"/>
                </a:lnTo>
                <a:close/>
              </a:path>
              <a:path w="878840" h="132715">
                <a:moveTo>
                  <a:pt x="143016" y="59740"/>
                </a:moveTo>
                <a:lnTo>
                  <a:pt x="117818" y="59740"/>
                </a:lnTo>
                <a:lnTo>
                  <a:pt x="124752" y="62407"/>
                </a:lnTo>
                <a:lnTo>
                  <a:pt x="129493" y="67741"/>
                </a:lnTo>
                <a:lnTo>
                  <a:pt x="134235" y="72957"/>
                </a:lnTo>
                <a:lnTo>
                  <a:pt x="136605" y="80187"/>
                </a:lnTo>
                <a:lnTo>
                  <a:pt x="136605" y="98204"/>
                </a:lnTo>
                <a:lnTo>
                  <a:pt x="134116" y="105198"/>
                </a:lnTo>
                <a:lnTo>
                  <a:pt x="124278" y="115510"/>
                </a:lnTo>
                <a:lnTo>
                  <a:pt x="117699" y="118059"/>
                </a:lnTo>
                <a:lnTo>
                  <a:pt x="143377" y="118059"/>
                </a:lnTo>
                <a:lnTo>
                  <a:pt x="144369" y="116992"/>
                </a:lnTo>
                <a:lnTo>
                  <a:pt x="147451" y="110591"/>
                </a:lnTo>
                <a:lnTo>
                  <a:pt x="150652" y="104190"/>
                </a:lnTo>
                <a:lnTo>
                  <a:pt x="152252" y="96960"/>
                </a:lnTo>
                <a:lnTo>
                  <a:pt x="152252" y="88900"/>
                </a:lnTo>
                <a:lnTo>
                  <a:pt x="151563" y="79398"/>
                </a:lnTo>
                <a:lnTo>
                  <a:pt x="149496" y="70986"/>
                </a:lnTo>
                <a:lnTo>
                  <a:pt x="146051" y="63663"/>
                </a:lnTo>
                <a:lnTo>
                  <a:pt x="143016" y="59740"/>
                </a:lnTo>
                <a:close/>
              </a:path>
              <a:path w="878840" h="132715">
                <a:moveTo>
                  <a:pt x="112069" y="46050"/>
                </a:moveTo>
                <a:lnTo>
                  <a:pt x="104246" y="46050"/>
                </a:lnTo>
                <a:lnTo>
                  <a:pt x="97134" y="47828"/>
                </a:lnTo>
                <a:lnTo>
                  <a:pt x="84451" y="54821"/>
                </a:lnTo>
                <a:lnTo>
                  <a:pt x="79947" y="59622"/>
                </a:lnTo>
                <a:lnTo>
                  <a:pt x="77220" y="65786"/>
                </a:lnTo>
                <a:lnTo>
                  <a:pt x="88814" y="65786"/>
                </a:lnTo>
                <a:lnTo>
                  <a:pt x="89785" y="64956"/>
                </a:lnTo>
                <a:lnTo>
                  <a:pt x="94289" y="62941"/>
                </a:lnTo>
                <a:lnTo>
                  <a:pt x="98793" y="60807"/>
                </a:lnTo>
                <a:lnTo>
                  <a:pt x="103594" y="59740"/>
                </a:lnTo>
                <a:lnTo>
                  <a:pt x="143016" y="59740"/>
                </a:lnTo>
                <a:lnTo>
                  <a:pt x="141228" y="57429"/>
                </a:lnTo>
                <a:lnTo>
                  <a:pt x="135339" y="52451"/>
                </a:lnTo>
                <a:lnTo>
                  <a:pt x="128516" y="48895"/>
                </a:lnTo>
                <a:lnTo>
                  <a:pt x="120759" y="46761"/>
                </a:lnTo>
                <a:lnTo>
                  <a:pt x="112069" y="46050"/>
                </a:lnTo>
                <a:close/>
              </a:path>
              <a:path w="878840" h="132715">
                <a:moveTo>
                  <a:pt x="139709" y="13512"/>
                </a:moveTo>
                <a:lnTo>
                  <a:pt x="108513" y="13512"/>
                </a:lnTo>
                <a:lnTo>
                  <a:pt x="117703" y="14746"/>
                </a:lnTo>
                <a:lnTo>
                  <a:pt x="124826" y="18446"/>
                </a:lnTo>
                <a:lnTo>
                  <a:pt x="129882" y="24614"/>
                </a:lnTo>
                <a:lnTo>
                  <a:pt x="132872" y="33248"/>
                </a:lnTo>
                <a:lnTo>
                  <a:pt x="147807" y="33248"/>
                </a:lnTo>
                <a:lnTo>
                  <a:pt x="146407" y="26358"/>
                </a:lnTo>
                <a:lnTo>
                  <a:pt x="143984" y="20091"/>
                </a:lnTo>
                <a:lnTo>
                  <a:pt x="140539" y="14446"/>
                </a:lnTo>
                <a:lnTo>
                  <a:pt x="139709" y="13512"/>
                </a:lnTo>
                <a:close/>
              </a:path>
              <a:path w="878840" h="132715">
                <a:moveTo>
                  <a:pt x="231083" y="33782"/>
                </a:moveTo>
                <a:lnTo>
                  <a:pt x="212769" y="33782"/>
                </a:lnTo>
                <a:lnTo>
                  <a:pt x="244240" y="82854"/>
                </a:lnTo>
                <a:lnTo>
                  <a:pt x="212769" y="131216"/>
                </a:lnTo>
                <a:lnTo>
                  <a:pt x="229660" y="131216"/>
                </a:lnTo>
                <a:lnTo>
                  <a:pt x="251885" y="94945"/>
                </a:lnTo>
                <a:lnTo>
                  <a:pt x="270136" y="94945"/>
                </a:lnTo>
                <a:lnTo>
                  <a:pt x="261842" y="81965"/>
                </a:lnTo>
                <a:lnTo>
                  <a:pt x="269694" y="69875"/>
                </a:lnTo>
                <a:lnTo>
                  <a:pt x="254197" y="69875"/>
                </a:lnTo>
                <a:lnTo>
                  <a:pt x="231083" y="33782"/>
                </a:lnTo>
                <a:close/>
              </a:path>
              <a:path w="878840" h="132715">
                <a:moveTo>
                  <a:pt x="270136" y="94945"/>
                </a:moveTo>
                <a:lnTo>
                  <a:pt x="251885" y="94945"/>
                </a:lnTo>
                <a:lnTo>
                  <a:pt x="274999" y="131216"/>
                </a:lnTo>
                <a:lnTo>
                  <a:pt x="293313" y="131216"/>
                </a:lnTo>
                <a:lnTo>
                  <a:pt x="270136" y="94945"/>
                </a:lnTo>
                <a:close/>
              </a:path>
              <a:path w="878840" h="132715">
                <a:moveTo>
                  <a:pt x="293135" y="33782"/>
                </a:moveTo>
                <a:lnTo>
                  <a:pt x="276244" y="33782"/>
                </a:lnTo>
                <a:lnTo>
                  <a:pt x="254197" y="69875"/>
                </a:lnTo>
                <a:lnTo>
                  <a:pt x="269694" y="69875"/>
                </a:lnTo>
                <a:lnTo>
                  <a:pt x="293135" y="33782"/>
                </a:lnTo>
                <a:close/>
              </a:path>
              <a:path w="878840" h="132715">
                <a:moveTo>
                  <a:pt x="383122" y="2666"/>
                </a:moveTo>
                <a:lnTo>
                  <a:pt x="349696" y="2666"/>
                </a:lnTo>
                <a:lnTo>
                  <a:pt x="349696" y="17424"/>
                </a:lnTo>
                <a:lnTo>
                  <a:pt x="366765" y="17424"/>
                </a:lnTo>
                <a:lnTo>
                  <a:pt x="366765" y="131216"/>
                </a:lnTo>
                <a:lnTo>
                  <a:pt x="383122" y="131216"/>
                </a:lnTo>
                <a:lnTo>
                  <a:pt x="383122" y="2666"/>
                </a:lnTo>
                <a:close/>
              </a:path>
              <a:path w="878840" h="132715">
                <a:moveTo>
                  <a:pt x="428695" y="96367"/>
                </a:moveTo>
                <a:lnTo>
                  <a:pt x="412871" y="96367"/>
                </a:lnTo>
                <a:lnTo>
                  <a:pt x="414682" y="103968"/>
                </a:lnTo>
                <a:lnTo>
                  <a:pt x="448253" y="130971"/>
                </a:lnTo>
                <a:lnTo>
                  <a:pt x="457143" y="131572"/>
                </a:lnTo>
                <a:lnTo>
                  <a:pt x="466862" y="131572"/>
                </a:lnTo>
                <a:lnTo>
                  <a:pt x="474982" y="129616"/>
                </a:lnTo>
                <a:lnTo>
                  <a:pt x="481501" y="125704"/>
                </a:lnTo>
                <a:lnTo>
                  <a:pt x="488139" y="121793"/>
                </a:lnTo>
                <a:lnTo>
                  <a:pt x="491747" y="117881"/>
                </a:lnTo>
                <a:lnTo>
                  <a:pt x="449734" y="117881"/>
                </a:lnTo>
                <a:lnTo>
                  <a:pt x="443452" y="115984"/>
                </a:lnTo>
                <a:lnTo>
                  <a:pt x="433495" y="108398"/>
                </a:lnTo>
                <a:lnTo>
                  <a:pt x="430236" y="103124"/>
                </a:lnTo>
                <a:lnTo>
                  <a:pt x="428695" y="96367"/>
                </a:lnTo>
                <a:close/>
              </a:path>
              <a:path w="878840" h="132715">
                <a:moveTo>
                  <a:pt x="492982" y="58140"/>
                </a:moveTo>
                <a:lnTo>
                  <a:pt x="466744" y="58140"/>
                </a:lnTo>
                <a:lnTo>
                  <a:pt x="473737" y="60689"/>
                </a:lnTo>
                <a:lnTo>
                  <a:pt x="478479" y="65786"/>
                </a:lnTo>
                <a:lnTo>
                  <a:pt x="483220" y="70764"/>
                </a:lnTo>
                <a:lnTo>
                  <a:pt x="485591" y="77876"/>
                </a:lnTo>
                <a:lnTo>
                  <a:pt x="485591" y="96367"/>
                </a:lnTo>
                <a:lnTo>
                  <a:pt x="483220" y="103835"/>
                </a:lnTo>
                <a:lnTo>
                  <a:pt x="478479" y="109524"/>
                </a:lnTo>
                <a:lnTo>
                  <a:pt x="473737" y="115095"/>
                </a:lnTo>
                <a:lnTo>
                  <a:pt x="466685" y="117881"/>
                </a:lnTo>
                <a:lnTo>
                  <a:pt x="491747" y="117881"/>
                </a:lnTo>
                <a:lnTo>
                  <a:pt x="493058" y="116459"/>
                </a:lnTo>
                <a:lnTo>
                  <a:pt x="499459" y="102946"/>
                </a:lnTo>
                <a:lnTo>
                  <a:pt x="501059" y="95300"/>
                </a:lnTo>
                <a:lnTo>
                  <a:pt x="501059" y="79535"/>
                </a:lnTo>
                <a:lnTo>
                  <a:pt x="499696" y="72720"/>
                </a:lnTo>
                <a:lnTo>
                  <a:pt x="496733" y="65726"/>
                </a:lnTo>
                <a:lnTo>
                  <a:pt x="494362" y="59800"/>
                </a:lnTo>
                <a:lnTo>
                  <a:pt x="492982" y="58140"/>
                </a:lnTo>
                <a:close/>
              </a:path>
              <a:path w="878840" h="132715">
                <a:moveTo>
                  <a:pt x="492881" y="2489"/>
                </a:moveTo>
                <a:lnTo>
                  <a:pt x="415538" y="2489"/>
                </a:lnTo>
                <a:lnTo>
                  <a:pt x="415538" y="75031"/>
                </a:lnTo>
                <a:lnTo>
                  <a:pt x="430828" y="75031"/>
                </a:lnTo>
                <a:lnTo>
                  <a:pt x="432962" y="69816"/>
                </a:lnTo>
                <a:lnTo>
                  <a:pt x="436340" y="65726"/>
                </a:lnTo>
                <a:lnTo>
                  <a:pt x="445704" y="59681"/>
                </a:lnTo>
                <a:lnTo>
                  <a:pt x="451216" y="58140"/>
                </a:lnTo>
                <a:lnTo>
                  <a:pt x="492982" y="58140"/>
                </a:lnTo>
                <a:lnTo>
                  <a:pt x="492243" y="57251"/>
                </a:lnTo>
                <a:lnTo>
                  <a:pt x="430473" y="57251"/>
                </a:lnTo>
                <a:lnTo>
                  <a:pt x="430473" y="16713"/>
                </a:lnTo>
                <a:lnTo>
                  <a:pt x="492881" y="16713"/>
                </a:lnTo>
                <a:lnTo>
                  <a:pt x="492881" y="2489"/>
                </a:lnTo>
                <a:close/>
              </a:path>
              <a:path w="878840" h="132715">
                <a:moveTo>
                  <a:pt x="469648" y="44272"/>
                </a:moveTo>
                <a:lnTo>
                  <a:pt x="453646" y="44272"/>
                </a:lnTo>
                <a:lnTo>
                  <a:pt x="447897" y="45516"/>
                </a:lnTo>
                <a:lnTo>
                  <a:pt x="442563" y="48005"/>
                </a:lnTo>
                <a:lnTo>
                  <a:pt x="437229" y="50376"/>
                </a:lnTo>
                <a:lnTo>
                  <a:pt x="433199" y="53458"/>
                </a:lnTo>
                <a:lnTo>
                  <a:pt x="430473" y="57251"/>
                </a:lnTo>
                <a:lnTo>
                  <a:pt x="492243" y="57251"/>
                </a:lnTo>
                <a:lnTo>
                  <a:pt x="489976" y="54525"/>
                </a:lnTo>
                <a:lnTo>
                  <a:pt x="483813" y="50495"/>
                </a:lnTo>
                <a:lnTo>
                  <a:pt x="477649" y="46346"/>
                </a:lnTo>
                <a:lnTo>
                  <a:pt x="469648" y="44272"/>
                </a:lnTo>
                <a:close/>
              </a:path>
              <a:path w="878840" h="132715">
                <a:moveTo>
                  <a:pt x="627214" y="73075"/>
                </a:moveTo>
                <a:lnTo>
                  <a:pt x="612101" y="73075"/>
                </a:lnTo>
                <a:lnTo>
                  <a:pt x="612101" y="111480"/>
                </a:lnTo>
                <a:lnTo>
                  <a:pt x="627214" y="111480"/>
                </a:lnTo>
                <a:lnTo>
                  <a:pt x="627214" y="73075"/>
                </a:lnTo>
                <a:close/>
              </a:path>
              <a:path w="878840" h="132715">
                <a:moveTo>
                  <a:pt x="665085" y="59385"/>
                </a:moveTo>
                <a:lnTo>
                  <a:pt x="574407" y="59385"/>
                </a:lnTo>
                <a:lnTo>
                  <a:pt x="574407" y="73075"/>
                </a:lnTo>
                <a:lnTo>
                  <a:pt x="665085" y="73075"/>
                </a:lnTo>
                <a:lnTo>
                  <a:pt x="665085" y="59385"/>
                </a:lnTo>
                <a:close/>
              </a:path>
              <a:path w="878840" h="132715">
                <a:moveTo>
                  <a:pt x="627214" y="20802"/>
                </a:moveTo>
                <a:lnTo>
                  <a:pt x="612101" y="20802"/>
                </a:lnTo>
                <a:lnTo>
                  <a:pt x="612101" y="59385"/>
                </a:lnTo>
                <a:lnTo>
                  <a:pt x="627214" y="59385"/>
                </a:lnTo>
                <a:lnTo>
                  <a:pt x="627214" y="20802"/>
                </a:lnTo>
                <a:close/>
              </a:path>
              <a:path w="878840" h="132715">
                <a:moveTo>
                  <a:pt x="767893" y="2666"/>
                </a:moveTo>
                <a:lnTo>
                  <a:pt x="734466" y="2666"/>
                </a:lnTo>
                <a:lnTo>
                  <a:pt x="734466" y="17424"/>
                </a:lnTo>
                <a:lnTo>
                  <a:pt x="751535" y="17424"/>
                </a:lnTo>
                <a:lnTo>
                  <a:pt x="751535" y="131216"/>
                </a:lnTo>
                <a:lnTo>
                  <a:pt x="767893" y="131216"/>
                </a:lnTo>
                <a:lnTo>
                  <a:pt x="767893" y="2666"/>
                </a:lnTo>
                <a:close/>
              </a:path>
              <a:path w="878840" h="132715">
                <a:moveTo>
                  <a:pt x="809020" y="94234"/>
                </a:moveTo>
                <a:lnTo>
                  <a:pt x="793374" y="94234"/>
                </a:lnTo>
                <a:lnTo>
                  <a:pt x="794752" y="102790"/>
                </a:lnTo>
                <a:lnTo>
                  <a:pt x="828823" y="131494"/>
                </a:lnTo>
                <a:lnTo>
                  <a:pt x="837824" y="132105"/>
                </a:lnTo>
                <a:lnTo>
                  <a:pt x="846477" y="132105"/>
                </a:lnTo>
                <a:lnTo>
                  <a:pt x="853885" y="130564"/>
                </a:lnTo>
                <a:lnTo>
                  <a:pt x="866212" y="124400"/>
                </a:lnTo>
                <a:lnTo>
                  <a:pt x="870835" y="120192"/>
                </a:lnTo>
                <a:lnTo>
                  <a:pt x="871862" y="118414"/>
                </a:lnTo>
                <a:lnTo>
                  <a:pt x="829349" y="118414"/>
                </a:lnTo>
                <a:lnTo>
                  <a:pt x="822711" y="116162"/>
                </a:lnTo>
                <a:lnTo>
                  <a:pt x="812754" y="107154"/>
                </a:lnTo>
                <a:lnTo>
                  <a:pt x="809850" y="101346"/>
                </a:lnTo>
                <a:lnTo>
                  <a:pt x="809020" y="94234"/>
                </a:lnTo>
                <a:close/>
              </a:path>
              <a:path w="878840" h="132715">
                <a:moveTo>
                  <a:pt x="870230" y="14046"/>
                </a:moveTo>
                <a:lnTo>
                  <a:pt x="844521" y="14046"/>
                </a:lnTo>
                <a:lnTo>
                  <a:pt x="850329" y="15942"/>
                </a:lnTo>
                <a:lnTo>
                  <a:pt x="854359" y="19735"/>
                </a:lnTo>
                <a:lnTo>
                  <a:pt x="858508" y="23528"/>
                </a:lnTo>
                <a:lnTo>
                  <a:pt x="860582" y="28566"/>
                </a:lnTo>
                <a:lnTo>
                  <a:pt x="860582" y="42197"/>
                </a:lnTo>
                <a:lnTo>
                  <a:pt x="827511" y="56540"/>
                </a:lnTo>
                <a:lnTo>
                  <a:pt x="823244" y="56540"/>
                </a:lnTo>
                <a:lnTo>
                  <a:pt x="823244" y="70053"/>
                </a:lnTo>
                <a:lnTo>
                  <a:pt x="827333" y="70053"/>
                </a:lnTo>
                <a:lnTo>
                  <a:pt x="835746" y="70419"/>
                </a:lnTo>
                <a:lnTo>
                  <a:pt x="863071" y="86233"/>
                </a:lnTo>
                <a:lnTo>
                  <a:pt x="863071" y="101997"/>
                </a:lnTo>
                <a:lnTo>
                  <a:pt x="860878" y="107628"/>
                </a:lnTo>
                <a:lnTo>
                  <a:pt x="852225" y="116281"/>
                </a:lnTo>
                <a:lnTo>
                  <a:pt x="845943" y="118414"/>
                </a:lnTo>
                <a:lnTo>
                  <a:pt x="871862" y="118414"/>
                </a:lnTo>
                <a:lnTo>
                  <a:pt x="873917" y="114858"/>
                </a:lnTo>
                <a:lnTo>
                  <a:pt x="876999" y="109406"/>
                </a:lnTo>
                <a:lnTo>
                  <a:pt x="878540" y="103301"/>
                </a:lnTo>
                <a:lnTo>
                  <a:pt x="878540" y="87536"/>
                </a:lnTo>
                <a:lnTo>
                  <a:pt x="876288" y="80247"/>
                </a:lnTo>
                <a:lnTo>
                  <a:pt x="867279" y="69104"/>
                </a:lnTo>
                <a:lnTo>
                  <a:pt x="861175" y="65371"/>
                </a:lnTo>
                <a:lnTo>
                  <a:pt x="853470" y="63474"/>
                </a:lnTo>
                <a:lnTo>
                  <a:pt x="853470" y="62585"/>
                </a:lnTo>
                <a:lnTo>
                  <a:pt x="860227" y="61044"/>
                </a:lnTo>
                <a:lnTo>
                  <a:pt x="865679" y="57607"/>
                </a:lnTo>
                <a:lnTo>
                  <a:pt x="869828" y="52273"/>
                </a:lnTo>
                <a:lnTo>
                  <a:pt x="874095" y="46939"/>
                </a:lnTo>
                <a:lnTo>
                  <a:pt x="876228" y="40597"/>
                </a:lnTo>
                <a:lnTo>
                  <a:pt x="876228" y="26966"/>
                </a:lnTo>
                <a:lnTo>
                  <a:pt x="874688" y="21336"/>
                </a:lnTo>
                <a:lnTo>
                  <a:pt x="871606" y="16357"/>
                </a:lnTo>
                <a:lnTo>
                  <a:pt x="870230" y="14046"/>
                </a:lnTo>
                <a:close/>
              </a:path>
              <a:path w="878840" h="132715">
                <a:moveTo>
                  <a:pt x="845528" y="177"/>
                </a:moveTo>
                <a:lnTo>
                  <a:pt x="837468" y="177"/>
                </a:lnTo>
                <a:lnTo>
                  <a:pt x="828823" y="755"/>
                </a:lnTo>
                <a:lnTo>
                  <a:pt x="796585" y="27292"/>
                </a:lnTo>
                <a:lnTo>
                  <a:pt x="795329" y="35026"/>
                </a:lnTo>
                <a:lnTo>
                  <a:pt x="811154" y="35026"/>
                </a:lnTo>
                <a:lnTo>
                  <a:pt x="811983" y="28625"/>
                </a:lnTo>
                <a:lnTo>
                  <a:pt x="814650" y="23528"/>
                </a:lnTo>
                <a:lnTo>
                  <a:pt x="823659" y="15942"/>
                </a:lnTo>
                <a:lnTo>
                  <a:pt x="829586" y="14046"/>
                </a:lnTo>
                <a:lnTo>
                  <a:pt x="870230" y="14046"/>
                </a:lnTo>
                <a:lnTo>
                  <a:pt x="868642" y="11379"/>
                </a:lnTo>
                <a:lnTo>
                  <a:pt x="864197" y="7467"/>
                </a:lnTo>
                <a:lnTo>
                  <a:pt x="858271" y="4622"/>
                </a:lnTo>
                <a:lnTo>
                  <a:pt x="852463" y="1659"/>
                </a:lnTo>
                <a:lnTo>
                  <a:pt x="845528" y="177"/>
                </a:lnTo>
                <a:close/>
              </a:path>
            </a:pathLst>
          </a:custGeom>
          <a:solidFill>
            <a:srgbClr val="686868"/>
          </a:solidFill>
        </p:spPr>
        <p:txBody>
          <a:bodyPr wrap="square" lIns="0" tIns="0" rIns="0" bIns="0" rtlCol="0"/>
          <a:lstStyle/>
          <a:p>
            <a:endParaRPr sz="1154"/>
          </a:p>
        </p:txBody>
      </p:sp>
      <p:sp>
        <p:nvSpPr>
          <p:cNvPr id="36" name="object 36"/>
          <p:cNvSpPr/>
          <p:nvPr/>
        </p:nvSpPr>
        <p:spPr>
          <a:xfrm>
            <a:off x="7974783" y="4737502"/>
            <a:ext cx="191812" cy="84707"/>
          </a:xfrm>
          <a:custGeom>
            <a:avLst/>
            <a:gdLst/>
            <a:ahLst/>
            <a:cxnLst/>
            <a:rect l="l" t="t" r="r" b="b"/>
            <a:pathLst>
              <a:path w="299084" h="132079">
                <a:moveTo>
                  <a:pt x="74137" y="14046"/>
                </a:moveTo>
                <a:lnTo>
                  <a:pt x="50435" y="14046"/>
                </a:lnTo>
                <a:lnTo>
                  <a:pt x="56421" y="16298"/>
                </a:lnTo>
                <a:lnTo>
                  <a:pt x="60096" y="20802"/>
                </a:lnTo>
                <a:lnTo>
                  <a:pt x="63889" y="25188"/>
                </a:lnTo>
                <a:lnTo>
                  <a:pt x="65785" y="31233"/>
                </a:lnTo>
                <a:lnTo>
                  <a:pt x="65785" y="38938"/>
                </a:lnTo>
                <a:lnTo>
                  <a:pt x="47161" y="76409"/>
                </a:lnTo>
                <a:lnTo>
                  <a:pt x="10679" y="109402"/>
                </a:lnTo>
                <a:lnTo>
                  <a:pt x="0" y="118059"/>
                </a:lnTo>
                <a:lnTo>
                  <a:pt x="0" y="129616"/>
                </a:lnTo>
                <a:lnTo>
                  <a:pt x="85521" y="129616"/>
                </a:lnTo>
                <a:lnTo>
                  <a:pt x="85521" y="116103"/>
                </a:lnTo>
                <a:lnTo>
                  <a:pt x="24358" y="116103"/>
                </a:lnTo>
                <a:lnTo>
                  <a:pt x="32681" y="109302"/>
                </a:lnTo>
                <a:lnTo>
                  <a:pt x="63563" y="80098"/>
                </a:lnTo>
                <a:lnTo>
                  <a:pt x="81232" y="45561"/>
                </a:lnTo>
                <a:lnTo>
                  <a:pt x="81787" y="38226"/>
                </a:lnTo>
                <a:lnTo>
                  <a:pt x="81110" y="29814"/>
                </a:lnTo>
                <a:lnTo>
                  <a:pt x="79076" y="22358"/>
                </a:lnTo>
                <a:lnTo>
                  <a:pt x="75687" y="15857"/>
                </a:lnTo>
                <a:lnTo>
                  <a:pt x="74137" y="14046"/>
                </a:lnTo>
                <a:close/>
              </a:path>
              <a:path w="299084" h="132079">
                <a:moveTo>
                  <a:pt x="41960" y="177"/>
                </a:moveTo>
                <a:lnTo>
                  <a:pt x="7600" y="17013"/>
                </a:lnTo>
                <a:lnTo>
                  <a:pt x="533" y="41782"/>
                </a:lnTo>
                <a:lnTo>
                  <a:pt x="16179" y="41782"/>
                </a:lnTo>
                <a:lnTo>
                  <a:pt x="16535" y="33367"/>
                </a:lnTo>
                <a:lnTo>
                  <a:pt x="18906" y="26669"/>
                </a:lnTo>
                <a:lnTo>
                  <a:pt x="27796" y="16594"/>
                </a:lnTo>
                <a:lnTo>
                  <a:pt x="34078" y="14046"/>
                </a:lnTo>
                <a:lnTo>
                  <a:pt x="74137" y="14046"/>
                </a:lnTo>
                <a:lnTo>
                  <a:pt x="70942" y="10312"/>
                </a:lnTo>
                <a:lnTo>
                  <a:pt x="65130" y="5878"/>
                </a:lnTo>
                <a:lnTo>
                  <a:pt x="58362" y="2711"/>
                </a:lnTo>
                <a:lnTo>
                  <a:pt x="50639" y="811"/>
                </a:lnTo>
                <a:lnTo>
                  <a:pt x="41960" y="177"/>
                </a:lnTo>
                <a:close/>
              </a:path>
              <a:path w="299084" h="132079">
                <a:moveTo>
                  <a:pt x="122005" y="96189"/>
                </a:moveTo>
                <a:lnTo>
                  <a:pt x="106181" y="96189"/>
                </a:lnTo>
                <a:lnTo>
                  <a:pt x="107992" y="103790"/>
                </a:lnTo>
                <a:lnTo>
                  <a:pt x="141563" y="130794"/>
                </a:lnTo>
                <a:lnTo>
                  <a:pt x="150453" y="131394"/>
                </a:lnTo>
                <a:lnTo>
                  <a:pt x="160173" y="131394"/>
                </a:lnTo>
                <a:lnTo>
                  <a:pt x="168292" y="129438"/>
                </a:lnTo>
                <a:lnTo>
                  <a:pt x="174812" y="125526"/>
                </a:lnTo>
                <a:lnTo>
                  <a:pt x="181450" y="121615"/>
                </a:lnTo>
                <a:lnTo>
                  <a:pt x="185057" y="117703"/>
                </a:lnTo>
                <a:lnTo>
                  <a:pt x="143045" y="117703"/>
                </a:lnTo>
                <a:lnTo>
                  <a:pt x="136762" y="115807"/>
                </a:lnTo>
                <a:lnTo>
                  <a:pt x="126806" y="108220"/>
                </a:lnTo>
                <a:lnTo>
                  <a:pt x="123546" y="102946"/>
                </a:lnTo>
                <a:lnTo>
                  <a:pt x="122005" y="96189"/>
                </a:lnTo>
                <a:close/>
              </a:path>
              <a:path w="299084" h="132079">
                <a:moveTo>
                  <a:pt x="186293" y="57962"/>
                </a:moveTo>
                <a:lnTo>
                  <a:pt x="160054" y="57962"/>
                </a:lnTo>
                <a:lnTo>
                  <a:pt x="167048" y="60511"/>
                </a:lnTo>
                <a:lnTo>
                  <a:pt x="171789" y="65608"/>
                </a:lnTo>
                <a:lnTo>
                  <a:pt x="176530" y="70586"/>
                </a:lnTo>
                <a:lnTo>
                  <a:pt x="178901" y="77698"/>
                </a:lnTo>
                <a:lnTo>
                  <a:pt x="178901" y="96189"/>
                </a:lnTo>
                <a:lnTo>
                  <a:pt x="176530" y="103657"/>
                </a:lnTo>
                <a:lnTo>
                  <a:pt x="171789" y="109346"/>
                </a:lnTo>
                <a:lnTo>
                  <a:pt x="167048" y="114918"/>
                </a:lnTo>
                <a:lnTo>
                  <a:pt x="159995" y="117703"/>
                </a:lnTo>
                <a:lnTo>
                  <a:pt x="185057" y="117703"/>
                </a:lnTo>
                <a:lnTo>
                  <a:pt x="186369" y="116281"/>
                </a:lnTo>
                <a:lnTo>
                  <a:pt x="192769" y="102768"/>
                </a:lnTo>
                <a:lnTo>
                  <a:pt x="194370" y="95122"/>
                </a:lnTo>
                <a:lnTo>
                  <a:pt x="194370" y="79358"/>
                </a:lnTo>
                <a:lnTo>
                  <a:pt x="193006" y="72542"/>
                </a:lnTo>
                <a:lnTo>
                  <a:pt x="190043" y="65548"/>
                </a:lnTo>
                <a:lnTo>
                  <a:pt x="187672" y="59622"/>
                </a:lnTo>
                <a:lnTo>
                  <a:pt x="186293" y="57962"/>
                </a:lnTo>
                <a:close/>
              </a:path>
              <a:path w="299084" h="132079">
                <a:moveTo>
                  <a:pt x="186191" y="2311"/>
                </a:moveTo>
                <a:lnTo>
                  <a:pt x="108848" y="2311"/>
                </a:lnTo>
                <a:lnTo>
                  <a:pt x="108848" y="74853"/>
                </a:lnTo>
                <a:lnTo>
                  <a:pt x="124139" y="74853"/>
                </a:lnTo>
                <a:lnTo>
                  <a:pt x="126272" y="69638"/>
                </a:lnTo>
                <a:lnTo>
                  <a:pt x="129650" y="65548"/>
                </a:lnTo>
                <a:lnTo>
                  <a:pt x="139015" y="59503"/>
                </a:lnTo>
                <a:lnTo>
                  <a:pt x="144526" y="57962"/>
                </a:lnTo>
                <a:lnTo>
                  <a:pt x="186293" y="57962"/>
                </a:lnTo>
                <a:lnTo>
                  <a:pt x="185554" y="57073"/>
                </a:lnTo>
                <a:lnTo>
                  <a:pt x="123783" y="57073"/>
                </a:lnTo>
                <a:lnTo>
                  <a:pt x="123783" y="16535"/>
                </a:lnTo>
                <a:lnTo>
                  <a:pt x="186191" y="16535"/>
                </a:lnTo>
                <a:lnTo>
                  <a:pt x="186191" y="2311"/>
                </a:lnTo>
                <a:close/>
              </a:path>
              <a:path w="299084" h="132079">
                <a:moveTo>
                  <a:pt x="162958" y="44094"/>
                </a:moveTo>
                <a:lnTo>
                  <a:pt x="146956" y="44094"/>
                </a:lnTo>
                <a:lnTo>
                  <a:pt x="141207" y="45338"/>
                </a:lnTo>
                <a:lnTo>
                  <a:pt x="135873" y="47828"/>
                </a:lnTo>
                <a:lnTo>
                  <a:pt x="130539" y="50198"/>
                </a:lnTo>
                <a:lnTo>
                  <a:pt x="126509" y="53280"/>
                </a:lnTo>
                <a:lnTo>
                  <a:pt x="123783" y="57073"/>
                </a:lnTo>
                <a:lnTo>
                  <a:pt x="185554" y="57073"/>
                </a:lnTo>
                <a:lnTo>
                  <a:pt x="183287" y="54347"/>
                </a:lnTo>
                <a:lnTo>
                  <a:pt x="177123" y="50317"/>
                </a:lnTo>
                <a:lnTo>
                  <a:pt x="170959" y="46168"/>
                </a:lnTo>
                <a:lnTo>
                  <a:pt x="162958" y="44094"/>
                </a:lnTo>
                <a:close/>
              </a:path>
              <a:path w="299084" h="132079">
                <a:moveTo>
                  <a:pt x="229206" y="94056"/>
                </a:moveTo>
                <a:lnTo>
                  <a:pt x="213560" y="94056"/>
                </a:lnTo>
                <a:lnTo>
                  <a:pt x="214937" y="102612"/>
                </a:lnTo>
                <a:lnTo>
                  <a:pt x="249008" y="131316"/>
                </a:lnTo>
                <a:lnTo>
                  <a:pt x="258010" y="131927"/>
                </a:lnTo>
                <a:lnTo>
                  <a:pt x="266662" y="131927"/>
                </a:lnTo>
                <a:lnTo>
                  <a:pt x="274071" y="130386"/>
                </a:lnTo>
                <a:lnTo>
                  <a:pt x="286398" y="124222"/>
                </a:lnTo>
                <a:lnTo>
                  <a:pt x="291021" y="120014"/>
                </a:lnTo>
                <a:lnTo>
                  <a:pt x="292048" y="118236"/>
                </a:lnTo>
                <a:lnTo>
                  <a:pt x="249534" y="118236"/>
                </a:lnTo>
                <a:lnTo>
                  <a:pt x="242897" y="115984"/>
                </a:lnTo>
                <a:lnTo>
                  <a:pt x="232940" y="106976"/>
                </a:lnTo>
                <a:lnTo>
                  <a:pt x="230036" y="101168"/>
                </a:lnTo>
                <a:lnTo>
                  <a:pt x="229206" y="94056"/>
                </a:lnTo>
                <a:close/>
              </a:path>
              <a:path w="299084" h="132079">
                <a:moveTo>
                  <a:pt x="290416" y="13868"/>
                </a:moveTo>
                <a:lnTo>
                  <a:pt x="264707" y="13868"/>
                </a:lnTo>
                <a:lnTo>
                  <a:pt x="270515" y="15764"/>
                </a:lnTo>
                <a:lnTo>
                  <a:pt x="274545" y="19557"/>
                </a:lnTo>
                <a:lnTo>
                  <a:pt x="278694" y="23351"/>
                </a:lnTo>
                <a:lnTo>
                  <a:pt x="280768" y="28388"/>
                </a:lnTo>
                <a:lnTo>
                  <a:pt x="280768" y="42020"/>
                </a:lnTo>
                <a:lnTo>
                  <a:pt x="247697" y="56362"/>
                </a:lnTo>
                <a:lnTo>
                  <a:pt x="243430" y="56362"/>
                </a:lnTo>
                <a:lnTo>
                  <a:pt x="243430" y="69875"/>
                </a:lnTo>
                <a:lnTo>
                  <a:pt x="247519" y="69875"/>
                </a:lnTo>
                <a:lnTo>
                  <a:pt x="255931" y="70242"/>
                </a:lnTo>
                <a:lnTo>
                  <a:pt x="283257" y="86055"/>
                </a:lnTo>
                <a:lnTo>
                  <a:pt x="283257" y="101820"/>
                </a:lnTo>
                <a:lnTo>
                  <a:pt x="281064" y="107450"/>
                </a:lnTo>
                <a:lnTo>
                  <a:pt x="272411" y="116103"/>
                </a:lnTo>
                <a:lnTo>
                  <a:pt x="266129" y="118236"/>
                </a:lnTo>
                <a:lnTo>
                  <a:pt x="292048" y="118236"/>
                </a:lnTo>
                <a:lnTo>
                  <a:pt x="294103" y="114680"/>
                </a:lnTo>
                <a:lnTo>
                  <a:pt x="297185" y="109228"/>
                </a:lnTo>
                <a:lnTo>
                  <a:pt x="298726" y="103124"/>
                </a:lnTo>
                <a:lnTo>
                  <a:pt x="298726" y="87359"/>
                </a:lnTo>
                <a:lnTo>
                  <a:pt x="296474" y="80069"/>
                </a:lnTo>
                <a:lnTo>
                  <a:pt x="287465" y="68927"/>
                </a:lnTo>
                <a:lnTo>
                  <a:pt x="281361" y="65193"/>
                </a:lnTo>
                <a:lnTo>
                  <a:pt x="273656" y="63296"/>
                </a:lnTo>
                <a:lnTo>
                  <a:pt x="273656" y="62407"/>
                </a:lnTo>
                <a:lnTo>
                  <a:pt x="280412" y="60866"/>
                </a:lnTo>
                <a:lnTo>
                  <a:pt x="285865" y="57429"/>
                </a:lnTo>
                <a:lnTo>
                  <a:pt x="290014" y="52095"/>
                </a:lnTo>
                <a:lnTo>
                  <a:pt x="294281" y="46761"/>
                </a:lnTo>
                <a:lnTo>
                  <a:pt x="296414" y="40419"/>
                </a:lnTo>
                <a:lnTo>
                  <a:pt x="296414" y="26788"/>
                </a:lnTo>
                <a:lnTo>
                  <a:pt x="294873" y="21158"/>
                </a:lnTo>
                <a:lnTo>
                  <a:pt x="291792" y="16179"/>
                </a:lnTo>
                <a:lnTo>
                  <a:pt x="290416" y="13868"/>
                </a:lnTo>
                <a:close/>
              </a:path>
              <a:path w="299084" h="132079">
                <a:moveTo>
                  <a:pt x="265714" y="0"/>
                </a:moveTo>
                <a:lnTo>
                  <a:pt x="257654" y="0"/>
                </a:lnTo>
                <a:lnTo>
                  <a:pt x="249008" y="577"/>
                </a:lnTo>
                <a:lnTo>
                  <a:pt x="216771" y="27114"/>
                </a:lnTo>
                <a:lnTo>
                  <a:pt x="215515" y="34848"/>
                </a:lnTo>
                <a:lnTo>
                  <a:pt x="231340" y="34848"/>
                </a:lnTo>
                <a:lnTo>
                  <a:pt x="232169" y="28447"/>
                </a:lnTo>
                <a:lnTo>
                  <a:pt x="234836" y="23351"/>
                </a:lnTo>
                <a:lnTo>
                  <a:pt x="243845" y="15764"/>
                </a:lnTo>
                <a:lnTo>
                  <a:pt x="249771" y="13868"/>
                </a:lnTo>
                <a:lnTo>
                  <a:pt x="290416" y="13868"/>
                </a:lnTo>
                <a:lnTo>
                  <a:pt x="288828" y="11201"/>
                </a:lnTo>
                <a:lnTo>
                  <a:pt x="284383" y="7289"/>
                </a:lnTo>
                <a:lnTo>
                  <a:pt x="278457" y="4444"/>
                </a:lnTo>
                <a:lnTo>
                  <a:pt x="272648" y="1481"/>
                </a:lnTo>
                <a:lnTo>
                  <a:pt x="265714" y="0"/>
                </a:lnTo>
                <a:close/>
              </a:path>
            </a:pathLst>
          </a:custGeom>
          <a:solidFill>
            <a:srgbClr val="686868"/>
          </a:solidFill>
        </p:spPr>
        <p:txBody>
          <a:bodyPr wrap="square" lIns="0" tIns="0" rIns="0" bIns="0" rtlCol="0"/>
          <a:lstStyle/>
          <a:p>
            <a:endParaRPr sz="1154"/>
          </a:p>
        </p:txBody>
      </p:sp>
      <p:sp>
        <p:nvSpPr>
          <p:cNvPr id="37" name="object 37"/>
          <p:cNvSpPr/>
          <p:nvPr/>
        </p:nvSpPr>
        <p:spPr>
          <a:xfrm>
            <a:off x="6708440" y="5266806"/>
            <a:ext cx="532268" cy="86743"/>
          </a:xfrm>
          <a:custGeom>
            <a:avLst/>
            <a:gdLst/>
            <a:ahLst/>
            <a:cxnLst/>
            <a:rect l="l" t="t" r="r" b="b"/>
            <a:pathLst>
              <a:path w="829945" h="135254">
                <a:moveTo>
                  <a:pt x="33426" y="2666"/>
                </a:moveTo>
                <a:lnTo>
                  <a:pt x="0" y="2666"/>
                </a:lnTo>
                <a:lnTo>
                  <a:pt x="0" y="17424"/>
                </a:lnTo>
                <a:lnTo>
                  <a:pt x="17068" y="17424"/>
                </a:lnTo>
                <a:lnTo>
                  <a:pt x="17068" y="131216"/>
                </a:lnTo>
                <a:lnTo>
                  <a:pt x="33426" y="131216"/>
                </a:lnTo>
                <a:lnTo>
                  <a:pt x="33426" y="2666"/>
                </a:lnTo>
                <a:close/>
              </a:path>
              <a:path w="829945" h="135254">
                <a:moveTo>
                  <a:pt x="108691" y="0"/>
                </a:moveTo>
                <a:lnTo>
                  <a:pt x="66019" y="36704"/>
                </a:lnTo>
                <a:lnTo>
                  <a:pt x="63237" y="67741"/>
                </a:lnTo>
                <a:lnTo>
                  <a:pt x="63430" y="75409"/>
                </a:lnTo>
                <a:lnTo>
                  <a:pt x="72909" y="113658"/>
                </a:lnTo>
                <a:lnTo>
                  <a:pt x="110291" y="131571"/>
                </a:lnTo>
                <a:lnTo>
                  <a:pt x="119300" y="131571"/>
                </a:lnTo>
                <a:lnTo>
                  <a:pt x="126945" y="129675"/>
                </a:lnTo>
                <a:lnTo>
                  <a:pt x="133227" y="125882"/>
                </a:lnTo>
                <a:lnTo>
                  <a:pt x="139628" y="122089"/>
                </a:lnTo>
                <a:lnTo>
                  <a:pt x="143377" y="118059"/>
                </a:lnTo>
                <a:lnTo>
                  <a:pt x="99682" y="118059"/>
                </a:lnTo>
                <a:lnTo>
                  <a:pt x="92215" y="115273"/>
                </a:lnTo>
                <a:lnTo>
                  <a:pt x="86999" y="109702"/>
                </a:lnTo>
                <a:lnTo>
                  <a:pt x="81784" y="104012"/>
                </a:lnTo>
                <a:lnTo>
                  <a:pt x="79281" y="96960"/>
                </a:lnTo>
                <a:lnTo>
                  <a:pt x="79176" y="81610"/>
                </a:lnTo>
                <a:lnTo>
                  <a:pt x="80539" y="76513"/>
                </a:lnTo>
                <a:lnTo>
                  <a:pt x="83265" y="72364"/>
                </a:lnTo>
                <a:lnTo>
                  <a:pt x="86110" y="68097"/>
                </a:lnTo>
                <a:lnTo>
                  <a:pt x="88814" y="65785"/>
                </a:lnTo>
                <a:lnTo>
                  <a:pt x="77220" y="65785"/>
                </a:lnTo>
                <a:lnTo>
                  <a:pt x="84866" y="25780"/>
                </a:lnTo>
                <a:lnTo>
                  <a:pt x="108513" y="13512"/>
                </a:lnTo>
                <a:lnTo>
                  <a:pt x="139709" y="13512"/>
                </a:lnTo>
                <a:lnTo>
                  <a:pt x="136072" y="9423"/>
                </a:lnTo>
                <a:lnTo>
                  <a:pt x="130627" y="5300"/>
                </a:lnTo>
                <a:lnTo>
                  <a:pt x="124248" y="2355"/>
                </a:lnTo>
                <a:lnTo>
                  <a:pt x="116936" y="588"/>
                </a:lnTo>
                <a:lnTo>
                  <a:pt x="108691" y="0"/>
                </a:lnTo>
                <a:close/>
              </a:path>
              <a:path w="829945" h="135254">
                <a:moveTo>
                  <a:pt x="143016" y="59740"/>
                </a:moveTo>
                <a:lnTo>
                  <a:pt x="117818" y="59740"/>
                </a:lnTo>
                <a:lnTo>
                  <a:pt x="124752" y="62407"/>
                </a:lnTo>
                <a:lnTo>
                  <a:pt x="129493" y="67741"/>
                </a:lnTo>
                <a:lnTo>
                  <a:pt x="134235" y="72957"/>
                </a:lnTo>
                <a:lnTo>
                  <a:pt x="136605" y="80187"/>
                </a:lnTo>
                <a:lnTo>
                  <a:pt x="136605" y="98204"/>
                </a:lnTo>
                <a:lnTo>
                  <a:pt x="134116" y="105198"/>
                </a:lnTo>
                <a:lnTo>
                  <a:pt x="124278" y="115510"/>
                </a:lnTo>
                <a:lnTo>
                  <a:pt x="117699" y="118059"/>
                </a:lnTo>
                <a:lnTo>
                  <a:pt x="143377" y="118059"/>
                </a:lnTo>
                <a:lnTo>
                  <a:pt x="144369" y="116992"/>
                </a:lnTo>
                <a:lnTo>
                  <a:pt x="147451" y="110591"/>
                </a:lnTo>
                <a:lnTo>
                  <a:pt x="150652" y="104190"/>
                </a:lnTo>
                <a:lnTo>
                  <a:pt x="152252" y="96960"/>
                </a:lnTo>
                <a:lnTo>
                  <a:pt x="152252" y="88900"/>
                </a:lnTo>
                <a:lnTo>
                  <a:pt x="151563" y="79398"/>
                </a:lnTo>
                <a:lnTo>
                  <a:pt x="149496" y="70986"/>
                </a:lnTo>
                <a:lnTo>
                  <a:pt x="146051" y="63663"/>
                </a:lnTo>
                <a:lnTo>
                  <a:pt x="143016" y="59740"/>
                </a:lnTo>
                <a:close/>
              </a:path>
              <a:path w="829945" h="135254">
                <a:moveTo>
                  <a:pt x="112069" y="46050"/>
                </a:moveTo>
                <a:lnTo>
                  <a:pt x="104246" y="46050"/>
                </a:lnTo>
                <a:lnTo>
                  <a:pt x="97134" y="47828"/>
                </a:lnTo>
                <a:lnTo>
                  <a:pt x="84451" y="54821"/>
                </a:lnTo>
                <a:lnTo>
                  <a:pt x="79947" y="59622"/>
                </a:lnTo>
                <a:lnTo>
                  <a:pt x="77220" y="65785"/>
                </a:lnTo>
                <a:lnTo>
                  <a:pt x="88814" y="65785"/>
                </a:lnTo>
                <a:lnTo>
                  <a:pt x="89785" y="64956"/>
                </a:lnTo>
                <a:lnTo>
                  <a:pt x="94289" y="62941"/>
                </a:lnTo>
                <a:lnTo>
                  <a:pt x="98793" y="60807"/>
                </a:lnTo>
                <a:lnTo>
                  <a:pt x="103594" y="59740"/>
                </a:lnTo>
                <a:lnTo>
                  <a:pt x="143016" y="59740"/>
                </a:lnTo>
                <a:lnTo>
                  <a:pt x="141228" y="57429"/>
                </a:lnTo>
                <a:lnTo>
                  <a:pt x="135339" y="52451"/>
                </a:lnTo>
                <a:lnTo>
                  <a:pt x="128516" y="48895"/>
                </a:lnTo>
                <a:lnTo>
                  <a:pt x="120759" y="46761"/>
                </a:lnTo>
                <a:lnTo>
                  <a:pt x="112069" y="46050"/>
                </a:lnTo>
                <a:close/>
              </a:path>
              <a:path w="829945" h="135254">
                <a:moveTo>
                  <a:pt x="139709" y="13512"/>
                </a:moveTo>
                <a:lnTo>
                  <a:pt x="108513" y="13512"/>
                </a:lnTo>
                <a:lnTo>
                  <a:pt x="117703" y="14746"/>
                </a:lnTo>
                <a:lnTo>
                  <a:pt x="124826" y="18446"/>
                </a:lnTo>
                <a:lnTo>
                  <a:pt x="129882" y="24614"/>
                </a:lnTo>
                <a:lnTo>
                  <a:pt x="132872" y="33248"/>
                </a:lnTo>
                <a:lnTo>
                  <a:pt x="147807" y="33248"/>
                </a:lnTo>
                <a:lnTo>
                  <a:pt x="146407" y="26358"/>
                </a:lnTo>
                <a:lnTo>
                  <a:pt x="143984" y="20091"/>
                </a:lnTo>
                <a:lnTo>
                  <a:pt x="140539" y="14446"/>
                </a:lnTo>
                <a:lnTo>
                  <a:pt x="139709" y="13512"/>
                </a:lnTo>
                <a:close/>
              </a:path>
              <a:path w="829945" h="135254">
                <a:moveTo>
                  <a:pt x="231083" y="33781"/>
                </a:moveTo>
                <a:lnTo>
                  <a:pt x="212769" y="33781"/>
                </a:lnTo>
                <a:lnTo>
                  <a:pt x="244240" y="82854"/>
                </a:lnTo>
                <a:lnTo>
                  <a:pt x="212769" y="131216"/>
                </a:lnTo>
                <a:lnTo>
                  <a:pt x="229660" y="131216"/>
                </a:lnTo>
                <a:lnTo>
                  <a:pt x="251885" y="94945"/>
                </a:lnTo>
                <a:lnTo>
                  <a:pt x="270136" y="94945"/>
                </a:lnTo>
                <a:lnTo>
                  <a:pt x="261842" y="81965"/>
                </a:lnTo>
                <a:lnTo>
                  <a:pt x="269694" y="69875"/>
                </a:lnTo>
                <a:lnTo>
                  <a:pt x="254197" y="69875"/>
                </a:lnTo>
                <a:lnTo>
                  <a:pt x="231083" y="33781"/>
                </a:lnTo>
                <a:close/>
              </a:path>
              <a:path w="829945" h="135254">
                <a:moveTo>
                  <a:pt x="270136" y="94945"/>
                </a:moveTo>
                <a:lnTo>
                  <a:pt x="251885" y="94945"/>
                </a:lnTo>
                <a:lnTo>
                  <a:pt x="274999" y="131216"/>
                </a:lnTo>
                <a:lnTo>
                  <a:pt x="293313" y="131216"/>
                </a:lnTo>
                <a:lnTo>
                  <a:pt x="270136" y="94945"/>
                </a:lnTo>
                <a:close/>
              </a:path>
              <a:path w="829945" h="135254">
                <a:moveTo>
                  <a:pt x="293135" y="33781"/>
                </a:moveTo>
                <a:lnTo>
                  <a:pt x="276244" y="33781"/>
                </a:lnTo>
                <a:lnTo>
                  <a:pt x="254197" y="69875"/>
                </a:lnTo>
                <a:lnTo>
                  <a:pt x="269694" y="69875"/>
                </a:lnTo>
                <a:lnTo>
                  <a:pt x="293135" y="33781"/>
                </a:lnTo>
                <a:close/>
              </a:path>
              <a:path w="829945" h="135254">
                <a:moveTo>
                  <a:pt x="383122" y="2666"/>
                </a:moveTo>
                <a:lnTo>
                  <a:pt x="349696" y="2666"/>
                </a:lnTo>
                <a:lnTo>
                  <a:pt x="349696" y="17424"/>
                </a:lnTo>
                <a:lnTo>
                  <a:pt x="366765" y="17424"/>
                </a:lnTo>
                <a:lnTo>
                  <a:pt x="366765" y="131216"/>
                </a:lnTo>
                <a:lnTo>
                  <a:pt x="383122" y="131216"/>
                </a:lnTo>
                <a:lnTo>
                  <a:pt x="383122" y="2666"/>
                </a:lnTo>
                <a:close/>
              </a:path>
              <a:path w="829945" h="135254">
                <a:moveTo>
                  <a:pt x="488791" y="102590"/>
                </a:moveTo>
                <a:lnTo>
                  <a:pt x="472789" y="102590"/>
                </a:lnTo>
                <a:lnTo>
                  <a:pt x="472789" y="131216"/>
                </a:lnTo>
                <a:lnTo>
                  <a:pt x="488791" y="131216"/>
                </a:lnTo>
                <a:lnTo>
                  <a:pt x="488791" y="102590"/>
                </a:lnTo>
                <a:close/>
              </a:path>
              <a:path w="829945" h="135254">
                <a:moveTo>
                  <a:pt x="488791" y="3911"/>
                </a:moveTo>
                <a:lnTo>
                  <a:pt x="469411" y="3911"/>
                </a:lnTo>
                <a:lnTo>
                  <a:pt x="407003" y="90322"/>
                </a:lnTo>
                <a:lnTo>
                  <a:pt x="407003" y="102590"/>
                </a:lnTo>
                <a:lnTo>
                  <a:pt x="506571" y="102590"/>
                </a:lnTo>
                <a:lnTo>
                  <a:pt x="506571" y="88544"/>
                </a:lnTo>
                <a:lnTo>
                  <a:pt x="425672" y="88544"/>
                </a:lnTo>
                <a:lnTo>
                  <a:pt x="473500" y="20802"/>
                </a:lnTo>
                <a:lnTo>
                  <a:pt x="488791" y="20802"/>
                </a:lnTo>
                <a:lnTo>
                  <a:pt x="488791" y="3911"/>
                </a:lnTo>
                <a:close/>
              </a:path>
              <a:path w="829945" h="135254">
                <a:moveTo>
                  <a:pt x="488791" y="20802"/>
                </a:moveTo>
                <a:lnTo>
                  <a:pt x="473500" y="20802"/>
                </a:lnTo>
                <a:lnTo>
                  <a:pt x="473500" y="88544"/>
                </a:lnTo>
                <a:lnTo>
                  <a:pt x="488791" y="88544"/>
                </a:lnTo>
                <a:lnTo>
                  <a:pt x="488791" y="20802"/>
                </a:lnTo>
                <a:close/>
              </a:path>
              <a:path w="829945" h="135254">
                <a:moveTo>
                  <a:pt x="627388" y="73075"/>
                </a:moveTo>
                <a:lnTo>
                  <a:pt x="612275" y="73075"/>
                </a:lnTo>
                <a:lnTo>
                  <a:pt x="612275" y="111480"/>
                </a:lnTo>
                <a:lnTo>
                  <a:pt x="627388" y="111480"/>
                </a:lnTo>
                <a:lnTo>
                  <a:pt x="627388" y="73075"/>
                </a:lnTo>
                <a:close/>
              </a:path>
              <a:path w="829945" h="135254">
                <a:moveTo>
                  <a:pt x="665259" y="59385"/>
                </a:moveTo>
                <a:lnTo>
                  <a:pt x="574581" y="59385"/>
                </a:lnTo>
                <a:lnTo>
                  <a:pt x="574581" y="73075"/>
                </a:lnTo>
                <a:lnTo>
                  <a:pt x="665259" y="73075"/>
                </a:lnTo>
                <a:lnTo>
                  <a:pt x="665259" y="59385"/>
                </a:lnTo>
                <a:close/>
              </a:path>
              <a:path w="829945" h="135254">
                <a:moveTo>
                  <a:pt x="627388" y="20802"/>
                </a:moveTo>
                <a:lnTo>
                  <a:pt x="612275" y="20802"/>
                </a:lnTo>
                <a:lnTo>
                  <a:pt x="612275" y="59385"/>
                </a:lnTo>
                <a:lnTo>
                  <a:pt x="627388" y="59385"/>
                </a:lnTo>
                <a:lnTo>
                  <a:pt x="627388" y="20802"/>
                </a:lnTo>
                <a:close/>
              </a:path>
              <a:path w="829945" h="135254">
                <a:moveTo>
                  <a:pt x="792899" y="711"/>
                </a:moveTo>
                <a:lnTo>
                  <a:pt x="774882" y="711"/>
                </a:lnTo>
                <a:lnTo>
                  <a:pt x="767177" y="2252"/>
                </a:lnTo>
                <a:lnTo>
                  <a:pt x="754494" y="8297"/>
                </a:lnTo>
                <a:lnTo>
                  <a:pt x="749753" y="12386"/>
                </a:lnTo>
                <a:lnTo>
                  <a:pt x="746553" y="17602"/>
                </a:lnTo>
                <a:lnTo>
                  <a:pt x="743352" y="22699"/>
                </a:lnTo>
                <a:lnTo>
                  <a:pt x="741752" y="28447"/>
                </a:lnTo>
                <a:lnTo>
                  <a:pt x="741752" y="41960"/>
                </a:lnTo>
                <a:lnTo>
                  <a:pt x="743530" y="48005"/>
                </a:lnTo>
                <a:lnTo>
                  <a:pt x="750642" y="57962"/>
                </a:lnTo>
                <a:lnTo>
                  <a:pt x="755739" y="61755"/>
                </a:lnTo>
                <a:lnTo>
                  <a:pt x="762377" y="64363"/>
                </a:lnTo>
                <a:lnTo>
                  <a:pt x="755028" y="66497"/>
                </a:lnTo>
                <a:lnTo>
                  <a:pt x="749220" y="70408"/>
                </a:lnTo>
                <a:lnTo>
                  <a:pt x="740730" y="81728"/>
                </a:lnTo>
                <a:lnTo>
                  <a:pt x="740611" y="82025"/>
                </a:lnTo>
                <a:lnTo>
                  <a:pt x="738552" y="88603"/>
                </a:lnTo>
                <a:lnTo>
                  <a:pt x="738552" y="104250"/>
                </a:lnTo>
                <a:lnTo>
                  <a:pt x="766940" y="133231"/>
                </a:lnTo>
                <a:lnTo>
                  <a:pt x="774882" y="134772"/>
                </a:lnTo>
                <a:lnTo>
                  <a:pt x="792899" y="134772"/>
                </a:lnTo>
                <a:lnTo>
                  <a:pt x="800841" y="133231"/>
                </a:lnTo>
                <a:lnTo>
                  <a:pt x="814709" y="126949"/>
                </a:lnTo>
                <a:lnTo>
                  <a:pt x="820102" y="122504"/>
                </a:lnTo>
                <a:lnTo>
                  <a:pt x="820932" y="121259"/>
                </a:lnTo>
                <a:lnTo>
                  <a:pt x="774763" y="121259"/>
                </a:lnTo>
                <a:lnTo>
                  <a:pt x="767474" y="118948"/>
                </a:lnTo>
                <a:lnTo>
                  <a:pt x="762021" y="114325"/>
                </a:lnTo>
                <a:lnTo>
                  <a:pt x="756687" y="109702"/>
                </a:lnTo>
                <a:lnTo>
                  <a:pt x="754020" y="103598"/>
                </a:lnTo>
                <a:lnTo>
                  <a:pt x="754020" y="87833"/>
                </a:lnTo>
                <a:lnTo>
                  <a:pt x="756806" y="81728"/>
                </a:lnTo>
                <a:lnTo>
                  <a:pt x="762377" y="77698"/>
                </a:lnTo>
                <a:lnTo>
                  <a:pt x="767948" y="73549"/>
                </a:lnTo>
                <a:lnTo>
                  <a:pt x="775119" y="71475"/>
                </a:lnTo>
                <a:lnTo>
                  <a:pt x="819406" y="71475"/>
                </a:lnTo>
                <a:lnTo>
                  <a:pt x="818739" y="70586"/>
                </a:lnTo>
                <a:lnTo>
                  <a:pt x="812931" y="66615"/>
                </a:lnTo>
                <a:lnTo>
                  <a:pt x="805582" y="64363"/>
                </a:lnTo>
                <a:lnTo>
                  <a:pt x="811983" y="61874"/>
                </a:lnTo>
                <a:lnTo>
                  <a:pt x="815761" y="59029"/>
                </a:lnTo>
                <a:lnTo>
                  <a:pt x="776067" y="59029"/>
                </a:lnTo>
                <a:lnTo>
                  <a:pt x="769667" y="57014"/>
                </a:lnTo>
                <a:lnTo>
                  <a:pt x="764688" y="52984"/>
                </a:lnTo>
                <a:lnTo>
                  <a:pt x="759828" y="48954"/>
                </a:lnTo>
                <a:lnTo>
                  <a:pt x="757398" y="43620"/>
                </a:lnTo>
                <a:lnTo>
                  <a:pt x="757423" y="29574"/>
                </a:lnTo>
                <a:lnTo>
                  <a:pt x="759769" y="24002"/>
                </a:lnTo>
                <a:lnTo>
                  <a:pt x="769252" y="16179"/>
                </a:lnTo>
                <a:lnTo>
                  <a:pt x="775712" y="14223"/>
                </a:lnTo>
                <a:lnTo>
                  <a:pt x="819156" y="14223"/>
                </a:lnTo>
                <a:lnTo>
                  <a:pt x="818028" y="12386"/>
                </a:lnTo>
                <a:lnTo>
                  <a:pt x="813228" y="8297"/>
                </a:lnTo>
                <a:lnTo>
                  <a:pt x="806827" y="5333"/>
                </a:lnTo>
                <a:lnTo>
                  <a:pt x="800544" y="2252"/>
                </a:lnTo>
                <a:lnTo>
                  <a:pt x="792899" y="711"/>
                </a:lnTo>
                <a:close/>
              </a:path>
              <a:path w="829945" h="135254">
                <a:moveTo>
                  <a:pt x="819406" y="71475"/>
                </a:moveTo>
                <a:lnTo>
                  <a:pt x="792781" y="71475"/>
                </a:lnTo>
                <a:lnTo>
                  <a:pt x="799952" y="73609"/>
                </a:lnTo>
                <a:lnTo>
                  <a:pt x="805404" y="77876"/>
                </a:lnTo>
                <a:lnTo>
                  <a:pt x="810857" y="82025"/>
                </a:lnTo>
                <a:lnTo>
                  <a:pt x="813476" y="87833"/>
                </a:lnTo>
                <a:lnTo>
                  <a:pt x="813583" y="103598"/>
                </a:lnTo>
                <a:lnTo>
                  <a:pt x="810916" y="109702"/>
                </a:lnTo>
                <a:lnTo>
                  <a:pt x="800248" y="118948"/>
                </a:lnTo>
                <a:lnTo>
                  <a:pt x="793018" y="121259"/>
                </a:lnTo>
                <a:lnTo>
                  <a:pt x="820932" y="121259"/>
                </a:lnTo>
                <a:lnTo>
                  <a:pt x="823895" y="116814"/>
                </a:lnTo>
                <a:lnTo>
                  <a:pt x="827689" y="111006"/>
                </a:lnTo>
                <a:lnTo>
                  <a:pt x="829585" y="104250"/>
                </a:lnTo>
                <a:lnTo>
                  <a:pt x="829585" y="88603"/>
                </a:lnTo>
                <a:lnTo>
                  <a:pt x="827450" y="82025"/>
                </a:lnTo>
                <a:lnTo>
                  <a:pt x="827346" y="81787"/>
                </a:lnTo>
                <a:lnTo>
                  <a:pt x="823007" y="76276"/>
                </a:lnTo>
                <a:lnTo>
                  <a:pt x="819406" y="71475"/>
                </a:lnTo>
                <a:close/>
              </a:path>
              <a:path w="829945" h="135254">
                <a:moveTo>
                  <a:pt x="819156" y="14223"/>
                </a:moveTo>
                <a:lnTo>
                  <a:pt x="792188" y="14223"/>
                </a:lnTo>
                <a:lnTo>
                  <a:pt x="798707" y="16179"/>
                </a:lnTo>
                <a:lnTo>
                  <a:pt x="808190" y="24002"/>
                </a:lnTo>
                <a:lnTo>
                  <a:pt x="810561" y="29574"/>
                </a:lnTo>
                <a:lnTo>
                  <a:pt x="810478" y="43620"/>
                </a:lnTo>
                <a:lnTo>
                  <a:pt x="808071" y="48835"/>
                </a:lnTo>
                <a:lnTo>
                  <a:pt x="798233" y="57014"/>
                </a:lnTo>
                <a:lnTo>
                  <a:pt x="791832" y="59029"/>
                </a:lnTo>
                <a:lnTo>
                  <a:pt x="815761" y="59029"/>
                </a:lnTo>
                <a:lnTo>
                  <a:pt x="826207" y="28447"/>
                </a:lnTo>
                <a:lnTo>
                  <a:pt x="824547" y="22699"/>
                </a:lnTo>
                <a:lnTo>
                  <a:pt x="821229" y="17602"/>
                </a:lnTo>
                <a:lnTo>
                  <a:pt x="819156" y="14223"/>
                </a:lnTo>
                <a:close/>
              </a:path>
            </a:pathLst>
          </a:custGeom>
          <a:solidFill>
            <a:srgbClr val="686868"/>
          </a:solidFill>
        </p:spPr>
        <p:txBody>
          <a:bodyPr wrap="square" lIns="0" tIns="0" rIns="0" bIns="0" rtlCol="0"/>
          <a:lstStyle/>
          <a:p>
            <a:endParaRPr sz="1154"/>
          </a:p>
        </p:txBody>
      </p:sp>
      <p:sp>
        <p:nvSpPr>
          <p:cNvPr id="38" name="object 38"/>
          <p:cNvSpPr/>
          <p:nvPr/>
        </p:nvSpPr>
        <p:spPr>
          <a:xfrm>
            <a:off x="7069634" y="5478687"/>
            <a:ext cx="187740" cy="84707"/>
          </a:xfrm>
          <a:custGeom>
            <a:avLst/>
            <a:gdLst/>
            <a:ahLst/>
            <a:cxnLst/>
            <a:rect l="l" t="t" r="r" b="b"/>
            <a:pathLst>
              <a:path w="292735" h="132079">
                <a:moveTo>
                  <a:pt x="74137" y="14046"/>
                </a:moveTo>
                <a:lnTo>
                  <a:pt x="50435" y="14046"/>
                </a:lnTo>
                <a:lnTo>
                  <a:pt x="56421" y="16298"/>
                </a:lnTo>
                <a:lnTo>
                  <a:pt x="60096" y="20802"/>
                </a:lnTo>
                <a:lnTo>
                  <a:pt x="63889" y="25188"/>
                </a:lnTo>
                <a:lnTo>
                  <a:pt x="65786" y="31233"/>
                </a:lnTo>
                <a:lnTo>
                  <a:pt x="65786" y="38938"/>
                </a:lnTo>
                <a:lnTo>
                  <a:pt x="47161" y="76409"/>
                </a:lnTo>
                <a:lnTo>
                  <a:pt x="10679" y="109402"/>
                </a:lnTo>
                <a:lnTo>
                  <a:pt x="0" y="118059"/>
                </a:lnTo>
                <a:lnTo>
                  <a:pt x="0" y="129616"/>
                </a:lnTo>
                <a:lnTo>
                  <a:pt x="85521" y="129616"/>
                </a:lnTo>
                <a:lnTo>
                  <a:pt x="85521" y="116103"/>
                </a:lnTo>
                <a:lnTo>
                  <a:pt x="24358" y="116103"/>
                </a:lnTo>
                <a:lnTo>
                  <a:pt x="32681" y="109302"/>
                </a:lnTo>
                <a:lnTo>
                  <a:pt x="63563" y="80098"/>
                </a:lnTo>
                <a:lnTo>
                  <a:pt x="81232" y="45561"/>
                </a:lnTo>
                <a:lnTo>
                  <a:pt x="81788" y="38226"/>
                </a:lnTo>
                <a:lnTo>
                  <a:pt x="81110" y="29814"/>
                </a:lnTo>
                <a:lnTo>
                  <a:pt x="79076" y="22358"/>
                </a:lnTo>
                <a:lnTo>
                  <a:pt x="75687" y="15857"/>
                </a:lnTo>
                <a:lnTo>
                  <a:pt x="74137" y="14046"/>
                </a:lnTo>
                <a:close/>
              </a:path>
              <a:path w="292735" h="132079">
                <a:moveTo>
                  <a:pt x="41960" y="177"/>
                </a:moveTo>
                <a:lnTo>
                  <a:pt x="7600" y="17013"/>
                </a:lnTo>
                <a:lnTo>
                  <a:pt x="533" y="41782"/>
                </a:lnTo>
                <a:lnTo>
                  <a:pt x="16179" y="41782"/>
                </a:lnTo>
                <a:lnTo>
                  <a:pt x="16535" y="33367"/>
                </a:lnTo>
                <a:lnTo>
                  <a:pt x="18906" y="26669"/>
                </a:lnTo>
                <a:lnTo>
                  <a:pt x="27796" y="16594"/>
                </a:lnTo>
                <a:lnTo>
                  <a:pt x="34078" y="14046"/>
                </a:lnTo>
                <a:lnTo>
                  <a:pt x="74137" y="14046"/>
                </a:lnTo>
                <a:lnTo>
                  <a:pt x="70942" y="10312"/>
                </a:lnTo>
                <a:lnTo>
                  <a:pt x="65130" y="5878"/>
                </a:lnTo>
                <a:lnTo>
                  <a:pt x="58362" y="2711"/>
                </a:lnTo>
                <a:lnTo>
                  <a:pt x="50639" y="811"/>
                </a:lnTo>
                <a:lnTo>
                  <a:pt x="41960" y="177"/>
                </a:lnTo>
                <a:close/>
              </a:path>
              <a:path w="292735" h="132079">
                <a:moveTo>
                  <a:pt x="117560" y="94056"/>
                </a:moveTo>
                <a:lnTo>
                  <a:pt x="101914" y="94056"/>
                </a:lnTo>
                <a:lnTo>
                  <a:pt x="103292" y="102612"/>
                </a:lnTo>
                <a:lnTo>
                  <a:pt x="137363" y="131316"/>
                </a:lnTo>
                <a:lnTo>
                  <a:pt x="146364" y="131927"/>
                </a:lnTo>
                <a:lnTo>
                  <a:pt x="155017" y="131927"/>
                </a:lnTo>
                <a:lnTo>
                  <a:pt x="162425" y="130386"/>
                </a:lnTo>
                <a:lnTo>
                  <a:pt x="174752" y="124222"/>
                </a:lnTo>
                <a:lnTo>
                  <a:pt x="179375" y="120014"/>
                </a:lnTo>
                <a:lnTo>
                  <a:pt x="180402" y="118236"/>
                </a:lnTo>
                <a:lnTo>
                  <a:pt x="137889" y="118236"/>
                </a:lnTo>
                <a:lnTo>
                  <a:pt x="131251" y="115984"/>
                </a:lnTo>
                <a:lnTo>
                  <a:pt x="121294" y="106976"/>
                </a:lnTo>
                <a:lnTo>
                  <a:pt x="118390" y="101168"/>
                </a:lnTo>
                <a:lnTo>
                  <a:pt x="117560" y="94056"/>
                </a:lnTo>
                <a:close/>
              </a:path>
              <a:path w="292735" h="132079">
                <a:moveTo>
                  <a:pt x="178770" y="13868"/>
                </a:moveTo>
                <a:lnTo>
                  <a:pt x="153061" y="13868"/>
                </a:lnTo>
                <a:lnTo>
                  <a:pt x="158869" y="15764"/>
                </a:lnTo>
                <a:lnTo>
                  <a:pt x="162899" y="19557"/>
                </a:lnTo>
                <a:lnTo>
                  <a:pt x="167048" y="23351"/>
                </a:lnTo>
                <a:lnTo>
                  <a:pt x="169122" y="28388"/>
                </a:lnTo>
                <a:lnTo>
                  <a:pt x="169122" y="42020"/>
                </a:lnTo>
                <a:lnTo>
                  <a:pt x="136051" y="56362"/>
                </a:lnTo>
                <a:lnTo>
                  <a:pt x="131784" y="56362"/>
                </a:lnTo>
                <a:lnTo>
                  <a:pt x="131784" y="69875"/>
                </a:lnTo>
                <a:lnTo>
                  <a:pt x="135873" y="69875"/>
                </a:lnTo>
                <a:lnTo>
                  <a:pt x="144286" y="70242"/>
                </a:lnTo>
                <a:lnTo>
                  <a:pt x="171611" y="86055"/>
                </a:lnTo>
                <a:lnTo>
                  <a:pt x="171611" y="101820"/>
                </a:lnTo>
                <a:lnTo>
                  <a:pt x="169418" y="107450"/>
                </a:lnTo>
                <a:lnTo>
                  <a:pt x="160765" y="116103"/>
                </a:lnTo>
                <a:lnTo>
                  <a:pt x="154483" y="118236"/>
                </a:lnTo>
                <a:lnTo>
                  <a:pt x="180402" y="118236"/>
                </a:lnTo>
                <a:lnTo>
                  <a:pt x="182457" y="114680"/>
                </a:lnTo>
                <a:lnTo>
                  <a:pt x="185539" y="109228"/>
                </a:lnTo>
                <a:lnTo>
                  <a:pt x="187080" y="103124"/>
                </a:lnTo>
                <a:lnTo>
                  <a:pt x="187080" y="87359"/>
                </a:lnTo>
                <a:lnTo>
                  <a:pt x="184828" y="80069"/>
                </a:lnTo>
                <a:lnTo>
                  <a:pt x="175819" y="68927"/>
                </a:lnTo>
                <a:lnTo>
                  <a:pt x="169715" y="65193"/>
                </a:lnTo>
                <a:lnTo>
                  <a:pt x="162010" y="63296"/>
                </a:lnTo>
                <a:lnTo>
                  <a:pt x="162010" y="62407"/>
                </a:lnTo>
                <a:lnTo>
                  <a:pt x="168766" y="60866"/>
                </a:lnTo>
                <a:lnTo>
                  <a:pt x="174219" y="57429"/>
                </a:lnTo>
                <a:lnTo>
                  <a:pt x="178368" y="52095"/>
                </a:lnTo>
                <a:lnTo>
                  <a:pt x="182635" y="46761"/>
                </a:lnTo>
                <a:lnTo>
                  <a:pt x="184768" y="40419"/>
                </a:lnTo>
                <a:lnTo>
                  <a:pt x="184768" y="26788"/>
                </a:lnTo>
                <a:lnTo>
                  <a:pt x="183228" y="21158"/>
                </a:lnTo>
                <a:lnTo>
                  <a:pt x="180146" y="16179"/>
                </a:lnTo>
                <a:lnTo>
                  <a:pt x="178770" y="13868"/>
                </a:lnTo>
                <a:close/>
              </a:path>
              <a:path w="292735" h="132079">
                <a:moveTo>
                  <a:pt x="154068" y="0"/>
                </a:moveTo>
                <a:lnTo>
                  <a:pt x="146008" y="0"/>
                </a:lnTo>
                <a:lnTo>
                  <a:pt x="137363" y="577"/>
                </a:lnTo>
                <a:lnTo>
                  <a:pt x="105125" y="27114"/>
                </a:lnTo>
                <a:lnTo>
                  <a:pt x="103869" y="34848"/>
                </a:lnTo>
                <a:lnTo>
                  <a:pt x="119694" y="34848"/>
                </a:lnTo>
                <a:lnTo>
                  <a:pt x="120523" y="28447"/>
                </a:lnTo>
                <a:lnTo>
                  <a:pt x="123190" y="23351"/>
                </a:lnTo>
                <a:lnTo>
                  <a:pt x="132199" y="15764"/>
                </a:lnTo>
                <a:lnTo>
                  <a:pt x="138126" y="13868"/>
                </a:lnTo>
                <a:lnTo>
                  <a:pt x="178770" y="13868"/>
                </a:lnTo>
                <a:lnTo>
                  <a:pt x="177182" y="11201"/>
                </a:lnTo>
                <a:lnTo>
                  <a:pt x="172737" y="7289"/>
                </a:lnTo>
                <a:lnTo>
                  <a:pt x="166811" y="4444"/>
                </a:lnTo>
                <a:lnTo>
                  <a:pt x="161003" y="1481"/>
                </a:lnTo>
                <a:lnTo>
                  <a:pt x="154068" y="0"/>
                </a:lnTo>
                <a:close/>
              </a:path>
              <a:path w="292735" h="132079">
                <a:moveTo>
                  <a:pt x="281107" y="14046"/>
                </a:moveTo>
                <a:lnTo>
                  <a:pt x="257406" y="14046"/>
                </a:lnTo>
                <a:lnTo>
                  <a:pt x="263392" y="16298"/>
                </a:lnTo>
                <a:lnTo>
                  <a:pt x="267066" y="20802"/>
                </a:lnTo>
                <a:lnTo>
                  <a:pt x="270859" y="25188"/>
                </a:lnTo>
                <a:lnTo>
                  <a:pt x="272756" y="31233"/>
                </a:lnTo>
                <a:lnTo>
                  <a:pt x="272756" y="38938"/>
                </a:lnTo>
                <a:lnTo>
                  <a:pt x="254131" y="76409"/>
                </a:lnTo>
                <a:lnTo>
                  <a:pt x="217649" y="109402"/>
                </a:lnTo>
                <a:lnTo>
                  <a:pt x="206970" y="118059"/>
                </a:lnTo>
                <a:lnTo>
                  <a:pt x="206970" y="129616"/>
                </a:lnTo>
                <a:lnTo>
                  <a:pt x="292492" y="129616"/>
                </a:lnTo>
                <a:lnTo>
                  <a:pt x="292492" y="116103"/>
                </a:lnTo>
                <a:lnTo>
                  <a:pt x="231328" y="116103"/>
                </a:lnTo>
                <a:lnTo>
                  <a:pt x="239652" y="109302"/>
                </a:lnTo>
                <a:lnTo>
                  <a:pt x="270533" y="80098"/>
                </a:lnTo>
                <a:lnTo>
                  <a:pt x="288202" y="45561"/>
                </a:lnTo>
                <a:lnTo>
                  <a:pt x="288758" y="38226"/>
                </a:lnTo>
                <a:lnTo>
                  <a:pt x="288080" y="29814"/>
                </a:lnTo>
                <a:lnTo>
                  <a:pt x="286046" y="22358"/>
                </a:lnTo>
                <a:lnTo>
                  <a:pt x="282657" y="15857"/>
                </a:lnTo>
                <a:lnTo>
                  <a:pt x="281107" y="14046"/>
                </a:lnTo>
                <a:close/>
              </a:path>
              <a:path w="292735" h="132079">
                <a:moveTo>
                  <a:pt x="248931" y="177"/>
                </a:moveTo>
                <a:lnTo>
                  <a:pt x="214571" y="17013"/>
                </a:lnTo>
                <a:lnTo>
                  <a:pt x="207503" y="41782"/>
                </a:lnTo>
                <a:lnTo>
                  <a:pt x="223150" y="41782"/>
                </a:lnTo>
                <a:lnTo>
                  <a:pt x="223505" y="33367"/>
                </a:lnTo>
                <a:lnTo>
                  <a:pt x="225876" y="26669"/>
                </a:lnTo>
                <a:lnTo>
                  <a:pt x="234766" y="16594"/>
                </a:lnTo>
                <a:lnTo>
                  <a:pt x="241048" y="14046"/>
                </a:lnTo>
                <a:lnTo>
                  <a:pt x="281107" y="14046"/>
                </a:lnTo>
                <a:lnTo>
                  <a:pt x="277912" y="10312"/>
                </a:lnTo>
                <a:lnTo>
                  <a:pt x="272100" y="5878"/>
                </a:lnTo>
                <a:lnTo>
                  <a:pt x="265333" y="2711"/>
                </a:lnTo>
                <a:lnTo>
                  <a:pt x="257609" y="811"/>
                </a:lnTo>
                <a:lnTo>
                  <a:pt x="248931" y="177"/>
                </a:lnTo>
                <a:close/>
              </a:path>
            </a:pathLst>
          </a:custGeom>
          <a:solidFill>
            <a:srgbClr val="686868"/>
          </a:solidFill>
        </p:spPr>
        <p:txBody>
          <a:bodyPr wrap="square" lIns="0" tIns="0" rIns="0" bIns="0" rtlCol="0"/>
          <a:lstStyle/>
          <a:p>
            <a:endParaRPr sz="1154"/>
          </a:p>
        </p:txBody>
      </p:sp>
      <p:sp>
        <p:nvSpPr>
          <p:cNvPr id="39" name="object 39"/>
          <p:cNvSpPr/>
          <p:nvPr/>
        </p:nvSpPr>
        <p:spPr>
          <a:xfrm>
            <a:off x="7671677" y="5266806"/>
            <a:ext cx="494802" cy="84707"/>
          </a:xfrm>
          <a:custGeom>
            <a:avLst/>
            <a:gdLst/>
            <a:ahLst/>
            <a:cxnLst/>
            <a:rect l="l" t="t" r="r" b="b"/>
            <a:pathLst>
              <a:path w="771525" h="132079">
                <a:moveTo>
                  <a:pt x="33426" y="2666"/>
                </a:moveTo>
                <a:lnTo>
                  <a:pt x="0" y="2666"/>
                </a:lnTo>
                <a:lnTo>
                  <a:pt x="0" y="17424"/>
                </a:lnTo>
                <a:lnTo>
                  <a:pt x="17068" y="17424"/>
                </a:lnTo>
                <a:lnTo>
                  <a:pt x="17068" y="131216"/>
                </a:lnTo>
                <a:lnTo>
                  <a:pt x="33426" y="131216"/>
                </a:lnTo>
                <a:lnTo>
                  <a:pt x="33426" y="2666"/>
                </a:lnTo>
                <a:close/>
              </a:path>
              <a:path w="771525" h="132079">
                <a:moveTo>
                  <a:pt x="108691" y="0"/>
                </a:moveTo>
                <a:lnTo>
                  <a:pt x="66019" y="36704"/>
                </a:lnTo>
                <a:lnTo>
                  <a:pt x="63237" y="67741"/>
                </a:lnTo>
                <a:lnTo>
                  <a:pt x="63430" y="75409"/>
                </a:lnTo>
                <a:lnTo>
                  <a:pt x="72909" y="113658"/>
                </a:lnTo>
                <a:lnTo>
                  <a:pt x="110291" y="131572"/>
                </a:lnTo>
                <a:lnTo>
                  <a:pt x="119300" y="131572"/>
                </a:lnTo>
                <a:lnTo>
                  <a:pt x="126945" y="129675"/>
                </a:lnTo>
                <a:lnTo>
                  <a:pt x="133227" y="125882"/>
                </a:lnTo>
                <a:lnTo>
                  <a:pt x="139628" y="122089"/>
                </a:lnTo>
                <a:lnTo>
                  <a:pt x="143377" y="118059"/>
                </a:lnTo>
                <a:lnTo>
                  <a:pt x="99682" y="118059"/>
                </a:lnTo>
                <a:lnTo>
                  <a:pt x="92215" y="115273"/>
                </a:lnTo>
                <a:lnTo>
                  <a:pt x="86999" y="109702"/>
                </a:lnTo>
                <a:lnTo>
                  <a:pt x="81784" y="104013"/>
                </a:lnTo>
                <a:lnTo>
                  <a:pt x="79281" y="96960"/>
                </a:lnTo>
                <a:lnTo>
                  <a:pt x="79176" y="81610"/>
                </a:lnTo>
                <a:lnTo>
                  <a:pt x="80539" y="76513"/>
                </a:lnTo>
                <a:lnTo>
                  <a:pt x="83265" y="72364"/>
                </a:lnTo>
                <a:lnTo>
                  <a:pt x="86110" y="68097"/>
                </a:lnTo>
                <a:lnTo>
                  <a:pt x="88814" y="65786"/>
                </a:lnTo>
                <a:lnTo>
                  <a:pt x="77220" y="65786"/>
                </a:lnTo>
                <a:lnTo>
                  <a:pt x="84866" y="25780"/>
                </a:lnTo>
                <a:lnTo>
                  <a:pt x="108513" y="13512"/>
                </a:lnTo>
                <a:lnTo>
                  <a:pt x="139709" y="13512"/>
                </a:lnTo>
                <a:lnTo>
                  <a:pt x="136072" y="9423"/>
                </a:lnTo>
                <a:lnTo>
                  <a:pt x="130627" y="5300"/>
                </a:lnTo>
                <a:lnTo>
                  <a:pt x="124248" y="2355"/>
                </a:lnTo>
                <a:lnTo>
                  <a:pt x="116936" y="588"/>
                </a:lnTo>
                <a:lnTo>
                  <a:pt x="108691" y="0"/>
                </a:lnTo>
                <a:close/>
              </a:path>
              <a:path w="771525" h="132079">
                <a:moveTo>
                  <a:pt x="143016" y="59740"/>
                </a:moveTo>
                <a:lnTo>
                  <a:pt x="117818" y="59740"/>
                </a:lnTo>
                <a:lnTo>
                  <a:pt x="124752" y="62407"/>
                </a:lnTo>
                <a:lnTo>
                  <a:pt x="129493" y="67741"/>
                </a:lnTo>
                <a:lnTo>
                  <a:pt x="134235" y="72957"/>
                </a:lnTo>
                <a:lnTo>
                  <a:pt x="136605" y="80187"/>
                </a:lnTo>
                <a:lnTo>
                  <a:pt x="136605" y="98204"/>
                </a:lnTo>
                <a:lnTo>
                  <a:pt x="134116" y="105198"/>
                </a:lnTo>
                <a:lnTo>
                  <a:pt x="124278" y="115510"/>
                </a:lnTo>
                <a:lnTo>
                  <a:pt x="117699" y="118059"/>
                </a:lnTo>
                <a:lnTo>
                  <a:pt x="143377" y="118059"/>
                </a:lnTo>
                <a:lnTo>
                  <a:pt x="144369" y="116992"/>
                </a:lnTo>
                <a:lnTo>
                  <a:pt x="147451" y="110591"/>
                </a:lnTo>
                <a:lnTo>
                  <a:pt x="150652" y="104190"/>
                </a:lnTo>
                <a:lnTo>
                  <a:pt x="152252" y="96960"/>
                </a:lnTo>
                <a:lnTo>
                  <a:pt x="152252" y="88900"/>
                </a:lnTo>
                <a:lnTo>
                  <a:pt x="151563" y="79398"/>
                </a:lnTo>
                <a:lnTo>
                  <a:pt x="149496" y="70986"/>
                </a:lnTo>
                <a:lnTo>
                  <a:pt x="146051" y="63663"/>
                </a:lnTo>
                <a:lnTo>
                  <a:pt x="143016" y="59740"/>
                </a:lnTo>
                <a:close/>
              </a:path>
              <a:path w="771525" h="132079">
                <a:moveTo>
                  <a:pt x="112069" y="46050"/>
                </a:moveTo>
                <a:lnTo>
                  <a:pt x="104246" y="46050"/>
                </a:lnTo>
                <a:lnTo>
                  <a:pt x="97134" y="47828"/>
                </a:lnTo>
                <a:lnTo>
                  <a:pt x="84451" y="54821"/>
                </a:lnTo>
                <a:lnTo>
                  <a:pt x="79947" y="59622"/>
                </a:lnTo>
                <a:lnTo>
                  <a:pt x="77220" y="65786"/>
                </a:lnTo>
                <a:lnTo>
                  <a:pt x="88814" y="65786"/>
                </a:lnTo>
                <a:lnTo>
                  <a:pt x="89785" y="64956"/>
                </a:lnTo>
                <a:lnTo>
                  <a:pt x="94289" y="62941"/>
                </a:lnTo>
                <a:lnTo>
                  <a:pt x="98793" y="60807"/>
                </a:lnTo>
                <a:lnTo>
                  <a:pt x="103594" y="59740"/>
                </a:lnTo>
                <a:lnTo>
                  <a:pt x="143016" y="59740"/>
                </a:lnTo>
                <a:lnTo>
                  <a:pt x="141228" y="57429"/>
                </a:lnTo>
                <a:lnTo>
                  <a:pt x="135339" y="52451"/>
                </a:lnTo>
                <a:lnTo>
                  <a:pt x="128516" y="48895"/>
                </a:lnTo>
                <a:lnTo>
                  <a:pt x="120759" y="46761"/>
                </a:lnTo>
                <a:lnTo>
                  <a:pt x="112069" y="46050"/>
                </a:lnTo>
                <a:close/>
              </a:path>
              <a:path w="771525" h="132079">
                <a:moveTo>
                  <a:pt x="139709" y="13512"/>
                </a:moveTo>
                <a:lnTo>
                  <a:pt x="108513" y="13512"/>
                </a:lnTo>
                <a:lnTo>
                  <a:pt x="117703" y="14746"/>
                </a:lnTo>
                <a:lnTo>
                  <a:pt x="124826" y="18446"/>
                </a:lnTo>
                <a:lnTo>
                  <a:pt x="129882" y="24614"/>
                </a:lnTo>
                <a:lnTo>
                  <a:pt x="132872" y="33248"/>
                </a:lnTo>
                <a:lnTo>
                  <a:pt x="147807" y="33248"/>
                </a:lnTo>
                <a:lnTo>
                  <a:pt x="146407" y="26358"/>
                </a:lnTo>
                <a:lnTo>
                  <a:pt x="143984" y="20091"/>
                </a:lnTo>
                <a:lnTo>
                  <a:pt x="140539" y="14446"/>
                </a:lnTo>
                <a:lnTo>
                  <a:pt x="139709" y="13512"/>
                </a:lnTo>
                <a:close/>
              </a:path>
              <a:path w="771525" h="132079">
                <a:moveTo>
                  <a:pt x="231083" y="33782"/>
                </a:moveTo>
                <a:lnTo>
                  <a:pt x="212769" y="33782"/>
                </a:lnTo>
                <a:lnTo>
                  <a:pt x="244240" y="82854"/>
                </a:lnTo>
                <a:lnTo>
                  <a:pt x="212769" y="131216"/>
                </a:lnTo>
                <a:lnTo>
                  <a:pt x="229660" y="131216"/>
                </a:lnTo>
                <a:lnTo>
                  <a:pt x="251885" y="94945"/>
                </a:lnTo>
                <a:lnTo>
                  <a:pt x="270136" y="94945"/>
                </a:lnTo>
                <a:lnTo>
                  <a:pt x="261842" y="81965"/>
                </a:lnTo>
                <a:lnTo>
                  <a:pt x="269694" y="69875"/>
                </a:lnTo>
                <a:lnTo>
                  <a:pt x="254197" y="69875"/>
                </a:lnTo>
                <a:lnTo>
                  <a:pt x="231083" y="33782"/>
                </a:lnTo>
                <a:close/>
              </a:path>
              <a:path w="771525" h="132079">
                <a:moveTo>
                  <a:pt x="270136" y="94945"/>
                </a:moveTo>
                <a:lnTo>
                  <a:pt x="251885" y="94945"/>
                </a:lnTo>
                <a:lnTo>
                  <a:pt x="274999" y="131216"/>
                </a:lnTo>
                <a:lnTo>
                  <a:pt x="293313" y="131216"/>
                </a:lnTo>
                <a:lnTo>
                  <a:pt x="270136" y="94945"/>
                </a:lnTo>
                <a:close/>
              </a:path>
              <a:path w="771525" h="132079">
                <a:moveTo>
                  <a:pt x="293135" y="33782"/>
                </a:moveTo>
                <a:lnTo>
                  <a:pt x="276244" y="33782"/>
                </a:lnTo>
                <a:lnTo>
                  <a:pt x="254197" y="69875"/>
                </a:lnTo>
                <a:lnTo>
                  <a:pt x="269694" y="69875"/>
                </a:lnTo>
                <a:lnTo>
                  <a:pt x="293135" y="33782"/>
                </a:lnTo>
                <a:close/>
              </a:path>
              <a:path w="771525" h="132079">
                <a:moveTo>
                  <a:pt x="431840" y="102590"/>
                </a:moveTo>
                <a:lnTo>
                  <a:pt x="415838" y="102590"/>
                </a:lnTo>
                <a:lnTo>
                  <a:pt x="415838" y="131216"/>
                </a:lnTo>
                <a:lnTo>
                  <a:pt x="431840" y="131216"/>
                </a:lnTo>
                <a:lnTo>
                  <a:pt x="431840" y="102590"/>
                </a:lnTo>
                <a:close/>
              </a:path>
              <a:path w="771525" h="132079">
                <a:moveTo>
                  <a:pt x="431840" y="3911"/>
                </a:moveTo>
                <a:lnTo>
                  <a:pt x="412459" y="3911"/>
                </a:lnTo>
                <a:lnTo>
                  <a:pt x="350052" y="90322"/>
                </a:lnTo>
                <a:lnTo>
                  <a:pt x="350052" y="102590"/>
                </a:lnTo>
                <a:lnTo>
                  <a:pt x="449620" y="102590"/>
                </a:lnTo>
                <a:lnTo>
                  <a:pt x="449620" y="88544"/>
                </a:lnTo>
                <a:lnTo>
                  <a:pt x="368721" y="88544"/>
                </a:lnTo>
                <a:lnTo>
                  <a:pt x="416549" y="20802"/>
                </a:lnTo>
                <a:lnTo>
                  <a:pt x="431840" y="20802"/>
                </a:lnTo>
                <a:lnTo>
                  <a:pt x="431840" y="3911"/>
                </a:lnTo>
                <a:close/>
              </a:path>
              <a:path w="771525" h="132079">
                <a:moveTo>
                  <a:pt x="431840" y="20802"/>
                </a:moveTo>
                <a:lnTo>
                  <a:pt x="416549" y="20802"/>
                </a:lnTo>
                <a:lnTo>
                  <a:pt x="416549" y="88544"/>
                </a:lnTo>
                <a:lnTo>
                  <a:pt x="431840" y="88544"/>
                </a:lnTo>
                <a:lnTo>
                  <a:pt x="431840" y="20802"/>
                </a:lnTo>
                <a:close/>
              </a:path>
              <a:path w="771525" h="132079">
                <a:moveTo>
                  <a:pt x="570436" y="73075"/>
                </a:moveTo>
                <a:lnTo>
                  <a:pt x="555323" y="73075"/>
                </a:lnTo>
                <a:lnTo>
                  <a:pt x="555323" y="111480"/>
                </a:lnTo>
                <a:lnTo>
                  <a:pt x="570436" y="111480"/>
                </a:lnTo>
                <a:lnTo>
                  <a:pt x="570436" y="73075"/>
                </a:lnTo>
                <a:close/>
              </a:path>
              <a:path w="771525" h="132079">
                <a:moveTo>
                  <a:pt x="608307" y="59385"/>
                </a:moveTo>
                <a:lnTo>
                  <a:pt x="517629" y="59385"/>
                </a:lnTo>
                <a:lnTo>
                  <a:pt x="517629" y="73075"/>
                </a:lnTo>
                <a:lnTo>
                  <a:pt x="608307" y="73075"/>
                </a:lnTo>
                <a:lnTo>
                  <a:pt x="608307" y="59385"/>
                </a:lnTo>
                <a:close/>
              </a:path>
              <a:path w="771525" h="132079">
                <a:moveTo>
                  <a:pt x="570436" y="20802"/>
                </a:moveTo>
                <a:lnTo>
                  <a:pt x="555323" y="20802"/>
                </a:lnTo>
                <a:lnTo>
                  <a:pt x="555323" y="59385"/>
                </a:lnTo>
                <a:lnTo>
                  <a:pt x="570436" y="59385"/>
                </a:lnTo>
                <a:lnTo>
                  <a:pt x="570436" y="20802"/>
                </a:lnTo>
                <a:close/>
              </a:path>
              <a:path w="771525" h="132079">
                <a:moveTo>
                  <a:pt x="726761" y="711"/>
                </a:moveTo>
                <a:lnTo>
                  <a:pt x="691912" y="17957"/>
                </a:lnTo>
                <a:lnTo>
                  <a:pt x="681956" y="65608"/>
                </a:lnTo>
                <a:lnTo>
                  <a:pt x="682581" y="80321"/>
                </a:lnTo>
                <a:lnTo>
                  <a:pt x="697824" y="121515"/>
                </a:lnTo>
                <a:lnTo>
                  <a:pt x="726761" y="131216"/>
                </a:lnTo>
                <a:lnTo>
                  <a:pt x="738196" y="130138"/>
                </a:lnTo>
                <a:lnTo>
                  <a:pt x="747786" y="126904"/>
                </a:lnTo>
                <a:lnTo>
                  <a:pt x="755531" y="121515"/>
                </a:lnTo>
                <a:lnTo>
                  <a:pt x="759486" y="116459"/>
                </a:lnTo>
                <a:lnTo>
                  <a:pt x="718701" y="116459"/>
                </a:lnTo>
                <a:lnTo>
                  <a:pt x="712537" y="114266"/>
                </a:lnTo>
                <a:lnTo>
                  <a:pt x="698080" y="73286"/>
                </a:lnTo>
                <a:lnTo>
                  <a:pt x="698080" y="58173"/>
                </a:lnTo>
                <a:lnTo>
                  <a:pt x="712537" y="17661"/>
                </a:lnTo>
                <a:lnTo>
                  <a:pt x="718701" y="15468"/>
                </a:lnTo>
                <a:lnTo>
                  <a:pt x="759486" y="15468"/>
                </a:lnTo>
                <a:lnTo>
                  <a:pt x="755531" y="10412"/>
                </a:lnTo>
                <a:lnTo>
                  <a:pt x="747786" y="5022"/>
                </a:lnTo>
                <a:lnTo>
                  <a:pt x="738196" y="1789"/>
                </a:lnTo>
                <a:lnTo>
                  <a:pt x="726761" y="711"/>
                </a:lnTo>
                <a:close/>
              </a:path>
              <a:path w="771525" h="132079">
                <a:moveTo>
                  <a:pt x="759486" y="15468"/>
                </a:moveTo>
                <a:lnTo>
                  <a:pt x="734703" y="15468"/>
                </a:lnTo>
                <a:lnTo>
                  <a:pt x="740748" y="17661"/>
                </a:lnTo>
                <a:lnTo>
                  <a:pt x="744897" y="22047"/>
                </a:lnTo>
                <a:lnTo>
                  <a:pt x="755387" y="65608"/>
                </a:lnTo>
                <a:lnTo>
                  <a:pt x="755254" y="73286"/>
                </a:lnTo>
                <a:lnTo>
                  <a:pt x="744897" y="109880"/>
                </a:lnTo>
                <a:lnTo>
                  <a:pt x="740748" y="114266"/>
                </a:lnTo>
                <a:lnTo>
                  <a:pt x="734703" y="116459"/>
                </a:lnTo>
                <a:lnTo>
                  <a:pt x="759486" y="116459"/>
                </a:lnTo>
                <a:lnTo>
                  <a:pt x="771389" y="65608"/>
                </a:lnTo>
                <a:lnTo>
                  <a:pt x="770767" y="51161"/>
                </a:lnTo>
                <a:lnTo>
                  <a:pt x="768900" y="38404"/>
                </a:lnTo>
                <a:lnTo>
                  <a:pt x="765788" y="27336"/>
                </a:lnTo>
                <a:lnTo>
                  <a:pt x="761432" y="17957"/>
                </a:lnTo>
                <a:lnTo>
                  <a:pt x="759486" y="15468"/>
                </a:lnTo>
                <a:close/>
              </a:path>
            </a:pathLst>
          </a:custGeom>
          <a:solidFill>
            <a:srgbClr val="686868"/>
          </a:solidFill>
        </p:spPr>
        <p:txBody>
          <a:bodyPr wrap="square" lIns="0" tIns="0" rIns="0" bIns="0" rtlCol="0"/>
          <a:lstStyle/>
          <a:p>
            <a:endParaRPr sz="1154"/>
          </a:p>
        </p:txBody>
      </p:sp>
      <p:pic>
        <p:nvPicPr>
          <p:cNvPr id="40" name="object 40"/>
          <p:cNvPicPr/>
          <p:nvPr/>
        </p:nvPicPr>
        <p:blipFill>
          <a:blip r:embed="rId12" cstate="print"/>
          <a:stretch>
            <a:fillRect/>
          </a:stretch>
        </p:blipFill>
        <p:spPr>
          <a:xfrm>
            <a:off x="8040033" y="5478573"/>
            <a:ext cx="132434" cy="84381"/>
          </a:xfrm>
          <a:prstGeom prst="rect">
            <a:avLst/>
          </a:prstGeom>
        </p:spPr>
      </p:pic>
      <p:sp>
        <p:nvSpPr>
          <p:cNvPr id="41" name="object 41"/>
          <p:cNvSpPr/>
          <p:nvPr/>
        </p:nvSpPr>
        <p:spPr>
          <a:xfrm>
            <a:off x="5959556" y="3262934"/>
            <a:ext cx="199957" cy="85521"/>
          </a:xfrm>
          <a:custGeom>
            <a:avLst/>
            <a:gdLst/>
            <a:ahLst/>
            <a:cxnLst/>
            <a:rect l="l" t="t" r="r" b="b"/>
            <a:pathLst>
              <a:path w="311785" h="133350">
                <a:moveTo>
                  <a:pt x="49369" y="7645"/>
                </a:moveTo>
                <a:lnTo>
                  <a:pt x="0" y="7645"/>
                </a:lnTo>
                <a:lnTo>
                  <a:pt x="0" y="131572"/>
                </a:lnTo>
                <a:lnTo>
                  <a:pt x="16179" y="131572"/>
                </a:lnTo>
                <a:lnTo>
                  <a:pt x="16179" y="80899"/>
                </a:lnTo>
                <a:lnTo>
                  <a:pt x="54263" y="80899"/>
                </a:lnTo>
                <a:lnTo>
                  <a:pt x="53517" y="79654"/>
                </a:lnTo>
                <a:lnTo>
                  <a:pt x="60429" y="77643"/>
                </a:lnTo>
                <a:lnTo>
                  <a:pt x="66408" y="74809"/>
                </a:lnTo>
                <a:lnTo>
                  <a:pt x="71453" y="71153"/>
                </a:lnTo>
                <a:lnTo>
                  <a:pt x="74422" y="67919"/>
                </a:lnTo>
                <a:lnTo>
                  <a:pt x="16179" y="67919"/>
                </a:lnTo>
                <a:lnTo>
                  <a:pt x="16179" y="20980"/>
                </a:lnTo>
                <a:lnTo>
                  <a:pt x="75622" y="20980"/>
                </a:lnTo>
                <a:lnTo>
                  <a:pt x="75031" y="19972"/>
                </a:lnTo>
                <a:lnTo>
                  <a:pt x="70171" y="15646"/>
                </a:lnTo>
                <a:lnTo>
                  <a:pt x="57251" y="9245"/>
                </a:lnTo>
                <a:lnTo>
                  <a:pt x="49369" y="7645"/>
                </a:lnTo>
                <a:close/>
              </a:path>
              <a:path w="311785" h="133350">
                <a:moveTo>
                  <a:pt x="54263" y="80899"/>
                </a:moveTo>
                <a:lnTo>
                  <a:pt x="35737" y="80899"/>
                </a:lnTo>
                <a:lnTo>
                  <a:pt x="65252" y="131572"/>
                </a:lnTo>
                <a:lnTo>
                  <a:pt x="84632" y="131572"/>
                </a:lnTo>
                <a:lnTo>
                  <a:pt x="54263" y="80899"/>
                </a:lnTo>
                <a:close/>
              </a:path>
              <a:path w="311785" h="133350">
                <a:moveTo>
                  <a:pt x="75622" y="20980"/>
                </a:moveTo>
                <a:lnTo>
                  <a:pt x="48894" y="20980"/>
                </a:lnTo>
                <a:lnTo>
                  <a:pt x="55473" y="22995"/>
                </a:lnTo>
                <a:lnTo>
                  <a:pt x="59740" y="27025"/>
                </a:lnTo>
                <a:lnTo>
                  <a:pt x="64126" y="31055"/>
                </a:lnTo>
                <a:lnTo>
                  <a:pt x="66319" y="36745"/>
                </a:lnTo>
                <a:lnTo>
                  <a:pt x="66319" y="51324"/>
                </a:lnTo>
                <a:lnTo>
                  <a:pt x="64126" y="57133"/>
                </a:lnTo>
                <a:lnTo>
                  <a:pt x="59740" y="61518"/>
                </a:lnTo>
                <a:lnTo>
                  <a:pt x="55355" y="65786"/>
                </a:lnTo>
                <a:lnTo>
                  <a:pt x="48776" y="67919"/>
                </a:lnTo>
                <a:lnTo>
                  <a:pt x="74422" y="67919"/>
                </a:lnTo>
                <a:lnTo>
                  <a:pt x="75564" y="66675"/>
                </a:lnTo>
                <a:lnTo>
                  <a:pt x="80543" y="60155"/>
                </a:lnTo>
                <a:lnTo>
                  <a:pt x="83032" y="52628"/>
                </a:lnTo>
                <a:lnTo>
                  <a:pt x="82941" y="36745"/>
                </a:lnTo>
                <a:lnTo>
                  <a:pt x="81432" y="30877"/>
                </a:lnTo>
                <a:lnTo>
                  <a:pt x="75622" y="20980"/>
                </a:lnTo>
                <a:close/>
              </a:path>
              <a:path w="311785" h="133350">
                <a:moveTo>
                  <a:pt x="159557" y="32537"/>
                </a:moveTo>
                <a:lnTo>
                  <a:pt x="150311" y="32537"/>
                </a:lnTo>
                <a:lnTo>
                  <a:pt x="143399" y="32926"/>
                </a:lnTo>
                <a:lnTo>
                  <a:pt x="108173" y="56184"/>
                </a:lnTo>
                <a:lnTo>
                  <a:pt x="102128" y="82677"/>
                </a:lnTo>
                <a:lnTo>
                  <a:pt x="102516" y="90011"/>
                </a:lnTo>
                <a:lnTo>
                  <a:pt x="125419" y="126949"/>
                </a:lnTo>
                <a:lnTo>
                  <a:pt x="150311" y="133172"/>
                </a:lnTo>
                <a:lnTo>
                  <a:pt x="158668" y="132627"/>
                </a:lnTo>
                <a:lnTo>
                  <a:pt x="185021" y="119481"/>
                </a:lnTo>
                <a:lnTo>
                  <a:pt x="141777" y="119481"/>
                </a:lnTo>
                <a:lnTo>
                  <a:pt x="134487" y="116814"/>
                </a:lnTo>
                <a:lnTo>
                  <a:pt x="128442" y="111480"/>
                </a:lnTo>
                <a:lnTo>
                  <a:pt x="122515" y="106028"/>
                </a:lnTo>
                <a:lnTo>
                  <a:pt x="119256" y="98501"/>
                </a:lnTo>
                <a:lnTo>
                  <a:pt x="118663" y="88900"/>
                </a:lnTo>
                <a:lnTo>
                  <a:pt x="196539" y="88900"/>
                </a:lnTo>
                <a:lnTo>
                  <a:pt x="196895" y="85462"/>
                </a:lnTo>
                <a:lnTo>
                  <a:pt x="197047" y="82677"/>
                </a:lnTo>
                <a:lnTo>
                  <a:pt x="197073" y="75742"/>
                </a:lnTo>
                <a:lnTo>
                  <a:pt x="118841" y="75742"/>
                </a:lnTo>
                <a:lnTo>
                  <a:pt x="119670" y="66497"/>
                </a:lnTo>
                <a:lnTo>
                  <a:pt x="122930" y="59266"/>
                </a:lnTo>
                <a:lnTo>
                  <a:pt x="128620" y="54051"/>
                </a:lnTo>
                <a:lnTo>
                  <a:pt x="134428" y="48835"/>
                </a:lnTo>
                <a:lnTo>
                  <a:pt x="141421" y="46228"/>
                </a:lnTo>
                <a:lnTo>
                  <a:pt x="185498" y="46228"/>
                </a:lnTo>
                <a:lnTo>
                  <a:pt x="181960" y="42612"/>
                </a:lnTo>
                <a:lnTo>
                  <a:pt x="167736" y="34552"/>
                </a:lnTo>
                <a:lnTo>
                  <a:pt x="159557" y="32537"/>
                </a:lnTo>
                <a:close/>
              </a:path>
              <a:path w="311785" h="133350">
                <a:moveTo>
                  <a:pt x="195117" y="101523"/>
                </a:moveTo>
                <a:lnTo>
                  <a:pt x="177693" y="101523"/>
                </a:lnTo>
                <a:lnTo>
                  <a:pt x="175796" y="106976"/>
                </a:lnTo>
                <a:lnTo>
                  <a:pt x="172477" y="111362"/>
                </a:lnTo>
                <a:lnTo>
                  <a:pt x="163113" y="117881"/>
                </a:lnTo>
                <a:lnTo>
                  <a:pt x="157305" y="119481"/>
                </a:lnTo>
                <a:lnTo>
                  <a:pt x="185021" y="119481"/>
                </a:lnTo>
                <a:lnTo>
                  <a:pt x="189250" y="114280"/>
                </a:lnTo>
                <a:lnTo>
                  <a:pt x="192672" y="108224"/>
                </a:lnTo>
                <a:lnTo>
                  <a:pt x="195117" y="101523"/>
                </a:lnTo>
                <a:close/>
              </a:path>
              <a:path w="311785" h="133350">
                <a:moveTo>
                  <a:pt x="185498" y="46228"/>
                </a:moveTo>
                <a:lnTo>
                  <a:pt x="155290" y="46228"/>
                </a:lnTo>
                <a:lnTo>
                  <a:pt x="160446" y="47413"/>
                </a:lnTo>
                <a:lnTo>
                  <a:pt x="165069" y="49784"/>
                </a:lnTo>
                <a:lnTo>
                  <a:pt x="169810" y="52036"/>
                </a:lnTo>
                <a:lnTo>
                  <a:pt x="173544" y="55414"/>
                </a:lnTo>
                <a:lnTo>
                  <a:pt x="176270" y="59918"/>
                </a:lnTo>
                <a:lnTo>
                  <a:pt x="178996" y="64304"/>
                </a:lnTo>
                <a:lnTo>
                  <a:pt x="180360" y="69579"/>
                </a:lnTo>
                <a:lnTo>
                  <a:pt x="180360" y="75742"/>
                </a:lnTo>
                <a:lnTo>
                  <a:pt x="197073" y="75742"/>
                </a:lnTo>
                <a:lnTo>
                  <a:pt x="197073" y="70231"/>
                </a:lnTo>
                <a:lnTo>
                  <a:pt x="195117" y="62289"/>
                </a:lnTo>
                <a:lnTo>
                  <a:pt x="191205" y="55295"/>
                </a:lnTo>
                <a:lnTo>
                  <a:pt x="187412" y="48183"/>
                </a:lnTo>
                <a:lnTo>
                  <a:pt x="185498" y="46228"/>
                </a:lnTo>
                <a:close/>
              </a:path>
              <a:path w="311785" h="133350">
                <a:moveTo>
                  <a:pt x="266376" y="32537"/>
                </a:moveTo>
                <a:lnTo>
                  <a:pt x="250019" y="32537"/>
                </a:lnTo>
                <a:lnTo>
                  <a:pt x="242077" y="34611"/>
                </a:lnTo>
                <a:lnTo>
                  <a:pt x="215785" y="62196"/>
                </a:lnTo>
                <a:lnTo>
                  <a:pt x="212384" y="82499"/>
                </a:lnTo>
                <a:lnTo>
                  <a:pt x="212762" y="89677"/>
                </a:lnTo>
                <a:lnTo>
                  <a:pt x="234965" y="126771"/>
                </a:lnTo>
                <a:lnTo>
                  <a:pt x="249959" y="133172"/>
                </a:lnTo>
                <a:lnTo>
                  <a:pt x="267028" y="133172"/>
                </a:lnTo>
                <a:lnTo>
                  <a:pt x="291748" y="118948"/>
                </a:lnTo>
                <a:lnTo>
                  <a:pt x="255768" y="118948"/>
                </a:lnTo>
                <a:lnTo>
                  <a:pt x="250256" y="117525"/>
                </a:lnTo>
                <a:lnTo>
                  <a:pt x="228920" y="75150"/>
                </a:lnTo>
                <a:lnTo>
                  <a:pt x="230401" y="68749"/>
                </a:lnTo>
                <a:lnTo>
                  <a:pt x="236328" y="57844"/>
                </a:lnTo>
                <a:lnTo>
                  <a:pt x="240299" y="53695"/>
                </a:lnTo>
                <a:lnTo>
                  <a:pt x="250256" y="48006"/>
                </a:lnTo>
                <a:lnTo>
                  <a:pt x="255768" y="46583"/>
                </a:lnTo>
                <a:lnTo>
                  <a:pt x="291876" y="46583"/>
                </a:lnTo>
                <a:lnTo>
                  <a:pt x="291446" y="45872"/>
                </a:lnTo>
                <a:lnTo>
                  <a:pt x="286468" y="41308"/>
                </a:lnTo>
                <a:lnTo>
                  <a:pt x="279948" y="37871"/>
                </a:lnTo>
                <a:lnTo>
                  <a:pt x="273429" y="34315"/>
                </a:lnTo>
                <a:lnTo>
                  <a:pt x="266376" y="32537"/>
                </a:lnTo>
                <a:close/>
              </a:path>
              <a:path w="311785" h="133350">
                <a:moveTo>
                  <a:pt x="311241" y="113258"/>
                </a:moveTo>
                <a:lnTo>
                  <a:pt x="294884" y="113258"/>
                </a:lnTo>
                <a:lnTo>
                  <a:pt x="294884" y="131572"/>
                </a:lnTo>
                <a:lnTo>
                  <a:pt x="311241" y="131572"/>
                </a:lnTo>
                <a:lnTo>
                  <a:pt x="311241" y="113258"/>
                </a:lnTo>
                <a:close/>
              </a:path>
              <a:path w="311785" h="133350">
                <a:moveTo>
                  <a:pt x="291876" y="46583"/>
                </a:moveTo>
                <a:lnTo>
                  <a:pt x="267858" y="46583"/>
                </a:lnTo>
                <a:lnTo>
                  <a:pt x="273370" y="48065"/>
                </a:lnTo>
                <a:lnTo>
                  <a:pt x="278348" y="51028"/>
                </a:lnTo>
                <a:lnTo>
                  <a:pt x="294884" y="90026"/>
                </a:lnTo>
                <a:lnTo>
                  <a:pt x="293402" y="96486"/>
                </a:lnTo>
                <a:lnTo>
                  <a:pt x="267858" y="118948"/>
                </a:lnTo>
                <a:lnTo>
                  <a:pt x="291748" y="118948"/>
                </a:lnTo>
                <a:lnTo>
                  <a:pt x="294884" y="113258"/>
                </a:lnTo>
                <a:lnTo>
                  <a:pt x="311241" y="113258"/>
                </a:lnTo>
                <a:lnTo>
                  <a:pt x="311241" y="51562"/>
                </a:lnTo>
                <a:lnTo>
                  <a:pt x="294884" y="51562"/>
                </a:lnTo>
                <a:lnTo>
                  <a:pt x="291876" y="46583"/>
                </a:lnTo>
                <a:close/>
              </a:path>
              <a:path w="311785" h="133350">
                <a:moveTo>
                  <a:pt x="311241" y="0"/>
                </a:moveTo>
                <a:lnTo>
                  <a:pt x="294884" y="0"/>
                </a:lnTo>
                <a:lnTo>
                  <a:pt x="294884" y="51562"/>
                </a:lnTo>
                <a:lnTo>
                  <a:pt x="311241" y="51562"/>
                </a:lnTo>
                <a:lnTo>
                  <a:pt x="311241" y="0"/>
                </a:lnTo>
                <a:close/>
              </a:path>
            </a:pathLst>
          </a:custGeom>
          <a:solidFill>
            <a:srgbClr val="FF0000"/>
          </a:solidFill>
        </p:spPr>
        <p:txBody>
          <a:bodyPr wrap="square" lIns="0" tIns="0" rIns="0" bIns="0" rtlCol="0"/>
          <a:lstStyle/>
          <a:p>
            <a:endParaRPr sz="1154"/>
          </a:p>
        </p:txBody>
      </p:sp>
      <p:sp>
        <p:nvSpPr>
          <p:cNvPr id="42" name="object 42"/>
          <p:cNvSpPr/>
          <p:nvPr/>
        </p:nvSpPr>
        <p:spPr>
          <a:xfrm>
            <a:off x="6819945" y="3250636"/>
            <a:ext cx="332719" cy="81449"/>
          </a:xfrm>
          <a:custGeom>
            <a:avLst/>
            <a:gdLst/>
            <a:ahLst/>
            <a:cxnLst/>
            <a:rect l="l" t="t" r="r" b="b"/>
            <a:pathLst>
              <a:path w="518795" h="127000">
                <a:moveTo>
                  <a:pt x="62230" y="0"/>
                </a:moveTo>
                <a:lnTo>
                  <a:pt x="24014" y="12590"/>
                </a:lnTo>
                <a:lnTo>
                  <a:pt x="2044" y="46094"/>
                </a:lnTo>
                <a:lnTo>
                  <a:pt x="0" y="63296"/>
                </a:lnTo>
                <a:lnTo>
                  <a:pt x="511" y="72131"/>
                </a:lnTo>
                <a:lnTo>
                  <a:pt x="18002" y="108680"/>
                </a:lnTo>
                <a:lnTo>
                  <a:pt x="53795" y="125915"/>
                </a:lnTo>
                <a:lnTo>
                  <a:pt x="62230" y="126415"/>
                </a:lnTo>
                <a:lnTo>
                  <a:pt x="70219" y="125960"/>
                </a:lnTo>
                <a:lnTo>
                  <a:pt x="102189" y="111836"/>
                </a:lnTo>
                <a:lnTo>
                  <a:pt x="53577" y="111836"/>
                </a:lnTo>
                <a:lnTo>
                  <a:pt x="45753" y="109880"/>
                </a:lnTo>
                <a:lnTo>
                  <a:pt x="18002" y="76987"/>
                </a:lnTo>
                <a:lnTo>
                  <a:pt x="16535" y="63296"/>
                </a:lnTo>
                <a:lnTo>
                  <a:pt x="16902" y="56229"/>
                </a:lnTo>
                <a:lnTo>
                  <a:pt x="45753" y="16594"/>
                </a:lnTo>
                <a:lnTo>
                  <a:pt x="53577" y="14579"/>
                </a:lnTo>
                <a:lnTo>
                  <a:pt x="103423" y="14579"/>
                </a:lnTo>
                <a:lnTo>
                  <a:pt x="97078" y="9778"/>
                </a:lnTo>
                <a:lnTo>
                  <a:pt x="89233" y="5500"/>
                </a:lnTo>
                <a:lnTo>
                  <a:pt x="80810" y="2444"/>
                </a:lnTo>
                <a:lnTo>
                  <a:pt x="71808" y="611"/>
                </a:lnTo>
                <a:lnTo>
                  <a:pt x="62230" y="0"/>
                </a:lnTo>
                <a:close/>
              </a:path>
              <a:path w="518795" h="127000">
                <a:moveTo>
                  <a:pt x="123037" y="58496"/>
                </a:moveTo>
                <a:lnTo>
                  <a:pt x="56362" y="58496"/>
                </a:lnTo>
                <a:lnTo>
                  <a:pt x="56362" y="71653"/>
                </a:lnTo>
                <a:lnTo>
                  <a:pt x="105791" y="71653"/>
                </a:lnTo>
                <a:lnTo>
                  <a:pt x="104201" y="80421"/>
                </a:lnTo>
                <a:lnTo>
                  <a:pt x="78765" y="109124"/>
                </a:lnTo>
                <a:lnTo>
                  <a:pt x="62230" y="111836"/>
                </a:lnTo>
                <a:lnTo>
                  <a:pt x="102189" y="111836"/>
                </a:lnTo>
                <a:lnTo>
                  <a:pt x="121904" y="78432"/>
                </a:lnTo>
                <a:lnTo>
                  <a:pt x="122929" y="71653"/>
                </a:lnTo>
                <a:lnTo>
                  <a:pt x="123037" y="58496"/>
                </a:lnTo>
                <a:close/>
              </a:path>
              <a:path w="518795" h="127000">
                <a:moveTo>
                  <a:pt x="103423" y="14579"/>
                </a:moveTo>
                <a:lnTo>
                  <a:pt x="70882" y="14579"/>
                </a:lnTo>
                <a:lnTo>
                  <a:pt x="78469" y="16594"/>
                </a:lnTo>
                <a:lnTo>
                  <a:pt x="84988" y="20624"/>
                </a:lnTo>
                <a:lnTo>
                  <a:pt x="91507" y="24536"/>
                </a:lnTo>
                <a:lnTo>
                  <a:pt x="96486" y="30107"/>
                </a:lnTo>
                <a:lnTo>
                  <a:pt x="99923" y="37337"/>
                </a:lnTo>
                <a:lnTo>
                  <a:pt x="119303" y="37337"/>
                </a:lnTo>
                <a:lnTo>
                  <a:pt x="115314" y="28948"/>
                </a:lnTo>
                <a:lnTo>
                  <a:pt x="110280" y="21558"/>
                </a:lnTo>
                <a:lnTo>
                  <a:pt x="104201" y="15168"/>
                </a:lnTo>
                <a:lnTo>
                  <a:pt x="103423" y="14579"/>
                </a:lnTo>
                <a:close/>
              </a:path>
              <a:path w="518795" h="127000">
                <a:moveTo>
                  <a:pt x="160610" y="27914"/>
                </a:moveTo>
                <a:lnTo>
                  <a:pt x="144430" y="27914"/>
                </a:lnTo>
                <a:lnTo>
                  <a:pt x="144430" y="125349"/>
                </a:lnTo>
                <a:lnTo>
                  <a:pt x="160610" y="125349"/>
                </a:lnTo>
                <a:lnTo>
                  <a:pt x="160610" y="72364"/>
                </a:lnTo>
                <a:lnTo>
                  <a:pt x="162310" y="59451"/>
                </a:lnTo>
                <a:lnTo>
                  <a:pt x="167411" y="50228"/>
                </a:lnTo>
                <a:lnTo>
                  <a:pt x="175912" y="44694"/>
                </a:lnTo>
                <a:lnTo>
                  <a:pt x="182078" y="43738"/>
                </a:lnTo>
                <a:lnTo>
                  <a:pt x="160610" y="43738"/>
                </a:lnTo>
                <a:lnTo>
                  <a:pt x="160610" y="27914"/>
                </a:lnTo>
                <a:close/>
              </a:path>
              <a:path w="518795" h="127000">
                <a:moveTo>
                  <a:pt x="192080" y="26136"/>
                </a:moveTo>
                <a:lnTo>
                  <a:pt x="184494" y="26136"/>
                </a:lnTo>
                <a:lnTo>
                  <a:pt x="178034" y="27677"/>
                </a:lnTo>
                <a:lnTo>
                  <a:pt x="172700" y="30759"/>
                </a:lnTo>
                <a:lnTo>
                  <a:pt x="167485" y="33841"/>
                </a:lnTo>
                <a:lnTo>
                  <a:pt x="163455" y="38167"/>
                </a:lnTo>
                <a:lnTo>
                  <a:pt x="160610" y="43738"/>
                </a:lnTo>
                <a:lnTo>
                  <a:pt x="182078" y="43738"/>
                </a:lnTo>
                <a:lnTo>
                  <a:pt x="187813" y="42849"/>
                </a:lnTo>
                <a:lnTo>
                  <a:pt x="192080" y="42849"/>
                </a:lnTo>
                <a:lnTo>
                  <a:pt x="192080" y="26136"/>
                </a:lnTo>
                <a:close/>
              </a:path>
              <a:path w="518795" h="127000">
                <a:moveTo>
                  <a:pt x="262142" y="26314"/>
                </a:moveTo>
                <a:lnTo>
                  <a:pt x="252896" y="26314"/>
                </a:lnTo>
                <a:lnTo>
                  <a:pt x="245984" y="26703"/>
                </a:lnTo>
                <a:lnTo>
                  <a:pt x="210758" y="49961"/>
                </a:lnTo>
                <a:lnTo>
                  <a:pt x="204713" y="76453"/>
                </a:lnTo>
                <a:lnTo>
                  <a:pt x="205102" y="83788"/>
                </a:lnTo>
                <a:lnTo>
                  <a:pt x="228004" y="120726"/>
                </a:lnTo>
                <a:lnTo>
                  <a:pt x="252896" y="126949"/>
                </a:lnTo>
                <a:lnTo>
                  <a:pt x="261253" y="126404"/>
                </a:lnTo>
                <a:lnTo>
                  <a:pt x="287606" y="113258"/>
                </a:lnTo>
                <a:lnTo>
                  <a:pt x="244362" y="113258"/>
                </a:lnTo>
                <a:lnTo>
                  <a:pt x="237072" y="110591"/>
                </a:lnTo>
                <a:lnTo>
                  <a:pt x="231027" y="105257"/>
                </a:lnTo>
                <a:lnTo>
                  <a:pt x="225100" y="99805"/>
                </a:lnTo>
                <a:lnTo>
                  <a:pt x="221841" y="92278"/>
                </a:lnTo>
                <a:lnTo>
                  <a:pt x="221248" y="82676"/>
                </a:lnTo>
                <a:lnTo>
                  <a:pt x="299124" y="82676"/>
                </a:lnTo>
                <a:lnTo>
                  <a:pt x="299480" y="79239"/>
                </a:lnTo>
                <a:lnTo>
                  <a:pt x="299632" y="76453"/>
                </a:lnTo>
                <a:lnTo>
                  <a:pt x="299658" y="69519"/>
                </a:lnTo>
                <a:lnTo>
                  <a:pt x="221426" y="69519"/>
                </a:lnTo>
                <a:lnTo>
                  <a:pt x="222256" y="60274"/>
                </a:lnTo>
                <a:lnTo>
                  <a:pt x="225515" y="53043"/>
                </a:lnTo>
                <a:lnTo>
                  <a:pt x="231205" y="47828"/>
                </a:lnTo>
                <a:lnTo>
                  <a:pt x="237013" y="42612"/>
                </a:lnTo>
                <a:lnTo>
                  <a:pt x="244006" y="40004"/>
                </a:lnTo>
                <a:lnTo>
                  <a:pt x="288083" y="40004"/>
                </a:lnTo>
                <a:lnTo>
                  <a:pt x="284545" y="36389"/>
                </a:lnTo>
                <a:lnTo>
                  <a:pt x="270321" y="28329"/>
                </a:lnTo>
                <a:lnTo>
                  <a:pt x="262142" y="26314"/>
                </a:lnTo>
                <a:close/>
              </a:path>
              <a:path w="518795" h="127000">
                <a:moveTo>
                  <a:pt x="297702" y="95300"/>
                </a:moveTo>
                <a:lnTo>
                  <a:pt x="280278" y="95300"/>
                </a:lnTo>
                <a:lnTo>
                  <a:pt x="278381" y="100753"/>
                </a:lnTo>
                <a:lnTo>
                  <a:pt x="275062" y="105139"/>
                </a:lnTo>
                <a:lnTo>
                  <a:pt x="265698" y="111658"/>
                </a:lnTo>
                <a:lnTo>
                  <a:pt x="259890" y="113258"/>
                </a:lnTo>
                <a:lnTo>
                  <a:pt x="287606" y="113258"/>
                </a:lnTo>
                <a:lnTo>
                  <a:pt x="291835" y="108057"/>
                </a:lnTo>
                <a:lnTo>
                  <a:pt x="295257" y="102001"/>
                </a:lnTo>
                <a:lnTo>
                  <a:pt x="297702" y="95300"/>
                </a:lnTo>
                <a:close/>
              </a:path>
              <a:path w="518795" h="127000">
                <a:moveTo>
                  <a:pt x="288083" y="40004"/>
                </a:moveTo>
                <a:lnTo>
                  <a:pt x="257875" y="40004"/>
                </a:lnTo>
                <a:lnTo>
                  <a:pt x="263031" y="41190"/>
                </a:lnTo>
                <a:lnTo>
                  <a:pt x="267654" y="43561"/>
                </a:lnTo>
                <a:lnTo>
                  <a:pt x="272395" y="45813"/>
                </a:lnTo>
                <a:lnTo>
                  <a:pt x="276129" y="49191"/>
                </a:lnTo>
                <a:lnTo>
                  <a:pt x="278855" y="53695"/>
                </a:lnTo>
                <a:lnTo>
                  <a:pt x="281581" y="58081"/>
                </a:lnTo>
                <a:lnTo>
                  <a:pt x="282945" y="63356"/>
                </a:lnTo>
                <a:lnTo>
                  <a:pt x="282945" y="69519"/>
                </a:lnTo>
                <a:lnTo>
                  <a:pt x="299658" y="69519"/>
                </a:lnTo>
                <a:lnTo>
                  <a:pt x="299658" y="64007"/>
                </a:lnTo>
                <a:lnTo>
                  <a:pt x="297702" y="56066"/>
                </a:lnTo>
                <a:lnTo>
                  <a:pt x="293790" y="49072"/>
                </a:lnTo>
                <a:lnTo>
                  <a:pt x="289997" y="41960"/>
                </a:lnTo>
                <a:lnTo>
                  <a:pt x="288083" y="40004"/>
                </a:lnTo>
                <a:close/>
              </a:path>
              <a:path w="518795" h="127000">
                <a:moveTo>
                  <a:pt x="372399" y="26314"/>
                </a:moveTo>
                <a:lnTo>
                  <a:pt x="363153" y="26314"/>
                </a:lnTo>
                <a:lnTo>
                  <a:pt x="356241" y="26703"/>
                </a:lnTo>
                <a:lnTo>
                  <a:pt x="321015" y="49961"/>
                </a:lnTo>
                <a:lnTo>
                  <a:pt x="314969" y="76453"/>
                </a:lnTo>
                <a:lnTo>
                  <a:pt x="315358" y="83788"/>
                </a:lnTo>
                <a:lnTo>
                  <a:pt x="338261" y="120726"/>
                </a:lnTo>
                <a:lnTo>
                  <a:pt x="363153" y="126949"/>
                </a:lnTo>
                <a:lnTo>
                  <a:pt x="371510" y="126404"/>
                </a:lnTo>
                <a:lnTo>
                  <a:pt x="397863" y="113258"/>
                </a:lnTo>
                <a:lnTo>
                  <a:pt x="354619" y="113258"/>
                </a:lnTo>
                <a:lnTo>
                  <a:pt x="347329" y="110591"/>
                </a:lnTo>
                <a:lnTo>
                  <a:pt x="341284" y="105257"/>
                </a:lnTo>
                <a:lnTo>
                  <a:pt x="335357" y="99805"/>
                </a:lnTo>
                <a:lnTo>
                  <a:pt x="332097" y="92278"/>
                </a:lnTo>
                <a:lnTo>
                  <a:pt x="331505" y="82676"/>
                </a:lnTo>
                <a:lnTo>
                  <a:pt x="409381" y="82676"/>
                </a:lnTo>
                <a:lnTo>
                  <a:pt x="409737" y="79239"/>
                </a:lnTo>
                <a:lnTo>
                  <a:pt x="409889" y="76453"/>
                </a:lnTo>
                <a:lnTo>
                  <a:pt x="409915" y="69519"/>
                </a:lnTo>
                <a:lnTo>
                  <a:pt x="331683" y="69519"/>
                </a:lnTo>
                <a:lnTo>
                  <a:pt x="332512" y="60274"/>
                </a:lnTo>
                <a:lnTo>
                  <a:pt x="335772" y="53043"/>
                </a:lnTo>
                <a:lnTo>
                  <a:pt x="341462" y="47828"/>
                </a:lnTo>
                <a:lnTo>
                  <a:pt x="347270" y="42612"/>
                </a:lnTo>
                <a:lnTo>
                  <a:pt x="354263" y="40004"/>
                </a:lnTo>
                <a:lnTo>
                  <a:pt x="398340" y="40004"/>
                </a:lnTo>
                <a:lnTo>
                  <a:pt x="394802" y="36389"/>
                </a:lnTo>
                <a:lnTo>
                  <a:pt x="380578" y="28329"/>
                </a:lnTo>
                <a:lnTo>
                  <a:pt x="372399" y="26314"/>
                </a:lnTo>
                <a:close/>
              </a:path>
              <a:path w="518795" h="127000">
                <a:moveTo>
                  <a:pt x="407959" y="95300"/>
                </a:moveTo>
                <a:lnTo>
                  <a:pt x="390534" y="95300"/>
                </a:lnTo>
                <a:lnTo>
                  <a:pt x="388638" y="100753"/>
                </a:lnTo>
                <a:lnTo>
                  <a:pt x="385319" y="105139"/>
                </a:lnTo>
                <a:lnTo>
                  <a:pt x="375955" y="111658"/>
                </a:lnTo>
                <a:lnTo>
                  <a:pt x="370147" y="113258"/>
                </a:lnTo>
                <a:lnTo>
                  <a:pt x="397863" y="113258"/>
                </a:lnTo>
                <a:lnTo>
                  <a:pt x="402091" y="108057"/>
                </a:lnTo>
                <a:lnTo>
                  <a:pt x="405514" y="102001"/>
                </a:lnTo>
                <a:lnTo>
                  <a:pt x="407959" y="95300"/>
                </a:lnTo>
                <a:close/>
              </a:path>
              <a:path w="518795" h="127000">
                <a:moveTo>
                  <a:pt x="398340" y="40004"/>
                </a:moveTo>
                <a:lnTo>
                  <a:pt x="368132" y="40004"/>
                </a:lnTo>
                <a:lnTo>
                  <a:pt x="373288" y="41190"/>
                </a:lnTo>
                <a:lnTo>
                  <a:pt x="377911" y="43561"/>
                </a:lnTo>
                <a:lnTo>
                  <a:pt x="382652" y="45813"/>
                </a:lnTo>
                <a:lnTo>
                  <a:pt x="386386" y="49191"/>
                </a:lnTo>
                <a:lnTo>
                  <a:pt x="389112" y="53695"/>
                </a:lnTo>
                <a:lnTo>
                  <a:pt x="391838" y="58081"/>
                </a:lnTo>
                <a:lnTo>
                  <a:pt x="393201" y="63356"/>
                </a:lnTo>
                <a:lnTo>
                  <a:pt x="393201" y="69519"/>
                </a:lnTo>
                <a:lnTo>
                  <a:pt x="409915" y="69519"/>
                </a:lnTo>
                <a:lnTo>
                  <a:pt x="409915" y="64007"/>
                </a:lnTo>
                <a:lnTo>
                  <a:pt x="407959" y="56066"/>
                </a:lnTo>
                <a:lnTo>
                  <a:pt x="404047" y="49072"/>
                </a:lnTo>
                <a:lnTo>
                  <a:pt x="400254" y="41960"/>
                </a:lnTo>
                <a:lnTo>
                  <a:pt x="398340" y="40004"/>
                </a:lnTo>
                <a:close/>
              </a:path>
              <a:path w="518795" h="127000">
                <a:moveTo>
                  <a:pt x="447451" y="27914"/>
                </a:moveTo>
                <a:lnTo>
                  <a:pt x="431271" y="27914"/>
                </a:lnTo>
                <a:lnTo>
                  <a:pt x="431271" y="125349"/>
                </a:lnTo>
                <a:lnTo>
                  <a:pt x="447451" y="125349"/>
                </a:lnTo>
                <a:lnTo>
                  <a:pt x="447451" y="61281"/>
                </a:lnTo>
                <a:lnTo>
                  <a:pt x="449940" y="53517"/>
                </a:lnTo>
                <a:lnTo>
                  <a:pt x="454919" y="48183"/>
                </a:lnTo>
                <a:lnTo>
                  <a:pt x="460016" y="42849"/>
                </a:lnTo>
                <a:lnTo>
                  <a:pt x="462742" y="41782"/>
                </a:lnTo>
                <a:lnTo>
                  <a:pt x="447451" y="41782"/>
                </a:lnTo>
                <a:lnTo>
                  <a:pt x="447451" y="27914"/>
                </a:lnTo>
                <a:close/>
              </a:path>
              <a:path w="518795" h="127000">
                <a:moveTo>
                  <a:pt x="510149" y="40182"/>
                </a:moveTo>
                <a:lnTo>
                  <a:pt x="483782" y="40182"/>
                </a:lnTo>
                <a:lnTo>
                  <a:pt x="490420" y="42790"/>
                </a:lnTo>
                <a:lnTo>
                  <a:pt x="495280" y="48005"/>
                </a:lnTo>
                <a:lnTo>
                  <a:pt x="500139" y="53102"/>
                </a:lnTo>
                <a:lnTo>
                  <a:pt x="502569" y="60511"/>
                </a:lnTo>
                <a:lnTo>
                  <a:pt x="502569" y="125349"/>
                </a:lnTo>
                <a:lnTo>
                  <a:pt x="518571" y="125349"/>
                </a:lnTo>
                <a:lnTo>
                  <a:pt x="518571" y="67919"/>
                </a:lnTo>
                <a:lnTo>
                  <a:pt x="517882" y="58385"/>
                </a:lnTo>
                <a:lnTo>
                  <a:pt x="515815" y="50050"/>
                </a:lnTo>
                <a:lnTo>
                  <a:pt x="512370" y="42916"/>
                </a:lnTo>
                <a:lnTo>
                  <a:pt x="510149" y="40182"/>
                </a:lnTo>
                <a:close/>
              </a:path>
              <a:path w="518795" h="127000">
                <a:moveTo>
                  <a:pt x="478744" y="26136"/>
                </a:moveTo>
                <a:lnTo>
                  <a:pt x="472106" y="26136"/>
                </a:lnTo>
                <a:lnTo>
                  <a:pt x="466002" y="27499"/>
                </a:lnTo>
                <a:lnTo>
                  <a:pt x="460431" y="30226"/>
                </a:lnTo>
                <a:lnTo>
                  <a:pt x="454978" y="32952"/>
                </a:lnTo>
                <a:lnTo>
                  <a:pt x="450652" y="36804"/>
                </a:lnTo>
                <a:lnTo>
                  <a:pt x="447451" y="41782"/>
                </a:lnTo>
                <a:lnTo>
                  <a:pt x="462742" y="41782"/>
                </a:lnTo>
                <a:lnTo>
                  <a:pt x="466831" y="40182"/>
                </a:lnTo>
                <a:lnTo>
                  <a:pt x="510149" y="40182"/>
                </a:lnTo>
                <a:lnTo>
                  <a:pt x="507548" y="36982"/>
                </a:lnTo>
                <a:lnTo>
                  <a:pt x="501614" y="32237"/>
                </a:lnTo>
                <a:lnTo>
                  <a:pt x="494835" y="28848"/>
                </a:lnTo>
                <a:lnTo>
                  <a:pt x="487212" y="26814"/>
                </a:lnTo>
                <a:lnTo>
                  <a:pt x="478744" y="26136"/>
                </a:lnTo>
                <a:close/>
              </a:path>
            </a:pathLst>
          </a:custGeom>
          <a:solidFill>
            <a:srgbClr val="00A806"/>
          </a:solidFill>
        </p:spPr>
        <p:txBody>
          <a:bodyPr wrap="square" lIns="0" tIns="0" rIns="0" bIns="0" rtlCol="0"/>
          <a:lstStyle/>
          <a:p>
            <a:endParaRPr sz="1154"/>
          </a:p>
        </p:txBody>
      </p:sp>
      <p:sp>
        <p:nvSpPr>
          <p:cNvPr id="43" name="object 43"/>
          <p:cNvSpPr/>
          <p:nvPr/>
        </p:nvSpPr>
        <p:spPr>
          <a:xfrm>
            <a:off x="7771763" y="3246644"/>
            <a:ext cx="228057" cy="85521"/>
          </a:xfrm>
          <a:custGeom>
            <a:avLst/>
            <a:gdLst/>
            <a:ahLst/>
            <a:cxnLst/>
            <a:rect l="l" t="t" r="r" b="b"/>
            <a:pathLst>
              <a:path w="355600" h="133350">
                <a:moveTo>
                  <a:pt x="52865" y="7645"/>
                </a:moveTo>
                <a:lnTo>
                  <a:pt x="0" y="7645"/>
                </a:lnTo>
                <a:lnTo>
                  <a:pt x="0" y="131572"/>
                </a:lnTo>
                <a:lnTo>
                  <a:pt x="54525" y="131572"/>
                </a:lnTo>
                <a:lnTo>
                  <a:pt x="61696" y="130149"/>
                </a:lnTo>
                <a:lnTo>
                  <a:pt x="67741" y="127304"/>
                </a:lnTo>
                <a:lnTo>
                  <a:pt x="73905" y="124341"/>
                </a:lnTo>
                <a:lnTo>
                  <a:pt x="78587" y="120370"/>
                </a:lnTo>
                <a:lnTo>
                  <a:pt x="79959" y="118237"/>
                </a:lnTo>
                <a:lnTo>
                  <a:pt x="16179" y="118237"/>
                </a:lnTo>
                <a:lnTo>
                  <a:pt x="16179" y="74498"/>
                </a:lnTo>
                <a:lnTo>
                  <a:pt x="75913" y="74498"/>
                </a:lnTo>
                <a:lnTo>
                  <a:pt x="74320" y="73253"/>
                </a:lnTo>
                <a:lnTo>
                  <a:pt x="70645" y="70290"/>
                </a:lnTo>
                <a:lnTo>
                  <a:pt x="66556" y="68453"/>
                </a:lnTo>
                <a:lnTo>
                  <a:pt x="62052" y="67741"/>
                </a:lnTo>
                <a:lnTo>
                  <a:pt x="68571" y="65608"/>
                </a:lnTo>
                <a:lnTo>
                  <a:pt x="73787" y="62170"/>
                </a:lnTo>
                <a:lnTo>
                  <a:pt x="74620" y="61163"/>
                </a:lnTo>
                <a:lnTo>
                  <a:pt x="16179" y="61163"/>
                </a:lnTo>
                <a:lnTo>
                  <a:pt x="16179" y="20980"/>
                </a:lnTo>
                <a:lnTo>
                  <a:pt x="77965" y="20980"/>
                </a:lnTo>
                <a:lnTo>
                  <a:pt x="76335" y="18372"/>
                </a:lnTo>
                <a:lnTo>
                  <a:pt x="71890" y="14638"/>
                </a:lnTo>
                <a:lnTo>
                  <a:pt x="65963" y="11912"/>
                </a:lnTo>
                <a:lnTo>
                  <a:pt x="60037" y="9067"/>
                </a:lnTo>
                <a:lnTo>
                  <a:pt x="52865" y="7645"/>
                </a:lnTo>
                <a:close/>
              </a:path>
              <a:path w="355600" h="133350">
                <a:moveTo>
                  <a:pt x="75913" y="74498"/>
                </a:moveTo>
                <a:lnTo>
                  <a:pt x="52213" y="74498"/>
                </a:lnTo>
                <a:lnTo>
                  <a:pt x="58555" y="76513"/>
                </a:lnTo>
                <a:lnTo>
                  <a:pt x="63296" y="80543"/>
                </a:lnTo>
                <a:lnTo>
                  <a:pt x="68038" y="84455"/>
                </a:lnTo>
                <a:lnTo>
                  <a:pt x="70408" y="89848"/>
                </a:lnTo>
                <a:lnTo>
                  <a:pt x="70408" y="103479"/>
                </a:lnTo>
                <a:lnTo>
                  <a:pt x="68156" y="108754"/>
                </a:lnTo>
                <a:lnTo>
                  <a:pt x="59148" y="116340"/>
                </a:lnTo>
                <a:lnTo>
                  <a:pt x="52865" y="118237"/>
                </a:lnTo>
                <a:lnTo>
                  <a:pt x="79959" y="118237"/>
                </a:lnTo>
                <a:lnTo>
                  <a:pt x="81788" y="115392"/>
                </a:lnTo>
                <a:lnTo>
                  <a:pt x="84988" y="110295"/>
                </a:lnTo>
                <a:lnTo>
                  <a:pt x="86588" y="104605"/>
                </a:lnTo>
                <a:lnTo>
                  <a:pt x="86588" y="93345"/>
                </a:lnTo>
                <a:lnTo>
                  <a:pt x="85462" y="88662"/>
                </a:lnTo>
                <a:lnTo>
                  <a:pt x="83210" y="84277"/>
                </a:lnTo>
                <a:lnTo>
                  <a:pt x="81076" y="79891"/>
                </a:lnTo>
                <a:lnTo>
                  <a:pt x="78113" y="76216"/>
                </a:lnTo>
                <a:lnTo>
                  <a:pt x="75913" y="74498"/>
                </a:lnTo>
                <a:close/>
              </a:path>
              <a:path w="355600" h="133350">
                <a:moveTo>
                  <a:pt x="77965" y="20980"/>
                </a:moveTo>
                <a:lnTo>
                  <a:pt x="50850" y="20980"/>
                </a:lnTo>
                <a:lnTo>
                  <a:pt x="56836" y="22758"/>
                </a:lnTo>
                <a:lnTo>
                  <a:pt x="65134" y="29870"/>
                </a:lnTo>
                <a:lnTo>
                  <a:pt x="67208" y="34789"/>
                </a:lnTo>
                <a:lnTo>
                  <a:pt x="67208" y="47354"/>
                </a:lnTo>
                <a:lnTo>
                  <a:pt x="65134" y="52273"/>
                </a:lnTo>
                <a:lnTo>
                  <a:pt x="56836" y="59385"/>
                </a:lnTo>
                <a:lnTo>
                  <a:pt x="50969" y="61163"/>
                </a:lnTo>
                <a:lnTo>
                  <a:pt x="74620" y="61163"/>
                </a:lnTo>
                <a:lnTo>
                  <a:pt x="81728" y="52569"/>
                </a:lnTo>
                <a:lnTo>
                  <a:pt x="83743" y="46465"/>
                </a:lnTo>
                <a:lnTo>
                  <a:pt x="83743" y="33189"/>
                </a:lnTo>
                <a:lnTo>
                  <a:pt x="82262" y="27855"/>
                </a:lnTo>
                <a:lnTo>
                  <a:pt x="77965" y="20980"/>
                </a:lnTo>
                <a:close/>
              </a:path>
              <a:path w="355600" h="133350">
                <a:moveTo>
                  <a:pt x="125221" y="0"/>
                </a:moveTo>
                <a:lnTo>
                  <a:pt x="109041" y="0"/>
                </a:lnTo>
                <a:lnTo>
                  <a:pt x="109041" y="131572"/>
                </a:lnTo>
                <a:lnTo>
                  <a:pt x="125221" y="131572"/>
                </a:lnTo>
                <a:lnTo>
                  <a:pt x="125221" y="0"/>
                </a:lnTo>
                <a:close/>
              </a:path>
              <a:path w="355600" h="133350">
                <a:moveTo>
                  <a:pt x="167909" y="34137"/>
                </a:moveTo>
                <a:lnTo>
                  <a:pt x="151907" y="34137"/>
                </a:lnTo>
                <a:lnTo>
                  <a:pt x="151907" y="100219"/>
                </a:lnTo>
                <a:lnTo>
                  <a:pt x="177511" y="131453"/>
                </a:lnTo>
                <a:lnTo>
                  <a:pt x="184326" y="132994"/>
                </a:lnTo>
                <a:lnTo>
                  <a:pt x="198550" y="132994"/>
                </a:lnTo>
                <a:lnTo>
                  <a:pt x="221927" y="118948"/>
                </a:lnTo>
                <a:lnTo>
                  <a:pt x="186697" y="118948"/>
                </a:lnTo>
                <a:lnTo>
                  <a:pt x="180059" y="116399"/>
                </a:lnTo>
                <a:lnTo>
                  <a:pt x="175199" y="111302"/>
                </a:lnTo>
                <a:lnTo>
                  <a:pt x="170339" y="106087"/>
                </a:lnTo>
                <a:lnTo>
                  <a:pt x="167909" y="98679"/>
                </a:lnTo>
                <a:lnTo>
                  <a:pt x="167909" y="34137"/>
                </a:lnTo>
                <a:close/>
              </a:path>
              <a:path w="355600" h="133350">
                <a:moveTo>
                  <a:pt x="239207" y="117170"/>
                </a:moveTo>
                <a:lnTo>
                  <a:pt x="223027" y="117170"/>
                </a:lnTo>
                <a:lnTo>
                  <a:pt x="223027" y="131572"/>
                </a:lnTo>
                <a:lnTo>
                  <a:pt x="239207" y="131572"/>
                </a:lnTo>
                <a:lnTo>
                  <a:pt x="239207" y="117170"/>
                </a:lnTo>
                <a:close/>
              </a:path>
              <a:path w="355600" h="133350">
                <a:moveTo>
                  <a:pt x="239207" y="34137"/>
                </a:moveTo>
                <a:lnTo>
                  <a:pt x="223027" y="34137"/>
                </a:lnTo>
                <a:lnTo>
                  <a:pt x="223027" y="97849"/>
                </a:lnTo>
                <a:lnTo>
                  <a:pt x="220538" y="105613"/>
                </a:lnTo>
                <a:lnTo>
                  <a:pt x="210581" y="116281"/>
                </a:lnTo>
                <a:lnTo>
                  <a:pt x="203766" y="118948"/>
                </a:lnTo>
                <a:lnTo>
                  <a:pt x="221927" y="118948"/>
                </a:lnTo>
                <a:lnTo>
                  <a:pt x="223027" y="117170"/>
                </a:lnTo>
                <a:lnTo>
                  <a:pt x="239207" y="117170"/>
                </a:lnTo>
                <a:lnTo>
                  <a:pt x="239207" y="34137"/>
                </a:lnTo>
                <a:close/>
              </a:path>
              <a:path w="355600" h="133350">
                <a:moveTo>
                  <a:pt x="317910" y="32537"/>
                </a:moveTo>
                <a:lnTo>
                  <a:pt x="308664" y="32537"/>
                </a:lnTo>
                <a:lnTo>
                  <a:pt x="301753" y="32926"/>
                </a:lnTo>
                <a:lnTo>
                  <a:pt x="266526" y="56184"/>
                </a:lnTo>
                <a:lnTo>
                  <a:pt x="260481" y="82677"/>
                </a:lnTo>
                <a:lnTo>
                  <a:pt x="260870" y="90011"/>
                </a:lnTo>
                <a:lnTo>
                  <a:pt x="283772" y="126949"/>
                </a:lnTo>
                <a:lnTo>
                  <a:pt x="308664" y="133172"/>
                </a:lnTo>
                <a:lnTo>
                  <a:pt x="317021" y="132627"/>
                </a:lnTo>
                <a:lnTo>
                  <a:pt x="343374" y="119481"/>
                </a:lnTo>
                <a:lnTo>
                  <a:pt x="300130" y="119481"/>
                </a:lnTo>
                <a:lnTo>
                  <a:pt x="292840" y="116814"/>
                </a:lnTo>
                <a:lnTo>
                  <a:pt x="286795" y="111480"/>
                </a:lnTo>
                <a:lnTo>
                  <a:pt x="280868" y="106028"/>
                </a:lnTo>
                <a:lnTo>
                  <a:pt x="277609" y="98501"/>
                </a:lnTo>
                <a:lnTo>
                  <a:pt x="277016" y="88900"/>
                </a:lnTo>
                <a:lnTo>
                  <a:pt x="354892" y="88900"/>
                </a:lnTo>
                <a:lnTo>
                  <a:pt x="355248" y="85462"/>
                </a:lnTo>
                <a:lnTo>
                  <a:pt x="355400" y="82677"/>
                </a:lnTo>
                <a:lnTo>
                  <a:pt x="355426" y="75742"/>
                </a:lnTo>
                <a:lnTo>
                  <a:pt x="277194" y="75742"/>
                </a:lnTo>
                <a:lnTo>
                  <a:pt x="278024" y="66497"/>
                </a:lnTo>
                <a:lnTo>
                  <a:pt x="281283" y="59266"/>
                </a:lnTo>
                <a:lnTo>
                  <a:pt x="286973" y="54051"/>
                </a:lnTo>
                <a:lnTo>
                  <a:pt x="292781" y="48835"/>
                </a:lnTo>
                <a:lnTo>
                  <a:pt x="299774" y="46228"/>
                </a:lnTo>
                <a:lnTo>
                  <a:pt x="343851" y="46228"/>
                </a:lnTo>
                <a:lnTo>
                  <a:pt x="340313" y="42612"/>
                </a:lnTo>
                <a:lnTo>
                  <a:pt x="326089" y="34552"/>
                </a:lnTo>
                <a:lnTo>
                  <a:pt x="317910" y="32537"/>
                </a:lnTo>
                <a:close/>
              </a:path>
              <a:path w="355600" h="133350">
                <a:moveTo>
                  <a:pt x="353470" y="101523"/>
                </a:moveTo>
                <a:lnTo>
                  <a:pt x="336046" y="101523"/>
                </a:lnTo>
                <a:lnTo>
                  <a:pt x="334149" y="106976"/>
                </a:lnTo>
                <a:lnTo>
                  <a:pt x="330830" y="111362"/>
                </a:lnTo>
                <a:lnTo>
                  <a:pt x="321466" y="117881"/>
                </a:lnTo>
                <a:lnTo>
                  <a:pt x="315658" y="119481"/>
                </a:lnTo>
                <a:lnTo>
                  <a:pt x="343374" y="119481"/>
                </a:lnTo>
                <a:lnTo>
                  <a:pt x="347603" y="114280"/>
                </a:lnTo>
                <a:lnTo>
                  <a:pt x="351025" y="108224"/>
                </a:lnTo>
                <a:lnTo>
                  <a:pt x="353470" y="101523"/>
                </a:lnTo>
                <a:close/>
              </a:path>
              <a:path w="355600" h="133350">
                <a:moveTo>
                  <a:pt x="343851" y="46228"/>
                </a:moveTo>
                <a:lnTo>
                  <a:pt x="313643" y="46228"/>
                </a:lnTo>
                <a:lnTo>
                  <a:pt x="318799" y="47413"/>
                </a:lnTo>
                <a:lnTo>
                  <a:pt x="323422" y="49784"/>
                </a:lnTo>
                <a:lnTo>
                  <a:pt x="328163" y="52036"/>
                </a:lnTo>
                <a:lnTo>
                  <a:pt x="331897" y="55414"/>
                </a:lnTo>
                <a:lnTo>
                  <a:pt x="334623" y="59918"/>
                </a:lnTo>
                <a:lnTo>
                  <a:pt x="337350" y="64304"/>
                </a:lnTo>
                <a:lnTo>
                  <a:pt x="338713" y="69579"/>
                </a:lnTo>
                <a:lnTo>
                  <a:pt x="338713" y="75742"/>
                </a:lnTo>
                <a:lnTo>
                  <a:pt x="355426" y="75742"/>
                </a:lnTo>
                <a:lnTo>
                  <a:pt x="355426" y="70231"/>
                </a:lnTo>
                <a:lnTo>
                  <a:pt x="353470" y="62289"/>
                </a:lnTo>
                <a:lnTo>
                  <a:pt x="349558" y="55295"/>
                </a:lnTo>
                <a:lnTo>
                  <a:pt x="345765" y="48183"/>
                </a:lnTo>
                <a:lnTo>
                  <a:pt x="343851" y="46228"/>
                </a:lnTo>
                <a:close/>
              </a:path>
            </a:pathLst>
          </a:custGeom>
          <a:solidFill>
            <a:srgbClr val="041DFF"/>
          </a:solidFill>
        </p:spPr>
        <p:txBody>
          <a:bodyPr wrap="square" lIns="0" tIns="0" rIns="0" bIns="0" rtlCol="0"/>
          <a:lstStyle/>
          <a:p>
            <a:endParaRPr sz="1154"/>
          </a:p>
        </p:txBody>
      </p:sp>
      <p:grpSp>
        <p:nvGrpSpPr>
          <p:cNvPr id="44" name="object 44"/>
          <p:cNvGrpSpPr/>
          <p:nvPr/>
        </p:nvGrpSpPr>
        <p:grpSpPr>
          <a:xfrm>
            <a:off x="4983069" y="4712954"/>
            <a:ext cx="496024" cy="85114"/>
            <a:chOff x="2042902" y="7641183"/>
            <a:chExt cx="773430" cy="132715"/>
          </a:xfrm>
        </p:grpSpPr>
        <p:pic>
          <p:nvPicPr>
            <p:cNvPr id="45" name="object 45"/>
            <p:cNvPicPr/>
            <p:nvPr/>
          </p:nvPicPr>
          <p:blipFill>
            <a:blip r:embed="rId13" cstate="print"/>
            <a:stretch>
              <a:fillRect/>
            </a:stretch>
          </p:blipFill>
          <p:spPr>
            <a:xfrm>
              <a:off x="2256025" y="7641539"/>
              <a:ext cx="235654" cy="130860"/>
            </a:xfrm>
            <a:prstGeom prst="rect">
              <a:avLst/>
            </a:prstGeom>
          </p:spPr>
        </p:pic>
        <p:pic>
          <p:nvPicPr>
            <p:cNvPr id="46" name="object 46"/>
            <p:cNvPicPr/>
            <p:nvPr/>
          </p:nvPicPr>
          <p:blipFill>
            <a:blip r:embed="rId14" cstate="print"/>
            <a:stretch>
              <a:fillRect/>
            </a:stretch>
          </p:blipFill>
          <p:spPr>
            <a:xfrm>
              <a:off x="2042902" y="7641183"/>
              <a:ext cx="193250" cy="131572"/>
            </a:xfrm>
            <a:prstGeom prst="rect">
              <a:avLst/>
            </a:prstGeom>
          </p:spPr>
        </p:pic>
        <p:sp>
          <p:nvSpPr>
            <p:cNvPr id="47" name="object 47"/>
            <p:cNvSpPr/>
            <p:nvPr/>
          </p:nvSpPr>
          <p:spPr>
            <a:xfrm>
              <a:off x="2517516" y="7641361"/>
              <a:ext cx="299085" cy="132080"/>
            </a:xfrm>
            <a:custGeom>
              <a:avLst/>
              <a:gdLst/>
              <a:ahLst/>
              <a:cxnLst/>
              <a:rect l="l" t="t" r="r" b="b"/>
              <a:pathLst>
                <a:path w="299085" h="132079">
                  <a:moveTo>
                    <a:pt x="74137" y="14046"/>
                  </a:moveTo>
                  <a:lnTo>
                    <a:pt x="50435" y="14046"/>
                  </a:lnTo>
                  <a:lnTo>
                    <a:pt x="56421" y="16298"/>
                  </a:lnTo>
                  <a:lnTo>
                    <a:pt x="60096" y="20802"/>
                  </a:lnTo>
                  <a:lnTo>
                    <a:pt x="63889" y="25188"/>
                  </a:lnTo>
                  <a:lnTo>
                    <a:pt x="65786" y="31233"/>
                  </a:lnTo>
                  <a:lnTo>
                    <a:pt x="65786" y="38938"/>
                  </a:lnTo>
                  <a:lnTo>
                    <a:pt x="47161" y="76409"/>
                  </a:lnTo>
                  <a:lnTo>
                    <a:pt x="10679" y="109402"/>
                  </a:lnTo>
                  <a:lnTo>
                    <a:pt x="0" y="118059"/>
                  </a:lnTo>
                  <a:lnTo>
                    <a:pt x="0" y="129616"/>
                  </a:lnTo>
                  <a:lnTo>
                    <a:pt x="85521" y="129616"/>
                  </a:lnTo>
                  <a:lnTo>
                    <a:pt x="85521" y="116103"/>
                  </a:lnTo>
                  <a:lnTo>
                    <a:pt x="24358" y="116103"/>
                  </a:lnTo>
                  <a:lnTo>
                    <a:pt x="32681" y="109302"/>
                  </a:lnTo>
                  <a:lnTo>
                    <a:pt x="63563" y="80098"/>
                  </a:lnTo>
                  <a:lnTo>
                    <a:pt x="81232" y="45561"/>
                  </a:lnTo>
                  <a:lnTo>
                    <a:pt x="81787" y="38226"/>
                  </a:lnTo>
                  <a:lnTo>
                    <a:pt x="81110" y="29814"/>
                  </a:lnTo>
                  <a:lnTo>
                    <a:pt x="79076" y="22358"/>
                  </a:lnTo>
                  <a:lnTo>
                    <a:pt x="75687" y="15857"/>
                  </a:lnTo>
                  <a:lnTo>
                    <a:pt x="74137" y="14046"/>
                  </a:lnTo>
                  <a:close/>
                </a:path>
                <a:path w="299085" h="132079">
                  <a:moveTo>
                    <a:pt x="41960" y="177"/>
                  </a:moveTo>
                  <a:lnTo>
                    <a:pt x="7600" y="17013"/>
                  </a:lnTo>
                  <a:lnTo>
                    <a:pt x="533" y="41782"/>
                  </a:lnTo>
                  <a:lnTo>
                    <a:pt x="16179" y="41782"/>
                  </a:lnTo>
                  <a:lnTo>
                    <a:pt x="16535" y="33367"/>
                  </a:lnTo>
                  <a:lnTo>
                    <a:pt x="18906" y="26669"/>
                  </a:lnTo>
                  <a:lnTo>
                    <a:pt x="27796" y="16594"/>
                  </a:lnTo>
                  <a:lnTo>
                    <a:pt x="34078" y="14046"/>
                  </a:lnTo>
                  <a:lnTo>
                    <a:pt x="74137" y="14046"/>
                  </a:lnTo>
                  <a:lnTo>
                    <a:pt x="70942" y="10312"/>
                  </a:lnTo>
                  <a:lnTo>
                    <a:pt x="65130" y="5878"/>
                  </a:lnTo>
                  <a:lnTo>
                    <a:pt x="58362" y="2711"/>
                  </a:lnTo>
                  <a:lnTo>
                    <a:pt x="50639" y="811"/>
                  </a:lnTo>
                  <a:lnTo>
                    <a:pt x="41960" y="177"/>
                  </a:lnTo>
                  <a:close/>
                </a:path>
                <a:path w="299085" h="132079">
                  <a:moveTo>
                    <a:pt x="122005" y="96189"/>
                  </a:moveTo>
                  <a:lnTo>
                    <a:pt x="106181" y="96189"/>
                  </a:lnTo>
                  <a:lnTo>
                    <a:pt x="107992" y="103790"/>
                  </a:lnTo>
                  <a:lnTo>
                    <a:pt x="141563" y="130794"/>
                  </a:lnTo>
                  <a:lnTo>
                    <a:pt x="150453" y="131394"/>
                  </a:lnTo>
                  <a:lnTo>
                    <a:pt x="160173" y="131394"/>
                  </a:lnTo>
                  <a:lnTo>
                    <a:pt x="168292" y="129438"/>
                  </a:lnTo>
                  <a:lnTo>
                    <a:pt x="174812" y="125526"/>
                  </a:lnTo>
                  <a:lnTo>
                    <a:pt x="181449" y="121615"/>
                  </a:lnTo>
                  <a:lnTo>
                    <a:pt x="185057" y="117703"/>
                  </a:lnTo>
                  <a:lnTo>
                    <a:pt x="143045" y="117703"/>
                  </a:lnTo>
                  <a:lnTo>
                    <a:pt x="136762" y="115807"/>
                  </a:lnTo>
                  <a:lnTo>
                    <a:pt x="126806" y="108220"/>
                  </a:lnTo>
                  <a:lnTo>
                    <a:pt x="123546" y="102946"/>
                  </a:lnTo>
                  <a:lnTo>
                    <a:pt x="122005" y="96189"/>
                  </a:lnTo>
                  <a:close/>
                </a:path>
                <a:path w="299085" h="132079">
                  <a:moveTo>
                    <a:pt x="186293" y="57962"/>
                  </a:moveTo>
                  <a:lnTo>
                    <a:pt x="160054" y="57962"/>
                  </a:lnTo>
                  <a:lnTo>
                    <a:pt x="167048" y="60511"/>
                  </a:lnTo>
                  <a:lnTo>
                    <a:pt x="171789" y="65608"/>
                  </a:lnTo>
                  <a:lnTo>
                    <a:pt x="176530" y="70586"/>
                  </a:lnTo>
                  <a:lnTo>
                    <a:pt x="178901" y="77698"/>
                  </a:lnTo>
                  <a:lnTo>
                    <a:pt x="178901" y="96189"/>
                  </a:lnTo>
                  <a:lnTo>
                    <a:pt x="176530" y="103657"/>
                  </a:lnTo>
                  <a:lnTo>
                    <a:pt x="171789" y="109346"/>
                  </a:lnTo>
                  <a:lnTo>
                    <a:pt x="167048" y="114918"/>
                  </a:lnTo>
                  <a:lnTo>
                    <a:pt x="159995" y="117703"/>
                  </a:lnTo>
                  <a:lnTo>
                    <a:pt x="185057" y="117703"/>
                  </a:lnTo>
                  <a:lnTo>
                    <a:pt x="186369" y="116281"/>
                  </a:lnTo>
                  <a:lnTo>
                    <a:pt x="192769" y="102768"/>
                  </a:lnTo>
                  <a:lnTo>
                    <a:pt x="194370" y="95122"/>
                  </a:lnTo>
                  <a:lnTo>
                    <a:pt x="194370" y="79358"/>
                  </a:lnTo>
                  <a:lnTo>
                    <a:pt x="193006" y="72542"/>
                  </a:lnTo>
                  <a:lnTo>
                    <a:pt x="190043" y="65548"/>
                  </a:lnTo>
                  <a:lnTo>
                    <a:pt x="187672" y="59622"/>
                  </a:lnTo>
                  <a:lnTo>
                    <a:pt x="186293" y="57962"/>
                  </a:lnTo>
                  <a:close/>
                </a:path>
                <a:path w="299085" h="132079">
                  <a:moveTo>
                    <a:pt x="186191" y="2311"/>
                  </a:moveTo>
                  <a:lnTo>
                    <a:pt x="108848" y="2311"/>
                  </a:lnTo>
                  <a:lnTo>
                    <a:pt x="108848" y="74853"/>
                  </a:lnTo>
                  <a:lnTo>
                    <a:pt x="124139" y="74853"/>
                  </a:lnTo>
                  <a:lnTo>
                    <a:pt x="126272" y="69638"/>
                  </a:lnTo>
                  <a:lnTo>
                    <a:pt x="129650" y="65548"/>
                  </a:lnTo>
                  <a:lnTo>
                    <a:pt x="139015" y="59503"/>
                  </a:lnTo>
                  <a:lnTo>
                    <a:pt x="144526" y="57962"/>
                  </a:lnTo>
                  <a:lnTo>
                    <a:pt x="186293" y="57962"/>
                  </a:lnTo>
                  <a:lnTo>
                    <a:pt x="185554" y="57073"/>
                  </a:lnTo>
                  <a:lnTo>
                    <a:pt x="123783" y="57073"/>
                  </a:lnTo>
                  <a:lnTo>
                    <a:pt x="123783" y="16535"/>
                  </a:lnTo>
                  <a:lnTo>
                    <a:pt x="186191" y="16535"/>
                  </a:lnTo>
                  <a:lnTo>
                    <a:pt x="186191" y="2311"/>
                  </a:lnTo>
                  <a:close/>
                </a:path>
                <a:path w="299085" h="132079">
                  <a:moveTo>
                    <a:pt x="162958" y="44094"/>
                  </a:moveTo>
                  <a:lnTo>
                    <a:pt x="146956" y="44094"/>
                  </a:lnTo>
                  <a:lnTo>
                    <a:pt x="141207" y="45338"/>
                  </a:lnTo>
                  <a:lnTo>
                    <a:pt x="135873" y="47828"/>
                  </a:lnTo>
                  <a:lnTo>
                    <a:pt x="130539" y="50198"/>
                  </a:lnTo>
                  <a:lnTo>
                    <a:pt x="126509" y="53280"/>
                  </a:lnTo>
                  <a:lnTo>
                    <a:pt x="123783" y="57073"/>
                  </a:lnTo>
                  <a:lnTo>
                    <a:pt x="185554" y="57073"/>
                  </a:lnTo>
                  <a:lnTo>
                    <a:pt x="183287" y="54347"/>
                  </a:lnTo>
                  <a:lnTo>
                    <a:pt x="177123" y="50317"/>
                  </a:lnTo>
                  <a:lnTo>
                    <a:pt x="170959" y="46168"/>
                  </a:lnTo>
                  <a:lnTo>
                    <a:pt x="162958" y="44094"/>
                  </a:lnTo>
                  <a:close/>
                </a:path>
                <a:path w="299085" h="132079">
                  <a:moveTo>
                    <a:pt x="229206" y="94056"/>
                  </a:moveTo>
                  <a:lnTo>
                    <a:pt x="213560" y="94056"/>
                  </a:lnTo>
                  <a:lnTo>
                    <a:pt x="214937" y="102612"/>
                  </a:lnTo>
                  <a:lnTo>
                    <a:pt x="249008" y="131316"/>
                  </a:lnTo>
                  <a:lnTo>
                    <a:pt x="258010" y="131927"/>
                  </a:lnTo>
                  <a:lnTo>
                    <a:pt x="266662" y="131927"/>
                  </a:lnTo>
                  <a:lnTo>
                    <a:pt x="274071" y="130386"/>
                  </a:lnTo>
                  <a:lnTo>
                    <a:pt x="286398" y="124222"/>
                  </a:lnTo>
                  <a:lnTo>
                    <a:pt x="291021" y="120014"/>
                  </a:lnTo>
                  <a:lnTo>
                    <a:pt x="292048" y="118236"/>
                  </a:lnTo>
                  <a:lnTo>
                    <a:pt x="249534" y="118236"/>
                  </a:lnTo>
                  <a:lnTo>
                    <a:pt x="242897" y="115984"/>
                  </a:lnTo>
                  <a:lnTo>
                    <a:pt x="232940" y="106976"/>
                  </a:lnTo>
                  <a:lnTo>
                    <a:pt x="230036" y="101168"/>
                  </a:lnTo>
                  <a:lnTo>
                    <a:pt x="229206" y="94056"/>
                  </a:lnTo>
                  <a:close/>
                </a:path>
                <a:path w="299085" h="132079">
                  <a:moveTo>
                    <a:pt x="290416" y="13868"/>
                  </a:moveTo>
                  <a:lnTo>
                    <a:pt x="264707" y="13868"/>
                  </a:lnTo>
                  <a:lnTo>
                    <a:pt x="270515" y="15764"/>
                  </a:lnTo>
                  <a:lnTo>
                    <a:pt x="274545" y="19557"/>
                  </a:lnTo>
                  <a:lnTo>
                    <a:pt x="278694" y="23351"/>
                  </a:lnTo>
                  <a:lnTo>
                    <a:pt x="280768" y="28388"/>
                  </a:lnTo>
                  <a:lnTo>
                    <a:pt x="280768" y="42020"/>
                  </a:lnTo>
                  <a:lnTo>
                    <a:pt x="247697" y="56362"/>
                  </a:lnTo>
                  <a:lnTo>
                    <a:pt x="243430" y="56362"/>
                  </a:lnTo>
                  <a:lnTo>
                    <a:pt x="243430" y="69875"/>
                  </a:lnTo>
                  <a:lnTo>
                    <a:pt x="247519" y="69875"/>
                  </a:lnTo>
                  <a:lnTo>
                    <a:pt x="255932" y="70242"/>
                  </a:lnTo>
                  <a:lnTo>
                    <a:pt x="283257" y="86055"/>
                  </a:lnTo>
                  <a:lnTo>
                    <a:pt x="283257" y="101820"/>
                  </a:lnTo>
                  <a:lnTo>
                    <a:pt x="281064" y="107450"/>
                  </a:lnTo>
                  <a:lnTo>
                    <a:pt x="272411" y="116103"/>
                  </a:lnTo>
                  <a:lnTo>
                    <a:pt x="266129" y="118236"/>
                  </a:lnTo>
                  <a:lnTo>
                    <a:pt x="292048" y="118236"/>
                  </a:lnTo>
                  <a:lnTo>
                    <a:pt x="294103" y="114680"/>
                  </a:lnTo>
                  <a:lnTo>
                    <a:pt x="297185" y="109228"/>
                  </a:lnTo>
                  <a:lnTo>
                    <a:pt x="298726" y="103124"/>
                  </a:lnTo>
                  <a:lnTo>
                    <a:pt x="298726" y="87359"/>
                  </a:lnTo>
                  <a:lnTo>
                    <a:pt x="296474" y="80069"/>
                  </a:lnTo>
                  <a:lnTo>
                    <a:pt x="287465" y="68927"/>
                  </a:lnTo>
                  <a:lnTo>
                    <a:pt x="281361" y="65193"/>
                  </a:lnTo>
                  <a:lnTo>
                    <a:pt x="273656" y="63296"/>
                  </a:lnTo>
                  <a:lnTo>
                    <a:pt x="273656" y="62407"/>
                  </a:lnTo>
                  <a:lnTo>
                    <a:pt x="280412" y="60866"/>
                  </a:lnTo>
                  <a:lnTo>
                    <a:pt x="285865" y="57429"/>
                  </a:lnTo>
                  <a:lnTo>
                    <a:pt x="290014" y="52095"/>
                  </a:lnTo>
                  <a:lnTo>
                    <a:pt x="294281" y="46761"/>
                  </a:lnTo>
                  <a:lnTo>
                    <a:pt x="296414" y="40419"/>
                  </a:lnTo>
                  <a:lnTo>
                    <a:pt x="296414" y="26788"/>
                  </a:lnTo>
                  <a:lnTo>
                    <a:pt x="294873" y="21158"/>
                  </a:lnTo>
                  <a:lnTo>
                    <a:pt x="291792" y="16179"/>
                  </a:lnTo>
                  <a:lnTo>
                    <a:pt x="290416" y="13868"/>
                  </a:lnTo>
                  <a:close/>
                </a:path>
                <a:path w="299085" h="132079">
                  <a:moveTo>
                    <a:pt x="265714" y="0"/>
                  </a:moveTo>
                  <a:lnTo>
                    <a:pt x="257654" y="0"/>
                  </a:lnTo>
                  <a:lnTo>
                    <a:pt x="249008" y="577"/>
                  </a:lnTo>
                  <a:lnTo>
                    <a:pt x="216771" y="27114"/>
                  </a:lnTo>
                  <a:lnTo>
                    <a:pt x="215515" y="34848"/>
                  </a:lnTo>
                  <a:lnTo>
                    <a:pt x="231339" y="34848"/>
                  </a:lnTo>
                  <a:lnTo>
                    <a:pt x="232169" y="28447"/>
                  </a:lnTo>
                  <a:lnTo>
                    <a:pt x="234836" y="23351"/>
                  </a:lnTo>
                  <a:lnTo>
                    <a:pt x="243845" y="15764"/>
                  </a:lnTo>
                  <a:lnTo>
                    <a:pt x="249771" y="13868"/>
                  </a:lnTo>
                  <a:lnTo>
                    <a:pt x="290416" y="13868"/>
                  </a:lnTo>
                  <a:lnTo>
                    <a:pt x="288828" y="11201"/>
                  </a:lnTo>
                  <a:lnTo>
                    <a:pt x="284383" y="7289"/>
                  </a:lnTo>
                  <a:lnTo>
                    <a:pt x="278457" y="4444"/>
                  </a:lnTo>
                  <a:lnTo>
                    <a:pt x="272648" y="1481"/>
                  </a:lnTo>
                  <a:lnTo>
                    <a:pt x="265714" y="0"/>
                  </a:lnTo>
                  <a:close/>
                </a:path>
              </a:pathLst>
            </a:custGeom>
            <a:solidFill>
              <a:srgbClr val="041DFF"/>
            </a:solidFill>
          </p:spPr>
          <p:txBody>
            <a:bodyPr wrap="square" lIns="0" tIns="0" rIns="0" bIns="0" rtlCol="0"/>
            <a:lstStyle/>
            <a:p>
              <a:endParaRPr sz="1154"/>
            </a:p>
          </p:txBody>
        </p:sp>
      </p:grpSp>
      <p:grpSp>
        <p:nvGrpSpPr>
          <p:cNvPr id="48" name="object 48"/>
          <p:cNvGrpSpPr/>
          <p:nvPr/>
        </p:nvGrpSpPr>
        <p:grpSpPr>
          <a:xfrm>
            <a:off x="4967106" y="4549828"/>
            <a:ext cx="546522" cy="85114"/>
            <a:chOff x="2018011" y="7386828"/>
            <a:chExt cx="852169" cy="132715"/>
          </a:xfrm>
        </p:grpSpPr>
        <p:pic>
          <p:nvPicPr>
            <p:cNvPr id="49" name="object 49"/>
            <p:cNvPicPr/>
            <p:nvPr/>
          </p:nvPicPr>
          <p:blipFill>
            <a:blip r:embed="rId15" cstate="print"/>
            <a:stretch>
              <a:fillRect/>
            </a:stretch>
          </p:blipFill>
          <p:spPr>
            <a:xfrm>
              <a:off x="2018011" y="7386828"/>
              <a:ext cx="382225" cy="132638"/>
            </a:xfrm>
            <a:prstGeom prst="rect">
              <a:avLst/>
            </a:prstGeom>
          </p:spPr>
        </p:pic>
        <p:pic>
          <p:nvPicPr>
            <p:cNvPr id="50" name="object 50"/>
            <p:cNvPicPr/>
            <p:nvPr/>
          </p:nvPicPr>
          <p:blipFill>
            <a:blip r:embed="rId16" cstate="print"/>
            <a:stretch>
              <a:fillRect/>
            </a:stretch>
          </p:blipFill>
          <p:spPr>
            <a:xfrm>
              <a:off x="2424321" y="7394473"/>
              <a:ext cx="230078" cy="123926"/>
            </a:xfrm>
            <a:prstGeom prst="rect">
              <a:avLst/>
            </a:prstGeom>
          </p:spPr>
        </p:pic>
        <p:pic>
          <p:nvPicPr>
            <p:cNvPr id="51" name="object 51"/>
            <p:cNvPicPr/>
            <p:nvPr/>
          </p:nvPicPr>
          <p:blipFill>
            <a:blip r:embed="rId17" cstate="print"/>
            <a:stretch>
              <a:fillRect/>
            </a:stretch>
          </p:blipFill>
          <p:spPr>
            <a:xfrm>
              <a:off x="2675742" y="7394473"/>
              <a:ext cx="193963" cy="123926"/>
            </a:xfrm>
            <a:prstGeom prst="rect">
              <a:avLst/>
            </a:prstGeom>
          </p:spPr>
        </p:pic>
      </p:grpSp>
      <p:graphicFrame>
        <p:nvGraphicFramePr>
          <p:cNvPr id="52" name="object 52"/>
          <p:cNvGraphicFramePr>
            <a:graphicFrameLocks noGrp="1"/>
          </p:cNvGraphicFramePr>
          <p:nvPr>
            <p:extLst>
              <p:ext uri="{D42A27DB-BD31-4B8C-83A1-F6EECF244321}">
                <p14:modId xmlns:p14="http://schemas.microsoft.com/office/powerpoint/2010/main" val="3747940996"/>
              </p:ext>
            </p:extLst>
          </p:nvPr>
        </p:nvGraphicFramePr>
        <p:xfrm>
          <a:off x="5619524" y="3363605"/>
          <a:ext cx="2712250" cy="2443468"/>
        </p:xfrm>
        <a:graphic>
          <a:graphicData uri="http://schemas.openxmlformats.org/drawingml/2006/table">
            <a:tbl>
              <a:tblPr firstRow="1" bandRow="1">
                <a:tableStyleId>{2D5ABB26-0587-4C30-8999-92F81FD0307C}</a:tableStyleId>
              </a:tblPr>
              <a:tblGrid>
                <a:gridCol w="900011">
                  <a:extLst>
                    <a:ext uri="{9D8B030D-6E8A-4147-A177-3AD203B41FA5}">
                      <a16:colId xmlns:a16="http://schemas.microsoft.com/office/drawing/2014/main" val="20000"/>
                    </a:ext>
                  </a:extLst>
                </a:gridCol>
                <a:gridCol w="912228">
                  <a:extLst>
                    <a:ext uri="{9D8B030D-6E8A-4147-A177-3AD203B41FA5}">
                      <a16:colId xmlns:a16="http://schemas.microsoft.com/office/drawing/2014/main" val="20001"/>
                    </a:ext>
                  </a:extLst>
                </a:gridCol>
                <a:gridCol w="900011">
                  <a:extLst>
                    <a:ext uri="{9D8B030D-6E8A-4147-A177-3AD203B41FA5}">
                      <a16:colId xmlns:a16="http://schemas.microsoft.com/office/drawing/2014/main" val="20002"/>
                    </a:ext>
                  </a:extLst>
                </a:gridCol>
              </a:tblGrid>
              <a:tr h="940735">
                <a:tc>
                  <a:txBody>
                    <a:bodyPr/>
                    <a:lstStyle/>
                    <a:p>
                      <a:pPr>
                        <a:lnSpc>
                          <a:spcPct val="100000"/>
                        </a:lnSpc>
                      </a:pPr>
                      <a:endParaRPr sz="100">
                        <a:latin typeface="Times New Roman"/>
                        <a:cs typeface="Times New Roman"/>
                      </a:endParaRPr>
                    </a:p>
                  </a:txBody>
                  <a:tcPr marL="0" marR="0" marT="0" marB="0">
                    <a:lnR w="12700">
                      <a:solidFill>
                        <a:srgbClr val="D8D8D8"/>
                      </a:solidFill>
                      <a:prstDash val="solid"/>
                    </a:lnR>
                    <a:lnB w="12700">
                      <a:solidFill>
                        <a:srgbClr val="D8D8D8"/>
                      </a:solidFill>
                      <a:prstDash val="solid"/>
                    </a:lnB>
                  </a:tcPr>
                </a:tc>
                <a:tc>
                  <a:txBody>
                    <a:bodyPr/>
                    <a:lstStyle/>
                    <a:p>
                      <a:pPr>
                        <a:lnSpc>
                          <a:spcPct val="100000"/>
                        </a:lnSpc>
                      </a:pPr>
                      <a:endParaRPr sz="100">
                        <a:latin typeface="Times New Roman"/>
                        <a:cs typeface="Times New Roman"/>
                      </a:endParaRPr>
                    </a:p>
                  </a:txBody>
                  <a:tcPr marL="0" marR="0" marT="0" marB="0">
                    <a:lnL w="12700">
                      <a:solidFill>
                        <a:srgbClr val="D8D8D8"/>
                      </a:solidFill>
                      <a:prstDash val="solid"/>
                    </a:lnL>
                    <a:lnR w="12700">
                      <a:solidFill>
                        <a:srgbClr val="D8D8D8"/>
                      </a:solidFill>
                      <a:prstDash val="solid"/>
                    </a:lnR>
                    <a:lnB w="12700">
                      <a:solidFill>
                        <a:srgbClr val="D8D8D8"/>
                      </a:solidFill>
                      <a:prstDash val="solid"/>
                    </a:lnB>
                  </a:tcPr>
                </a:tc>
                <a:tc>
                  <a:txBody>
                    <a:bodyPr/>
                    <a:lstStyle/>
                    <a:p>
                      <a:pPr>
                        <a:lnSpc>
                          <a:spcPct val="100000"/>
                        </a:lnSpc>
                      </a:pPr>
                      <a:endParaRPr sz="100">
                        <a:latin typeface="Times New Roman"/>
                        <a:cs typeface="Times New Roman"/>
                      </a:endParaRPr>
                    </a:p>
                  </a:txBody>
                  <a:tcPr marL="0" marR="0" marT="0" marB="0">
                    <a:lnL w="12700">
                      <a:solidFill>
                        <a:srgbClr val="D8D8D8"/>
                      </a:solidFill>
                      <a:prstDash val="solid"/>
                    </a:lnL>
                    <a:lnB w="12700">
                      <a:solidFill>
                        <a:srgbClr val="D8D8D8"/>
                      </a:solidFill>
                      <a:prstDash val="solid"/>
                    </a:lnB>
                  </a:tcPr>
                </a:tc>
                <a:extLst>
                  <a:ext uri="{0D108BD9-81ED-4DB2-BD59-A6C34878D82A}">
                    <a16:rowId xmlns:a16="http://schemas.microsoft.com/office/drawing/2014/main" val="10000"/>
                  </a:ext>
                </a:extLst>
              </a:tr>
              <a:tr h="741185">
                <a:tc>
                  <a:txBody>
                    <a:bodyPr/>
                    <a:lstStyle/>
                    <a:p>
                      <a:pPr>
                        <a:lnSpc>
                          <a:spcPct val="100000"/>
                        </a:lnSpc>
                      </a:pPr>
                      <a:endParaRPr sz="100">
                        <a:latin typeface="Times New Roman"/>
                        <a:cs typeface="Times New Roman"/>
                      </a:endParaRPr>
                    </a:p>
                  </a:txBody>
                  <a:tcPr marL="0" marR="0" marT="0" marB="0">
                    <a:lnR w="12700">
                      <a:solidFill>
                        <a:srgbClr val="D8D8D8"/>
                      </a:solidFill>
                      <a:prstDash val="solid"/>
                    </a:lnR>
                    <a:lnT w="12700">
                      <a:solidFill>
                        <a:srgbClr val="D8D8D8"/>
                      </a:solidFill>
                      <a:prstDash val="solid"/>
                    </a:lnT>
                    <a:lnB w="12700">
                      <a:solidFill>
                        <a:srgbClr val="D8D8D8"/>
                      </a:solidFill>
                      <a:prstDash val="solid"/>
                    </a:lnB>
                  </a:tcPr>
                </a:tc>
                <a:tc>
                  <a:txBody>
                    <a:bodyPr/>
                    <a:lstStyle/>
                    <a:p>
                      <a:pPr>
                        <a:lnSpc>
                          <a:spcPct val="100000"/>
                        </a:lnSpc>
                      </a:pPr>
                      <a:endParaRPr sz="100">
                        <a:latin typeface="Times New Roman"/>
                        <a:cs typeface="Times New Roman"/>
                      </a:endParaRPr>
                    </a:p>
                  </a:txBody>
                  <a:tcPr marL="0" marR="0" marT="0" marB="0">
                    <a:lnL w="12700">
                      <a:solidFill>
                        <a:srgbClr val="D8D8D8"/>
                      </a:solidFill>
                      <a:prstDash val="solid"/>
                    </a:lnL>
                    <a:lnR w="12700">
                      <a:solidFill>
                        <a:srgbClr val="D8D8D8"/>
                      </a:solidFill>
                      <a:prstDash val="solid"/>
                    </a:lnR>
                    <a:lnT w="12700">
                      <a:solidFill>
                        <a:srgbClr val="D8D8D8"/>
                      </a:solidFill>
                      <a:prstDash val="solid"/>
                    </a:lnT>
                    <a:lnB w="12700">
                      <a:solidFill>
                        <a:srgbClr val="D8D8D8"/>
                      </a:solidFill>
                      <a:prstDash val="solid"/>
                    </a:lnB>
                  </a:tcPr>
                </a:tc>
                <a:tc>
                  <a:txBody>
                    <a:bodyPr/>
                    <a:lstStyle/>
                    <a:p>
                      <a:pPr>
                        <a:lnSpc>
                          <a:spcPct val="100000"/>
                        </a:lnSpc>
                      </a:pPr>
                      <a:endParaRPr sz="100">
                        <a:latin typeface="Times New Roman"/>
                        <a:cs typeface="Times New Roman"/>
                      </a:endParaRPr>
                    </a:p>
                  </a:txBody>
                  <a:tcPr marL="0" marR="0" marT="0" marB="0">
                    <a:lnL w="12700">
                      <a:solidFill>
                        <a:srgbClr val="D8D8D8"/>
                      </a:solidFill>
                      <a:prstDash val="solid"/>
                    </a:lnL>
                    <a:lnT w="12700">
                      <a:solidFill>
                        <a:srgbClr val="D8D8D8"/>
                      </a:solidFill>
                      <a:prstDash val="solid"/>
                    </a:lnT>
                    <a:lnB w="12700">
                      <a:solidFill>
                        <a:srgbClr val="D8D8D8"/>
                      </a:solidFill>
                      <a:prstDash val="solid"/>
                    </a:lnB>
                  </a:tcPr>
                </a:tc>
                <a:extLst>
                  <a:ext uri="{0D108BD9-81ED-4DB2-BD59-A6C34878D82A}">
                    <a16:rowId xmlns:a16="http://schemas.microsoft.com/office/drawing/2014/main" val="10001"/>
                  </a:ext>
                </a:extLst>
              </a:tr>
              <a:tr h="761548">
                <a:tc>
                  <a:txBody>
                    <a:bodyPr/>
                    <a:lstStyle/>
                    <a:p>
                      <a:pPr>
                        <a:lnSpc>
                          <a:spcPct val="100000"/>
                        </a:lnSpc>
                      </a:pPr>
                      <a:endParaRPr sz="100">
                        <a:latin typeface="Times New Roman"/>
                        <a:cs typeface="Times New Roman"/>
                      </a:endParaRPr>
                    </a:p>
                  </a:txBody>
                  <a:tcPr marL="0" marR="0" marT="0" marB="0">
                    <a:lnR w="12700">
                      <a:solidFill>
                        <a:srgbClr val="D8D8D8"/>
                      </a:solidFill>
                      <a:prstDash val="solid"/>
                    </a:lnR>
                    <a:lnT w="12700">
                      <a:solidFill>
                        <a:srgbClr val="D8D8D8"/>
                      </a:solidFill>
                      <a:prstDash val="solid"/>
                    </a:lnT>
                  </a:tcPr>
                </a:tc>
                <a:tc>
                  <a:txBody>
                    <a:bodyPr/>
                    <a:lstStyle/>
                    <a:p>
                      <a:pPr>
                        <a:lnSpc>
                          <a:spcPct val="100000"/>
                        </a:lnSpc>
                      </a:pPr>
                      <a:endParaRPr sz="100">
                        <a:latin typeface="Times New Roman"/>
                        <a:cs typeface="Times New Roman"/>
                      </a:endParaRPr>
                    </a:p>
                  </a:txBody>
                  <a:tcPr marL="0" marR="0" marT="0" marB="0">
                    <a:lnL w="12700">
                      <a:solidFill>
                        <a:srgbClr val="D8D8D8"/>
                      </a:solidFill>
                      <a:prstDash val="solid"/>
                    </a:lnL>
                    <a:lnR w="12700">
                      <a:solidFill>
                        <a:srgbClr val="D8D8D8"/>
                      </a:solidFill>
                      <a:prstDash val="solid"/>
                    </a:lnR>
                    <a:lnT w="12700">
                      <a:solidFill>
                        <a:srgbClr val="D8D8D8"/>
                      </a:solidFill>
                      <a:prstDash val="solid"/>
                    </a:lnT>
                  </a:tcPr>
                </a:tc>
                <a:tc>
                  <a:txBody>
                    <a:bodyPr/>
                    <a:lstStyle/>
                    <a:p>
                      <a:pPr>
                        <a:lnSpc>
                          <a:spcPct val="100000"/>
                        </a:lnSpc>
                      </a:pPr>
                      <a:endParaRPr sz="100">
                        <a:latin typeface="Times New Roman"/>
                        <a:cs typeface="Times New Roman"/>
                      </a:endParaRPr>
                    </a:p>
                  </a:txBody>
                  <a:tcPr marL="0" marR="0" marT="0" marB="0">
                    <a:lnL w="12700">
                      <a:solidFill>
                        <a:srgbClr val="D8D8D8"/>
                      </a:solidFill>
                      <a:prstDash val="solid"/>
                    </a:lnL>
                    <a:lnT w="12700">
                      <a:solidFill>
                        <a:srgbClr val="D8D8D8"/>
                      </a:solidFill>
                      <a:prstDash val="solid"/>
                    </a:lnT>
                  </a:tcPr>
                </a:tc>
                <a:extLst>
                  <a:ext uri="{0D108BD9-81ED-4DB2-BD59-A6C34878D82A}">
                    <a16:rowId xmlns:a16="http://schemas.microsoft.com/office/drawing/2014/main" val="10002"/>
                  </a:ext>
                </a:extLst>
              </a:tr>
            </a:tbl>
          </a:graphicData>
        </a:graphic>
      </p:graphicFrame>
      <p:pic>
        <p:nvPicPr>
          <p:cNvPr id="53" name="object 53"/>
          <p:cNvPicPr/>
          <p:nvPr/>
        </p:nvPicPr>
        <p:blipFill>
          <a:blip r:embed="rId18" cstate="print"/>
          <a:stretch>
            <a:fillRect/>
          </a:stretch>
        </p:blipFill>
        <p:spPr>
          <a:xfrm>
            <a:off x="4225913" y="1880616"/>
            <a:ext cx="1779572" cy="127711"/>
          </a:xfrm>
          <a:prstGeom prst="rect">
            <a:avLst/>
          </a:prstGeom>
        </p:spPr>
      </p:pic>
      <p:pic>
        <p:nvPicPr>
          <p:cNvPr id="54" name="object 54"/>
          <p:cNvPicPr/>
          <p:nvPr/>
        </p:nvPicPr>
        <p:blipFill>
          <a:blip r:embed="rId19" cstate="print"/>
          <a:stretch>
            <a:fillRect/>
          </a:stretch>
        </p:blipFill>
        <p:spPr>
          <a:xfrm>
            <a:off x="4316117" y="2318811"/>
            <a:ext cx="57356" cy="83697"/>
          </a:xfrm>
          <a:prstGeom prst="rect">
            <a:avLst/>
          </a:prstGeom>
        </p:spPr>
      </p:pic>
      <p:sp>
        <p:nvSpPr>
          <p:cNvPr id="55" name="object 55"/>
          <p:cNvSpPr/>
          <p:nvPr/>
        </p:nvSpPr>
        <p:spPr>
          <a:xfrm>
            <a:off x="4567114" y="2320431"/>
            <a:ext cx="21584" cy="82263"/>
          </a:xfrm>
          <a:custGeom>
            <a:avLst/>
            <a:gdLst/>
            <a:ahLst/>
            <a:cxnLst/>
            <a:rect l="l" t="t" r="r" b="b"/>
            <a:pathLst>
              <a:path w="33655" h="128270">
                <a:moveTo>
                  <a:pt x="33426" y="0"/>
                </a:moveTo>
                <a:lnTo>
                  <a:pt x="0" y="0"/>
                </a:lnTo>
                <a:lnTo>
                  <a:pt x="0" y="13970"/>
                </a:lnTo>
                <a:lnTo>
                  <a:pt x="17068" y="13970"/>
                </a:lnTo>
                <a:lnTo>
                  <a:pt x="17068" y="128270"/>
                </a:lnTo>
                <a:lnTo>
                  <a:pt x="33426" y="128270"/>
                </a:lnTo>
                <a:lnTo>
                  <a:pt x="33426" y="13970"/>
                </a:lnTo>
                <a:lnTo>
                  <a:pt x="33426" y="0"/>
                </a:lnTo>
                <a:close/>
              </a:path>
            </a:pathLst>
          </a:custGeom>
          <a:solidFill>
            <a:srgbClr val="686868"/>
          </a:solidFill>
        </p:spPr>
        <p:txBody>
          <a:bodyPr wrap="square" lIns="0" tIns="0" rIns="0" bIns="0" rtlCol="0"/>
          <a:lstStyle/>
          <a:p>
            <a:endParaRPr sz="1154"/>
          </a:p>
        </p:txBody>
      </p:sp>
      <p:pic>
        <p:nvPicPr>
          <p:cNvPr id="56" name="object 56"/>
          <p:cNvPicPr/>
          <p:nvPr/>
        </p:nvPicPr>
        <p:blipFill>
          <a:blip r:embed="rId20" cstate="print"/>
          <a:stretch>
            <a:fillRect/>
          </a:stretch>
        </p:blipFill>
        <p:spPr>
          <a:xfrm>
            <a:off x="4790273" y="2318583"/>
            <a:ext cx="54847" cy="83012"/>
          </a:xfrm>
          <a:prstGeom prst="rect">
            <a:avLst/>
          </a:prstGeom>
        </p:spPr>
      </p:pic>
      <p:pic>
        <p:nvPicPr>
          <p:cNvPr id="57" name="object 57"/>
          <p:cNvPicPr/>
          <p:nvPr/>
        </p:nvPicPr>
        <p:blipFill>
          <a:blip r:embed="rId21" cstate="print"/>
          <a:stretch>
            <a:fillRect/>
          </a:stretch>
        </p:blipFill>
        <p:spPr>
          <a:xfrm>
            <a:off x="5041756" y="2318469"/>
            <a:ext cx="54620" cy="84609"/>
          </a:xfrm>
          <a:prstGeom prst="rect">
            <a:avLst/>
          </a:prstGeom>
        </p:spPr>
      </p:pic>
      <p:pic>
        <p:nvPicPr>
          <p:cNvPr id="58" name="object 58"/>
          <p:cNvPicPr/>
          <p:nvPr/>
        </p:nvPicPr>
        <p:blipFill>
          <a:blip r:embed="rId22" cstate="print"/>
          <a:stretch>
            <a:fillRect/>
          </a:stretch>
        </p:blipFill>
        <p:spPr>
          <a:xfrm>
            <a:off x="5290940" y="2320863"/>
            <a:ext cx="63856" cy="81644"/>
          </a:xfrm>
          <a:prstGeom prst="rect">
            <a:avLst/>
          </a:prstGeom>
        </p:spPr>
      </p:pic>
      <p:pic>
        <p:nvPicPr>
          <p:cNvPr id="59" name="object 59"/>
          <p:cNvPicPr/>
          <p:nvPr/>
        </p:nvPicPr>
        <p:blipFill>
          <a:blip r:embed="rId23" cstate="print"/>
          <a:stretch>
            <a:fillRect/>
          </a:stretch>
        </p:blipFill>
        <p:spPr>
          <a:xfrm>
            <a:off x="5547250" y="2319951"/>
            <a:ext cx="56558" cy="82784"/>
          </a:xfrm>
          <a:prstGeom prst="rect">
            <a:avLst/>
          </a:prstGeom>
        </p:spPr>
      </p:pic>
      <p:pic>
        <p:nvPicPr>
          <p:cNvPr id="60" name="object 60"/>
          <p:cNvPicPr/>
          <p:nvPr/>
        </p:nvPicPr>
        <p:blipFill>
          <a:blip r:embed="rId24" cstate="print"/>
          <a:stretch>
            <a:fillRect/>
          </a:stretch>
        </p:blipFill>
        <p:spPr>
          <a:xfrm>
            <a:off x="5799392" y="2318355"/>
            <a:ext cx="57088" cy="84381"/>
          </a:xfrm>
          <a:prstGeom prst="rect">
            <a:avLst/>
          </a:prstGeom>
        </p:spPr>
      </p:pic>
      <p:pic>
        <p:nvPicPr>
          <p:cNvPr id="61" name="object 61"/>
          <p:cNvPicPr/>
          <p:nvPr/>
        </p:nvPicPr>
        <p:blipFill>
          <a:blip r:embed="rId25" cstate="print"/>
          <a:stretch>
            <a:fillRect/>
          </a:stretch>
        </p:blipFill>
        <p:spPr>
          <a:xfrm>
            <a:off x="6048277" y="2320294"/>
            <a:ext cx="54049" cy="82214"/>
          </a:xfrm>
          <a:prstGeom prst="rect">
            <a:avLst/>
          </a:prstGeom>
        </p:spPr>
      </p:pic>
      <p:pic>
        <p:nvPicPr>
          <p:cNvPr id="62" name="object 62"/>
          <p:cNvPicPr/>
          <p:nvPr/>
        </p:nvPicPr>
        <p:blipFill>
          <a:blip r:embed="rId26" cstate="print"/>
          <a:stretch>
            <a:fillRect/>
          </a:stretch>
        </p:blipFill>
        <p:spPr>
          <a:xfrm>
            <a:off x="6294931" y="2318812"/>
            <a:ext cx="58382" cy="85977"/>
          </a:xfrm>
          <a:prstGeom prst="rect">
            <a:avLst/>
          </a:prstGeom>
        </p:spPr>
      </p:pic>
      <p:pic>
        <p:nvPicPr>
          <p:cNvPr id="63" name="object 63"/>
          <p:cNvPicPr/>
          <p:nvPr/>
        </p:nvPicPr>
        <p:blipFill>
          <a:blip r:embed="rId27" cstate="print"/>
          <a:stretch>
            <a:fillRect/>
          </a:stretch>
        </p:blipFill>
        <p:spPr>
          <a:xfrm>
            <a:off x="6548960" y="2318469"/>
            <a:ext cx="55959" cy="84153"/>
          </a:xfrm>
          <a:prstGeom prst="rect">
            <a:avLst/>
          </a:prstGeom>
        </p:spPr>
      </p:pic>
      <p:pic>
        <p:nvPicPr>
          <p:cNvPr id="64" name="object 64"/>
          <p:cNvPicPr/>
          <p:nvPr/>
        </p:nvPicPr>
        <p:blipFill>
          <a:blip r:embed="rId28" cstate="print"/>
          <a:stretch>
            <a:fillRect/>
          </a:stretch>
        </p:blipFill>
        <p:spPr>
          <a:xfrm>
            <a:off x="6798458" y="2323487"/>
            <a:ext cx="69329" cy="79021"/>
          </a:xfrm>
          <a:prstGeom prst="rect">
            <a:avLst/>
          </a:prstGeom>
        </p:spPr>
      </p:pic>
      <p:pic>
        <p:nvPicPr>
          <p:cNvPr id="65" name="object 65"/>
          <p:cNvPicPr/>
          <p:nvPr/>
        </p:nvPicPr>
        <p:blipFill>
          <a:blip r:embed="rId29" cstate="print"/>
          <a:stretch>
            <a:fillRect/>
          </a:stretch>
        </p:blipFill>
        <p:spPr>
          <a:xfrm>
            <a:off x="7063491" y="2323030"/>
            <a:ext cx="55531" cy="79477"/>
          </a:xfrm>
          <a:prstGeom prst="rect">
            <a:avLst/>
          </a:prstGeom>
        </p:spPr>
      </p:pic>
      <p:pic>
        <p:nvPicPr>
          <p:cNvPr id="66" name="object 66"/>
          <p:cNvPicPr/>
          <p:nvPr/>
        </p:nvPicPr>
        <p:blipFill>
          <a:blip r:embed="rId30" cstate="print"/>
          <a:stretch>
            <a:fillRect/>
          </a:stretch>
        </p:blipFill>
        <p:spPr>
          <a:xfrm>
            <a:off x="7311175" y="2322004"/>
            <a:ext cx="76513" cy="81188"/>
          </a:xfrm>
          <a:prstGeom prst="rect">
            <a:avLst/>
          </a:prstGeom>
        </p:spPr>
      </p:pic>
      <p:pic>
        <p:nvPicPr>
          <p:cNvPr id="67" name="object 67"/>
          <p:cNvPicPr/>
          <p:nvPr/>
        </p:nvPicPr>
        <p:blipFill>
          <a:blip r:embed="rId31" cstate="print"/>
          <a:stretch>
            <a:fillRect/>
          </a:stretch>
        </p:blipFill>
        <p:spPr>
          <a:xfrm>
            <a:off x="7583492" y="2323030"/>
            <a:ext cx="66934" cy="79477"/>
          </a:xfrm>
          <a:prstGeom prst="rect">
            <a:avLst/>
          </a:prstGeom>
        </p:spPr>
      </p:pic>
      <p:pic>
        <p:nvPicPr>
          <p:cNvPr id="68" name="object 68"/>
          <p:cNvPicPr/>
          <p:nvPr/>
        </p:nvPicPr>
        <p:blipFill>
          <a:blip r:embed="rId32" cstate="print"/>
          <a:stretch>
            <a:fillRect/>
          </a:stretch>
        </p:blipFill>
        <p:spPr>
          <a:xfrm>
            <a:off x="7847064" y="2322916"/>
            <a:ext cx="42761" cy="79592"/>
          </a:xfrm>
          <a:prstGeom prst="rect">
            <a:avLst/>
          </a:prstGeom>
        </p:spPr>
      </p:pic>
      <p:pic>
        <p:nvPicPr>
          <p:cNvPr id="69" name="object 69"/>
          <p:cNvPicPr/>
          <p:nvPr/>
        </p:nvPicPr>
        <p:blipFill>
          <a:blip r:embed="rId33" cstate="print"/>
          <a:stretch>
            <a:fillRect/>
          </a:stretch>
        </p:blipFill>
        <p:spPr>
          <a:xfrm>
            <a:off x="8091912" y="2323030"/>
            <a:ext cx="44927" cy="79477"/>
          </a:xfrm>
          <a:prstGeom prst="rect">
            <a:avLst/>
          </a:prstGeom>
        </p:spPr>
      </p:pic>
      <p:pic>
        <p:nvPicPr>
          <p:cNvPr id="70" name="object 70"/>
          <p:cNvPicPr/>
          <p:nvPr/>
        </p:nvPicPr>
        <p:blipFill>
          <a:blip r:embed="rId34" cstate="print"/>
          <a:stretch>
            <a:fillRect/>
          </a:stretch>
        </p:blipFill>
        <p:spPr>
          <a:xfrm>
            <a:off x="6783382" y="2107044"/>
            <a:ext cx="96618" cy="83697"/>
          </a:xfrm>
          <a:prstGeom prst="rect">
            <a:avLst/>
          </a:prstGeom>
        </p:spPr>
      </p:pic>
      <p:sp>
        <p:nvSpPr>
          <p:cNvPr id="71" name="object 71"/>
          <p:cNvSpPr/>
          <p:nvPr/>
        </p:nvSpPr>
        <p:spPr>
          <a:xfrm>
            <a:off x="7024901" y="2108664"/>
            <a:ext cx="58236" cy="82263"/>
          </a:xfrm>
          <a:custGeom>
            <a:avLst/>
            <a:gdLst/>
            <a:ahLst/>
            <a:cxnLst/>
            <a:rect l="l" t="t" r="r" b="b"/>
            <a:pathLst>
              <a:path w="90804" h="128270">
                <a:moveTo>
                  <a:pt x="33426" y="0"/>
                </a:moveTo>
                <a:lnTo>
                  <a:pt x="0" y="0"/>
                </a:lnTo>
                <a:lnTo>
                  <a:pt x="0" y="13970"/>
                </a:lnTo>
                <a:lnTo>
                  <a:pt x="17068" y="13970"/>
                </a:lnTo>
                <a:lnTo>
                  <a:pt x="17068" y="128270"/>
                </a:lnTo>
                <a:lnTo>
                  <a:pt x="33426" y="128270"/>
                </a:lnTo>
                <a:lnTo>
                  <a:pt x="33426" y="13970"/>
                </a:lnTo>
                <a:lnTo>
                  <a:pt x="33426" y="0"/>
                </a:lnTo>
                <a:close/>
              </a:path>
              <a:path w="90804" h="128270">
                <a:moveTo>
                  <a:pt x="90385" y="0"/>
                </a:moveTo>
                <a:lnTo>
                  <a:pt x="56959" y="0"/>
                </a:lnTo>
                <a:lnTo>
                  <a:pt x="56959" y="13970"/>
                </a:lnTo>
                <a:lnTo>
                  <a:pt x="74028" y="13970"/>
                </a:lnTo>
                <a:lnTo>
                  <a:pt x="74028" y="128270"/>
                </a:lnTo>
                <a:lnTo>
                  <a:pt x="90385" y="128270"/>
                </a:lnTo>
                <a:lnTo>
                  <a:pt x="90385" y="13970"/>
                </a:lnTo>
                <a:lnTo>
                  <a:pt x="90385" y="0"/>
                </a:lnTo>
                <a:close/>
              </a:path>
            </a:pathLst>
          </a:custGeom>
          <a:solidFill>
            <a:srgbClr val="8E8E8E"/>
          </a:solidFill>
        </p:spPr>
        <p:txBody>
          <a:bodyPr wrap="square" lIns="0" tIns="0" rIns="0" bIns="0" rtlCol="0"/>
          <a:lstStyle/>
          <a:p>
            <a:endParaRPr sz="1154"/>
          </a:p>
        </p:txBody>
      </p:sp>
      <p:pic>
        <p:nvPicPr>
          <p:cNvPr id="72" name="object 72"/>
          <p:cNvPicPr/>
          <p:nvPr/>
        </p:nvPicPr>
        <p:blipFill>
          <a:blip r:embed="rId35" cstate="print"/>
          <a:stretch>
            <a:fillRect/>
          </a:stretch>
        </p:blipFill>
        <p:spPr>
          <a:xfrm>
            <a:off x="7303590" y="2106816"/>
            <a:ext cx="92854" cy="83924"/>
          </a:xfrm>
          <a:prstGeom prst="rect">
            <a:avLst/>
          </a:prstGeom>
        </p:spPr>
      </p:pic>
      <p:pic>
        <p:nvPicPr>
          <p:cNvPr id="73" name="object 73"/>
          <p:cNvPicPr/>
          <p:nvPr/>
        </p:nvPicPr>
        <p:blipFill>
          <a:blip r:embed="rId36" cstate="print"/>
          <a:stretch>
            <a:fillRect/>
          </a:stretch>
        </p:blipFill>
        <p:spPr>
          <a:xfrm>
            <a:off x="7555302" y="2106702"/>
            <a:ext cx="92398" cy="84609"/>
          </a:xfrm>
          <a:prstGeom prst="rect">
            <a:avLst/>
          </a:prstGeom>
        </p:spPr>
      </p:pic>
      <p:pic>
        <p:nvPicPr>
          <p:cNvPr id="74" name="object 74"/>
          <p:cNvPicPr/>
          <p:nvPr/>
        </p:nvPicPr>
        <p:blipFill>
          <a:blip r:embed="rId37" cstate="print"/>
          <a:stretch>
            <a:fillRect/>
          </a:stretch>
        </p:blipFill>
        <p:spPr>
          <a:xfrm>
            <a:off x="7809584" y="2108298"/>
            <a:ext cx="100609" cy="82442"/>
          </a:xfrm>
          <a:prstGeom prst="rect">
            <a:avLst/>
          </a:prstGeom>
        </p:spPr>
      </p:pic>
      <p:pic>
        <p:nvPicPr>
          <p:cNvPr id="75" name="object 75"/>
          <p:cNvPicPr/>
          <p:nvPr/>
        </p:nvPicPr>
        <p:blipFill>
          <a:blip r:embed="rId38" cstate="print"/>
          <a:stretch>
            <a:fillRect/>
          </a:stretch>
        </p:blipFill>
        <p:spPr>
          <a:xfrm>
            <a:off x="8053986" y="2108184"/>
            <a:ext cx="97074" cy="82784"/>
          </a:xfrm>
          <a:prstGeom prst="rect">
            <a:avLst/>
          </a:prstGeom>
        </p:spPr>
      </p:pic>
      <p:pic>
        <p:nvPicPr>
          <p:cNvPr id="76" name="object 76"/>
          <p:cNvPicPr/>
          <p:nvPr/>
        </p:nvPicPr>
        <p:blipFill>
          <a:blip r:embed="rId39" cstate="print"/>
          <a:stretch>
            <a:fillRect/>
          </a:stretch>
        </p:blipFill>
        <p:spPr>
          <a:xfrm>
            <a:off x="4228482" y="1220879"/>
            <a:ext cx="1497507" cy="127711"/>
          </a:xfrm>
          <a:prstGeom prst="rect">
            <a:avLst/>
          </a:prstGeom>
        </p:spPr>
      </p:pic>
      <p:pic>
        <p:nvPicPr>
          <p:cNvPr id="77" name="object 77"/>
          <p:cNvPicPr/>
          <p:nvPr/>
        </p:nvPicPr>
        <p:blipFill>
          <a:blip r:embed="rId40" cstate="print"/>
          <a:stretch>
            <a:fillRect/>
          </a:stretch>
        </p:blipFill>
        <p:spPr>
          <a:xfrm>
            <a:off x="4307972" y="1479887"/>
            <a:ext cx="57356" cy="83697"/>
          </a:xfrm>
          <a:prstGeom prst="rect">
            <a:avLst/>
          </a:prstGeom>
        </p:spPr>
      </p:pic>
      <p:sp>
        <p:nvSpPr>
          <p:cNvPr id="78" name="object 78"/>
          <p:cNvSpPr/>
          <p:nvPr/>
        </p:nvSpPr>
        <p:spPr>
          <a:xfrm>
            <a:off x="4542679" y="1481507"/>
            <a:ext cx="21584" cy="82263"/>
          </a:xfrm>
          <a:custGeom>
            <a:avLst/>
            <a:gdLst/>
            <a:ahLst/>
            <a:cxnLst/>
            <a:rect l="l" t="t" r="r" b="b"/>
            <a:pathLst>
              <a:path w="33655" h="128269">
                <a:moveTo>
                  <a:pt x="33426" y="0"/>
                </a:moveTo>
                <a:lnTo>
                  <a:pt x="0" y="0"/>
                </a:lnTo>
                <a:lnTo>
                  <a:pt x="0" y="13970"/>
                </a:lnTo>
                <a:lnTo>
                  <a:pt x="17068" y="13970"/>
                </a:lnTo>
                <a:lnTo>
                  <a:pt x="17068" y="128270"/>
                </a:lnTo>
                <a:lnTo>
                  <a:pt x="33426" y="128270"/>
                </a:lnTo>
                <a:lnTo>
                  <a:pt x="33426" y="13970"/>
                </a:lnTo>
                <a:lnTo>
                  <a:pt x="33426" y="0"/>
                </a:lnTo>
                <a:close/>
              </a:path>
            </a:pathLst>
          </a:custGeom>
          <a:solidFill>
            <a:srgbClr val="686868"/>
          </a:solidFill>
        </p:spPr>
        <p:txBody>
          <a:bodyPr wrap="square" lIns="0" tIns="0" rIns="0" bIns="0" rtlCol="0"/>
          <a:lstStyle/>
          <a:p>
            <a:endParaRPr sz="1154"/>
          </a:p>
        </p:txBody>
      </p:sp>
      <p:pic>
        <p:nvPicPr>
          <p:cNvPr id="79" name="object 79"/>
          <p:cNvPicPr/>
          <p:nvPr/>
        </p:nvPicPr>
        <p:blipFill>
          <a:blip r:embed="rId41" cstate="print"/>
          <a:stretch>
            <a:fillRect/>
          </a:stretch>
        </p:blipFill>
        <p:spPr>
          <a:xfrm>
            <a:off x="4749548" y="1479659"/>
            <a:ext cx="54847" cy="83012"/>
          </a:xfrm>
          <a:prstGeom prst="rect">
            <a:avLst/>
          </a:prstGeom>
        </p:spPr>
      </p:pic>
      <p:pic>
        <p:nvPicPr>
          <p:cNvPr id="80" name="object 80"/>
          <p:cNvPicPr/>
          <p:nvPr/>
        </p:nvPicPr>
        <p:blipFill>
          <a:blip r:embed="rId42" cstate="print"/>
          <a:stretch>
            <a:fillRect/>
          </a:stretch>
        </p:blipFill>
        <p:spPr>
          <a:xfrm>
            <a:off x="4984742" y="1479545"/>
            <a:ext cx="54620" cy="84609"/>
          </a:xfrm>
          <a:prstGeom prst="rect">
            <a:avLst/>
          </a:prstGeom>
        </p:spPr>
      </p:pic>
      <p:pic>
        <p:nvPicPr>
          <p:cNvPr id="81" name="object 81"/>
          <p:cNvPicPr/>
          <p:nvPr/>
        </p:nvPicPr>
        <p:blipFill>
          <a:blip r:embed="rId22" cstate="print"/>
          <a:stretch>
            <a:fillRect/>
          </a:stretch>
        </p:blipFill>
        <p:spPr>
          <a:xfrm>
            <a:off x="5217635" y="1481939"/>
            <a:ext cx="63856" cy="81644"/>
          </a:xfrm>
          <a:prstGeom prst="rect">
            <a:avLst/>
          </a:prstGeom>
        </p:spPr>
      </p:pic>
      <p:pic>
        <p:nvPicPr>
          <p:cNvPr id="82" name="object 82"/>
          <p:cNvPicPr/>
          <p:nvPr/>
        </p:nvPicPr>
        <p:blipFill>
          <a:blip r:embed="rId43" cstate="print"/>
          <a:stretch>
            <a:fillRect/>
          </a:stretch>
        </p:blipFill>
        <p:spPr>
          <a:xfrm>
            <a:off x="5457656" y="1481027"/>
            <a:ext cx="56558" cy="82784"/>
          </a:xfrm>
          <a:prstGeom prst="rect">
            <a:avLst/>
          </a:prstGeom>
        </p:spPr>
      </p:pic>
      <p:pic>
        <p:nvPicPr>
          <p:cNvPr id="83" name="object 83"/>
          <p:cNvPicPr/>
          <p:nvPr/>
        </p:nvPicPr>
        <p:blipFill>
          <a:blip r:embed="rId44" cstate="print"/>
          <a:stretch>
            <a:fillRect/>
          </a:stretch>
        </p:blipFill>
        <p:spPr>
          <a:xfrm>
            <a:off x="5693509" y="1479431"/>
            <a:ext cx="57088" cy="84381"/>
          </a:xfrm>
          <a:prstGeom prst="rect">
            <a:avLst/>
          </a:prstGeom>
        </p:spPr>
      </p:pic>
      <p:pic>
        <p:nvPicPr>
          <p:cNvPr id="84" name="object 84"/>
          <p:cNvPicPr/>
          <p:nvPr/>
        </p:nvPicPr>
        <p:blipFill>
          <a:blip r:embed="rId25" cstate="print"/>
          <a:stretch>
            <a:fillRect/>
          </a:stretch>
        </p:blipFill>
        <p:spPr>
          <a:xfrm>
            <a:off x="5926104" y="1481370"/>
            <a:ext cx="54049" cy="82214"/>
          </a:xfrm>
          <a:prstGeom prst="rect">
            <a:avLst/>
          </a:prstGeom>
        </p:spPr>
      </p:pic>
      <p:pic>
        <p:nvPicPr>
          <p:cNvPr id="85" name="object 85"/>
          <p:cNvPicPr/>
          <p:nvPr/>
        </p:nvPicPr>
        <p:blipFill>
          <a:blip r:embed="rId45" cstate="print"/>
          <a:stretch>
            <a:fillRect/>
          </a:stretch>
        </p:blipFill>
        <p:spPr>
          <a:xfrm>
            <a:off x="6156468" y="1479888"/>
            <a:ext cx="58382" cy="85977"/>
          </a:xfrm>
          <a:prstGeom prst="rect">
            <a:avLst/>
          </a:prstGeom>
        </p:spPr>
      </p:pic>
      <p:pic>
        <p:nvPicPr>
          <p:cNvPr id="86" name="object 86"/>
          <p:cNvPicPr/>
          <p:nvPr/>
        </p:nvPicPr>
        <p:blipFill>
          <a:blip r:embed="rId27" cstate="print"/>
          <a:stretch>
            <a:fillRect/>
          </a:stretch>
        </p:blipFill>
        <p:spPr>
          <a:xfrm>
            <a:off x="6394207" y="1479545"/>
            <a:ext cx="55959" cy="84153"/>
          </a:xfrm>
          <a:prstGeom prst="rect">
            <a:avLst/>
          </a:prstGeom>
        </p:spPr>
      </p:pic>
      <p:grpSp>
        <p:nvGrpSpPr>
          <p:cNvPr id="87" name="object 87"/>
          <p:cNvGrpSpPr/>
          <p:nvPr/>
        </p:nvGrpSpPr>
        <p:grpSpPr>
          <a:xfrm>
            <a:off x="4966215" y="5291013"/>
            <a:ext cx="489101" cy="86743"/>
            <a:chOff x="2016622" y="8542528"/>
            <a:chExt cx="762635" cy="135255"/>
          </a:xfrm>
        </p:grpSpPr>
        <p:sp>
          <p:nvSpPr>
            <p:cNvPr id="88" name="object 88"/>
            <p:cNvSpPr/>
            <p:nvPr/>
          </p:nvSpPr>
          <p:spPr>
            <a:xfrm>
              <a:off x="2016620" y="8542540"/>
              <a:ext cx="133985" cy="132080"/>
            </a:xfrm>
            <a:custGeom>
              <a:avLst/>
              <a:gdLst/>
              <a:ahLst/>
              <a:cxnLst/>
              <a:rect l="l" t="t" r="r" b="b"/>
              <a:pathLst>
                <a:path w="133985" h="132079">
                  <a:moveTo>
                    <a:pt x="133705" y="35560"/>
                  </a:moveTo>
                  <a:lnTo>
                    <a:pt x="108991" y="35560"/>
                  </a:lnTo>
                  <a:lnTo>
                    <a:pt x="116636" y="0"/>
                  </a:lnTo>
                  <a:lnTo>
                    <a:pt x="101168" y="0"/>
                  </a:lnTo>
                  <a:lnTo>
                    <a:pt x="93522" y="35560"/>
                  </a:lnTo>
                  <a:lnTo>
                    <a:pt x="90500" y="35560"/>
                  </a:lnTo>
                  <a:lnTo>
                    <a:pt x="90500" y="49784"/>
                  </a:lnTo>
                  <a:lnTo>
                    <a:pt x="83743" y="81788"/>
                  </a:lnTo>
                  <a:lnTo>
                    <a:pt x="46405" y="81788"/>
                  </a:lnTo>
                  <a:lnTo>
                    <a:pt x="53162" y="49784"/>
                  </a:lnTo>
                  <a:lnTo>
                    <a:pt x="90500" y="49784"/>
                  </a:lnTo>
                  <a:lnTo>
                    <a:pt x="90500" y="35560"/>
                  </a:lnTo>
                  <a:lnTo>
                    <a:pt x="56184" y="35560"/>
                  </a:lnTo>
                  <a:lnTo>
                    <a:pt x="63830" y="0"/>
                  </a:lnTo>
                  <a:lnTo>
                    <a:pt x="48361" y="0"/>
                  </a:lnTo>
                  <a:lnTo>
                    <a:pt x="40716" y="35560"/>
                  </a:lnTo>
                  <a:lnTo>
                    <a:pt x="10134" y="35560"/>
                  </a:lnTo>
                  <a:lnTo>
                    <a:pt x="10134" y="49784"/>
                  </a:lnTo>
                  <a:lnTo>
                    <a:pt x="37693" y="49784"/>
                  </a:lnTo>
                  <a:lnTo>
                    <a:pt x="30937" y="81788"/>
                  </a:lnTo>
                  <a:lnTo>
                    <a:pt x="0" y="81788"/>
                  </a:lnTo>
                  <a:lnTo>
                    <a:pt x="0" y="96012"/>
                  </a:lnTo>
                  <a:lnTo>
                    <a:pt x="27914" y="96012"/>
                  </a:lnTo>
                  <a:lnTo>
                    <a:pt x="20269" y="131572"/>
                  </a:lnTo>
                  <a:lnTo>
                    <a:pt x="35737" y="131572"/>
                  </a:lnTo>
                  <a:lnTo>
                    <a:pt x="43383" y="96012"/>
                  </a:lnTo>
                  <a:lnTo>
                    <a:pt x="80721" y="96012"/>
                  </a:lnTo>
                  <a:lnTo>
                    <a:pt x="73075" y="131572"/>
                  </a:lnTo>
                  <a:lnTo>
                    <a:pt x="88544" y="131572"/>
                  </a:lnTo>
                  <a:lnTo>
                    <a:pt x="96189" y="96012"/>
                  </a:lnTo>
                  <a:lnTo>
                    <a:pt x="123748" y="96012"/>
                  </a:lnTo>
                  <a:lnTo>
                    <a:pt x="123748" y="81788"/>
                  </a:lnTo>
                  <a:lnTo>
                    <a:pt x="99212" y="81788"/>
                  </a:lnTo>
                  <a:lnTo>
                    <a:pt x="105968" y="49784"/>
                  </a:lnTo>
                  <a:lnTo>
                    <a:pt x="133705" y="49784"/>
                  </a:lnTo>
                  <a:lnTo>
                    <a:pt x="133705" y="35560"/>
                  </a:lnTo>
                  <a:close/>
                </a:path>
              </a:pathLst>
            </a:custGeom>
            <a:solidFill>
              <a:srgbClr val="686868"/>
            </a:solidFill>
          </p:spPr>
          <p:txBody>
            <a:bodyPr wrap="square" lIns="0" tIns="0" rIns="0" bIns="0" rtlCol="0"/>
            <a:lstStyle/>
            <a:p>
              <a:endParaRPr sz="1154"/>
            </a:p>
          </p:txBody>
        </p:sp>
        <p:sp>
          <p:nvSpPr>
            <p:cNvPr id="89" name="object 89"/>
            <p:cNvSpPr/>
            <p:nvPr/>
          </p:nvSpPr>
          <p:spPr>
            <a:xfrm>
              <a:off x="2173769" y="8546795"/>
              <a:ext cx="184150" cy="127635"/>
            </a:xfrm>
            <a:custGeom>
              <a:avLst/>
              <a:gdLst/>
              <a:ahLst/>
              <a:cxnLst/>
              <a:rect l="l" t="t" r="r" b="b"/>
              <a:pathLst>
                <a:path w="184150" h="127634">
                  <a:moveTo>
                    <a:pt x="66675" y="3200"/>
                  </a:moveTo>
                  <a:lnTo>
                    <a:pt x="0" y="3200"/>
                  </a:lnTo>
                  <a:lnTo>
                    <a:pt x="0" y="127304"/>
                  </a:lnTo>
                  <a:lnTo>
                    <a:pt x="66675" y="127304"/>
                  </a:lnTo>
                  <a:lnTo>
                    <a:pt x="66675" y="113969"/>
                  </a:lnTo>
                  <a:lnTo>
                    <a:pt x="16179" y="113969"/>
                  </a:lnTo>
                  <a:lnTo>
                    <a:pt x="16179" y="71297"/>
                  </a:lnTo>
                  <a:lnTo>
                    <a:pt x="61341" y="71297"/>
                  </a:lnTo>
                  <a:lnTo>
                    <a:pt x="61341" y="57962"/>
                  </a:lnTo>
                  <a:lnTo>
                    <a:pt x="16179" y="57962"/>
                  </a:lnTo>
                  <a:lnTo>
                    <a:pt x="16179" y="16535"/>
                  </a:lnTo>
                  <a:lnTo>
                    <a:pt x="66675" y="16535"/>
                  </a:lnTo>
                  <a:lnTo>
                    <a:pt x="66675" y="3200"/>
                  </a:lnTo>
                  <a:close/>
                </a:path>
                <a:path w="184150" h="127634">
                  <a:moveTo>
                    <a:pt x="166366" y="98678"/>
                  </a:moveTo>
                  <a:lnTo>
                    <a:pt x="150364" y="98678"/>
                  </a:lnTo>
                  <a:lnTo>
                    <a:pt x="150364" y="127304"/>
                  </a:lnTo>
                  <a:lnTo>
                    <a:pt x="166366" y="127304"/>
                  </a:lnTo>
                  <a:lnTo>
                    <a:pt x="166366" y="98678"/>
                  </a:lnTo>
                  <a:close/>
                </a:path>
                <a:path w="184150" h="127634">
                  <a:moveTo>
                    <a:pt x="166366" y="0"/>
                  </a:moveTo>
                  <a:lnTo>
                    <a:pt x="146986" y="0"/>
                  </a:lnTo>
                  <a:lnTo>
                    <a:pt x="84578" y="86410"/>
                  </a:lnTo>
                  <a:lnTo>
                    <a:pt x="84578" y="98678"/>
                  </a:lnTo>
                  <a:lnTo>
                    <a:pt x="184146" y="98678"/>
                  </a:lnTo>
                  <a:lnTo>
                    <a:pt x="184146" y="84632"/>
                  </a:lnTo>
                  <a:lnTo>
                    <a:pt x="103247" y="84632"/>
                  </a:lnTo>
                  <a:lnTo>
                    <a:pt x="151075" y="16890"/>
                  </a:lnTo>
                  <a:lnTo>
                    <a:pt x="166366" y="16890"/>
                  </a:lnTo>
                  <a:lnTo>
                    <a:pt x="166366" y="0"/>
                  </a:lnTo>
                  <a:close/>
                </a:path>
                <a:path w="184150" h="127634">
                  <a:moveTo>
                    <a:pt x="166366" y="16890"/>
                  </a:moveTo>
                  <a:lnTo>
                    <a:pt x="151075" y="16890"/>
                  </a:lnTo>
                  <a:lnTo>
                    <a:pt x="151075" y="84632"/>
                  </a:lnTo>
                  <a:lnTo>
                    <a:pt x="166366" y="84632"/>
                  </a:lnTo>
                  <a:lnTo>
                    <a:pt x="166366" y="16890"/>
                  </a:lnTo>
                  <a:close/>
                </a:path>
              </a:pathLst>
            </a:custGeom>
            <a:solidFill>
              <a:srgbClr val="FF0000"/>
            </a:solidFill>
          </p:spPr>
          <p:txBody>
            <a:bodyPr wrap="square" lIns="0" tIns="0" rIns="0" bIns="0" rtlCol="0"/>
            <a:lstStyle/>
            <a:p>
              <a:endParaRPr sz="1154"/>
            </a:p>
          </p:txBody>
        </p:sp>
        <p:sp>
          <p:nvSpPr>
            <p:cNvPr id="90" name="object 90"/>
            <p:cNvSpPr/>
            <p:nvPr/>
          </p:nvSpPr>
          <p:spPr>
            <a:xfrm>
              <a:off x="2376746" y="8543594"/>
              <a:ext cx="179705" cy="134620"/>
            </a:xfrm>
            <a:custGeom>
              <a:avLst/>
              <a:gdLst/>
              <a:ahLst/>
              <a:cxnLst/>
              <a:rect l="l" t="t" r="r" b="b"/>
              <a:pathLst>
                <a:path w="179705" h="134620">
                  <a:moveTo>
                    <a:pt x="66674" y="6400"/>
                  </a:moveTo>
                  <a:lnTo>
                    <a:pt x="0" y="6400"/>
                  </a:lnTo>
                  <a:lnTo>
                    <a:pt x="0" y="130505"/>
                  </a:lnTo>
                  <a:lnTo>
                    <a:pt x="66674" y="130505"/>
                  </a:lnTo>
                  <a:lnTo>
                    <a:pt x="66674" y="117170"/>
                  </a:lnTo>
                  <a:lnTo>
                    <a:pt x="16179" y="117170"/>
                  </a:lnTo>
                  <a:lnTo>
                    <a:pt x="16179" y="74498"/>
                  </a:lnTo>
                  <a:lnTo>
                    <a:pt x="61340" y="74498"/>
                  </a:lnTo>
                  <a:lnTo>
                    <a:pt x="61340" y="61163"/>
                  </a:lnTo>
                  <a:lnTo>
                    <a:pt x="16179" y="61163"/>
                  </a:lnTo>
                  <a:lnTo>
                    <a:pt x="16179" y="19735"/>
                  </a:lnTo>
                  <a:lnTo>
                    <a:pt x="66674" y="19735"/>
                  </a:lnTo>
                  <a:lnTo>
                    <a:pt x="66674" y="6400"/>
                  </a:lnTo>
                  <a:close/>
                </a:path>
                <a:path w="179705" h="134620">
                  <a:moveTo>
                    <a:pt x="142482" y="0"/>
                  </a:moveTo>
                  <a:lnTo>
                    <a:pt x="124465" y="0"/>
                  </a:lnTo>
                  <a:lnTo>
                    <a:pt x="116760" y="1540"/>
                  </a:lnTo>
                  <a:lnTo>
                    <a:pt x="104077" y="7586"/>
                  </a:lnTo>
                  <a:lnTo>
                    <a:pt x="99336" y="11675"/>
                  </a:lnTo>
                  <a:lnTo>
                    <a:pt x="96135" y="16890"/>
                  </a:lnTo>
                  <a:lnTo>
                    <a:pt x="92935" y="21987"/>
                  </a:lnTo>
                  <a:lnTo>
                    <a:pt x="91334" y="27736"/>
                  </a:lnTo>
                  <a:lnTo>
                    <a:pt x="91334" y="41249"/>
                  </a:lnTo>
                  <a:lnTo>
                    <a:pt x="93112" y="47294"/>
                  </a:lnTo>
                  <a:lnTo>
                    <a:pt x="100225" y="57251"/>
                  </a:lnTo>
                  <a:lnTo>
                    <a:pt x="105321" y="61044"/>
                  </a:lnTo>
                  <a:lnTo>
                    <a:pt x="111959" y="63652"/>
                  </a:lnTo>
                  <a:lnTo>
                    <a:pt x="104610" y="65785"/>
                  </a:lnTo>
                  <a:lnTo>
                    <a:pt x="98802" y="69697"/>
                  </a:lnTo>
                  <a:lnTo>
                    <a:pt x="90312" y="81017"/>
                  </a:lnTo>
                  <a:lnTo>
                    <a:pt x="90193" y="81313"/>
                  </a:lnTo>
                  <a:lnTo>
                    <a:pt x="88134" y="87892"/>
                  </a:lnTo>
                  <a:lnTo>
                    <a:pt x="88134" y="103538"/>
                  </a:lnTo>
                  <a:lnTo>
                    <a:pt x="116523" y="132520"/>
                  </a:lnTo>
                  <a:lnTo>
                    <a:pt x="124465" y="134061"/>
                  </a:lnTo>
                  <a:lnTo>
                    <a:pt x="142482" y="134061"/>
                  </a:lnTo>
                  <a:lnTo>
                    <a:pt x="150423" y="132520"/>
                  </a:lnTo>
                  <a:lnTo>
                    <a:pt x="164292" y="126238"/>
                  </a:lnTo>
                  <a:lnTo>
                    <a:pt x="169685" y="121792"/>
                  </a:lnTo>
                  <a:lnTo>
                    <a:pt x="170515" y="120548"/>
                  </a:lnTo>
                  <a:lnTo>
                    <a:pt x="124346" y="120548"/>
                  </a:lnTo>
                  <a:lnTo>
                    <a:pt x="117056" y="118236"/>
                  </a:lnTo>
                  <a:lnTo>
                    <a:pt x="111604" y="113614"/>
                  </a:lnTo>
                  <a:lnTo>
                    <a:pt x="106270" y="108991"/>
                  </a:lnTo>
                  <a:lnTo>
                    <a:pt x="103603" y="102886"/>
                  </a:lnTo>
                  <a:lnTo>
                    <a:pt x="103603" y="87121"/>
                  </a:lnTo>
                  <a:lnTo>
                    <a:pt x="106388" y="81017"/>
                  </a:lnTo>
                  <a:lnTo>
                    <a:pt x="111959" y="76987"/>
                  </a:lnTo>
                  <a:lnTo>
                    <a:pt x="117530" y="72838"/>
                  </a:lnTo>
                  <a:lnTo>
                    <a:pt x="124702" y="70764"/>
                  </a:lnTo>
                  <a:lnTo>
                    <a:pt x="168989" y="70764"/>
                  </a:lnTo>
                  <a:lnTo>
                    <a:pt x="168322" y="69875"/>
                  </a:lnTo>
                  <a:lnTo>
                    <a:pt x="162514" y="65904"/>
                  </a:lnTo>
                  <a:lnTo>
                    <a:pt x="155165" y="63652"/>
                  </a:lnTo>
                  <a:lnTo>
                    <a:pt x="161566" y="61163"/>
                  </a:lnTo>
                  <a:lnTo>
                    <a:pt x="165344" y="58318"/>
                  </a:lnTo>
                  <a:lnTo>
                    <a:pt x="125650" y="58318"/>
                  </a:lnTo>
                  <a:lnTo>
                    <a:pt x="119249" y="56303"/>
                  </a:lnTo>
                  <a:lnTo>
                    <a:pt x="114271" y="52273"/>
                  </a:lnTo>
                  <a:lnTo>
                    <a:pt x="109411" y="48243"/>
                  </a:lnTo>
                  <a:lnTo>
                    <a:pt x="106981" y="42909"/>
                  </a:lnTo>
                  <a:lnTo>
                    <a:pt x="107006" y="28862"/>
                  </a:lnTo>
                  <a:lnTo>
                    <a:pt x="109352" y="23291"/>
                  </a:lnTo>
                  <a:lnTo>
                    <a:pt x="118834" y="15468"/>
                  </a:lnTo>
                  <a:lnTo>
                    <a:pt x="125294" y="13512"/>
                  </a:lnTo>
                  <a:lnTo>
                    <a:pt x="168738" y="13512"/>
                  </a:lnTo>
                  <a:lnTo>
                    <a:pt x="167611" y="11675"/>
                  </a:lnTo>
                  <a:lnTo>
                    <a:pt x="162810" y="7586"/>
                  </a:lnTo>
                  <a:lnTo>
                    <a:pt x="156409" y="4622"/>
                  </a:lnTo>
                  <a:lnTo>
                    <a:pt x="150127" y="1540"/>
                  </a:lnTo>
                  <a:lnTo>
                    <a:pt x="142482" y="0"/>
                  </a:lnTo>
                  <a:close/>
                </a:path>
                <a:path w="179705" h="134620">
                  <a:moveTo>
                    <a:pt x="168989" y="70764"/>
                  </a:moveTo>
                  <a:lnTo>
                    <a:pt x="142363" y="70764"/>
                  </a:lnTo>
                  <a:lnTo>
                    <a:pt x="149534" y="72897"/>
                  </a:lnTo>
                  <a:lnTo>
                    <a:pt x="154987" y="77165"/>
                  </a:lnTo>
                  <a:lnTo>
                    <a:pt x="160439" y="81313"/>
                  </a:lnTo>
                  <a:lnTo>
                    <a:pt x="163059" y="87121"/>
                  </a:lnTo>
                  <a:lnTo>
                    <a:pt x="163166" y="102886"/>
                  </a:lnTo>
                  <a:lnTo>
                    <a:pt x="160499" y="108991"/>
                  </a:lnTo>
                  <a:lnTo>
                    <a:pt x="149831" y="118236"/>
                  </a:lnTo>
                  <a:lnTo>
                    <a:pt x="142600" y="120548"/>
                  </a:lnTo>
                  <a:lnTo>
                    <a:pt x="170515" y="120548"/>
                  </a:lnTo>
                  <a:lnTo>
                    <a:pt x="173478" y="116103"/>
                  </a:lnTo>
                  <a:lnTo>
                    <a:pt x="177271" y="110295"/>
                  </a:lnTo>
                  <a:lnTo>
                    <a:pt x="179168" y="103538"/>
                  </a:lnTo>
                  <a:lnTo>
                    <a:pt x="179168" y="87892"/>
                  </a:lnTo>
                  <a:lnTo>
                    <a:pt x="177033" y="81313"/>
                  </a:lnTo>
                  <a:lnTo>
                    <a:pt x="176928" y="81076"/>
                  </a:lnTo>
                  <a:lnTo>
                    <a:pt x="172589" y="75564"/>
                  </a:lnTo>
                  <a:lnTo>
                    <a:pt x="168989" y="70764"/>
                  </a:lnTo>
                  <a:close/>
                </a:path>
                <a:path w="179705" h="134620">
                  <a:moveTo>
                    <a:pt x="168738" y="13512"/>
                  </a:moveTo>
                  <a:lnTo>
                    <a:pt x="141770" y="13512"/>
                  </a:lnTo>
                  <a:lnTo>
                    <a:pt x="148290" y="15468"/>
                  </a:lnTo>
                  <a:lnTo>
                    <a:pt x="157772" y="23291"/>
                  </a:lnTo>
                  <a:lnTo>
                    <a:pt x="160143" y="28862"/>
                  </a:lnTo>
                  <a:lnTo>
                    <a:pt x="160061" y="42909"/>
                  </a:lnTo>
                  <a:lnTo>
                    <a:pt x="157654" y="48124"/>
                  </a:lnTo>
                  <a:lnTo>
                    <a:pt x="147816" y="56303"/>
                  </a:lnTo>
                  <a:lnTo>
                    <a:pt x="141415" y="58318"/>
                  </a:lnTo>
                  <a:lnTo>
                    <a:pt x="165344" y="58318"/>
                  </a:lnTo>
                  <a:lnTo>
                    <a:pt x="175790" y="27736"/>
                  </a:lnTo>
                  <a:lnTo>
                    <a:pt x="174130" y="21987"/>
                  </a:lnTo>
                  <a:lnTo>
                    <a:pt x="170811" y="16890"/>
                  </a:lnTo>
                  <a:lnTo>
                    <a:pt x="168738" y="13512"/>
                  </a:lnTo>
                  <a:close/>
                </a:path>
              </a:pathLst>
            </a:custGeom>
            <a:solidFill>
              <a:srgbClr val="00A806"/>
            </a:solidFill>
          </p:spPr>
          <p:txBody>
            <a:bodyPr wrap="square" lIns="0" tIns="0" rIns="0" bIns="0" rtlCol="0"/>
            <a:lstStyle/>
            <a:p>
              <a:endParaRPr sz="1154"/>
            </a:p>
          </p:txBody>
        </p:sp>
        <p:sp>
          <p:nvSpPr>
            <p:cNvPr id="91" name="object 91"/>
            <p:cNvSpPr/>
            <p:nvPr/>
          </p:nvSpPr>
          <p:spPr>
            <a:xfrm>
              <a:off x="2573491" y="8543594"/>
              <a:ext cx="205740" cy="130810"/>
            </a:xfrm>
            <a:custGeom>
              <a:avLst/>
              <a:gdLst/>
              <a:ahLst/>
              <a:cxnLst/>
              <a:rect l="l" t="t" r="r" b="b"/>
              <a:pathLst>
                <a:path w="205739" h="130809">
                  <a:moveTo>
                    <a:pt x="81787" y="101879"/>
                  </a:moveTo>
                  <a:lnTo>
                    <a:pt x="65786" y="101879"/>
                  </a:lnTo>
                  <a:lnTo>
                    <a:pt x="65786" y="130505"/>
                  </a:lnTo>
                  <a:lnTo>
                    <a:pt x="81787" y="130505"/>
                  </a:lnTo>
                  <a:lnTo>
                    <a:pt x="81787" y="101879"/>
                  </a:lnTo>
                  <a:close/>
                </a:path>
                <a:path w="205739" h="130809">
                  <a:moveTo>
                    <a:pt x="81787" y="3200"/>
                  </a:moveTo>
                  <a:lnTo>
                    <a:pt x="62407" y="3200"/>
                  </a:lnTo>
                  <a:lnTo>
                    <a:pt x="0" y="89611"/>
                  </a:lnTo>
                  <a:lnTo>
                    <a:pt x="0" y="101879"/>
                  </a:lnTo>
                  <a:lnTo>
                    <a:pt x="99568" y="101879"/>
                  </a:lnTo>
                  <a:lnTo>
                    <a:pt x="99568" y="87833"/>
                  </a:lnTo>
                  <a:lnTo>
                    <a:pt x="18668" y="87833"/>
                  </a:lnTo>
                  <a:lnTo>
                    <a:pt x="66497" y="20091"/>
                  </a:lnTo>
                  <a:lnTo>
                    <a:pt x="81787" y="20091"/>
                  </a:lnTo>
                  <a:lnTo>
                    <a:pt x="81787" y="3200"/>
                  </a:lnTo>
                  <a:close/>
                </a:path>
                <a:path w="205739" h="130809">
                  <a:moveTo>
                    <a:pt x="81787" y="20091"/>
                  </a:moveTo>
                  <a:lnTo>
                    <a:pt x="66497" y="20091"/>
                  </a:lnTo>
                  <a:lnTo>
                    <a:pt x="66497" y="87833"/>
                  </a:lnTo>
                  <a:lnTo>
                    <a:pt x="81787" y="87833"/>
                  </a:lnTo>
                  <a:lnTo>
                    <a:pt x="81787" y="20091"/>
                  </a:lnTo>
                  <a:close/>
                </a:path>
                <a:path w="205739" h="130809">
                  <a:moveTo>
                    <a:pt x="160536" y="0"/>
                  </a:moveTo>
                  <a:lnTo>
                    <a:pt x="125687" y="17246"/>
                  </a:lnTo>
                  <a:lnTo>
                    <a:pt x="115731" y="64896"/>
                  </a:lnTo>
                  <a:lnTo>
                    <a:pt x="116356" y="79609"/>
                  </a:lnTo>
                  <a:lnTo>
                    <a:pt x="131599" y="120803"/>
                  </a:lnTo>
                  <a:lnTo>
                    <a:pt x="160536" y="130505"/>
                  </a:lnTo>
                  <a:lnTo>
                    <a:pt x="171971" y="129427"/>
                  </a:lnTo>
                  <a:lnTo>
                    <a:pt x="181561" y="126193"/>
                  </a:lnTo>
                  <a:lnTo>
                    <a:pt x="189306" y="120803"/>
                  </a:lnTo>
                  <a:lnTo>
                    <a:pt x="193261" y="115747"/>
                  </a:lnTo>
                  <a:lnTo>
                    <a:pt x="152476" y="115747"/>
                  </a:lnTo>
                  <a:lnTo>
                    <a:pt x="146312" y="113554"/>
                  </a:lnTo>
                  <a:lnTo>
                    <a:pt x="131855" y="72575"/>
                  </a:lnTo>
                  <a:lnTo>
                    <a:pt x="131855" y="57462"/>
                  </a:lnTo>
                  <a:lnTo>
                    <a:pt x="146312" y="16950"/>
                  </a:lnTo>
                  <a:lnTo>
                    <a:pt x="152476" y="14757"/>
                  </a:lnTo>
                  <a:lnTo>
                    <a:pt x="193261" y="14757"/>
                  </a:lnTo>
                  <a:lnTo>
                    <a:pt x="189306" y="9701"/>
                  </a:lnTo>
                  <a:lnTo>
                    <a:pt x="181561" y="4311"/>
                  </a:lnTo>
                  <a:lnTo>
                    <a:pt x="171971" y="1077"/>
                  </a:lnTo>
                  <a:lnTo>
                    <a:pt x="160536" y="0"/>
                  </a:lnTo>
                  <a:close/>
                </a:path>
                <a:path w="205739" h="130809">
                  <a:moveTo>
                    <a:pt x="193261" y="14757"/>
                  </a:moveTo>
                  <a:lnTo>
                    <a:pt x="168478" y="14757"/>
                  </a:lnTo>
                  <a:lnTo>
                    <a:pt x="174523" y="16950"/>
                  </a:lnTo>
                  <a:lnTo>
                    <a:pt x="178672" y="21335"/>
                  </a:lnTo>
                  <a:lnTo>
                    <a:pt x="189162" y="64896"/>
                  </a:lnTo>
                  <a:lnTo>
                    <a:pt x="189029" y="72575"/>
                  </a:lnTo>
                  <a:lnTo>
                    <a:pt x="178672" y="109169"/>
                  </a:lnTo>
                  <a:lnTo>
                    <a:pt x="174523" y="113554"/>
                  </a:lnTo>
                  <a:lnTo>
                    <a:pt x="168478" y="115747"/>
                  </a:lnTo>
                  <a:lnTo>
                    <a:pt x="193261" y="115747"/>
                  </a:lnTo>
                  <a:lnTo>
                    <a:pt x="205164" y="64896"/>
                  </a:lnTo>
                  <a:lnTo>
                    <a:pt x="204542" y="50450"/>
                  </a:lnTo>
                  <a:lnTo>
                    <a:pt x="202675" y="37693"/>
                  </a:lnTo>
                  <a:lnTo>
                    <a:pt x="199563" y="26625"/>
                  </a:lnTo>
                  <a:lnTo>
                    <a:pt x="195207" y="17246"/>
                  </a:lnTo>
                  <a:lnTo>
                    <a:pt x="193261" y="14757"/>
                  </a:lnTo>
                  <a:close/>
                </a:path>
              </a:pathLst>
            </a:custGeom>
            <a:solidFill>
              <a:srgbClr val="041DFF"/>
            </a:solidFill>
          </p:spPr>
          <p:txBody>
            <a:bodyPr wrap="square" lIns="0" tIns="0" rIns="0" bIns="0" rtlCol="0"/>
            <a:lstStyle/>
            <a:p>
              <a:endParaRPr sz="1154"/>
            </a:p>
          </p:txBody>
        </p:sp>
      </p:grpSp>
      <p:pic>
        <p:nvPicPr>
          <p:cNvPr id="92" name="object 92"/>
          <p:cNvPicPr/>
          <p:nvPr/>
        </p:nvPicPr>
        <p:blipFill>
          <a:blip r:embed="rId46" cstate="print"/>
          <a:stretch>
            <a:fillRect/>
          </a:stretch>
        </p:blipFill>
        <p:spPr>
          <a:xfrm>
            <a:off x="4965690" y="5454139"/>
            <a:ext cx="536421" cy="86433"/>
          </a:xfrm>
          <a:prstGeom prst="rect">
            <a:avLst/>
          </a:prstGeom>
        </p:spPr>
      </p:pic>
      <p:pic>
        <p:nvPicPr>
          <p:cNvPr id="93" name="object 93"/>
          <p:cNvPicPr/>
          <p:nvPr/>
        </p:nvPicPr>
        <p:blipFill>
          <a:blip r:embed="rId47" cstate="print"/>
          <a:stretch>
            <a:fillRect/>
          </a:stretch>
        </p:blipFill>
        <p:spPr>
          <a:xfrm>
            <a:off x="5776546" y="2918813"/>
            <a:ext cx="1461050" cy="83159"/>
          </a:xfrm>
          <a:prstGeom prst="rect">
            <a:avLst/>
          </a:prstGeom>
        </p:spPr>
      </p:pic>
      <p:sp>
        <p:nvSpPr>
          <p:cNvPr id="94" name="object 94"/>
          <p:cNvSpPr/>
          <p:nvPr/>
        </p:nvSpPr>
        <p:spPr>
          <a:xfrm>
            <a:off x="5321682" y="3001460"/>
            <a:ext cx="405616" cy="185704"/>
          </a:xfrm>
          <a:custGeom>
            <a:avLst/>
            <a:gdLst/>
            <a:ahLst/>
            <a:cxnLst/>
            <a:rect l="l" t="t" r="r" b="b"/>
            <a:pathLst>
              <a:path w="632460" h="289560">
                <a:moveTo>
                  <a:pt x="60671" y="289235"/>
                </a:moveTo>
                <a:lnTo>
                  <a:pt x="64393" y="287715"/>
                </a:lnTo>
                <a:lnTo>
                  <a:pt x="67111" y="281249"/>
                </a:lnTo>
                <a:lnTo>
                  <a:pt x="65592" y="277527"/>
                </a:lnTo>
                <a:lnTo>
                  <a:pt x="15527" y="256485"/>
                </a:lnTo>
                <a:lnTo>
                  <a:pt x="36568" y="206420"/>
                </a:lnTo>
                <a:lnTo>
                  <a:pt x="35049" y="202698"/>
                </a:lnTo>
                <a:lnTo>
                  <a:pt x="28583" y="199980"/>
                </a:lnTo>
                <a:lnTo>
                  <a:pt x="24860" y="201499"/>
                </a:lnTo>
                <a:lnTo>
                  <a:pt x="2377" y="254993"/>
                </a:lnTo>
                <a:lnTo>
                  <a:pt x="4813" y="254000"/>
                </a:lnTo>
                <a:lnTo>
                  <a:pt x="9612" y="265758"/>
                </a:lnTo>
                <a:lnTo>
                  <a:pt x="7177" y="266752"/>
                </a:lnTo>
                <a:lnTo>
                  <a:pt x="60671" y="289235"/>
                </a:lnTo>
                <a:close/>
              </a:path>
              <a:path w="632460" h="289560">
                <a:moveTo>
                  <a:pt x="23805" y="259965"/>
                </a:moveTo>
                <a:lnTo>
                  <a:pt x="631912" y="11758"/>
                </a:lnTo>
                <a:lnTo>
                  <a:pt x="627113" y="0"/>
                </a:lnTo>
                <a:lnTo>
                  <a:pt x="19006" y="248206"/>
                </a:lnTo>
                <a:lnTo>
                  <a:pt x="15527" y="256485"/>
                </a:lnTo>
                <a:lnTo>
                  <a:pt x="23805" y="259965"/>
                </a:lnTo>
                <a:close/>
              </a:path>
              <a:path w="632460" h="289560">
                <a:moveTo>
                  <a:pt x="7177" y="266752"/>
                </a:moveTo>
                <a:lnTo>
                  <a:pt x="9612" y="265758"/>
                </a:lnTo>
                <a:lnTo>
                  <a:pt x="4813" y="254000"/>
                </a:lnTo>
                <a:lnTo>
                  <a:pt x="2377" y="254993"/>
                </a:lnTo>
                <a:lnTo>
                  <a:pt x="0" y="260651"/>
                </a:lnTo>
                <a:lnTo>
                  <a:pt x="1519" y="264374"/>
                </a:lnTo>
                <a:lnTo>
                  <a:pt x="7177" y="266752"/>
                </a:lnTo>
                <a:close/>
              </a:path>
            </a:pathLst>
          </a:custGeom>
          <a:solidFill>
            <a:srgbClr val="D3D3D3"/>
          </a:solidFill>
        </p:spPr>
        <p:txBody>
          <a:bodyPr wrap="square" lIns="0" tIns="0" rIns="0" bIns="0" rtlCol="0"/>
          <a:lstStyle/>
          <a:p>
            <a:endParaRPr sz="1154"/>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3080" y="6722078"/>
            <a:ext cx="103792" cy="70958"/>
          </a:xfrm>
          <a:prstGeom prst="rect">
            <a:avLst/>
          </a:prstGeom>
        </p:spPr>
      </p:pic>
      <p:sp>
        <p:nvSpPr>
          <p:cNvPr id="5" name="object 5"/>
          <p:cNvSpPr/>
          <p:nvPr/>
        </p:nvSpPr>
        <p:spPr>
          <a:xfrm>
            <a:off x="4295409" y="496350"/>
            <a:ext cx="230908" cy="58236"/>
          </a:xfrm>
          <a:custGeom>
            <a:avLst/>
            <a:gdLst/>
            <a:ahLst/>
            <a:cxnLst/>
            <a:rect l="l" t="t" r="r" b="b"/>
            <a:pathLst>
              <a:path w="360044" h="90805">
                <a:moveTo>
                  <a:pt x="44195" y="0"/>
                </a:moveTo>
                <a:lnTo>
                  <a:pt x="35983" y="0"/>
                </a:lnTo>
                <a:lnTo>
                  <a:pt x="28490" y="1947"/>
                </a:lnTo>
                <a:lnTo>
                  <a:pt x="15028" y="9736"/>
                </a:lnTo>
                <a:lnTo>
                  <a:pt x="9736" y="15155"/>
                </a:lnTo>
                <a:lnTo>
                  <a:pt x="5841" y="22098"/>
                </a:lnTo>
                <a:lnTo>
                  <a:pt x="1947" y="28956"/>
                </a:lnTo>
                <a:lnTo>
                  <a:pt x="0" y="36703"/>
                </a:lnTo>
                <a:lnTo>
                  <a:pt x="0" y="53975"/>
                </a:lnTo>
                <a:lnTo>
                  <a:pt x="28490" y="88519"/>
                </a:lnTo>
                <a:lnTo>
                  <a:pt x="35983" y="90424"/>
                </a:lnTo>
                <a:lnTo>
                  <a:pt x="44195" y="90424"/>
                </a:lnTo>
                <a:lnTo>
                  <a:pt x="74375" y="80391"/>
                </a:lnTo>
                <a:lnTo>
                  <a:pt x="38015" y="80391"/>
                </a:lnTo>
                <a:lnTo>
                  <a:pt x="32469" y="78951"/>
                </a:lnTo>
                <a:lnTo>
                  <a:pt x="11810" y="52366"/>
                </a:lnTo>
                <a:lnTo>
                  <a:pt x="11810" y="38227"/>
                </a:lnTo>
                <a:lnTo>
                  <a:pt x="13207" y="32046"/>
                </a:lnTo>
                <a:lnTo>
                  <a:pt x="16001" y="26797"/>
                </a:lnTo>
                <a:lnTo>
                  <a:pt x="18795" y="21463"/>
                </a:lnTo>
                <a:lnTo>
                  <a:pt x="22648" y="17356"/>
                </a:lnTo>
                <a:lnTo>
                  <a:pt x="32469" y="11599"/>
                </a:lnTo>
                <a:lnTo>
                  <a:pt x="38015" y="10160"/>
                </a:lnTo>
                <a:lnTo>
                  <a:pt x="74375" y="10160"/>
                </a:lnTo>
                <a:lnTo>
                  <a:pt x="69469" y="6985"/>
                </a:lnTo>
                <a:lnTo>
                  <a:pt x="63841" y="3929"/>
                </a:lnTo>
                <a:lnTo>
                  <a:pt x="57753" y="1746"/>
                </a:lnTo>
                <a:lnTo>
                  <a:pt x="51204" y="436"/>
                </a:lnTo>
                <a:lnTo>
                  <a:pt x="44195" y="0"/>
                </a:lnTo>
                <a:close/>
              </a:path>
              <a:path w="360044" h="90805">
                <a:moveTo>
                  <a:pt x="85216" y="63881"/>
                </a:moveTo>
                <a:lnTo>
                  <a:pt x="71373" y="63881"/>
                </a:lnTo>
                <a:lnTo>
                  <a:pt x="68918" y="69215"/>
                </a:lnTo>
                <a:lnTo>
                  <a:pt x="65362" y="73321"/>
                </a:lnTo>
                <a:lnTo>
                  <a:pt x="56133" y="78994"/>
                </a:lnTo>
                <a:lnTo>
                  <a:pt x="50630" y="80391"/>
                </a:lnTo>
                <a:lnTo>
                  <a:pt x="74375" y="80391"/>
                </a:lnTo>
                <a:lnTo>
                  <a:pt x="76665" y="78909"/>
                </a:lnTo>
                <a:lnTo>
                  <a:pt x="81914" y="72347"/>
                </a:lnTo>
                <a:lnTo>
                  <a:pt x="85216" y="63881"/>
                </a:lnTo>
                <a:close/>
              </a:path>
              <a:path w="360044" h="90805">
                <a:moveTo>
                  <a:pt x="74375" y="10160"/>
                </a:moveTo>
                <a:lnTo>
                  <a:pt x="50630" y="10160"/>
                </a:lnTo>
                <a:lnTo>
                  <a:pt x="56133" y="11599"/>
                </a:lnTo>
                <a:lnTo>
                  <a:pt x="60705" y="14478"/>
                </a:lnTo>
                <a:lnTo>
                  <a:pt x="65362" y="17356"/>
                </a:lnTo>
                <a:lnTo>
                  <a:pt x="68918" y="21463"/>
                </a:lnTo>
                <a:lnTo>
                  <a:pt x="71373" y="26797"/>
                </a:lnTo>
                <a:lnTo>
                  <a:pt x="85216" y="26797"/>
                </a:lnTo>
                <a:lnTo>
                  <a:pt x="81914" y="18245"/>
                </a:lnTo>
                <a:lnTo>
                  <a:pt x="76665" y="11641"/>
                </a:lnTo>
                <a:lnTo>
                  <a:pt x="74375" y="10160"/>
                </a:lnTo>
                <a:close/>
              </a:path>
              <a:path w="360044" h="90805">
                <a:moveTo>
                  <a:pt x="139885" y="18922"/>
                </a:moveTo>
                <a:lnTo>
                  <a:pt x="126677" y="18922"/>
                </a:lnTo>
                <a:lnTo>
                  <a:pt x="120708" y="20404"/>
                </a:lnTo>
                <a:lnTo>
                  <a:pt x="115374" y="23368"/>
                </a:lnTo>
                <a:lnTo>
                  <a:pt x="110040" y="26246"/>
                </a:lnTo>
                <a:lnTo>
                  <a:pt x="98102" y="61933"/>
                </a:lnTo>
                <a:lnTo>
                  <a:pt x="99584" y="68283"/>
                </a:lnTo>
                <a:lnTo>
                  <a:pt x="126254" y="90805"/>
                </a:lnTo>
                <a:lnTo>
                  <a:pt x="139377" y="90805"/>
                </a:lnTo>
                <a:lnTo>
                  <a:pt x="145388" y="89323"/>
                </a:lnTo>
                <a:lnTo>
                  <a:pt x="156226" y="83396"/>
                </a:lnTo>
                <a:lnTo>
                  <a:pt x="159033" y="80645"/>
                </a:lnTo>
                <a:lnTo>
                  <a:pt x="128624" y="80645"/>
                </a:lnTo>
                <a:lnTo>
                  <a:pt x="124814" y="79713"/>
                </a:lnTo>
                <a:lnTo>
                  <a:pt x="109913" y="60409"/>
                </a:lnTo>
                <a:lnTo>
                  <a:pt x="109913" y="49149"/>
                </a:lnTo>
                <a:lnTo>
                  <a:pt x="110971" y="44407"/>
                </a:lnTo>
                <a:lnTo>
                  <a:pt x="115205" y="36618"/>
                </a:lnTo>
                <a:lnTo>
                  <a:pt x="117999" y="33739"/>
                </a:lnTo>
                <a:lnTo>
                  <a:pt x="121470" y="31877"/>
                </a:lnTo>
                <a:lnTo>
                  <a:pt x="125026" y="29929"/>
                </a:lnTo>
                <a:lnTo>
                  <a:pt x="128921" y="28956"/>
                </a:lnTo>
                <a:lnTo>
                  <a:pt x="159259" y="28956"/>
                </a:lnTo>
                <a:lnTo>
                  <a:pt x="156522" y="26246"/>
                </a:lnTo>
                <a:lnTo>
                  <a:pt x="151188" y="23368"/>
                </a:lnTo>
                <a:lnTo>
                  <a:pt x="145854" y="20404"/>
                </a:lnTo>
                <a:lnTo>
                  <a:pt x="139885" y="18922"/>
                </a:lnTo>
                <a:close/>
              </a:path>
              <a:path w="360044" h="90805">
                <a:moveTo>
                  <a:pt x="159259" y="28956"/>
                </a:moveTo>
                <a:lnTo>
                  <a:pt x="137303" y="28956"/>
                </a:lnTo>
                <a:lnTo>
                  <a:pt x="141155" y="29929"/>
                </a:lnTo>
                <a:lnTo>
                  <a:pt x="144711" y="31877"/>
                </a:lnTo>
                <a:lnTo>
                  <a:pt x="148267" y="33739"/>
                </a:lnTo>
                <a:lnTo>
                  <a:pt x="151146" y="36618"/>
                </a:lnTo>
                <a:lnTo>
                  <a:pt x="155548" y="44407"/>
                </a:lnTo>
                <a:lnTo>
                  <a:pt x="156649" y="49149"/>
                </a:lnTo>
                <a:lnTo>
                  <a:pt x="156629" y="60409"/>
                </a:lnTo>
                <a:lnTo>
                  <a:pt x="155506" y="65066"/>
                </a:lnTo>
                <a:lnTo>
                  <a:pt x="153148" y="69088"/>
                </a:lnTo>
                <a:lnTo>
                  <a:pt x="151019" y="72855"/>
                </a:lnTo>
                <a:lnTo>
                  <a:pt x="148098" y="75776"/>
                </a:lnTo>
                <a:lnTo>
                  <a:pt x="140816" y="79671"/>
                </a:lnTo>
                <a:lnTo>
                  <a:pt x="136922" y="80645"/>
                </a:lnTo>
                <a:lnTo>
                  <a:pt x="159033" y="80645"/>
                </a:lnTo>
                <a:lnTo>
                  <a:pt x="160501" y="79205"/>
                </a:lnTo>
                <a:lnTo>
                  <a:pt x="166851" y="68283"/>
                </a:lnTo>
                <a:lnTo>
                  <a:pt x="168460" y="61933"/>
                </a:lnTo>
                <a:lnTo>
                  <a:pt x="168460" y="47540"/>
                </a:lnTo>
                <a:lnTo>
                  <a:pt x="166894" y="41232"/>
                </a:lnTo>
                <a:lnTo>
                  <a:pt x="163761" y="35814"/>
                </a:lnTo>
                <a:lnTo>
                  <a:pt x="160713" y="30395"/>
                </a:lnTo>
                <a:lnTo>
                  <a:pt x="159259" y="28956"/>
                </a:lnTo>
                <a:close/>
              </a:path>
              <a:path w="360044" h="90805">
                <a:moveTo>
                  <a:pt x="195212" y="20066"/>
                </a:moveTo>
                <a:lnTo>
                  <a:pt x="183655" y="20066"/>
                </a:lnTo>
                <a:lnTo>
                  <a:pt x="183655" y="89662"/>
                </a:lnTo>
                <a:lnTo>
                  <a:pt x="195212" y="89662"/>
                </a:lnTo>
                <a:lnTo>
                  <a:pt x="195212" y="51816"/>
                </a:lnTo>
                <a:lnTo>
                  <a:pt x="196427" y="42592"/>
                </a:lnTo>
                <a:lnTo>
                  <a:pt x="200070" y="36004"/>
                </a:lnTo>
                <a:lnTo>
                  <a:pt x="206142" y="32051"/>
                </a:lnTo>
                <a:lnTo>
                  <a:pt x="210547" y="31369"/>
                </a:lnTo>
                <a:lnTo>
                  <a:pt x="195212" y="31369"/>
                </a:lnTo>
                <a:lnTo>
                  <a:pt x="195212" y="20066"/>
                </a:lnTo>
                <a:close/>
              </a:path>
              <a:path w="360044" h="90805">
                <a:moveTo>
                  <a:pt x="217691" y="18796"/>
                </a:moveTo>
                <a:lnTo>
                  <a:pt x="212273" y="18796"/>
                </a:lnTo>
                <a:lnTo>
                  <a:pt x="207658" y="19896"/>
                </a:lnTo>
                <a:lnTo>
                  <a:pt x="203848" y="22098"/>
                </a:lnTo>
                <a:lnTo>
                  <a:pt x="200123" y="24299"/>
                </a:lnTo>
                <a:lnTo>
                  <a:pt x="197244" y="27389"/>
                </a:lnTo>
                <a:lnTo>
                  <a:pt x="195212" y="31369"/>
                </a:lnTo>
                <a:lnTo>
                  <a:pt x="210547" y="31369"/>
                </a:lnTo>
                <a:lnTo>
                  <a:pt x="214643" y="30734"/>
                </a:lnTo>
                <a:lnTo>
                  <a:pt x="217691" y="30734"/>
                </a:lnTo>
                <a:lnTo>
                  <a:pt x="217691" y="18796"/>
                </a:lnTo>
                <a:close/>
              </a:path>
              <a:path w="360044" h="90805">
                <a:moveTo>
                  <a:pt x="267735" y="18922"/>
                </a:moveTo>
                <a:lnTo>
                  <a:pt x="254358" y="18922"/>
                </a:lnTo>
                <a:lnTo>
                  <a:pt x="248347" y="20404"/>
                </a:lnTo>
                <a:lnTo>
                  <a:pt x="237933" y="26246"/>
                </a:lnTo>
                <a:lnTo>
                  <a:pt x="233911" y="30395"/>
                </a:lnTo>
                <a:lnTo>
                  <a:pt x="228154" y="41232"/>
                </a:lnTo>
                <a:lnTo>
                  <a:pt x="226714" y="47540"/>
                </a:lnTo>
                <a:lnTo>
                  <a:pt x="226714" y="61933"/>
                </a:lnTo>
                <a:lnTo>
                  <a:pt x="254527" y="90805"/>
                </a:lnTo>
                <a:lnTo>
                  <a:pt x="269429" y="90805"/>
                </a:lnTo>
                <a:lnTo>
                  <a:pt x="276371" y="88730"/>
                </a:lnTo>
                <a:lnTo>
                  <a:pt x="281959" y="84582"/>
                </a:lnTo>
                <a:lnTo>
                  <a:pt x="286653" y="81026"/>
                </a:lnTo>
                <a:lnTo>
                  <a:pt x="255035" y="81026"/>
                </a:lnTo>
                <a:lnTo>
                  <a:pt x="249828" y="79121"/>
                </a:lnTo>
                <a:lnTo>
                  <a:pt x="245418" y="75226"/>
                </a:lnTo>
                <a:lnTo>
                  <a:pt x="241277" y="71416"/>
                </a:lnTo>
                <a:lnTo>
                  <a:pt x="238949" y="66039"/>
                </a:lnTo>
                <a:lnTo>
                  <a:pt x="238525" y="59182"/>
                </a:lnTo>
                <a:lnTo>
                  <a:pt x="294151" y="59182"/>
                </a:lnTo>
                <a:lnTo>
                  <a:pt x="294405" y="56726"/>
                </a:lnTo>
                <a:lnTo>
                  <a:pt x="294532" y="49784"/>
                </a:lnTo>
                <a:lnTo>
                  <a:pt x="238652" y="49784"/>
                </a:lnTo>
                <a:lnTo>
                  <a:pt x="239245" y="43180"/>
                </a:lnTo>
                <a:lnTo>
                  <a:pt x="241573" y="38015"/>
                </a:lnTo>
                <a:lnTo>
                  <a:pt x="245637" y="34290"/>
                </a:lnTo>
                <a:lnTo>
                  <a:pt x="249786" y="30564"/>
                </a:lnTo>
                <a:lnTo>
                  <a:pt x="254781" y="28702"/>
                </a:lnTo>
                <a:lnTo>
                  <a:pt x="286265" y="28702"/>
                </a:lnTo>
                <a:lnTo>
                  <a:pt x="283737" y="26119"/>
                </a:lnTo>
                <a:lnTo>
                  <a:pt x="273577" y="20362"/>
                </a:lnTo>
                <a:lnTo>
                  <a:pt x="267735" y="18922"/>
                </a:lnTo>
                <a:close/>
              </a:path>
              <a:path w="360044" h="90805">
                <a:moveTo>
                  <a:pt x="293135" y="68199"/>
                </a:moveTo>
                <a:lnTo>
                  <a:pt x="280689" y="68199"/>
                </a:lnTo>
                <a:lnTo>
                  <a:pt x="279335" y="72093"/>
                </a:lnTo>
                <a:lnTo>
                  <a:pt x="276964" y="75226"/>
                </a:lnTo>
                <a:lnTo>
                  <a:pt x="270275" y="79883"/>
                </a:lnTo>
                <a:lnTo>
                  <a:pt x="266127" y="81026"/>
                </a:lnTo>
                <a:lnTo>
                  <a:pt x="286653" y="81026"/>
                </a:lnTo>
                <a:lnTo>
                  <a:pt x="287547" y="80348"/>
                </a:lnTo>
                <a:lnTo>
                  <a:pt x="291273" y="74887"/>
                </a:lnTo>
                <a:lnTo>
                  <a:pt x="293135" y="68199"/>
                </a:lnTo>
                <a:close/>
              </a:path>
              <a:path w="360044" h="90805">
                <a:moveTo>
                  <a:pt x="286265" y="28702"/>
                </a:moveTo>
                <a:lnTo>
                  <a:pt x="264687" y="28702"/>
                </a:lnTo>
                <a:lnTo>
                  <a:pt x="268370" y="29548"/>
                </a:lnTo>
                <a:lnTo>
                  <a:pt x="271672" y="31242"/>
                </a:lnTo>
                <a:lnTo>
                  <a:pt x="275059" y="32850"/>
                </a:lnTo>
                <a:lnTo>
                  <a:pt x="277726" y="35263"/>
                </a:lnTo>
                <a:lnTo>
                  <a:pt x="279673" y="38481"/>
                </a:lnTo>
                <a:lnTo>
                  <a:pt x="281621" y="41613"/>
                </a:lnTo>
                <a:lnTo>
                  <a:pt x="282594" y="45381"/>
                </a:lnTo>
                <a:lnTo>
                  <a:pt x="282594" y="49784"/>
                </a:lnTo>
                <a:lnTo>
                  <a:pt x="294532" y="49784"/>
                </a:lnTo>
                <a:lnTo>
                  <a:pt x="294418" y="45381"/>
                </a:lnTo>
                <a:lnTo>
                  <a:pt x="293135" y="40174"/>
                </a:lnTo>
                <a:lnTo>
                  <a:pt x="290341" y="35179"/>
                </a:lnTo>
                <a:lnTo>
                  <a:pt x="287632" y="30099"/>
                </a:lnTo>
                <a:lnTo>
                  <a:pt x="286265" y="28702"/>
                </a:lnTo>
                <a:close/>
              </a:path>
              <a:path w="360044" h="90805">
                <a:moveTo>
                  <a:pt x="317915" y="69214"/>
                </a:moveTo>
                <a:lnTo>
                  <a:pt x="305977" y="69214"/>
                </a:lnTo>
                <a:lnTo>
                  <a:pt x="306231" y="73448"/>
                </a:lnTo>
                <a:lnTo>
                  <a:pt x="329091" y="90805"/>
                </a:lnTo>
                <a:lnTo>
                  <a:pt x="339421" y="90805"/>
                </a:lnTo>
                <a:lnTo>
                  <a:pt x="356650" y="81026"/>
                </a:lnTo>
                <a:lnTo>
                  <a:pt x="329557" y="81026"/>
                </a:lnTo>
                <a:lnTo>
                  <a:pt x="325705" y="79925"/>
                </a:lnTo>
                <a:lnTo>
                  <a:pt x="322741" y="77724"/>
                </a:lnTo>
                <a:lnTo>
                  <a:pt x="319863" y="75522"/>
                </a:lnTo>
                <a:lnTo>
                  <a:pt x="318254" y="72686"/>
                </a:lnTo>
                <a:lnTo>
                  <a:pt x="317915" y="69214"/>
                </a:lnTo>
                <a:close/>
              </a:path>
              <a:path w="360044" h="90805">
                <a:moveTo>
                  <a:pt x="340606" y="18922"/>
                </a:moveTo>
                <a:lnTo>
                  <a:pt x="327906" y="18922"/>
                </a:lnTo>
                <a:lnTo>
                  <a:pt x="323461" y="19812"/>
                </a:lnTo>
                <a:lnTo>
                  <a:pt x="319566" y="21590"/>
                </a:lnTo>
                <a:lnTo>
                  <a:pt x="315672" y="23283"/>
                </a:lnTo>
                <a:lnTo>
                  <a:pt x="312666" y="25611"/>
                </a:lnTo>
                <a:lnTo>
                  <a:pt x="308433" y="31538"/>
                </a:lnTo>
                <a:lnTo>
                  <a:pt x="307374" y="34798"/>
                </a:lnTo>
                <a:lnTo>
                  <a:pt x="307374" y="42841"/>
                </a:lnTo>
                <a:lnTo>
                  <a:pt x="337558" y="61002"/>
                </a:lnTo>
                <a:lnTo>
                  <a:pt x="341749" y="62484"/>
                </a:lnTo>
                <a:lnTo>
                  <a:pt x="344458" y="64008"/>
                </a:lnTo>
                <a:lnTo>
                  <a:pt x="347168" y="65447"/>
                </a:lnTo>
                <a:lnTo>
                  <a:pt x="348522" y="67691"/>
                </a:lnTo>
                <a:lnTo>
                  <a:pt x="348522" y="73702"/>
                </a:lnTo>
                <a:lnTo>
                  <a:pt x="347252" y="76157"/>
                </a:lnTo>
                <a:lnTo>
                  <a:pt x="342172" y="80052"/>
                </a:lnTo>
                <a:lnTo>
                  <a:pt x="338701" y="81026"/>
                </a:lnTo>
                <a:lnTo>
                  <a:pt x="356650" y="81026"/>
                </a:lnTo>
                <a:lnTo>
                  <a:pt x="358767" y="77978"/>
                </a:lnTo>
                <a:lnTo>
                  <a:pt x="359825" y="74549"/>
                </a:lnTo>
                <a:lnTo>
                  <a:pt x="359741" y="66505"/>
                </a:lnTo>
                <a:lnTo>
                  <a:pt x="358555" y="63076"/>
                </a:lnTo>
                <a:lnTo>
                  <a:pt x="356269" y="60452"/>
                </a:lnTo>
                <a:lnTo>
                  <a:pt x="354068" y="57827"/>
                </a:lnTo>
                <a:lnTo>
                  <a:pt x="351401" y="55880"/>
                </a:lnTo>
                <a:lnTo>
                  <a:pt x="348268" y="54610"/>
                </a:lnTo>
                <a:lnTo>
                  <a:pt x="345136" y="53255"/>
                </a:lnTo>
                <a:lnTo>
                  <a:pt x="341072" y="51900"/>
                </a:lnTo>
                <a:lnTo>
                  <a:pt x="332097" y="49445"/>
                </a:lnTo>
                <a:lnTo>
                  <a:pt x="328964" y="48471"/>
                </a:lnTo>
                <a:lnTo>
                  <a:pt x="318931" y="35475"/>
                </a:lnTo>
                <a:lnTo>
                  <a:pt x="320159" y="33147"/>
                </a:lnTo>
                <a:lnTo>
                  <a:pt x="325070" y="29591"/>
                </a:lnTo>
                <a:lnTo>
                  <a:pt x="328372" y="28702"/>
                </a:lnTo>
                <a:lnTo>
                  <a:pt x="356332" y="28702"/>
                </a:lnTo>
                <a:lnTo>
                  <a:pt x="346829" y="20870"/>
                </a:lnTo>
                <a:lnTo>
                  <a:pt x="340606" y="18922"/>
                </a:lnTo>
                <a:close/>
              </a:path>
              <a:path w="360044" h="90805">
                <a:moveTo>
                  <a:pt x="356332" y="28702"/>
                </a:moveTo>
                <a:lnTo>
                  <a:pt x="337008" y="28702"/>
                </a:lnTo>
                <a:lnTo>
                  <a:pt x="340564" y="29802"/>
                </a:lnTo>
                <a:lnTo>
                  <a:pt x="343188" y="32004"/>
                </a:lnTo>
                <a:lnTo>
                  <a:pt x="345898" y="34205"/>
                </a:lnTo>
                <a:lnTo>
                  <a:pt x="347379" y="37126"/>
                </a:lnTo>
                <a:lnTo>
                  <a:pt x="347633" y="40767"/>
                </a:lnTo>
                <a:lnTo>
                  <a:pt x="359190" y="40767"/>
                </a:lnTo>
                <a:lnTo>
                  <a:pt x="358852" y="33993"/>
                </a:lnTo>
                <a:lnTo>
                  <a:pt x="356332" y="28702"/>
                </a:lnTo>
                <a:close/>
              </a:path>
            </a:pathLst>
          </a:custGeom>
          <a:solidFill>
            <a:srgbClr val="686868"/>
          </a:solidFill>
        </p:spPr>
        <p:txBody>
          <a:bodyPr wrap="square" lIns="0" tIns="0" rIns="0" bIns="0" rtlCol="0"/>
          <a:lstStyle/>
          <a:p>
            <a:endParaRPr sz="1154"/>
          </a:p>
        </p:txBody>
      </p:sp>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3" cstate="print"/>
          <a:stretch>
            <a:fillRect/>
          </a:stretch>
        </p:blipFill>
        <p:spPr>
          <a:xfrm>
            <a:off x="4254944" y="743661"/>
            <a:ext cx="3960885" cy="117905"/>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6209731" y="1430911"/>
            <a:ext cx="257379" cy="85114"/>
          </a:xfrm>
          <a:custGeom>
            <a:avLst/>
            <a:gdLst/>
            <a:ahLst/>
            <a:cxnLst/>
            <a:rect l="l" t="t" r="r" b="b"/>
            <a:pathLst>
              <a:path w="401320" h="132714">
                <a:moveTo>
                  <a:pt x="17246" y="7112"/>
                </a:moveTo>
                <a:lnTo>
                  <a:pt x="0" y="7112"/>
                </a:lnTo>
                <a:lnTo>
                  <a:pt x="34671" y="131216"/>
                </a:lnTo>
                <a:lnTo>
                  <a:pt x="52628" y="131038"/>
                </a:lnTo>
                <a:lnTo>
                  <a:pt x="58272" y="112191"/>
                </a:lnTo>
                <a:lnTo>
                  <a:pt x="44272" y="112191"/>
                </a:lnTo>
                <a:lnTo>
                  <a:pt x="17246" y="7112"/>
                </a:lnTo>
                <a:close/>
              </a:path>
              <a:path w="401320" h="132714">
                <a:moveTo>
                  <a:pt x="98846" y="31292"/>
                </a:moveTo>
                <a:lnTo>
                  <a:pt x="82499" y="31292"/>
                </a:lnTo>
                <a:lnTo>
                  <a:pt x="111302" y="131038"/>
                </a:lnTo>
                <a:lnTo>
                  <a:pt x="129438" y="131038"/>
                </a:lnTo>
                <a:lnTo>
                  <a:pt x="135003" y="111836"/>
                </a:lnTo>
                <a:lnTo>
                  <a:pt x="120726" y="111836"/>
                </a:lnTo>
                <a:lnTo>
                  <a:pt x="98846" y="31292"/>
                </a:lnTo>
                <a:close/>
              </a:path>
              <a:path w="401320" h="132714">
                <a:moveTo>
                  <a:pt x="92278" y="7112"/>
                </a:moveTo>
                <a:lnTo>
                  <a:pt x="74142" y="7112"/>
                </a:lnTo>
                <a:lnTo>
                  <a:pt x="44272" y="112191"/>
                </a:lnTo>
                <a:lnTo>
                  <a:pt x="58272" y="112191"/>
                </a:lnTo>
                <a:lnTo>
                  <a:pt x="82499" y="31292"/>
                </a:lnTo>
                <a:lnTo>
                  <a:pt x="98846" y="31292"/>
                </a:lnTo>
                <a:lnTo>
                  <a:pt x="92278" y="7112"/>
                </a:lnTo>
                <a:close/>
              </a:path>
              <a:path w="401320" h="132714">
                <a:moveTo>
                  <a:pt x="165354" y="7112"/>
                </a:moveTo>
                <a:lnTo>
                  <a:pt x="147929" y="7112"/>
                </a:lnTo>
                <a:lnTo>
                  <a:pt x="120726" y="111836"/>
                </a:lnTo>
                <a:lnTo>
                  <a:pt x="135003" y="111836"/>
                </a:lnTo>
                <a:lnTo>
                  <a:pt x="165354" y="7112"/>
                </a:lnTo>
                <a:close/>
              </a:path>
              <a:path w="401320" h="132714">
                <a:moveTo>
                  <a:pt x="193728" y="94056"/>
                </a:moveTo>
                <a:lnTo>
                  <a:pt x="178081" y="94056"/>
                </a:lnTo>
                <a:lnTo>
                  <a:pt x="179459" y="102612"/>
                </a:lnTo>
                <a:lnTo>
                  <a:pt x="213530" y="131316"/>
                </a:lnTo>
                <a:lnTo>
                  <a:pt x="222531" y="131927"/>
                </a:lnTo>
                <a:lnTo>
                  <a:pt x="231184" y="131927"/>
                </a:lnTo>
                <a:lnTo>
                  <a:pt x="238593" y="130386"/>
                </a:lnTo>
                <a:lnTo>
                  <a:pt x="250920" y="124222"/>
                </a:lnTo>
                <a:lnTo>
                  <a:pt x="255543" y="120015"/>
                </a:lnTo>
                <a:lnTo>
                  <a:pt x="256570" y="118237"/>
                </a:lnTo>
                <a:lnTo>
                  <a:pt x="214056" y="118237"/>
                </a:lnTo>
                <a:lnTo>
                  <a:pt x="207418" y="115984"/>
                </a:lnTo>
                <a:lnTo>
                  <a:pt x="197462" y="106976"/>
                </a:lnTo>
                <a:lnTo>
                  <a:pt x="194558" y="101168"/>
                </a:lnTo>
                <a:lnTo>
                  <a:pt x="193728" y="94056"/>
                </a:lnTo>
                <a:close/>
              </a:path>
              <a:path w="401320" h="132714">
                <a:moveTo>
                  <a:pt x="254938" y="13868"/>
                </a:moveTo>
                <a:lnTo>
                  <a:pt x="229229" y="13868"/>
                </a:lnTo>
                <a:lnTo>
                  <a:pt x="235037" y="15764"/>
                </a:lnTo>
                <a:lnTo>
                  <a:pt x="239067" y="19558"/>
                </a:lnTo>
                <a:lnTo>
                  <a:pt x="243216" y="23351"/>
                </a:lnTo>
                <a:lnTo>
                  <a:pt x="245290" y="28388"/>
                </a:lnTo>
                <a:lnTo>
                  <a:pt x="245290" y="42020"/>
                </a:lnTo>
                <a:lnTo>
                  <a:pt x="212219" y="56362"/>
                </a:lnTo>
                <a:lnTo>
                  <a:pt x="207952" y="56362"/>
                </a:lnTo>
                <a:lnTo>
                  <a:pt x="207952" y="69875"/>
                </a:lnTo>
                <a:lnTo>
                  <a:pt x="212041" y="69875"/>
                </a:lnTo>
                <a:lnTo>
                  <a:pt x="220453" y="70242"/>
                </a:lnTo>
                <a:lnTo>
                  <a:pt x="247779" y="86055"/>
                </a:lnTo>
                <a:lnTo>
                  <a:pt x="247779" y="101820"/>
                </a:lnTo>
                <a:lnTo>
                  <a:pt x="245586" y="107450"/>
                </a:lnTo>
                <a:lnTo>
                  <a:pt x="236933" y="116103"/>
                </a:lnTo>
                <a:lnTo>
                  <a:pt x="230651" y="118237"/>
                </a:lnTo>
                <a:lnTo>
                  <a:pt x="256570" y="118237"/>
                </a:lnTo>
                <a:lnTo>
                  <a:pt x="258625" y="114681"/>
                </a:lnTo>
                <a:lnTo>
                  <a:pt x="261707" y="109228"/>
                </a:lnTo>
                <a:lnTo>
                  <a:pt x="263248" y="103124"/>
                </a:lnTo>
                <a:lnTo>
                  <a:pt x="263248" y="87359"/>
                </a:lnTo>
                <a:lnTo>
                  <a:pt x="260996" y="80069"/>
                </a:lnTo>
                <a:lnTo>
                  <a:pt x="251987" y="68927"/>
                </a:lnTo>
                <a:lnTo>
                  <a:pt x="245883" y="65193"/>
                </a:lnTo>
                <a:lnTo>
                  <a:pt x="238178" y="63296"/>
                </a:lnTo>
                <a:lnTo>
                  <a:pt x="238178" y="62407"/>
                </a:lnTo>
                <a:lnTo>
                  <a:pt x="244934" y="60866"/>
                </a:lnTo>
                <a:lnTo>
                  <a:pt x="250387" y="57429"/>
                </a:lnTo>
                <a:lnTo>
                  <a:pt x="254535" y="52095"/>
                </a:lnTo>
                <a:lnTo>
                  <a:pt x="258803" y="46761"/>
                </a:lnTo>
                <a:lnTo>
                  <a:pt x="260936" y="40419"/>
                </a:lnTo>
                <a:lnTo>
                  <a:pt x="260936" y="26788"/>
                </a:lnTo>
                <a:lnTo>
                  <a:pt x="259395" y="21158"/>
                </a:lnTo>
                <a:lnTo>
                  <a:pt x="256313" y="16179"/>
                </a:lnTo>
                <a:lnTo>
                  <a:pt x="254938" y="13868"/>
                </a:lnTo>
                <a:close/>
              </a:path>
              <a:path w="401320" h="132714">
                <a:moveTo>
                  <a:pt x="230236" y="0"/>
                </a:moveTo>
                <a:lnTo>
                  <a:pt x="222176" y="0"/>
                </a:lnTo>
                <a:lnTo>
                  <a:pt x="213530" y="577"/>
                </a:lnTo>
                <a:lnTo>
                  <a:pt x="181293" y="27114"/>
                </a:lnTo>
                <a:lnTo>
                  <a:pt x="180037" y="34848"/>
                </a:lnTo>
                <a:lnTo>
                  <a:pt x="195861" y="34848"/>
                </a:lnTo>
                <a:lnTo>
                  <a:pt x="196691" y="28448"/>
                </a:lnTo>
                <a:lnTo>
                  <a:pt x="199358" y="23351"/>
                </a:lnTo>
                <a:lnTo>
                  <a:pt x="208367" y="15764"/>
                </a:lnTo>
                <a:lnTo>
                  <a:pt x="214293" y="13868"/>
                </a:lnTo>
                <a:lnTo>
                  <a:pt x="254938" y="13868"/>
                </a:lnTo>
                <a:lnTo>
                  <a:pt x="253350" y="11201"/>
                </a:lnTo>
                <a:lnTo>
                  <a:pt x="248905" y="7289"/>
                </a:lnTo>
                <a:lnTo>
                  <a:pt x="242978" y="4445"/>
                </a:lnTo>
                <a:lnTo>
                  <a:pt x="237170" y="1481"/>
                </a:lnTo>
                <a:lnTo>
                  <a:pt x="230236" y="0"/>
                </a:lnTo>
                <a:close/>
              </a:path>
              <a:path w="401320" h="132714">
                <a:moveTo>
                  <a:pt x="343590" y="5511"/>
                </a:moveTo>
                <a:lnTo>
                  <a:pt x="305463" y="18180"/>
                </a:lnTo>
                <a:lnTo>
                  <a:pt x="283760" y="51784"/>
                </a:lnTo>
                <a:lnTo>
                  <a:pt x="281715" y="68986"/>
                </a:lnTo>
                <a:lnTo>
                  <a:pt x="282226" y="77820"/>
                </a:lnTo>
                <a:lnTo>
                  <a:pt x="299540" y="114369"/>
                </a:lnTo>
                <a:lnTo>
                  <a:pt x="335155" y="131605"/>
                </a:lnTo>
                <a:lnTo>
                  <a:pt x="343590" y="132105"/>
                </a:lnTo>
                <a:lnTo>
                  <a:pt x="353402" y="131505"/>
                </a:lnTo>
                <a:lnTo>
                  <a:pt x="362570" y="129705"/>
                </a:lnTo>
                <a:lnTo>
                  <a:pt x="371093" y="126704"/>
                </a:lnTo>
                <a:lnTo>
                  <a:pt x="378972" y="122504"/>
                </a:lnTo>
                <a:lnTo>
                  <a:pt x="384782" y="118059"/>
                </a:lnTo>
                <a:lnTo>
                  <a:pt x="334937" y="118059"/>
                </a:lnTo>
                <a:lnTo>
                  <a:pt x="327173" y="116044"/>
                </a:lnTo>
                <a:lnTo>
                  <a:pt x="299718" y="82854"/>
                </a:lnTo>
                <a:lnTo>
                  <a:pt x="298251" y="68986"/>
                </a:lnTo>
                <a:lnTo>
                  <a:pt x="298617" y="61763"/>
                </a:lnTo>
                <a:lnTo>
                  <a:pt x="327173" y="21750"/>
                </a:lnTo>
                <a:lnTo>
                  <a:pt x="334937" y="19735"/>
                </a:lnTo>
                <a:lnTo>
                  <a:pt x="384770" y="19735"/>
                </a:lnTo>
                <a:lnTo>
                  <a:pt x="378972" y="15290"/>
                </a:lnTo>
                <a:lnTo>
                  <a:pt x="371093" y="11012"/>
                </a:lnTo>
                <a:lnTo>
                  <a:pt x="362570" y="7956"/>
                </a:lnTo>
                <a:lnTo>
                  <a:pt x="353402" y="6122"/>
                </a:lnTo>
                <a:lnTo>
                  <a:pt x="343590" y="5511"/>
                </a:lnTo>
                <a:close/>
              </a:path>
              <a:path w="401320" h="132714">
                <a:moveTo>
                  <a:pt x="401019" y="94945"/>
                </a:moveTo>
                <a:lnTo>
                  <a:pt x="381639" y="94945"/>
                </a:lnTo>
                <a:lnTo>
                  <a:pt x="378201" y="102412"/>
                </a:lnTo>
                <a:lnTo>
                  <a:pt x="373223" y="108161"/>
                </a:lnTo>
                <a:lnTo>
                  <a:pt x="360303" y="116103"/>
                </a:lnTo>
                <a:lnTo>
                  <a:pt x="352598" y="118059"/>
                </a:lnTo>
                <a:lnTo>
                  <a:pt x="384782" y="118059"/>
                </a:lnTo>
                <a:lnTo>
                  <a:pt x="386017" y="117114"/>
                </a:lnTo>
                <a:lnTo>
                  <a:pt x="392040" y="110724"/>
                </a:lnTo>
                <a:lnTo>
                  <a:pt x="397041" y="103335"/>
                </a:lnTo>
                <a:lnTo>
                  <a:pt x="401019" y="94945"/>
                </a:lnTo>
                <a:close/>
              </a:path>
              <a:path w="401320" h="132714">
                <a:moveTo>
                  <a:pt x="384770" y="19735"/>
                </a:moveTo>
                <a:lnTo>
                  <a:pt x="352598" y="19735"/>
                </a:lnTo>
                <a:lnTo>
                  <a:pt x="360303" y="21750"/>
                </a:lnTo>
                <a:lnTo>
                  <a:pt x="366704" y="25781"/>
                </a:lnTo>
                <a:lnTo>
                  <a:pt x="373223" y="29811"/>
                </a:lnTo>
                <a:lnTo>
                  <a:pt x="378201" y="35560"/>
                </a:lnTo>
                <a:lnTo>
                  <a:pt x="381639" y="43027"/>
                </a:lnTo>
                <a:lnTo>
                  <a:pt x="401019" y="43027"/>
                </a:lnTo>
                <a:lnTo>
                  <a:pt x="397041" y="34559"/>
                </a:lnTo>
                <a:lnTo>
                  <a:pt x="392040" y="27114"/>
                </a:lnTo>
                <a:lnTo>
                  <a:pt x="386017" y="20691"/>
                </a:lnTo>
                <a:lnTo>
                  <a:pt x="384770" y="19735"/>
                </a:lnTo>
                <a:close/>
              </a:path>
            </a:pathLst>
          </a:custGeom>
          <a:solidFill>
            <a:srgbClr val="686868"/>
          </a:solidFill>
        </p:spPr>
        <p:txBody>
          <a:bodyPr wrap="square" lIns="0" tIns="0" rIns="0" bIns="0" rtlCol="0"/>
          <a:lstStyle/>
          <a:p>
            <a:endParaRPr sz="1154"/>
          </a:p>
        </p:txBody>
      </p:sp>
      <p:pic>
        <p:nvPicPr>
          <p:cNvPr id="12" name="object 12"/>
          <p:cNvPicPr/>
          <p:nvPr/>
        </p:nvPicPr>
        <p:blipFill>
          <a:blip r:embed="rId4" cstate="print"/>
          <a:stretch>
            <a:fillRect/>
          </a:stretch>
        </p:blipFill>
        <p:spPr>
          <a:xfrm>
            <a:off x="5039492" y="1580110"/>
            <a:ext cx="2592004" cy="1161044"/>
          </a:xfrm>
          <a:prstGeom prst="rect">
            <a:avLst/>
          </a:prstGeom>
        </p:spPr>
      </p:pic>
      <p:pic>
        <p:nvPicPr>
          <p:cNvPr id="13" name="object 13"/>
          <p:cNvPicPr/>
          <p:nvPr/>
        </p:nvPicPr>
        <p:blipFill>
          <a:blip r:embed="rId5" cstate="print"/>
          <a:stretch>
            <a:fillRect/>
          </a:stretch>
        </p:blipFill>
        <p:spPr>
          <a:xfrm>
            <a:off x="4971451" y="2796516"/>
            <a:ext cx="2737102" cy="87802"/>
          </a:xfrm>
          <a:prstGeom prst="rect">
            <a:avLst/>
          </a:prstGeom>
        </p:spPr>
      </p:pic>
      <p:grpSp>
        <p:nvGrpSpPr>
          <p:cNvPr id="14" name="object 14"/>
          <p:cNvGrpSpPr/>
          <p:nvPr/>
        </p:nvGrpSpPr>
        <p:grpSpPr>
          <a:xfrm>
            <a:off x="4642137" y="4048012"/>
            <a:ext cx="1441646" cy="244347"/>
            <a:chOff x="1511300" y="6311900"/>
            <a:chExt cx="2247900" cy="381000"/>
          </a:xfrm>
        </p:grpSpPr>
        <p:sp>
          <p:nvSpPr>
            <p:cNvPr id="15" name="object 15"/>
            <p:cNvSpPr/>
            <p:nvPr/>
          </p:nvSpPr>
          <p:spPr>
            <a:xfrm>
              <a:off x="1511300" y="6311900"/>
              <a:ext cx="2247900" cy="381000"/>
            </a:xfrm>
            <a:custGeom>
              <a:avLst/>
              <a:gdLst/>
              <a:ahLst/>
              <a:cxnLst/>
              <a:rect l="l" t="t" r="r" b="b"/>
              <a:pathLst>
                <a:path w="2247900" h="381000">
                  <a:moveTo>
                    <a:pt x="2247900" y="0"/>
                  </a:moveTo>
                  <a:lnTo>
                    <a:pt x="0" y="0"/>
                  </a:lnTo>
                  <a:lnTo>
                    <a:pt x="0" y="381000"/>
                  </a:lnTo>
                  <a:lnTo>
                    <a:pt x="2247900" y="381000"/>
                  </a:lnTo>
                  <a:lnTo>
                    <a:pt x="2247900" y="0"/>
                  </a:lnTo>
                  <a:close/>
                </a:path>
              </a:pathLst>
            </a:custGeom>
            <a:solidFill>
              <a:srgbClr val="000000"/>
            </a:solidFill>
          </p:spPr>
          <p:txBody>
            <a:bodyPr wrap="square" lIns="0" tIns="0" rIns="0" bIns="0" rtlCol="0"/>
            <a:lstStyle/>
            <a:p>
              <a:endParaRPr sz="1154"/>
            </a:p>
          </p:txBody>
        </p:sp>
        <p:pic>
          <p:nvPicPr>
            <p:cNvPr id="16" name="object 16"/>
            <p:cNvPicPr/>
            <p:nvPr/>
          </p:nvPicPr>
          <p:blipFill>
            <a:blip r:embed="rId6" cstate="print"/>
            <a:stretch>
              <a:fillRect/>
            </a:stretch>
          </p:blipFill>
          <p:spPr>
            <a:xfrm>
              <a:off x="1726200" y="6440373"/>
              <a:ext cx="1819906" cy="126771"/>
            </a:xfrm>
            <a:prstGeom prst="rect">
              <a:avLst/>
            </a:prstGeom>
          </p:spPr>
        </p:pic>
      </p:grpSp>
      <p:sp>
        <p:nvSpPr>
          <p:cNvPr id="17" name="object 17"/>
          <p:cNvSpPr/>
          <p:nvPr/>
        </p:nvSpPr>
        <p:spPr>
          <a:xfrm>
            <a:off x="4652059" y="4346114"/>
            <a:ext cx="570550" cy="61087"/>
          </a:xfrm>
          <a:custGeom>
            <a:avLst/>
            <a:gdLst/>
            <a:ahLst/>
            <a:cxnLst/>
            <a:rect l="l" t="t" r="r" b="b"/>
            <a:pathLst>
              <a:path w="889635" h="95250">
                <a:moveTo>
                  <a:pt x="50037" y="5461"/>
                </a:moveTo>
                <a:lnTo>
                  <a:pt x="0" y="5461"/>
                </a:lnTo>
                <a:lnTo>
                  <a:pt x="0" y="93980"/>
                </a:lnTo>
                <a:lnTo>
                  <a:pt x="11556" y="93980"/>
                </a:lnTo>
                <a:lnTo>
                  <a:pt x="11556" y="54102"/>
                </a:lnTo>
                <a:lnTo>
                  <a:pt x="42799" y="54102"/>
                </a:lnTo>
                <a:lnTo>
                  <a:pt x="42799" y="44704"/>
                </a:lnTo>
                <a:lnTo>
                  <a:pt x="11556" y="44704"/>
                </a:lnTo>
                <a:lnTo>
                  <a:pt x="11556" y="14859"/>
                </a:lnTo>
                <a:lnTo>
                  <a:pt x="50037" y="14859"/>
                </a:lnTo>
                <a:lnTo>
                  <a:pt x="50037" y="5461"/>
                </a:lnTo>
                <a:close/>
              </a:path>
              <a:path w="889635" h="95250">
                <a:moveTo>
                  <a:pt x="101461" y="23240"/>
                </a:moveTo>
                <a:lnTo>
                  <a:pt x="88253" y="23240"/>
                </a:lnTo>
                <a:lnTo>
                  <a:pt x="82284" y="24722"/>
                </a:lnTo>
                <a:lnTo>
                  <a:pt x="76950" y="27686"/>
                </a:lnTo>
                <a:lnTo>
                  <a:pt x="71616" y="30564"/>
                </a:lnTo>
                <a:lnTo>
                  <a:pt x="59678" y="66251"/>
                </a:lnTo>
                <a:lnTo>
                  <a:pt x="61159" y="72601"/>
                </a:lnTo>
                <a:lnTo>
                  <a:pt x="87829" y="95123"/>
                </a:lnTo>
                <a:lnTo>
                  <a:pt x="100953" y="95123"/>
                </a:lnTo>
                <a:lnTo>
                  <a:pt x="106964" y="93641"/>
                </a:lnTo>
                <a:lnTo>
                  <a:pt x="117801" y="87714"/>
                </a:lnTo>
                <a:lnTo>
                  <a:pt x="120609" y="84963"/>
                </a:lnTo>
                <a:lnTo>
                  <a:pt x="90200" y="84963"/>
                </a:lnTo>
                <a:lnTo>
                  <a:pt x="86390" y="84031"/>
                </a:lnTo>
                <a:lnTo>
                  <a:pt x="71489" y="64727"/>
                </a:lnTo>
                <a:lnTo>
                  <a:pt x="71489" y="53467"/>
                </a:lnTo>
                <a:lnTo>
                  <a:pt x="72547" y="48725"/>
                </a:lnTo>
                <a:lnTo>
                  <a:pt x="76780" y="40936"/>
                </a:lnTo>
                <a:lnTo>
                  <a:pt x="79574" y="38057"/>
                </a:lnTo>
                <a:lnTo>
                  <a:pt x="83046" y="36195"/>
                </a:lnTo>
                <a:lnTo>
                  <a:pt x="86602" y="34247"/>
                </a:lnTo>
                <a:lnTo>
                  <a:pt x="90496" y="33274"/>
                </a:lnTo>
                <a:lnTo>
                  <a:pt x="120835" y="33274"/>
                </a:lnTo>
                <a:lnTo>
                  <a:pt x="118098" y="30564"/>
                </a:lnTo>
                <a:lnTo>
                  <a:pt x="112764" y="27686"/>
                </a:lnTo>
                <a:lnTo>
                  <a:pt x="107430" y="24722"/>
                </a:lnTo>
                <a:lnTo>
                  <a:pt x="101461" y="23240"/>
                </a:lnTo>
                <a:close/>
              </a:path>
              <a:path w="889635" h="95250">
                <a:moveTo>
                  <a:pt x="120835" y="33274"/>
                </a:moveTo>
                <a:lnTo>
                  <a:pt x="98878" y="33274"/>
                </a:lnTo>
                <a:lnTo>
                  <a:pt x="102731" y="34247"/>
                </a:lnTo>
                <a:lnTo>
                  <a:pt x="106287" y="36195"/>
                </a:lnTo>
                <a:lnTo>
                  <a:pt x="109843" y="38057"/>
                </a:lnTo>
                <a:lnTo>
                  <a:pt x="112721" y="40936"/>
                </a:lnTo>
                <a:lnTo>
                  <a:pt x="117124" y="48725"/>
                </a:lnTo>
                <a:lnTo>
                  <a:pt x="118225" y="53467"/>
                </a:lnTo>
                <a:lnTo>
                  <a:pt x="118204" y="64727"/>
                </a:lnTo>
                <a:lnTo>
                  <a:pt x="117082" y="69384"/>
                </a:lnTo>
                <a:lnTo>
                  <a:pt x="114724" y="73406"/>
                </a:lnTo>
                <a:lnTo>
                  <a:pt x="112594" y="77173"/>
                </a:lnTo>
                <a:lnTo>
                  <a:pt x="109673" y="80094"/>
                </a:lnTo>
                <a:lnTo>
                  <a:pt x="102392" y="83989"/>
                </a:lnTo>
                <a:lnTo>
                  <a:pt x="98497" y="84963"/>
                </a:lnTo>
                <a:lnTo>
                  <a:pt x="120609" y="84963"/>
                </a:lnTo>
                <a:lnTo>
                  <a:pt x="122077" y="83523"/>
                </a:lnTo>
                <a:lnTo>
                  <a:pt x="128427" y="72601"/>
                </a:lnTo>
                <a:lnTo>
                  <a:pt x="130036" y="66251"/>
                </a:lnTo>
                <a:lnTo>
                  <a:pt x="130036" y="51858"/>
                </a:lnTo>
                <a:lnTo>
                  <a:pt x="128469" y="45550"/>
                </a:lnTo>
                <a:lnTo>
                  <a:pt x="125337" y="40132"/>
                </a:lnTo>
                <a:lnTo>
                  <a:pt x="122289" y="34713"/>
                </a:lnTo>
                <a:lnTo>
                  <a:pt x="120835" y="33274"/>
                </a:lnTo>
                <a:close/>
              </a:path>
              <a:path w="889635" h="95250">
                <a:moveTo>
                  <a:pt x="156788" y="24384"/>
                </a:moveTo>
                <a:lnTo>
                  <a:pt x="145231" y="24384"/>
                </a:lnTo>
                <a:lnTo>
                  <a:pt x="145231" y="93980"/>
                </a:lnTo>
                <a:lnTo>
                  <a:pt x="156788" y="93980"/>
                </a:lnTo>
                <a:lnTo>
                  <a:pt x="156788" y="48217"/>
                </a:lnTo>
                <a:lnTo>
                  <a:pt x="158566" y="42672"/>
                </a:lnTo>
                <a:lnTo>
                  <a:pt x="162243" y="38735"/>
                </a:lnTo>
                <a:lnTo>
                  <a:pt x="165763" y="35052"/>
                </a:lnTo>
                <a:lnTo>
                  <a:pt x="167710" y="34290"/>
                </a:lnTo>
                <a:lnTo>
                  <a:pt x="156788" y="34290"/>
                </a:lnTo>
                <a:lnTo>
                  <a:pt x="156788" y="24384"/>
                </a:lnTo>
                <a:close/>
              </a:path>
              <a:path w="889635" h="95250">
                <a:moveTo>
                  <a:pt x="202076" y="33147"/>
                </a:moveTo>
                <a:lnTo>
                  <a:pt x="182738" y="33147"/>
                </a:lnTo>
                <a:lnTo>
                  <a:pt x="187480" y="35009"/>
                </a:lnTo>
                <a:lnTo>
                  <a:pt x="191072" y="38862"/>
                </a:lnTo>
                <a:lnTo>
                  <a:pt x="194422" y="42375"/>
                </a:lnTo>
                <a:lnTo>
                  <a:pt x="196158" y="47667"/>
                </a:lnTo>
                <a:lnTo>
                  <a:pt x="196158" y="93980"/>
                </a:lnTo>
                <a:lnTo>
                  <a:pt x="207588" y="93980"/>
                </a:lnTo>
                <a:lnTo>
                  <a:pt x="207588" y="43307"/>
                </a:lnTo>
                <a:lnTo>
                  <a:pt x="204963" y="35941"/>
                </a:lnTo>
                <a:lnTo>
                  <a:pt x="202076" y="33147"/>
                </a:lnTo>
                <a:close/>
              </a:path>
              <a:path w="889635" h="95250">
                <a:moveTo>
                  <a:pt x="187607" y="23114"/>
                </a:moveTo>
                <a:lnTo>
                  <a:pt x="174399" y="23114"/>
                </a:lnTo>
                <a:lnTo>
                  <a:pt x="170038" y="24087"/>
                </a:lnTo>
                <a:lnTo>
                  <a:pt x="166059" y="26035"/>
                </a:lnTo>
                <a:lnTo>
                  <a:pt x="162164" y="27982"/>
                </a:lnTo>
                <a:lnTo>
                  <a:pt x="159074" y="30734"/>
                </a:lnTo>
                <a:lnTo>
                  <a:pt x="156788" y="34290"/>
                </a:lnTo>
                <a:lnTo>
                  <a:pt x="167710" y="34290"/>
                </a:lnTo>
                <a:lnTo>
                  <a:pt x="170631" y="33147"/>
                </a:lnTo>
                <a:lnTo>
                  <a:pt x="202076" y="33147"/>
                </a:lnTo>
                <a:lnTo>
                  <a:pt x="199714" y="30861"/>
                </a:lnTo>
                <a:lnTo>
                  <a:pt x="194465" y="25696"/>
                </a:lnTo>
                <a:lnTo>
                  <a:pt x="187607" y="23114"/>
                </a:lnTo>
                <a:close/>
              </a:path>
              <a:path w="889635" h="95250">
                <a:moveTo>
                  <a:pt x="240563" y="33909"/>
                </a:moveTo>
                <a:lnTo>
                  <a:pt x="229006" y="33909"/>
                </a:lnTo>
                <a:lnTo>
                  <a:pt x="229006" y="81703"/>
                </a:lnTo>
                <a:lnTo>
                  <a:pt x="230615" y="86571"/>
                </a:lnTo>
                <a:lnTo>
                  <a:pt x="237050" y="92498"/>
                </a:lnTo>
                <a:lnTo>
                  <a:pt x="241876" y="93980"/>
                </a:lnTo>
                <a:lnTo>
                  <a:pt x="258724" y="93980"/>
                </a:lnTo>
                <a:lnTo>
                  <a:pt x="258724" y="84201"/>
                </a:lnTo>
                <a:lnTo>
                  <a:pt x="246659" y="84201"/>
                </a:lnTo>
                <a:lnTo>
                  <a:pt x="244162" y="83523"/>
                </a:lnTo>
                <a:lnTo>
                  <a:pt x="242722" y="82169"/>
                </a:lnTo>
                <a:lnTo>
                  <a:pt x="241283" y="80729"/>
                </a:lnTo>
                <a:lnTo>
                  <a:pt x="240563" y="78316"/>
                </a:lnTo>
                <a:lnTo>
                  <a:pt x="240563" y="33909"/>
                </a:lnTo>
                <a:close/>
              </a:path>
              <a:path w="889635" h="95250">
                <a:moveTo>
                  <a:pt x="258724" y="24384"/>
                </a:moveTo>
                <a:lnTo>
                  <a:pt x="219989" y="24384"/>
                </a:lnTo>
                <a:lnTo>
                  <a:pt x="219989" y="33909"/>
                </a:lnTo>
                <a:lnTo>
                  <a:pt x="258724" y="33909"/>
                </a:lnTo>
                <a:lnTo>
                  <a:pt x="258724" y="24384"/>
                </a:lnTo>
                <a:close/>
              </a:path>
              <a:path w="889635" h="95250">
                <a:moveTo>
                  <a:pt x="240563" y="6858"/>
                </a:moveTo>
                <a:lnTo>
                  <a:pt x="229006" y="6858"/>
                </a:lnTo>
                <a:lnTo>
                  <a:pt x="229006" y="24384"/>
                </a:lnTo>
                <a:lnTo>
                  <a:pt x="240563" y="24384"/>
                </a:lnTo>
                <a:lnTo>
                  <a:pt x="240563" y="6858"/>
                </a:lnTo>
                <a:close/>
              </a:path>
              <a:path w="889635" h="95250">
                <a:moveTo>
                  <a:pt x="309430" y="23240"/>
                </a:moveTo>
                <a:lnTo>
                  <a:pt x="296053" y="23240"/>
                </a:lnTo>
                <a:lnTo>
                  <a:pt x="290041" y="24722"/>
                </a:lnTo>
                <a:lnTo>
                  <a:pt x="279627" y="30564"/>
                </a:lnTo>
                <a:lnTo>
                  <a:pt x="275606" y="34713"/>
                </a:lnTo>
                <a:lnTo>
                  <a:pt x="269848" y="45550"/>
                </a:lnTo>
                <a:lnTo>
                  <a:pt x="268409" y="51858"/>
                </a:lnTo>
                <a:lnTo>
                  <a:pt x="268409" y="66251"/>
                </a:lnTo>
                <a:lnTo>
                  <a:pt x="296222" y="95123"/>
                </a:lnTo>
                <a:lnTo>
                  <a:pt x="311123" y="95123"/>
                </a:lnTo>
                <a:lnTo>
                  <a:pt x="318066" y="93048"/>
                </a:lnTo>
                <a:lnTo>
                  <a:pt x="323654" y="88900"/>
                </a:lnTo>
                <a:lnTo>
                  <a:pt x="328348" y="85344"/>
                </a:lnTo>
                <a:lnTo>
                  <a:pt x="296730" y="85344"/>
                </a:lnTo>
                <a:lnTo>
                  <a:pt x="291523" y="83439"/>
                </a:lnTo>
                <a:lnTo>
                  <a:pt x="287113" y="79544"/>
                </a:lnTo>
                <a:lnTo>
                  <a:pt x="282972" y="75734"/>
                </a:lnTo>
                <a:lnTo>
                  <a:pt x="280643" y="70358"/>
                </a:lnTo>
                <a:lnTo>
                  <a:pt x="280220" y="63500"/>
                </a:lnTo>
                <a:lnTo>
                  <a:pt x="335846" y="63500"/>
                </a:lnTo>
                <a:lnTo>
                  <a:pt x="336100" y="61044"/>
                </a:lnTo>
                <a:lnTo>
                  <a:pt x="336227" y="54102"/>
                </a:lnTo>
                <a:lnTo>
                  <a:pt x="280347" y="54102"/>
                </a:lnTo>
                <a:lnTo>
                  <a:pt x="280940" y="47498"/>
                </a:lnTo>
                <a:lnTo>
                  <a:pt x="283268" y="42333"/>
                </a:lnTo>
                <a:lnTo>
                  <a:pt x="287332" y="38608"/>
                </a:lnTo>
                <a:lnTo>
                  <a:pt x="291481" y="34882"/>
                </a:lnTo>
                <a:lnTo>
                  <a:pt x="296476" y="33020"/>
                </a:lnTo>
                <a:lnTo>
                  <a:pt x="327959" y="33020"/>
                </a:lnTo>
                <a:lnTo>
                  <a:pt x="325432" y="30437"/>
                </a:lnTo>
                <a:lnTo>
                  <a:pt x="315272" y="24680"/>
                </a:lnTo>
                <a:lnTo>
                  <a:pt x="309430" y="23240"/>
                </a:lnTo>
                <a:close/>
              </a:path>
              <a:path w="889635" h="95250">
                <a:moveTo>
                  <a:pt x="334830" y="72517"/>
                </a:moveTo>
                <a:lnTo>
                  <a:pt x="322384" y="72517"/>
                </a:lnTo>
                <a:lnTo>
                  <a:pt x="321029" y="76411"/>
                </a:lnTo>
                <a:lnTo>
                  <a:pt x="318659" y="79544"/>
                </a:lnTo>
                <a:lnTo>
                  <a:pt x="311970" y="84201"/>
                </a:lnTo>
                <a:lnTo>
                  <a:pt x="307821" y="85344"/>
                </a:lnTo>
                <a:lnTo>
                  <a:pt x="328348" y="85344"/>
                </a:lnTo>
                <a:lnTo>
                  <a:pt x="329242" y="84666"/>
                </a:lnTo>
                <a:lnTo>
                  <a:pt x="332967" y="79205"/>
                </a:lnTo>
                <a:lnTo>
                  <a:pt x="334830" y="72517"/>
                </a:lnTo>
                <a:close/>
              </a:path>
              <a:path w="889635" h="95250">
                <a:moveTo>
                  <a:pt x="327959" y="33020"/>
                </a:moveTo>
                <a:lnTo>
                  <a:pt x="306382" y="33020"/>
                </a:lnTo>
                <a:lnTo>
                  <a:pt x="310065" y="33866"/>
                </a:lnTo>
                <a:lnTo>
                  <a:pt x="313367" y="35560"/>
                </a:lnTo>
                <a:lnTo>
                  <a:pt x="316754" y="37168"/>
                </a:lnTo>
                <a:lnTo>
                  <a:pt x="319421" y="39581"/>
                </a:lnTo>
                <a:lnTo>
                  <a:pt x="321368" y="42799"/>
                </a:lnTo>
                <a:lnTo>
                  <a:pt x="323315" y="45931"/>
                </a:lnTo>
                <a:lnTo>
                  <a:pt x="324289" y="49699"/>
                </a:lnTo>
                <a:lnTo>
                  <a:pt x="324289" y="54102"/>
                </a:lnTo>
                <a:lnTo>
                  <a:pt x="336227" y="54102"/>
                </a:lnTo>
                <a:lnTo>
                  <a:pt x="336112" y="49699"/>
                </a:lnTo>
                <a:lnTo>
                  <a:pt x="334830" y="44492"/>
                </a:lnTo>
                <a:lnTo>
                  <a:pt x="332036" y="39497"/>
                </a:lnTo>
                <a:lnTo>
                  <a:pt x="329327" y="34417"/>
                </a:lnTo>
                <a:lnTo>
                  <a:pt x="327959" y="33020"/>
                </a:lnTo>
                <a:close/>
              </a:path>
              <a:path w="889635" h="95250">
                <a:moveTo>
                  <a:pt x="357282" y="78994"/>
                </a:moveTo>
                <a:lnTo>
                  <a:pt x="352964" y="78994"/>
                </a:lnTo>
                <a:lnTo>
                  <a:pt x="351101" y="79756"/>
                </a:lnTo>
                <a:lnTo>
                  <a:pt x="348053" y="82804"/>
                </a:lnTo>
                <a:lnTo>
                  <a:pt x="347291" y="84666"/>
                </a:lnTo>
                <a:lnTo>
                  <a:pt x="347291" y="89069"/>
                </a:lnTo>
                <a:lnTo>
                  <a:pt x="348053" y="90932"/>
                </a:lnTo>
                <a:lnTo>
                  <a:pt x="351101" y="93980"/>
                </a:lnTo>
                <a:lnTo>
                  <a:pt x="352964" y="94742"/>
                </a:lnTo>
                <a:lnTo>
                  <a:pt x="357282" y="94742"/>
                </a:lnTo>
                <a:lnTo>
                  <a:pt x="359060" y="93980"/>
                </a:lnTo>
                <a:lnTo>
                  <a:pt x="360499" y="92456"/>
                </a:lnTo>
                <a:lnTo>
                  <a:pt x="362023" y="90932"/>
                </a:lnTo>
                <a:lnTo>
                  <a:pt x="362785" y="89069"/>
                </a:lnTo>
                <a:lnTo>
                  <a:pt x="362785" y="84666"/>
                </a:lnTo>
                <a:lnTo>
                  <a:pt x="362023" y="82804"/>
                </a:lnTo>
                <a:lnTo>
                  <a:pt x="360499" y="81280"/>
                </a:lnTo>
                <a:lnTo>
                  <a:pt x="359060" y="79756"/>
                </a:lnTo>
                <a:lnTo>
                  <a:pt x="357282" y="78994"/>
                </a:lnTo>
                <a:close/>
              </a:path>
              <a:path w="889635" h="95250">
                <a:moveTo>
                  <a:pt x="357282" y="24638"/>
                </a:moveTo>
                <a:lnTo>
                  <a:pt x="352964" y="24638"/>
                </a:lnTo>
                <a:lnTo>
                  <a:pt x="351101" y="25400"/>
                </a:lnTo>
                <a:lnTo>
                  <a:pt x="348053" y="28448"/>
                </a:lnTo>
                <a:lnTo>
                  <a:pt x="347291" y="30310"/>
                </a:lnTo>
                <a:lnTo>
                  <a:pt x="347291" y="34713"/>
                </a:lnTo>
                <a:lnTo>
                  <a:pt x="348053" y="36576"/>
                </a:lnTo>
                <a:lnTo>
                  <a:pt x="351101" y="39624"/>
                </a:lnTo>
                <a:lnTo>
                  <a:pt x="352964" y="40386"/>
                </a:lnTo>
                <a:lnTo>
                  <a:pt x="357282" y="40386"/>
                </a:lnTo>
                <a:lnTo>
                  <a:pt x="359060" y="39624"/>
                </a:lnTo>
                <a:lnTo>
                  <a:pt x="360499" y="38100"/>
                </a:lnTo>
                <a:lnTo>
                  <a:pt x="362023" y="36576"/>
                </a:lnTo>
                <a:lnTo>
                  <a:pt x="362785" y="34713"/>
                </a:lnTo>
                <a:lnTo>
                  <a:pt x="362785" y="30310"/>
                </a:lnTo>
                <a:lnTo>
                  <a:pt x="362023" y="28448"/>
                </a:lnTo>
                <a:lnTo>
                  <a:pt x="360499" y="26924"/>
                </a:lnTo>
                <a:lnTo>
                  <a:pt x="359060" y="25400"/>
                </a:lnTo>
                <a:lnTo>
                  <a:pt x="357282" y="24638"/>
                </a:lnTo>
                <a:close/>
              </a:path>
              <a:path w="889635" h="95250">
                <a:moveTo>
                  <a:pt x="437777" y="68580"/>
                </a:moveTo>
                <a:lnTo>
                  <a:pt x="426728" y="68580"/>
                </a:lnTo>
                <a:lnTo>
                  <a:pt x="421267" y="93980"/>
                </a:lnTo>
                <a:lnTo>
                  <a:pt x="432316" y="93980"/>
                </a:lnTo>
                <a:lnTo>
                  <a:pt x="437777" y="68580"/>
                </a:lnTo>
                <a:close/>
              </a:path>
              <a:path w="889635" h="95250">
                <a:moveTo>
                  <a:pt x="475496" y="68580"/>
                </a:moveTo>
                <a:lnTo>
                  <a:pt x="464447" y="68580"/>
                </a:lnTo>
                <a:lnTo>
                  <a:pt x="458986" y="93980"/>
                </a:lnTo>
                <a:lnTo>
                  <a:pt x="470035" y="93980"/>
                </a:lnTo>
                <a:lnTo>
                  <a:pt x="475496" y="68580"/>
                </a:lnTo>
                <a:close/>
              </a:path>
              <a:path w="889635" h="95250">
                <a:moveTo>
                  <a:pt x="495181" y="58420"/>
                </a:moveTo>
                <a:lnTo>
                  <a:pt x="406789" y="58420"/>
                </a:lnTo>
                <a:lnTo>
                  <a:pt x="406789" y="68580"/>
                </a:lnTo>
                <a:lnTo>
                  <a:pt x="495181" y="68580"/>
                </a:lnTo>
                <a:lnTo>
                  <a:pt x="495181" y="58420"/>
                </a:lnTo>
                <a:close/>
              </a:path>
              <a:path w="889635" h="95250">
                <a:moveTo>
                  <a:pt x="444762" y="35560"/>
                </a:moveTo>
                <a:lnTo>
                  <a:pt x="433713" y="35560"/>
                </a:lnTo>
                <a:lnTo>
                  <a:pt x="428887" y="58420"/>
                </a:lnTo>
                <a:lnTo>
                  <a:pt x="439936" y="58420"/>
                </a:lnTo>
                <a:lnTo>
                  <a:pt x="444762" y="35560"/>
                </a:lnTo>
                <a:close/>
              </a:path>
              <a:path w="889635" h="95250">
                <a:moveTo>
                  <a:pt x="482481" y="35560"/>
                </a:moveTo>
                <a:lnTo>
                  <a:pt x="471432" y="35560"/>
                </a:lnTo>
                <a:lnTo>
                  <a:pt x="466606" y="58420"/>
                </a:lnTo>
                <a:lnTo>
                  <a:pt x="477655" y="58420"/>
                </a:lnTo>
                <a:lnTo>
                  <a:pt x="482481" y="35560"/>
                </a:lnTo>
                <a:close/>
              </a:path>
              <a:path w="889635" h="95250">
                <a:moveTo>
                  <a:pt x="502293" y="25400"/>
                </a:moveTo>
                <a:lnTo>
                  <a:pt x="414028" y="25400"/>
                </a:lnTo>
                <a:lnTo>
                  <a:pt x="414028" y="35560"/>
                </a:lnTo>
                <a:lnTo>
                  <a:pt x="502293" y="35560"/>
                </a:lnTo>
                <a:lnTo>
                  <a:pt x="502293" y="25400"/>
                </a:lnTo>
                <a:close/>
              </a:path>
              <a:path w="889635" h="95250">
                <a:moveTo>
                  <a:pt x="452382" y="0"/>
                </a:moveTo>
                <a:lnTo>
                  <a:pt x="441333" y="0"/>
                </a:lnTo>
                <a:lnTo>
                  <a:pt x="435872" y="25400"/>
                </a:lnTo>
                <a:lnTo>
                  <a:pt x="446921" y="25400"/>
                </a:lnTo>
                <a:lnTo>
                  <a:pt x="452382" y="0"/>
                </a:lnTo>
                <a:close/>
              </a:path>
              <a:path w="889635" h="95250">
                <a:moveTo>
                  <a:pt x="490101" y="0"/>
                </a:moveTo>
                <a:lnTo>
                  <a:pt x="479052" y="0"/>
                </a:lnTo>
                <a:lnTo>
                  <a:pt x="473591" y="25400"/>
                </a:lnTo>
                <a:lnTo>
                  <a:pt x="484640" y="25400"/>
                </a:lnTo>
                <a:lnTo>
                  <a:pt x="490101" y="0"/>
                </a:lnTo>
                <a:close/>
              </a:path>
              <a:path w="889635" h="95250">
                <a:moveTo>
                  <a:pt x="569076" y="5461"/>
                </a:moveTo>
                <a:lnTo>
                  <a:pt x="519038" y="5461"/>
                </a:lnTo>
                <a:lnTo>
                  <a:pt x="519038" y="93980"/>
                </a:lnTo>
                <a:lnTo>
                  <a:pt x="530595" y="93980"/>
                </a:lnTo>
                <a:lnTo>
                  <a:pt x="530595" y="54102"/>
                </a:lnTo>
                <a:lnTo>
                  <a:pt x="561837" y="54102"/>
                </a:lnTo>
                <a:lnTo>
                  <a:pt x="561837" y="44704"/>
                </a:lnTo>
                <a:lnTo>
                  <a:pt x="530595" y="44704"/>
                </a:lnTo>
                <a:lnTo>
                  <a:pt x="530595" y="14859"/>
                </a:lnTo>
                <a:lnTo>
                  <a:pt x="569076" y="14859"/>
                </a:lnTo>
                <a:lnTo>
                  <a:pt x="569076" y="5461"/>
                </a:lnTo>
                <a:close/>
              </a:path>
              <a:path w="889635" h="95250">
                <a:moveTo>
                  <a:pt x="633072" y="5461"/>
                </a:moveTo>
                <a:lnTo>
                  <a:pt x="583034" y="5461"/>
                </a:lnTo>
                <a:lnTo>
                  <a:pt x="583034" y="93980"/>
                </a:lnTo>
                <a:lnTo>
                  <a:pt x="594591" y="93980"/>
                </a:lnTo>
                <a:lnTo>
                  <a:pt x="594591" y="54102"/>
                </a:lnTo>
                <a:lnTo>
                  <a:pt x="625833" y="54102"/>
                </a:lnTo>
                <a:lnTo>
                  <a:pt x="625833" y="44704"/>
                </a:lnTo>
                <a:lnTo>
                  <a:pt x="594591" y="44704"/>
                </a:lnTo>
                <a:lnTo>
                  <a:pt x="594591" y="14859"/>
                </a:lnTo>
                <a:lnTo>
                  <a:pt x="633072" y="14859"/>
                </a:lnTo>
                <a:lnTo>
                  <a:pt x="633072" y="5461"/>
                </a:lnTo>
                <a:close/>
              </a:path>
              <a:path w="889635" h="95250">
                <a:moveTo>
                  <a:pt x="697068" y="5461"/>
                </a:moveTo>
                <a:lnTo>
                  <a:pt x="647030" y="5461"/>
                </a:lnTo>
                <a:lnTo>
                  <a:pt x="647030" y="93980"/>
                </a:lnTo>
                <a:lnTo>
                  <a:pt x="658587" y="93980"/>
                </a:lnTo>
                <a:lnTo>
                  <a:pt x="658587" y="54102"/>
                </a:lnTo>
                <a:lnTo>
                  <a:pt x="689829" y="54102"/>
                </a:lnTo>
                <a:lnTo>
                  <a:pt x="689829" y="44704"/>
                </a:lnTo>
                <a:lnTo>
                  <a:pt x="658587" y="44704"/>
                </a:lnTo>
                <a:lnTo>
                  <a:pt x="658587" y="14859"/>
                </a:lnTo>
                <a:lnTo>
                  <a:pt x="697068" y="14859"/>
                </a:lnTo>
                <a:lnTo>
                  <a:pt x="697068" y="5461"/>
                </a:lnTo>
                <a:close/>
              </a:path>
              <a:path w="889635" h="95250">
                <a:moveTo>
                  <a:pt x="761064" y="5461"/>
                </a:moveTo>
                <a:lnTo>
                  <a:pt x="711026" y="5461"/>
                </a:lnTo>
                <a:lnTo>
                  <a:pt x="711026" y="93980"/>
                </a:lnTo>
                <a:lnTo>
                  <a:pt x="722583" y="93980"/>
                </a:lnTo>
                <a:lnTo>
                  <a:pt x="722583" y="54102"/>
                </a:lnTo>
                <a:lnTo>
                  <a:pt x="753825" y="54102"/>
                </a:lnTo>
                <a:lnTo>
                  <a:pt x="753825" y="44704"/>
                </a:lnTo>
                <a:lnTo>
                  <a:pt x="722583" y="44704"/>
                </a:lnTo>
                <a:lnTo>
                  <a:pt x="722583" y="14859"/>
                </a:lnTo>
                <a:lnTo>
                  <a:pt x="761064" y="14859"/>
                </a:lnTo>
                <a:lnTo>
                  <a:pt x="761064" y="5461"/>
                </a:lnTo>
                <a:close/>
              </a:path>
              <a:path w="889635" h="95250">
                <a:moveTo>
                  <a:pt x="825060" y="5461"/>
                </a:moveTo>
                <a:lnTo>
                  <a:pt x="775022" y="5461"/>
                </a:lnTo>
                <a:lnTo>
                  <a:pt x="775022" y="93980"/>
                </a:lnTo>
                <a:lnTo>
                  <a:pt x="786579" y="93980"/>
                </a:lnTo>
                <a:lnTo>
                  <a:pt x="786579" y="54102"/>
                </a:lnTo>
                <a:lnTo>
                  <a:pt x="817821" y="54102"/>
                </a:lnTo>
                <a:lnTo>
                  <a:pt x="817821" y="44704"/>
                </a:lnTo>
                <a:lnTo>
                  <a:pt x="786579" y="44704"/>
                </a:lnTo>
                <a:lnTo>
                  <a:pt x="786579" y="14859"/>
                </a:lnTo>
                <a:lnTo>
                  <a:pt x="825060" y="14859"/>
                </a:lnTo>
                <a:lnTo>
                  <a:pt x="825060" y="5461"/>
                </a:lnTo>
                <a:close/>
              </a:path>
              <a:path w="889635" h="95250">
                <a:moveTo>
                  <a:pt x="889056" y="5461"/>
                </a:moveTo>
                <a:lnTo>
                  <a:pt x="839018" y="5461"/>
                </a:lnTo>
                <a:lnTo>
                  <a:pt x="839018" y="93980"/>
                </a:lnTo>
                <a:lnTo>
                  <a:pt x="850575" y="93980"/>
                </a:lnTo>
                <a:lnTo>
                  <a:pt x="850575" y="54102"/>
                </a:lnTo>
                <a:lnTo>
                  <a:pt x="881817" y="54102"/>
                </a:lnTo>
                <a:lnTo>
                  <a:pt x="881817" y="44704"/>
                </a:lnTo>
                <a:lnTo>
                  <a:pt x="850575" y="44704"/>
                </a:lnTo>
                <a:lnTo>
                  <a:pt x="850575" y="14859"/>
                </a:lnTo>
                <a:lnTo>
                  <a:pt x="889056" y="14859"/>
                </a:lnTo>
                <a:lnTo>
                  <a:pt x="889056" y="5461"/>
                </a:lnTo>
                <a:close/>
              </a:path>
            </a:pathLst>
          </a:custGeom>
          <a:solidFill>
            <a:srgbClr val="686868"/>
          </a:solidFill>
        </p:spPr>
        <p:txBody>
          <a:bodyPr wrap="square" lIns="0" tIns="0" rIns="0" bIns="0" rtlCol="0"/>
          <a:lstStyle/>
          <a:p>
            <a:endParaRPr sz="1154"/>
          </a:p>
        </p:txBody>
      </p:sp>
      <p:pic>
        <p:nvPicPr>
          <p:cNvPr id="18" name="object 18"/>
          <p:cNvPicPr/>
          <p:nvPr/>
        </p:nvPicPr>
        <p:blipFill>
          <a:blip r:embed="rId7" cstate="print"/>
          <a:stretch>
            <a:fillRect/>
          </a:stretch>
        </p:blipFill>
        <p:spPr>
          <a:xfrm>
            <a:off x="5423350" y="4346115"/>
            <a:ext cx="655307" cy="61005"/>
          </a:xfrm>
          <a:prstGeom prst="rect">
            <a:avLst/>
          </a:prstGeom>
        </p:spPr>
      </p:pic>
      <p:grpSp>
        <p:nvGrpSpPr>
          <p:cNvPr id="19" name="object 19"/>
          <p:cNvGrpSpPr/>
          <p:nvPr/>
        </p:nvGrpSpPr>
        <p:grpSpPr>
          <a:xfrm>
            <a:off x="6588766" y="4048012"/>
            <a:ext cx="1441646" cy="244347"/>
            <a:chOff x="4546600" y="6311900"/>
            <a:chExt cx="2247900" cy="381000"/>
          </a:xfrm>
        </p:grpSpPr>
        <p:sp>
          <p:nvSpPr>
            <p:cNvPr id="20" name="object 20"/>
            <p:cNvSpPr/>
            <p:nvPr/>
          </p:nvSpPr>
          <p:spPr>
            <a:xfrm>
              <a:off x="4546600" y="6311900"/>
              <a:ext cx="2247900" cy="381000"/>
            </a:xfrm>
            <a:custGeom>
              <a:avLst/>
              <a:gdLst/>
              <a:ahLst/>
              <a:cxnLst/>
              <a:rect l="l" t="t" r="r" b="b"/>
              <a:pathLst>
                <a:path w="2247900" h="381000">
                  <a:moveTo>
                    <a:pt x="2247900" y="0"/>
                  </a:moveTo>
                  <a:lnTo>
                    <a:pt x="0" y="0"/>
                  </a:lnTo>
                  <a:lnTo>
                    <a:pt x="0" y="381000"/>
                  </a:lnTo>
                  <a:lnTo>
                    <a:pt x="2247900" y="381000"/>
                  </a:lnTo>
                  <a:lnTo>
                    <a:pt x="2247900" y="0"/>
                  </a:lnTo>
                  <a:close/>
                </a:path>
              </a:pathLst>
            </a:custGeom>
            <a:solidFill>
              <a:srgbClr val="041DFF"/>
            </a:solidFill>
          </p:spPr>
          <p:txBody>
            <a:bodyPr wrap="square" lIns="0" tIns="0" rIns="0" bIns="0" rtlCol="0"/>
            <a:lstStyle/>
            <a:p>
              <a:endParaRPr sz="1154"/>
            </a:p>
          </p:txBody>
        </p:sp>
        <p:pic>
          <p:nvPicPr>
            <p:cNvPr id="21" name="object 21"/>
            <p:cNvPicPr/>
            <p:nvPr/>
          </p:nvPicPr>
          <p:blipFill>
            <a:blip r:embed="rId8" cstate="print"/>
            <a:stretch>
              <a:fillRect/>
            </a:stretch>
          </p:blipFill>
          <p:spPr>
            <a:xfrm>
              <a:off x="4761500" y="6440373"/>
              <a:ext cx="1819906" cy="126771"/>
            </a:xfrm>
            <a:prstGeom prst="rect">
              <a:avLst/>
            </a:prstGeom>
          </p:spPr>
        </p:pic>
      </p:grpSp>
      <p:pic>
        <p:nvPicPr>
          <p:cNvPr id="22" name="object 22"/>
          <p:cNvPicPr/>
          <p:nvPr/>
        </p:nvPicPr>
        <p:blipFill>
          <a:blip r:embed="rId9" cstate="print"/>
          <a:stretch>
            <a:fillRect/>
          </a:stretch>
        </p:blipFill>
        <p:spPr>
          <a:xfrm>
            <a:off x="6596532" y="4346115"/>
            <a:ext cx="631830" cy="61005"/>
          </a:xfrm>
          <a:prstGeom prst="rect">
            <a:avLst/>
          </a:prstGeom>
        </p:spPr>
      </p:pic>
      <p:sp>
        <p:nvSpPr>
          <p:cNvPr id="23" name="object 23"/>
          <p:cNvSpPr/>
          <p:nvPr/>
        </p:nvSpPr>
        <p:spPr>
          <a:xfrm>
            <a:off x="7408715" y="4346114"/>
            <a:ext cx="619419" cy="61087"/>
          </a:xfrm>
          <a:custGeom>
            <a:avLst/>
            <a:gdLst/>
            <a:ahLst/>
            <a:cxnLst/>
            <a:rect l="l" t="t" r="r" b="b"/>
            <a:pathLst>
              <a:path w="965834" h="95250">
                <a:moveTo>
                  <a:pt x="50038" y="5461"/>
                </a:moveTo>
                <a:lnTo>
                  <a:pt x="0" y="5461"/>
                </a:lnTo>
                <a:lnTo>
                  <a:pt x="0" y="93980"/>
                </a:lnTo>
                <a:lnTo>
                  <a:pt x="11557" y="93980"/>
                </a:lnTo>
                <a:lnTo>
                  <a:pt x="11557" y="54102"/>
                </a:lnTo>
                <a:lnTo>
                  <a:pt x="42799" y="54102"/>
                </a:lnTo>
                <a:lnTo>
                  <a:pt x="42799" y="44704"/>
                </a:lnTo>
                <a:lnTo>
                  <a:pt x="11557" y="44704"/>
                </a:lnTo>
                <a:lnTo>
                  <a:pt x="11557" y="14859"/>
                </a:lnTo>
                <a:lnTo>
                  <a:pt x="50038" y="14859"/>
                </a:lnTo>
                <a:lnTo>
                  <a:pt x="50038" y="5461"/>
                </a:lnTo>
                <a:close/>
              </a:path>
              <a:path w="965834" h="95250">
                <a:moveTo>
                  <a:pt x="74791" y="24384"/>
                </a:moveTo>
                <a:lnTo>
                  <a:pt x="63361" y="24384"/>
                </a:lnTo>
                <a:lnTo>
                  <a:pt x="63361" y="71585"/>
                </a:lnTo>
                <a:lnTo>
                  <a:pt x="86517" y="94996"/>
                </a:lnTo>
                <a:lnTo>
                  <a:pt x="96677" y="94996"/>
                </a:lnTo>
                <a:lnTo>
                  <a:pt x="113374" y="84963"/>
                </a:lnTo>
                <a:lnTo>
                  <a:pt x="88210" y="84963"/>
                </a:lnTo>
                <a:lnTo>
                  <a:pt x="83469" y="83142"/>
                </a:lnTo>
                <a:lnTo>
                  <a:pt x="79998" y="79502"/>
                </a:lnTo>
                <a:lnTo>
                  <a:pt x="76526" y="75776"/>
                </a:lnTo>
                <a:lnTo>
                  <a:pt x="74791" y="70485"/>
                </a:lnTo>
                <a:lnTo>
                  <a:pt x="74791" y="24384"/>
                </a:lnTo>
                <a:close/>
              </a:path>
              <a:path w="965834" h="95250">
                <a:moveTo>
                  <a:pt x="125718" y="83693"/>
                </a:moveTo>
                <a:lnTo>
                  <a:pt x="114161" y="83693"/>
                </a:lnTo>
                <a:lnTo>
                  <a:pt x="114161" y="93980"/>
                </a:lnTo>
                <a:lnTo>
                  <a:pt x="125718" y="93980"/>
                </a:lnTo>
                <a:lnTo>
                  <a:pt x="125718" y="83693"/>
                </a:lnTo>
                <a:close/>
              </a:path>
              <a:path w="965834" h="95250">
                <a:moveTo>
                  <a:pt x="125718" y="24384"/>
                </a:moveTo>
                <a:lnTo>
                  <a:pt x="114161" y="24384"/>
                </a:lnTo>
                <a:lnTo>
                  <a:pt x="114161" y="69892"/>
                </a:lnTo>
                <a:lnTo>
                  <a:pt x="112383" y="75438"/>
                </a:lnTo>
                <a:lnTo>
                  <a:pt x="105271" y="83058"/>
                </a:lnTo>
                <a:lnTo>
                  <a:pt x="100402" y="84963"/>
                </a:lnTo>
                <a:lnTo>
                  <a:pt x="113374" y="84963"/>
                </a:lnTo>
                <a:lnTo>
                  <a:pt x="114161" y="83693"/>
                </a:lnTo>
                <a:lnTo>
                  <a:pt x="125718" y="83693"/>
                </a:lnTo>
                <a:lnTo>
                  <a:pt x="125718" y="24384"/>
                </a:lnTo>
                <a:close/>
              </a:path>
              <a:path w="965834" h="95250">
                <a:moveTo>
                  <a:pt x="156788" y="24384"/>
                </a:moveTo>
                <a:lnTo>
                  <a:pt x="145231" y="24384"/>
                </a:lnTo>
                <a:lnTo>
                  <a:pt x="145231" y="93980"/>
                </a:lnTo>
                <a:lnTo>
                  <a:pt x="156788" y="93980"/>
                </a:lnTo>
                <a:lnTo>
                  <a:pt x="156788" y="48217"/>
                </a:lnTo>
                <a:lnTo>
                  <a:pt x="158566" y="42672"/>
                </a:lnTo>
                <a:lnTo>
                  <a:pt x="162243" y="38735"/>
                </a:lnTo>
                <a:lnTo>
                  <a:pt x="165763" y="35052"/>
                </a:lnTo>
                <a:lnTo>
                  <a:pt x="167710" y="34290"/>
                </a:lnTo>
                <a:lnTo>
                  <a:pt x="156788" y="34290"/>
                </a:lnTo>
                <a:lnTo>
                  <a:pt x="156788" y="24384"/>
                </a:lnTo>
                <a:close/>
              </a:path>
              <a:path w="965834" h="95250">
                <a:moveTo>
                  <a:pt x="202076" y="33147"/>
                </a:moveTo>
                <a:lnTo>
                  <a:pt x="182738" y="33147"/>
                </a:lnTo>
                <a:lnTo>
                  <a:pt x="187480" y="35009"/>
                </a:lnTo>
                <a:lnTo>
                  <a:pt x="191072" y="38862"/>
                </a:lnTo>
                <a:lnTo>
                  <a:pt x="194422" y="42375"/>
                </a:lnTo>
                <a:lnTo>
                  <a:pt x="196158" y="47667"/>
                </a:lnTo>
                <a:lnTo>
                  <a:pt x="196158" y="93980"/>
                </a:lnTo>
                <a:lnTo>
                  <a:pt x="207588" y="93980"/>
                </a:lnTo>
                <a:lnTo>
                  <a:pt x="207588" y="43307"/>
                </a:lnTo>
                <a:lnTo>
                  <a:pt x="204963" y="35941"/>
                </a:lnTo>
                <a:lnTo>
                  <a:pt x="202076" y="33147"/>
                </a:lnTo>
                <a:close/>
              </a:path>
              <a:path w="965834" h="95250">
                <a:moveTo>
                  <a:pt x="187607" y="23114"/>
                </a:moveTo>
                <a:lnTo>
                  <a:pt x="174399" y="23114"/>
                </a:lnTo>
                <a:lnTo>
                  <a:pt x="170038" y="24087"/>
                </a:lnTo>
                <a:lnTo>
                  <a:pt x="166059" y="26035"/>
                </a:lnTo>
                <a:lnTo>
                  <a:pt x="162164" y="27982"/>
                </a:lnTo>
                <a:lnTo>
                  <a:pt x="159074" y="30734"/>
                </a:lnTo>
                <a:lnTo>
                  <a:pt x="156788" y="34290"/>
                </a:lnTo>
                <a:lnTo>
                  <a:pt x="167710" y="34290"/>
                </a:lnTo>
                <a:lnTo>
                  <a:pt x="170631" y="33147"/>
                </a:lnTo>
                <a:lnTo>
                  <a:pt x="202076" y="33147"/>
                </a:lnTo>
                <a:lnTo>
                  <a:pt x="199714" y="30861"/>
                </a:lnTo>
                <a:lnTo>
                  <a:pt x="194465" y="25696"/>
                </a:lnTo>
                <a:lnTo>
                  <a:pt x="187607" y="23114"/>
                </a:lnTo>
                <a:close/>
              </a:path>
              <a:path w="965834" h="95250">
                <a:moveTo>
                  <a:pt x="260714" y="23240"/>
                </a:moveTo>
                <a:lnTo>
                  <a:pt x="249030" y="23240"/>
                </a:lnTo>
                <a:lnTo>
                  <a:pt x="243357" y="24722"/>
                </a:lnTo>
                <a:lnTo>
                  <a:pt x="233282" y="30649"/>
                </a:lnTo>
                <a:lnTo>
                  <a:pt x="229345" y="34840"/>
                </a:lnTo>
                <a:lnTo>
                  <a:pt x="225827" y="41444"/>
                </a:lnTo>
                <a:lnTo>
                  <a:pt x="223588" y="45593"/>
                </a:lnTo>
                <a:lnTo>
                  <a:pt x="222148" y="51816"/>
                </a:lnTo>
                <a:lnTo>
                  <a:pt x="222148" y="65955"/>
                </a:lnTo>
                <a:lnTo>
                  <a:pt x="248988" y="95123"/>
                </a:lnTo>
                <a:lnTo>
                  <a:pt x="261180" y="95123"/>
                </a:lnTo>
                <a:lnTo>
                  <a:pt x="278837" y="84963"/>
                </a:lnTo>
                <a:lnTo>
                  <a:pt x="253136" y="84963"/>
                </a:lnTo>
                <a:lnTo>
                  <a:pt x="249199" y="83947"/>
                </a:lnTo>
                <a:lnTo>
                  <a:pt x="233959" y="53678"/>
                </a:lnTo>
                <a:lnTo>
                  <a:pt x="235018" y="49106"/>
                </a:lnTo>
                <a:lnTo>
                  <a:pt x="239251" y="41317"/>
                </a:lnTo>
                <a:lnTo>
                  <a:pt x="242087" y="38354"/>
                </a:lnTo>
                <a:lnTo>
                  <a:pt x="249199" y="34290"/>
                </a:lnTo>
                <a:lnTo>
                  <a:pt x="253136" y="33274"/>
                </a:lnTo>
                <a:lnTo>
                  <a:pt x="278928" y="33274"/>
                </a:lnTo>
                <a:lnTo>
                  <a:pt x="278621" y="32766"/>
                </a:lnTo>
                <a:lnTo>
                  <a:pt x="275065" y="29506"/>
                </a:lnTo>
                <a:lnTo>
                  <a:pt x="270408" y="27051"/>
                </a:lnTo>
                <a:lnTo>
                  <a:pt x="265752" y="24511"/>
                </a:lnTo>
                <a:lnTo>
                  <a:pt x="260714" y="23240"/>
                </a:lnTo>
                <a:close/>
              </a:path>
              <a:path w="965834" h="95250">
                <a:moveTo>
                  <a:pt x="292760" y="80899"/>
                </a:moveTo>
                <a:lnTo>
                  <a:pt x="281076" y="80899"/>
                </a:lnTo>
                <a:lnTo>
                  <a:pt x="281076" y="93980"/>
                </a:lnTo>
                <a:lnTo>
                  <a:pt x="292760" y="93980"/>
                </a:lnTo>
                <a:lnTo>
                  <a:pt x="292760" y="80899"/>
                </a:lnTo>
                <a:close/>
              </a:path>
              <a:path w="965834" h="95250">
                <a:moveTo>
                  <a:pt x="278928" y="33274"/>
                </a:moveTo>
                <a:lnTo>
                  <a:pt x="261772" y="33274"/>
                </a:lnTo>
                <a:lnTo>
                  <a:pt x="265709" y="34332"/>
                </a:lnTo>
                <a:lnTo>
                  <a:pt x="269265" y="36449"/>
                </a:lnTo>
                <a:lnTo>
                  <a:pt x="281076" y="64304"/>
                </a:lnTo>
                <a:lnTo>
                  <a:pt x="280018" y="68918"/>
                </a:lnTo>
                <a:lnTo>
                  <a:pt x="261772" y="84963"/>
                </a:lnTo>
                <a:lnTo>
                  <a:pt x="278837" y="84963"/>
                </a:lnTo>
                <a:lnTo>
                  <a:pt x="281076" y="80899"/>
                </a:lnTo>
                <a:lnTo>
                  <a:pt x="292760" y="80899"/>
                </a:lnTo>
                <a:lnTo>
                  <a:pt x="292760" y="36830"/>
                </a:lnTo>
                <a:lnTo>
                  <a:pt x="281076" y="36830"/>
                </a:lnTo>
                <a:lnTo>
                  <a:pt x="278928" y="33274"/>
                </a:lnTo>
                <a:close/>
              </a:path>
              <a:path w="965834" h="95250">
                <a:moveTo>
                  <a:pt x="292760" y="0"/>
                </a:moveTo>
                <a:lnTo>
                  <a:pt x="281076" y="0"/>
                </a:lnTo>
                <a:lnTo>
                  <a:pt x="281076" y="36830"/>
                </a:lnTo>
                <a:lnTo>
                  <a:pt x="292760" y="36830"/>
                </a:lnTo>
                <a:lnTo>
                  <a:pt x="292760" y="0"/>
                </a:lnTo>
                <a:close/>
              </a:path>
              <a:path w="965834" h="95250">
                <a:moveTo>
                  <a:pt x="349756" y="23240"/>
                </a:moveTo>
                <a:lnTo>
                  <a:pt x="336548" y="23240"/>
                </a:lnTo>
                <a:lnTo>
                  <a:pt x="330579" y="24722"/>
                </a:lnTo>
                <a:lnTo>
                  <a:pt x="325245" y="27686"/>
                </a:lnTo>
                <a:lnTo>
                  <a:pt x="319910" y="30564"/>
                </a:lnTo>
                <a:lnTo>
                  <a:pt x="307973" y="66251"/>
                </a:lnTo>
                <a:lnTo>
                  <a:pt x="309454" y="72601"/>
                </a:lnTo>
                <a:lnTo>
                  <a:pt x="336124" y="95123"/>
                </a:lnTo>
                <a:lnTo>
                  <a:pt x="349248" y="95123"/>
                </a:lnTo>
                <a:lnTo>
                  <a:pt x="355259" y="93641"/>
                </a:lnTo>
                <a:lnTo>
                  <a:pt x="366096" y="87714"/>
                </a:lnTo>
                <a:lnTo>
                  <a:pt x="368903" y="84963"/>
                </a:lnTo>
                <a:lnTo>
                  <a:pt x="338495" y="84963"/>
                </a:lnTo>
                <a:lnTo>
                  <a:pt x="334685" y="84031"/>
                </a:lnTo>
                <a:lnTo>
                  <a:pt x="319784" y="64727"/>
                </a:lnTo>
                <a:lnTo>
                  <a:pt x="319784" y="53467"/>
                </a:lnTo>
                <a:lnTo>
                  <a:pt x="320842" y="48725"/>
                </a:lnTo>
                <a:lnTo>
                  <a:pt x="325075" y="40936"/>
                </a:lnTo>
                <a:lnTo>
                  <a:pt x="327869" y="38057"/>
                </a:lnTo>
                <a:lnTo>
                  <a:pt x="331341" y="36195"/>
                </a:lnTo>
                <a:lnTo>
                  <a:pt x="334897" y="34247"/>
                </a:lnTo>
                <a:lnTo>
                  <a:pt x="338791" y="33274"/>
                </a:lnTo>
                <a:lnTo>
                  <a:pt x="369130" y="33274"/>
                </a:lnTo>
                <a:lnTo>
                  <a:pt x="366393" y="30564"/>
                </a:lnTo>
                <a:lnTo>
                  <a:pt x="361059" y="27686"/>
                </a:lnTo>
                <a:lnTo>
                  <a:pt x="355724" y="24722"/>
                </a:lnTo>
                <a:lnTo>
                  <a:pt x="349756" y="23240"/>
                </a:lnTo>
                <a:close/>
              </a:path>
              <a:path w="965834" h="95250">
                <a:moveTo>
                  <a:pt x="369130" y="33274"/>
                </a:moveTo>
                <a:lnTo>
                  <a:pt x="347173" y="33274"/>
                </a:lnTo>
                <a:lnTo>
                  <a:pt x="351026" y="34247"/>
                </a:lnTo>
                <a:lnTo>
                  <a:pt x="354581" y="36195"/>
                </a:lnTo>
                <a:lnTo>
                  <a:pt x="358138" y="38057"/>
                </a:lnTo>
                <a:lnTo>
                  <a:pt x="361016" y="40936"/>
                </a:lnTo>
                <a:lnTo>
                  <a:pt x="365419" y="48725"/>
                </a:lnTo>
                <a:lnTo>
                  <a:pt x="366520" y="53467"/>
                </a:lnTo>
                <a:lnTo>
                  <a:pt x="366499" y="64727"/>
                </a:lnTo>
                <a:lnTo>
                  <a:pt x="365377" y="69384"/>
                </a:lnTo>
                <a:lnTo>
                  <a:pt x="363019" y="73406"/>
                </a:lnTo>
                <a:lnTo>
                  <a:pt x="360889" y="77173"/>
                </a:lnTo>
                <a:lnTo>
                  <a:pt x="357968" y="80094"/>
                </a:lnTo>
                <a:lnTo>
                  <a:pt x="350687" y="83989"/>
                </a:lnTo>
                <a:lnTo>
                  <a:pt x="346792" y="84963"/>
                </a:lnTo>
                <a:lnTo>
                  <a:pt x="368903" y="84963"/>
                </a:lnTo>
                <a:lnTo>
                  <a:pt x="370372" y="83523"/>
                </a:lnTo>
                <a:lnTo>
                  <a:pt x="376722" y="72601"/>
                </a:lnTo>
                <a:lnTo>
                  <a:pt x="378331" y="66251"/>
                </a:lnTo>
                <a:lnTo>
                  <a:pt x="378331" y="51858"/>
                </a:lnTo>
                <a:lnTo>
                  <a:pt x="376764" y="45550"/>
                </a:lnTo>
                <a:lnTo>
                  <a:pt x="373631" y="40132"/>
                </a:lnTo>
                <a:lnTo>
                  <a:pt x="370584" y="34713"/>
                </a:lnTo>
                <a:lnTo>
                  <a:pt x="369130" y="33274"/>
                </a:lnTo>
                <a:close/>
              </a:path>
              <a:path w="965834" h="95250">
                <a:moveTo>
                  <a:pt x="399326" y="78994"/>
                </a:moveTo>
                <a:lnTo>
                  <a:pt x="395008" y="78994"/>
                </a:lnTo>
                <a:lnTo>
                  <a:pt x="393145" y="79756"/>
                </a:lnTo>
                <a:lnTo>
                  <a:pt x="390097" y="82804"/>
                </a:lnTo>
                <a:lnTo>
                  <a:pt x="389335" y="84666"/>
                </a:lnTo>
                <a:lnTo>
                  <a:pt x="389335" y="89069"/>
                </a:lnTo>
                <a:lnTo>
                  <a:pt x="390097" y="90932"/>
                </a:lnTo>
                <a:lnTo>
                  <a:pt x="393145" y="93980"/>
                </a:lnTo>
                <a:lnTo>
                  <a:pt x="395008" y="94742"/>
                </a:lnTo>
                <a:lnTo>
                  <a:pt x="399326" y="94742"/>
                </a:lnTo>
                <a:lnTo>
                  <a:pt x="401104" y="93980"/>
                </a:lnTo>
                <a:lnTo>
                  <a:pt x="402543" y="92456"/>
                </a:lnTo>
                <a:lnTo>
                  <a:pt x="404067" y="90932"/>
                </a:lnTo>
                <a:lnTo>
                  <a:pt x="404829" y="89069"/>
                </a:lnTo>
                <a:lnTo>
                  <a:pt x="404829" y="84666"/>
                </a:lnTo>
                <a:lnTo>
                  <a:pt x="404067" y="82804"/>
                </a:lnTo>
                <a:lnTo>
                  <a:pt x="402543" y="81280"/>
                </a:lnTo>
                <a:lnTo>
                  <a:pt x="401104" y="79756"/>
                </a:lnTo>
                <a:lnTo>
                  <a:pt x="399326" y="78994"/>
                </a:lnTo>
                <a:close/>
              </a:path>
              <a:path w="965834" h="95250">
                <a:moveTo>
                  <a:pt x="399326" y="24638"/>
                </a:moveTo>
                <a:lnTo>
                  <a:pt x="395008" y="24638"/>
                </a:lnTo>
                <a:lnTo>
                  <a:pt x="393145" y="25400"/>
                </a:lnTo>
                <a:lnTo>
                  <a:pt x="390097" y="28448"/>
                </a:lnTo>
                <a:lnTo>
                  <a:pt x="389335" y="30310"/>
                </a:lnTo>
                <a:lnTo>
                  <a:pt x="389335" y="34713"/>
                </a:lnTo>
                <a:lnTo>
                  <a:pt x="390097" y="36576"/>
                </a:lnTo>
                <a:lnTo>
                  <a:pt x="393145" y="39624"/>
                </a:lnTo>
                <a:lnTo>
                  <a:pt x="395008" y="40386"/>
                </a:lnTo>
                <a:lnTo>
                  <a:pt x="399326" y="40386"/>
                </a:lnTo>
                <a:lnTo>
                  <a:pt x="401104" y="39624"/>
                </a:lnTo>
                <a:lnTo>
                  <a:pt x="402543" y="38100"/>
                </a:lnTo>
                <a:lnTo>
                  <a:pt x="404067" y="36576"/>
                </a:lnTo>
                <a:lnTo>
                  <a:pt x="404829" y="34713"/>
                </a:lnTo>
                <a:lnTo>
                  <a:pt x="404829" y="30310"/>
                </a:lnTo>
                <a:lnTo>
                  <a:pt x="404067" y="28448"/>
                </a:lnTo>
                <a:lnTo>
                  <a:pt x="402543" y="26924"/>
                </a:lnTo>
                <a:lnTo>
                  <a:pt x="401104" y="25400"/>
                </a:lnTo>
                <a:lnTo>
                  <a:pt x="399326" y="24638"/>
                </a:lnTo>
                <a:close/>
              </a:path>
              <a:path w="965834" h="95250">
                <a:moveTo>
                  <a:pt x="479821" y="68580"/>
                </a:moveTo>
                <a:lnTo>
                  <a:pt x="468772" y="68580"/>
                </a:lnTo>
                <a:lnTo>
                  <a:pt x="463311" y="93980"/>
                </a:lnTo>
                <a:lnTo>
                  <a:pt x="474360" y="93980"/>
                </a:lnTo>
                <a:lnTo>
                  <a:pt x="479821" y="68580"/>
                </a:lnTo>
                <a:close/>
              </a:path>
              <a:path w="965834" h="95250">
                <a:moveTo>
                  <a:pt x="517540" y="68580"/>
                </a:moveTo>
                <a:lnTo>
                  <a:pt x="506491" y="68580"/>
                </a:lnTo>
                <a:lnTo>
                  <a:pt x="501030" y="93980"/>
                </a:lnTo>
                <a:lnTo>
                  <a:pt x="512079" y="93980"/>
                </a:lnTo>
                <a:lnTo>
                  <a:pt x="517540" y="68580"/>
                </a:lnTo>
                <a:close/>
              </a:path>
              <a:path w="965834" h="95250">
                <a:moveTo>
                  <a:pt x="537225" y="58420"/>
                </a:moveTo>
                <a:lnTo>
                  <a:pt x="448833" y="58420"/>
                </a:lnTo>
                <a:lnTo>
                  <a:pt x="448833" y="68580"/>
                </a:lnTo>
                <a:lnTo>
                  <a:pt x="537225" y="68580"/>
                </a:lnTo>
                <a:lnTo>
                  <a:pt x="537225" y="58420"/>
                </a:lnTo>
                <a:close/>
              </a:path>
              <a:path w="965834" h="95250">
                <a:moveTo>
                  <a:pt x="486806" y="35560"/>
                </a:moveTo>
                <a:lnTo>
                  <a:pt x="475757" y="35560"/>
                </a:lnTo>
                <a:lnTo>
                  <a:pt x="470931" y="58420"/>
                </a:lnTo>
                <a:lnTo>
                  <a:pt x="481980" y="58420"/>
                </a:lnTo>
                <a:lnTo>
                  <a:pt x="486806" y="35560"/>
                </a:lnTo>
                <a:close/>
              </a:path>
              <a:path w="965834" h="95250">
                <a:moveTo>
                  <a:pt x="524525" y="35560"/>
                </a:moveTo>
                <a:lnTo>
                  <a:pt x="513476" y="35560"/>
                </a:lnTo>
                <a:lnTo>
                  <a:pt x="508650" y="58420"/>
                </a:lnTo>
                <a:lnTo>
                  <a:pt x="519699" y="58420"/>
                </a:lnTo>
                <a:lnTo>
                  <a:pt x="524525" y="35560"/>
                </a:lnTo>
                <a:close/>
              </a:path>
              <a:path w="965834" h="95250">
                <a:moveTo>
                  <a:pt x="544337" y="25400"/>
                </a:moveTo>
                <a:lnTo>
                  <a:pt x="456072" y="25400"/>
                </a:lnTo>
                <a:lnTo>
                  <a:pt x="456072" y="35560"/>
                </a:lnTo>
                <a:lnTo>
                  <a:pt x="544337" y="35560"/>
                </a:lnTo>
                <a:lnTo>
                  <a:pt x="544337" y="25400"/>
                </a:lnTo>
                <a:close/>
              </a:path>
              <a:path w="965834" h="95250">
                <a:moveTo>
                  <a:pt x="494426" y="0"/>
                </a:moveTo>
                <a:lnTo>
                  <a:pt x="483377" y="0"/>
                </a:lnTo>
                <a:lnTo>
                  <a:pt x="477916" y="25400"/>
                </a:lnTo>
                <a:lnTo>
                  <a:pt x="488965" y="25400"/>
                </a:lnTo>
                <a:lnTo>
                  <a:pt x="494426" y="0"/>
                </a:lnTo>
                <a:close/>
              </a:path>
              <a:path w="965834" h="95250">
                <a:moveTo>
                  <a:pt x="532145" y="0"/>
                </a:moveTo>
                <a:lnTo>
                  <a:pt x="521096" y="0"/>
                </a:lnTo>
                <a:lnTo>
                  <a:pt x="515635" y="25400"/>
                </a:lnTo>
                <a:lnTo>
                  <a:pt x="526684" y="25400"/>
                </a:lnTo>
                <a:lnTo>
                  <a:pt x="532145" y="0"/>
                </a:lnTo>
                <a:close/>
              </a:path>
              <a:path w="965834" h="95250">
                <a:moveTo>
                  <a:pt x="591181" y="762"/>
                </a:moveTo>
                <a:lnTo>
                  <a:pt x="560955" y="27686"/>
                </a:lnTo>
                <a:lnTo>
                  <a:pt x="559177" y="47117"/>
                </a:lnTo>
                <a:lnTo>
                  <a:pt x="559621" y="57610"/>
                </a:lnTo>
                <a:lnTo>
                  <a:pt x="582957" y="93210"/>
                </a:lnTo>
                <a:lnTo>
                  <a:pt x="591181" y="93980"/>
                </a:lnTo>
                <a:lnTo>
                  <a:pt x="599348" y="93210"/>
                </a:lnTo>
                <a:lnTo>
                  <a:pt x="606198" y="90900"/>
                </a:lnTo>
                <a:lnTo>
                  <a:pt x="611731" y="87050"/>
                </a:lnTo>
                <a:lnTo>
                  <a:pt x="614555" y="83439"/>
                </a:lnTo>
                <a:lnTo>
                  <a:pt x="585423" y="83439"/>
                </a:lnTo>
                <a:lnTo>
                  <a:pt x="581021" y="81872"/>
                </a:lnTo>
                <a:lnTo>
                  <a:pt x="570607" y="54737"/>
                </a:lnTo>
                <a:lnTo>
                  <a:pt x="570607" y="39751"/>
                </a:lnTo>
                <a:lnTo>
                  <a:pt x="585423" y="11303"/>
                </a:lnTo>
                <a:lnTo>
                  <a:pt x="614555" y="11303"/>
                </a:lnTo>
                <a:lnTo>
                  <a:pt x="611731" y="7691"/>
                </a:lnTo>
                <a:lnTo>
                  <a:pt x="606198" y="3841"/>
                </a:lnTo>
                <a:lnTo>
                  <a:pt x="599348" y="1531"/>
                </a:lnTo>
                <a:lnTo>
                  <a:pt x="591181" y="762"/>
                </a:lnTo>
                <a:close/>
              </a:path>
              <a:path w="965834" h="95250">
                <a:moveTo>
                  <a:pt x="614555" y="11303"/>
                </a:moveTo>
                <a:lnTo>
                  <a:pt x="596853" y="11303"/>
                </a:lnTo>
                <a:lnTo>
                  <a:pt x="601171" y="12869"/>
                </a:lnTo>
                <a:lnTo>
                  <a:pt x="604135" y="16002"/>
                </a:lnTo>
                <a:lnTo>
                  <a:pt x="607183" y="19134"/>
                </a:lnTo>
                <a:lnTo>
                  <a:pt x="609172" y="23283"/>
                </a:lnTo>
                <a:lnTo>
                  <a:pt x="610104" y="28448"/>
                </a:lnTo>
                <a:lnTo>
                  <a:pt x="611120" y="33528"/>
                </a:lnTo>
                <a:lnTo>
                  <a:pt x="611628" y="39751"/>
                </a:lnTo>
                <a:lnTo>
                  <a:pt x="611628" y="54737"/>
                </a:lnTo>
                <a:lnTo>
                  <a:pt x="611120" y="61129"/>
                </a:lnTo>
                <a:lnTo>
                  <a:pt x="610000" y="66865"/>
                </a:lnTo>
                <a:lnTo>
                  <a:pt x="609172" y="71458"/>
                </a:lnTo>
                <a:lnTo>
                  <a:pt x="607183" y="75607"/>
                </a:lnTo>
                <a:lnTo>
                  <a:pt x="604135" y="78740"/>
                </a:lnTo>
                <a:lnTo>
                  <a:pt x="601171" y="81872"/>
                </a:lnTo>
                <a:lnTo>
                  <a:pt x="596853" y="83439"/>
                </a:lnTo>
                <a:lnTo>
                  <a:pt x="614555" y="83439"/>
                </a:lnTo>
                <a:lnTo>
                  <a:pt x="623058" y="47117"/>
                </a:lnTo>
                <a:lnTo>
                  <a:pt x="622613" y="36798"/>
                </a:lnTo>
                <a:lnTo>
                  <a:pt x="621280" y="27686"/>
                </a:lnTo>
                <a:lnTo>
                  <a:pt x="619057" y="19780"/>
                </a:lnTo>
                <a:lnTo>
                  <a:pt x="615946" y="13081"/>
                </a:lnTo>
                <a:lnTo>
                  <a:pt x="614555" y="11303"/>
                </a:lnTo>
                <a:close/>
              </a:path>
              <a:path w="965834" h="95250">
                <a:moveTo>
                  <a:pt x="694550" y="73533"/>
                </a:moveTo>
                <a:lnTo>
                  <a:pt x="683120" y="73533"/>
                </a:lnTo>
                <a:lnTo>
                  <a:pt x="683120" y="93980"/>
                </a:lnTo>
                <a:lnTo>
                  <a:pt x="694550" y="93980"/>
                </a:lnTo>
                <a:lnTo>
                  <a:pt x="694550" y="73533"/>
                </a:lnTo>
                <a:close/>
              </a:path>
              <a:path w="965834" h="95250">
                <a:moveTo>
                  <a:pt x="694550" y="3048"/>
                </a:moveTo>
                <a:lnTo>
                  <a:pt x="680707" y="3048"/>
                </a:lnTo>
                <a:lnTo>
                  <a:pt x="636130" y="64770"/>
                </a:lnTo>
                <a:lnTo>
                  <a:pt x="636130" y="73533"/>
                </a:lnTo>
                <a:lnTo>
                  <a:pt x="707250" y="73533"/>
                </a:lnTo>
                <a:lnTo>
                  <a:pt x="707250" y="63500"/>
                </a:lnTo>
                <a:lnTo>
                  <a:pt x="649465" y="63500"/>
                </a:lnTo>
                <a:lnTo>
                  <a:pt x="683628" y="15113"/>
                </a:lnTo>
                <a:lnTo>
                  <a:pt x="694550" y="15113"/>
                </a:lnTo>
                <a:lnTo>
                  <a:pt x="694550" y="3048"/>
                </a:lnTo>
                <a:close/>
              </a:path>
              <a:path w="965834" h="95250">
                <a:moveTo>
                  <a:pt x="694550" y="15113"/>
                </a:moveTo>
                <a:lnTo>
                  <a:pt x="683628" y="15113"/>
                </a:lnTo>
                <a:lnTo>
                  <a:pt x="683628" y="63500"/>
                </a:lnTo>
                <a:lnTo>
                  <a:pt x="694550" y="63500"/>
                </a:lnTo>
                <a:lnTo>
                  <a:pt x="694550" y="15113"/>
                </a:lnTo>
                <a:close/>
              </a:path>
              <a:path w="965834" h="95250">
                <a:moveTo>
                  <a:pt x="739623" y="2159"/>
                </a:moveTo>
                <a:lnTo>
                  <a:pt x="715747" y="2159"/>
                </a:lnTo>
                <a:lnTo>
                  <a:pt x="715747" y="12700"/>
                </a:lnTo>
                <a:lnTo>
                  <a:pt x="727939" y="12700"/>
                </a:lnTo>
                <a:lnTo>
                  <a:pt x="727939" y="93980"/>
                </a:lnTo>
                <a:lnTo>
                  <a:pt x="739623" y="93980"/>
                </a:lnTo>
                <a:lnTo>
                  <a:pt x="739623" y="2159"/>
                </a:lnTo>
                <a:close/>
              </a:path>
              <a:path w="965834" h="95250">
                <a:moveTo>
                  <a:pt x="788938" y="5461"/>
                </a:moveTo>
                <a:lnTo>
                  <a:pt x="761379" y="5461"/>
                </a:lnTo>
                <a:lnTo>
                  <a:pt x="761379" y="93980"/>
                </a:lnTo>
                <a:lnTo>
                  <a:pt x="788938" y="93980"/>
                </a:lnTo>
                <a:lnTo>
                  <a:pt x="795931" y="93654"/>
                </a:lnTo>
                <a:lnTo>
                  <a:pt x="821882" y="84455"/>
                </a:lnTo>
                <a:lnTo>
                  <a:pt x="772936" y="84455"/>
                </a:lnTo>
                <a:lnTo>
                  <a:pt x="772936" y="14859"/>
                </a:lnTo>
                <a:lnTo>
                  <a:pt x="821472" y="14859"/>
                </a:lnTo>
                <a:lnTo>
                  <a:pt x="821069" y="14478"/>
                </a:lnTo>
                <a:lnTo>
                  <a:pt x="813957" y="10922"/>
                </a:lnTo>
                <a:lnTo>
                  <a:pt x="808441" y="8532"/>
                </a:lnTo>
                <a:lnTo>
                  <a:pt x="802432" y="6826"/>
                </a:lnTo>
                <a:lnTo>
                  <a:pt x="795931" y="5802"/>
                </a:lnTo>
                <a:lnTo>
                  <a:pt x="788938" y="5461"/>
                </a:lnTo>
                <a:close/>
              </a:path>
              <a:path w="965834" h="95250">
                <a:moveTo>
                  <a:pt x="821472" y="14859"/>
                </a:moveTo>
                <a:lnTo>
                  <a:pt x="788938" y="14859"/>
                </a:lnTo>
                <a:lnTo>
                  <a:pt x="796947" y="15438"/>
                </a:lnTo>
                <a:lnTo>
                  <a:pt x="803956" y="17176"/>
                </a:lnTo>
                <a:lnTo>
                  <a:pt x="824117" y="49911"/>
                </a:lnTo>
                <a:lnTo>
                  <a:pt x="823554" y="57650"/>
                </a:lnTo>
                <a:lnTo>
                  <a:pt x="788938" y="84455"/>
                </a:lnTo>
                <a:lnTo>
                  <a:pt x="821882" y="84455"/>
                </a:lnTo>
                <a:lnTo>
                  <a:pt x="826488" y="80137"/>
                </a:lnTo>
                <a:lnTo>
                  <a:pt x="830213" y="73533"/>
                </a:lnTo>
                <a:lnTo>
                  <a:pt x="834023" y="66844"/>
                </a:lnTo>
                <a:lnTo>
                  <a:pt x="835928" y="58970"/>
                </a:lnTo>
                <a:lnTo>
                  <a:pt x="835928" y="40851"/>
                </a:lnTo>
                <a:lnTo>
                  <a:pt x="834023" y="32977"/>
                </a:lnTo>
                <a:lnTo>
                  <a:pt x="830213" y="26289"/>
                </a:lnTo>
                <a:lnTo>
                  <a:pt x="826488" y="19600"/>
                </a:lnTo>
                <a:lnTo>
                  <a:pt x="821472" y="14859"/>
                </a:lnTo>
                <a:close/>
              </a:path>
              <a:path w="965834" h="95250">
                <a:moveTo>
                  <a:pt x="901210" y="5461"/>
                </a:moveTo>
                <a:lnTo>
                  <a:pt x="851172" y="5461"/>
                </a:lnTo>
                <a:lnTo>
                  <a:pt x="851172" y="93980"/>
                </a:lnTo>
                <a:lnTo>
                  <a:pt x="862729" y="93980"/>
                </a:lnTo>
                <a:lnTo>
                  <a:pt x="862729" y="54102"/>
                </a:lnTo>
                <a:lnTo>
                  <a:pt x="893971" y="54102"/>
                </a:lnTo>
                <a:lnTo>
                  <a:pt x="893971" y="44704"/>
                </a:lnTo>
                <a:lnTo>
                  <a:pt x="862729" y="44704"/>
                </a:lnTo>
                <a:lnTo>
                  <a:pt x="862729" y="14859"/>
                </a:lnTo>
                <a:lnTo>
                  <a:pt x="901210" y="14859"/>
                </a:lnTo>
                <a:lnTo>
                  <a:pt x="901210" y="5461"/>
                </a:lnTo>
                <a:close/>
              </a:path>
              <a:path w="965834" h="95250">
                <a:moveTo>
                  <a:pt x="965206" y="5461"/>
                </a:moveTo>
                <a:lnTo>
                  <a:pt x="915168" y="5461"/>
                </a:lnTo>
                <a:lnTo>
                  <a:pt x="915168" y="93980"/>
                </a:lnTo>
                <a:lnTo>
                  <a:pt x="926725" y="93980"/>
                </a:lnTo>
                <a:lnTo>
                  <a:pt x="926725" y="54102"/>
                </a:lnTo>
                <a:lnTo>
                  <a:pt x="957967" y="54102"/>
                </a:lnTo>
                <a:lnTo>
                  <a:pt x="957967" y="44704"/>
                </a:lnTo>
                <a:lnTo>
                  <a:pt x="926725" y="44704"/>
                </a:lnTo>
                <a:lnTo>
                  <a:pt x="926725" y="14859"/>
                </a:lnTo>
                <a:lnTo>
                  <a:pt x="965206" y="14859"/>
                </a:lnTo>
                <a:lnTo>
                  <a:pt x="965206" y="5461"/>
                </a:lnTo>
                <a:close/>
              </a:path>
            </a:pathLst>
          </a:custGeom>
          <a:solidFill>
            <a:srgbClr val="686868"/>
          </a:solidFill>
        </p:spPr>
        <p:txBody>
          <a:bodyPr wrap="square" lIns="0" tIns="0" rIns="0" bIns="0" rtlCol="0"/>
          <a:lstStyle/>
          <a:p>
            <a:endParaRPr sz="1154"/>
          </a:p>
        </p:txBody>
      </p:sp>
      <p:grpSp>
        <p:nvGrpSpPr>
          <p:cNvPr id="24" name="object 24"/>
          <p:cNvGrpSpPr/>
          <p:nvPr/>
        </p:nvGrpSpPr>
        <p:grpSpPr>
          <a:xfrm>
            <a:off x="6588766" y="4675169"/>
            <a:ext cx="1441646" cy="244347"/>
            <a:chOff x="4546600" y="7289800"/>
            <a:chExt cx="2247900" cy="381000"/>
          </a:xfrm>
        </p:grpSpPr>
        <p:sp>
          <p:nvSpPr>
            <p:cNvPr id="25" name="object 25"/>
            <p:cNvSpPr/>
            <p:nvPr/>
          </p:nvSpPr>
          <p:spPr>
            <a:xfrm>
              <a:off x="4546600" y="7289800"/>
              <a:ext cx="2247900" cy="381000"/>
            </a:xfrm>
            <a:custGeom>
              <a:avLst/>
              <a:gdLst/>
              <a:ahLst/>
              <a:cxnLst/>
              <a:rect l="l" t="t" r="r" b="b"/>
              <a:pathLst>
                <a:path w="2247900" h="381000">
                  <a:moveTo>
                    <a:pt x="2247900" y="0"/>
                  </a:moveTo>
                  <a:lnTo>
                    <a:pt x="0" y="0"/>
                  </a:lnTo>
                  <a:lnTo>
                    <a:pt x="0" y="381000"/>
                  </a:lnTo>
                  <a:lnTo>
                    <a:pt x="2247900" y="381000"/>
                  </a:lnTo>
                  <a:lnTo>
                    <a:pt x="2247900" y="0"/>
                  </a:lnTo>
                  <a:close/>
                </a:path>
              </a:pathLst>
            </a:custGeom>
            <a:solidFill>
              <a:srgbClr val="FFFD70">
                <a:alpha val="75000"/>
              </a:srgbClr>
            </a:solidFill>
          </p:spPr>
          <p:txBody>
            <a:bodyPr wrap="square" lIns="0" tIns="0" rIns="0" bIns="0" rtlCol="0"/>
            <a:lstStyle/>
            <a:p>
              <a:endParaRPr sz="1154"/>
            </a:p>
          </p:txBody>
        </p:sp>
        <p:pic>
          <p:nvPicPr>
            <p:cNvPr id="26" name="object 26"/>
            <p:cNvPicPr/>
            <p:nvPr/>
          </p:nvPicPr>
          <p:blipFill>
            <a:blip r:embed="rId10" cstate="print"/>
            <a:stretch>
              <a:fillRect/>
            </a:stretch>
          </p:blipFill>
          <p:spPr>
            <a:xfrm>
              <a:off x="4761500" y="7418273"/>
              <a:ext cx="1819906" cy="126771"/>
            </a:xfrm>
            <a:prstGeom prst="rect">
              <a:avLst/>
            </a:prstGeom>
          </p:spPr>
        </p:pic>
      </p:grpSp>
      <p:pic>
        <p:nvPicPr>
          <p:cNvPr id="27" name="object 27"/>
          <p:cNvPicPr/>
          <p:nvPr/>
        </p:nvPicPr>
        <p:blipFill>
          <a:blip r:embed="rId11" cstate="print"/>
          <a:stretch>
            <a:fillRect/>
          </a:stretch>
        </p:blipFill>
        <p:spPr>
          <a:xfrm>
            <a:off x="6596891" y="4973272"/>
            <a:ext cx="628343" cy="61005"/>
          </a:xfrm>
          <a:prstGeom prst="rect">
            <a:avLst/>
          </a:prstGeom>
        </p:spPr>
      </p:pic>
      <p:sp>
        <p:nvSpPr>
          <p:cNvPr id="28" name="object 28"/>
          <p:cNvSpPr/>
          <p:nvPr/>
        </p:nvSpPr>
        <p:spPr>
          <a:xfrm>
            <a:off x="7441406" y="4973271"/>
            <a:ext cx="581545" cy="61087"/>
          </a:xfrm>
          <a:custGeom>
            <a:avLst/>
            <a:gdLst/>
            <a:ahLst/>
            <a:cxnLst/>
            <a:rect l="l" t="t" r="r" b="b"/>
            <a:pathLst>
              <a:path w="906779" h="95250">
                <a:moveTo>
                  <a:pt x="50038" y="5460"/>
                </a:moveTo>
                <a:lnTo>
                  <a:pt x="0" y="5460"/>
                </a:lnTo>
                <a:lnTo>
                  <a:pt x="0" y="93979"/>
                </a:lnTo>
                <a:lnTo>
                  <a:pt x="11557" y="93979"/>
                </a:lnTo>
                <a:lnTo>
                  <a:pt x="11557" y="54101"/>
                </a:lnTo>
                <a:lnTo>
                  <a:pt x="42799" y="54101"/>
                </a:lnTo>
                <a:lnTo>
                  <a:pt x="42799" y="44703"/>
                </a:lnTo>
                <a:lnTo>
                  <a:pt x="11557" y="44703"/>
                </a:lnTo>
                <a:lnTo>
                  <a:pt x="11557" y="14858"/>
                </a:lnTo>
                <a:lnTo>
                  <a:pt x="50038" y="14858"/>
                </a:lnTo>
                <a:lnTo>
                  <a:pt x="50038" y="5460"/>
                </a:lnTo>
                <a:close/>
              </a:path>
              <a:path w="906779" h="95250">
                <a:moveTo>
                  <a:pt x="74791" y="24383"/>
                </a:moveTo>
                <a:lnTo>
                  <a:pt x="63361" y="24383"/>
                </a:lnTo>
                <a:lnTo>
                  <a:pt x="63361" y="71585"/>
                </a:lnTo>
                <a:lnTo>
                  <a:pt x="86517" y="94995"/>
                </a:lnTo>
                <a:lnTo>
                  <a:pt x="96677" y="94995"/>
                </a:lnTo>
                <a:lnTo>
                  <a:pt x="113374" y="84962"/>
                </a:lnTo>
                <a:lnTo>
                  <a:pt x="88210" y="84962"/>
                </a:lnTo>
                <a:lnTo>
                  <a:pt x="83469" y="83142"/>
                </a:lnTo>
                <a:lnTo>
                  <a:pt x="79998" y="79501"/>
                </a:lnTo>
                <a:lnTo>
                  <a:pt x="76526" y="75776"/>
                </a:lnTo>
                <a:lnTo>
                  <a:pt x="74791" y="70484"/>
                </a:lnTo>
                <a:lnTo>
                  <a:pt x="74791" y="24383"/>
                </a:lnTo>
                <a:close/>
              </a:path>
              <a:path w="906779" h="95250">
                <a:moveTo>
                  <a:pt x="125718" y="83692"/>
                </a:moveTo>
                <a:lnTo>
                  <a:pt x="114161" y="83692"/>
                </a:lnTo>
                <a:lnTo>
                  <a:pt x="114161" y="93979"/>
                </a:lnTo>
                <a:lnTo>
                  <a:pt x="125718" y="93979"/>
                </a:lnTo>
                <a:lnTo>
                  <a:pt x="125718" y="83692"/>
                </a:lnTo>
                <a:close/>
              </a:path>
              <a:path w="906779" h="95250">
                <a:moveTo>
                  <a:pt x="125718" y="24383"/>
                </a:moveTo>
                <a:lnTo>
                  <a:pt x="114161" y="24383"/>
                </a:lnTo>
                <a:lnTo>
                  <a:pt x="114161" y="69892"/>
                </a:lnTo>
                <a:lnTo>
                  <a:pt x="112383" y="75437"/>
                </a:lnTo>
                <a:lnTo>
                  <a:pt x="105271" y="83057"/>
                </a:lnTo>
                <a:lnTo>
                  <a:pt x="100402" y="84962"/>
                </a:lnTo>
                <a:lnTo>
                  <a:pt x="113374" y="84962"/>
                </a:lnTo>
                <a:lnTo>
                  <a:pt x="114161" y="83692"/>
                </a:lnTo>
                <a:lnTo>
                  <a:pt x="125718" y="83692"/>
                </a:lnTo>
                <a:lnTo>
                  <a:pt x="125718" y="24383"/>
                </a:lnTo>
                <a:close/>
              </a:path>
              <a:path w="906779" h="95250">
                <a:moveTo>
                  <a:pt x="156788" y="24383"/>
                </a:moveTo>
                <a:lnTo>
                  <a:pt x="145231" y="24383"/>
                </a:lnTo>
                <a:lnTo>
                  <a:pt x="145231" y="93979"/>
                </a:lnTo>
                <a:lnTo>
                  <a:pt x="156788" y="93979"/>
                </a:lnTo>
                <a:lnTo>
                  <a:pt x="156788" y="48217"/>
                </a:lnTo>
                <a:lnTo>
                  <a:pt x="158566" y="42671"/>
                </a:lnTo>
                <a:lnTo>
                  <a:pt x="162243" y="38734"/>
                </a:lnTo>
                <a:lnTo>
                  <a:pt x="165763" y="35051"/>
                </a:lnTo>
                <a:lnTo>
                  <a:pt x="167710" y="34289"/>
                </a:lnTo>
                <a:lnTo>
                  <a:pt x="156788" y="34289"/>
                </a:lnTo>
                <a:lnTo>
                  <a:pt x="156788" y="24383"/>
                </a:lnTo>
                <a:close/>
              </a:path>
              <a:path w="906779" h="95250">
                <a:moveTo>
                  <a:pt x="202076" y="33146"/>
                </a:moveTo>
                <a:lnTo>
                  <a:pt x="182738" y="33146"/>
                </a:lnTo>
                <a:lnTo>
                  <a:pt x="187480" y="35009"/>
                </a:lnTo>
                <a:lnTo>
                  <a:pt x="191072" y="38861"/>
                </a:lnTo>
                <a:lnTo>
                  <a:pt x="194422" y="42375"/>
                </a:lnTo>
                <a:lnTo>
                  <a:pt x="196158" y="47667"/>
                </a:lnTo>
                <a:lnTo>
                  <a:pt x="196158" y="93979"/>
                </a:lnTo>
                <a:lnTo>
                  <a:pt x="207588" y="93979"/>
                </a:lnTo>
                <a:lnTo>
                  <a:pt x="207588" y="43306"/>
                </a:lnTo>
                <a:lnTo>
                  <a:pt x="204963" y="35940"/>
                </a:lnTo>
                <a:lnTo>
                  <a:pt x="202076" y="33146"/>
                </a:lnTo>
                <a:close/>
              </a:path>
              <a:path w="906779" h="95250">
                <a:moveTo>
                  <a:pt x="187607" y="23113"/>
                </a:moveTo>
                <a:lnTo>
                  <a:pt x="174399" y="23113"/>
                </a:lnTo>
                <a:lnTo>
                  <a:pt x="170038" y="24087"/>
                </a:lnTo>
                <a:lnTo>
                  <a:pt x="166059" y="26034"/>
                </a:lnTo>
                <a:lnTo>
                  <a:pt x="162164" y="27982"/>
                </a:lnTo>
                <a:lnTo>
                  <a:pt x="159074" y="30733"/>
                </a:lnTo>
                <a:lnTo>
                  <a:pt x="156788" y="34289"/>
                </a:lnTo>
                <a:lnTo>
                  <a:pt x="167710" y="34289"/>
                </a:lnTo>
                <a:lnTo>
                  <a:pt x="170631" y="33146"/>
                </a:lnTo>
                <a:lnTo>
                  <a:pt x="202076" y="33146"/>
                </a:lnTo>
                <a:lnTo>
                  <a:pt x="199714" y="30860"/>
                </a:lnTo>
                <a:lnTo>
                  <a:pt x="194465" y="25696"/>
                </a:lnTo>
                <a:lnTo>
                  <a:pt x="187607" y="23113"/>
                </a:lnTo>
                <a:close/>
              </a:path>
              <a:path w="906779" h="95250">
                <a:moveTo>
                  <a:pt x="260714" y="23240"/>
                </a:moveTo>
                <a:lnTo>
                  <a:pt x="249030" y="23240"/>
                </a:lnTo>
                <a:lnTo>
                  <a:pt x="243357" y="24722"/>
                </a:lnTo>
                <a:lnTo>
                  <a:pt x="233282" y="30649"/>
                </a:lnTo>
                <a:lnTo>
                  <a:pt x="229345" y="34840"/>
                </a:lnTo>
                <a:lnTo>
                  <a:pt x="225827" y="41444"/>
                </a:lnTo>
                <a:lnTo>
                  <a:pt x="223588" y="45592"/>
                </a:lnTo>
                <a:lnTo>
                  <a:pt x="222148" y="51815"/>
                </a:lnTo>
                <a:lnTo>
                  <a:pt x="222148" y="65955"/>
                </a:lnTo>
                <a:lnTo>
                  <a:pt x="248988" y="95122"/>
                </a:lnTo>
                <a:lnTo>
                  <a:pt x="261180" y="95122"/>
                </a:lnTo>
                <a:lnTo>
                  <a:pt x="278837" y="84962"/>
                </a:lnTo>
                <a:lnTo>
                  <a:pt x="253136" y="84962"/>
                </a:lnTo>
                <a:lnTo>
                  <a:pt x="249199" y="83946"/>
                </a:lnTo>
                <a:lnTo>
                  <a:pt x="233959" y="53678"/>
                </a:lnTo>
                <a:lnTo>
                  <a:pt x="235018" y="49106"/>
                </a:lnTo>
                <a:lnTo>
                  <a:pt x="239251" y="41317"/>
                </a:lnTo>
                <a:lnTo>
                  <a:pt x="242087" y="38353"/>
                </a:lnTo>
                <a:lnTo>
                  <a:pt x="249199" y="34289"/>
                </a:lnTo>
                <a:lnTo>
                  <a:pt x="253136" y="33273"/>
                </a:lnTo>
                <a:lnTo>
                  <a:pt x="278928" y="33273"/>
                </a:lnTo>
                <a:lnTo>
                  <a:pt x="278621" y="32765"/>
                </a:lnTo>
                <a:lnTo>
                  <a:pt x="275065" y="29506"/>
                </a:lnTo>
                <a:lnTo>
                  <a:pt x="270408" y="27050"/>
                </a:lnTo>
                <a:lnTo>
                  <a:pt x="265752" y="24510"/>
                </a:lnTo>
                <a:lnTo>
                  <a:pt x="260714" y="23240"/>
                </a:lnTo>
                <a:close/>
              </a:path>
              <a:path w="906779" h="95250">
                <a:moveTo>
                  <a:pt x="292760" y="80898"/>
                </a:moveTo>
                <a:lnTo>
                  <a:pt x="281076" y="80898"/>
                </a:lnTo>
                <a:lnTo>
                  <a:pt x="281076" y="93979"/>
                </a:lnTo>
                <a:lnTo>
                  <a:pt x="292760" y="93979"/>
                </a:lnTo>
                <a:lnTo>
                  <a:pt x="292760" y="80898"/>
                </a:lnTo>
                <a:close/>
              </a:path>
              <a:path w="906779" h="95250">
                <a:moveTo>
                  <a:pt x="278928" y="33273"/>
                </a:moveTo>
                <a:lnTo>
                  <a:pt x="261772" y="33273"/>
                </a:lnTo>
                <a:lnTo>
                  <a:pt x="265709" y="34332"/>
                </a:lnTo>
                <a:lnTo>
                  <a:pt x="269265" y="36448"/>
                </a:lnTo>
                <a:lnTo>
                  <a:pt x="281076" y="64304"/>
                </a:lnTo>
                <a:lnTo>
                  <a:pt x="280018" y="68918"/>
                </a:lnTo>
                <a:lnTo>
                  <a:pt x="261772" y="84962"/>
                </a:lnTo>
                <a:lnTo>
                  <a:pt x="278837" y="84962"/>
                </a:lnTo>
                <a:lnTo>
                  <a:pt x="281076" y="80898"/>
                </a:lnTo>
                <a:lnTo>
                  <a:pt x="292760" y="80898"/>
                </a:lnTo>
                <a:lnTo>
                  <a:pt x="292760" y="36829"/>
                </a:lnTo>
                <a:lnTo>
                  <a:pt x="281076" y="36829"/>
                </a:lnTo>
                <a:lnTo>
                  <a:pt x="278928" y="33273"/>
                </a:lnTo>
                <a:close/>
              </a:path>
              <a:path w="906779" h="95250">
                <a:moveTo>
                  <a:pt x="292760" y="0"/>
                </a:moveTo>
                <a:lnTo>
                  <a:pt x="281076" y="0"/>
                </a:lnTo>
                <a:lnTo>
                  <a:pt x="281076" y="36829"/>
                </a:lnTo>
                <a:lnTo>
                  <a:pt x="292760" y="36829"/>
                </a:lnTo>
                <a:lnTo>
                  <a:pt x="292760" y="0"/>
                </a:lnTo>
                <a:close/>
              </a:path>
              <a:path w="906779" h="95250">
                <a:moveTo>
                  <a:pt x="349756" y="23240"/>
                </a:moveTo>
                <a:lnTo>
                  <a:pt x="336548" y="23240"/>
                </a:lnTo>
                <a:lnTo>
                  <a:pt x="330579" y="24722"/>
                </a:lnTo>
                <a:lnTo>
                  <a:pt x="325245" y="27685"/>
                </a:lnTo>
                <a:lnTo>
                  <a:pt x="319910" y="30564"/>
                </a:lnTo>
                <a:lnTo>
                  <a:pt x="307973" y="66251"/>
                </a:lnTo>
                <a:lnTo>
                  <a:pt x="309454" y="72601"/>
                </a:lnTo>
                <a:lnTo>
                  <a:pt x="336124" y="95122"/>
                </a:lnTo>
                <a:lnTo>
                  <a:pt x="349248" y="95122"/>
                </a:lnTo>
                <a:lnTo>
                  <a:pt x="355259" y="93641"/>
                </a:lnTo>
                <a:lnTo>
                  <a:pt x="366096" y="87714"/>
                </a:lnTo>
                <a:lnTo>
                  <a:pt x="368903" y="84962"/>
                </a:lnTo>
                <a:lnTo>
                  <a:pt x="338495" y="84962"/>
                </a:lnTo>
                <a:lnTo>
                  <a:pt x="334685" y="84031"/>
                </a:lnTo>
                <a:lnTo>
                  <a:pt x="319784" y="64727"/>
                </a:lnTo>
                <a:lnTo>
                  <a:pt x="319784" y="53466"/>
                </a:lnTo>
                <a:lnTo>
                  <a:pt x="320842" y="48725"/>
                </a:lnTo>
                <a:lnTo>
                  <a:pt x="325075" y="40936"/>
                </a:lnTo>
                <a:lnTo>
                  <a:pt x="327869" y="38057"/>
                </a:lnTo>
                <a:lnTo>
                  <a:pt x="331341" y="36194"/>
                </a:lnTo>
                <a:lnTo>
                  <a:pt x="334896" y="34247"/>
                </a:lnTo>
                <a:lnTo>
                  <a:pt x="338791" y="33273"/>
                </a:lnTo>
                <a:lnTo>
                  <a:pt x="369130" y="33273"/>
                </a:lnTo>
                <a:lnTo>
                  <a:pt x="366393" y="30564"/>
                </a:lnTo>
                <a:lnTo>
                  <a:pt x="361059" y="27685"/>
                </a:lnTo>
                <a:lnTo>
                  <a:pt x="355724" y="24722"/>
                </a:lnTo>
                <a:lnTo>
                  <a:pt x="349756" y="23240"/>
                </a:lnTo>
                <a:close/>
              </a:path>
              <a:path w="906779" h="95250">
                <a:moveTo>
                  <a:pt x="369130" y="33273"/>
                </a:moveTo>
                <a:lnTo>
                  <a:pt x="347173" y="33273"/>
                </a:lnTo>
                <a:lnTo>
                  <a:pt x="351026" y="34247"/>
                </a:lnTo>
                <a:lnTo>
                  <a:pt x="354581" y="36194"/>
                </a:lnTo>
                <a:lnTo>
                  <a:pt x="358138" y="38057"/>
                </a:lnTo>
                <a:lnTo>
                  <a:pt x="361016" y="40936"/>
                </a:lnTo>
                <a:lnTo>
                  <a:pt x="365419" y="48725"/>
                </a:lnTo>
                <a:lnTo>
                  <a:pt x="366520" y="53466"/>
                </a:lnTo>
                <a:lnTo>
                  <a:pt x="366499" y="64727"/>
                </a:lnTo>
                <a:lnTo>
                  <a:pt x="365377" y="69384"/>
                </a:lnTo>
                <a:lnTo>
                  <a:pt x="363019" y="73405"/>
                </a:lnTo>
                <a:lnTo>
                  <a:pt x="360889" y="77173"/>
                </a:lnTo>
                <a:lnTo>
                  <a:pt x="357968" y="80094"/>
                </a:lnTo>
                <a:lnTo>
                  <a:pt x="350687" y="83989"/>
                </a:lnTo>
                <a:lnTo>
                  <a:pt x="346792" y="84962"/>
                </a:lnTo>
                <a:lnTo>
                  <a:pt x="368903" y="84962"/>
                </a:lnTo>
                <a:lnTo>
                  <a:pt x="370372" y="83523"/>
                </a:lnTo>
                <a:lnTo>
                  <a:pt x="376722" y="72601"/>
                </a:lnTo>
                <a:lnTo>
                  <a:pt x="378331" y="66251"/>
                </a:lnTo>
                <a:lnTo>
                  <a:pt x="378331" y="51858"/>
                </a:lnTo>
                <a:lnTo>
                  <a:pt x="376764" y="45550"/>
                </a:lnTo>
                <a:lnTo>
                  <a:pt x="373631" y="40131"/>
                </a:lnTo>
                <a:lnTo>
                  <a:pt x="370584" y="34713"/>
                </a:lnTo>
                <a:lnTo>
                  <a:pt x="369130" y="33273"/>
                </a:lnTo>
                <a:close/>
              </a:path>
              <a:path w="906779" h="95250">
                <a:moveTo>
                  <a:pt x="399326" y="78993"/>
                </a:moveTo>
                <a:lnTo>
                  <a:pt x="395008" y="78993"/>
                </a:lnTo>
                <a:lnTo>
                  <a:pt x="393145" y="79755"/>
                </a:lnTo>
                <a:lnTo>
                  <a:pt x="390097" y="82803"/>
                </a:lnTo>
                <a:lnTo>
                  <a:pt x="389335" y="84666"/>
                </a:lnTo>
                <a:lnTo>
                  <a:pt x="389335" y="89069"/>
                </a:lnTo>
                <a:lnTo>
                  <a:pt x="390097" y="90931"/>
                </a:lnTo>
                <a:lnTo>
                  <a:pt x="393145" y="93979"/>
                </a:lnTo>
                <a:lnTo>
                  <a:pt x="395008" y="94741"/>
                </a:lnTo>
                <a:lnTo>
                  <a:pt x="399326" y="94741"/>
                </a:lnTo>
                <a:lnTo>
                  <a:pt x="401104" y="93979"/>
                </a:lnTo>
                <a:lnTo>
                  <a:pt x="402543" y="92455"/>
                </a:lnTo>
                <a:lnTo>
                  <a:pt x="404067" y="90931"/>
                </a:lnTo>
                <a:lnTo>
                  <a:pt x="404829" y="89069"/>
                </a:lnTo>
                <a:lnTo>
                  <a:pt x="404829" y="84666"/>
                </a:lnTo>
                <a:lnTo>
                  <a:pt x="404067" y="82803"/>
                </a:lnTo>
                <a:lnTo>
                  <a:pt x="402543" y="81279"/>
                </a:lnTo>
                <a:lnTo>
                  <a:pt x="401104" y="79755"/>
                </a:lnTo>
                <a:lnTo>
                  <a:pt x="399326" y="78993"/>
                </a:lnTo>
                <a:close/>
              </a:path>
              <a:path w="906779" h="95250">
                <a:moveTo>
                  <a:pt x="399326" y="24637"/>
                </a:moveTo>
                <a:lnTo>
                  <a:pt x="395008" y="24637"/>
                </a:lnTo>
                <a:lnTo>
                  <a:pt x="393145" y="25399"/>
                </a:lnTo>
                <a:lnTo>
                  <a:pt x="390097" y="28447"/>
                </a:lnTo>
                <a:lnTo>
                  <a:pt x="389335" y="30310"/>
                </a:lnTo>
                <a:lnTo>
                  <a:pt x="389335" y="34713"/>
                </a:lnTo>
                <a:lnTo>
                  <a:pt x="390097" y="36575"/>
                </a:lnTo>
                <a:lnTo>
                  <a:pt x="393145" y="39623"/>
                </a:lnTo>
                <a:lnTo>
                  <a:pt x="395008" y="40385"/>
                </a:lnTo>
                <a:lnTo>
                  <a:pt x="399326" y="40385"/>
                </a:lnTo>
                <a:lnTo>
                  <a:pt x="401104" y="39623"/>
                </a:lnTo>
                <a:lnTo>
                  <a:pt x="402543" y="38099"/>
                </a:lnTo>
                <a:lnTo>
                  <a:pt x="404067" y="36575"/>
                </a:lnTo>
                <a:lnTo>
                  <a:pt x="404829" y="34713"/>
                </a:lnTo>
                <a:lnTo>
                  <a:pt x="404829" y="30310"/>
                </a:lnTo>
                <a:lnTo>
                  <a:pt x="404067" y="28447"/>
                </a:lnTo>
                <a:lnTo>
                  <a:pt x="402543" y="26923"/>
                </a:lnTo>
                <a:lnTo>
                  <a:pt x="401104" y="25399"/>
                </a:lnTo>
                <a:lnTo>
                  <a:pt x="399326" y="24637"/>
                </a:lnTo>
                <a:close/>
              </a:path>
              <a:path w="906779" h="95250">
                <a:moveTo>
                  <a:pt x="479821" y="68579"/>
                </a:moveTo>
                <a:lnTo>
                  <a:pt x="468772" y="68579"/>
                </a:lnTo>
                <a:lnTo>
                  <a:pt x="463311" y="93979"/>
                </a:lnTo>
                <a:lnTo>
                  <a:pt x="474360" y="93979"/>
                </a:lnTo>
                <a:lnTo>
                  <a:pt x="479821" y="68579"/>
                </a:lnTo>
                <a:close/>
              </a:path>
              <a:path w="906779" h="95250">
                <a:moveTo>
                  <a:pt x="517540" y="68579"/>
                </a:moveTo>
                <a:lnTo>
                  <a:pt x="506491" y="68579"/>
                </a:lnTo>
                <a:lnTo>
                  <a:pt x="501030" y="93979"/>
                </a:lnTo>
                <a:lnTo>
                  <a:pt x="512079" y="93979"/>
                </a:lnTo>
                <a:lnTo>
                  <a:pt x="517540" y="68579"/>
                </a:lnTo>
                <a:close/>
              </a:path>
              <a:path w="906779" h="95250">
                <a:moveTo>
                  <a:pt x="537225" y="58419"/>
                </a:moveTo>
                <a:lnTo>
                  <a:pt x="448833" y="58419"/>
                </a:lnTo>
                <a:lnTo>
                  <a:pt x="448833" y="68579"/>
                </a:lnTo>
                <a:lnTo>
                  <a:pt x="537225" y="68579"/>
                </a:lnTo>
                <a:lnTo>
                  <a:pt x="537225" y="58419"/>
                </a:lnTo>
                <a:close/>
              </a:path>
              <a:path w="906779" h="95250">
                <a:moveTo>
                  <a:pt x="486806" y="35559"/>
                </a:moveTo>
                <a:lnTo>
                  <a:pt x="475757" y="35559"/>
                </a:lnTo>
                <a:lnTo>
                  <a:pt x="470931" y="58419"/>
                </a:lnTo>
                <a:lnTo>
                  <a:pt x="481980" y="58419"/>
                </a:lnTo>
                <a:lnTo>
                  <a:pt x="486806" y="35559"/>
                </a:lnTo>
                <a:close/>
              </a:path>
              <a:path w="906779" h="95250">
                <a:moveTo>
                  <a:pt x="524525" y="35559"/>
                </a:moveTo>
                <a:lnTo>
                  <a:pt x="513476" y="35559"/>
                </a:lnTo>
                <a:lnTo>
                  <a:pt x="508650" y="58419"/>
                </a:lnTo>
                <a:lnTo>
                  <a:pt x="519699" y="58419"/>
                </a:lnTo>
                <a:lnTo>
                  <a:pt x="524525" y="35559"/>
                </a:lnTo>
                <a:close/>
              </a:path>
              <a:path w="906779" h="95250">
                <a:moveTo>
                  <a:pt x="544337" y="25399"/>
                </a:moveTo>
                <a:lnTo>
                  <a:pt x="456072" y="25399"/>
                </a:lnTo>
                <a:lnTo>
                  <a:pt x="456072" y="35559"/>
                </a:lnTo>
                <a:lnTo>
                  <a:pt x="544337" y="35559"/>
                </a:lnTo>
                <a:lnTo>
                  <a:pt x="544337" y="25399"/>
                </a:lnTo>
                <a:close/>
              </a:path>
              <a:path w="906779" h="95250">
                <a:moveTo>
                  <a:pt x="494426" y="0"/>
                </a:moveTo>
                <a:lnTo>
                  <a:pt x="483377" y="0"/>
                </a:lnTo>
                <a:lnTo>
                  <a:pt x="477916" y="25399"/>
                </a:lnTo>
                <a:lnTo>
                  <a:pt x="488965" y="25399"/>
                </a:lnTo>
                <a:lnTo>
                  <a:pt x="494426" y="0"/>
                </a:lnTo>
                <a:close/>
              </a:path>
              <a:path w="906779" h="95250">
                <a:moveTo>
                  <a:pt x="532145" y="0"/>
                </a:moveTo>
                <a:lnTo>
                  <a:pt x="521096" y="0"/>
                </a:lnTo>
                <a:lnTo>
                  <a:pt x="515635" y="25399"/>
                </a:lnTo>
                <a:lnTo>
                  <a:pt x="526684" y="25399"/>
                </a:lnTo>
                <a:lnTo>
                  <a:pt x="532145" y="0"/>
                </a:lnTo>
                <a:close/>
              </a:path>
              <a:path w="906779" h="95250">
                <a:moveTo>
                  <a:pt x="611120" y="5460"/>
                </a:moveTo>
                <a:lnTo>
                  <a:pt x="561082" y="5460"/>
                </a:lnTo>
                <a:lnTo>
                  <a:pt x="561082" y="93979"/>
                </a:lnTo>
                <a:lnTo>
                  <a:pt x="572639" y="93979"/>
                </a:lnTo>
                <a:lnTo>
                  <a:pt x="572639" y="54101"/>
                </a:lnTo>
                <a:lnTo>
                  <a:pt x="603881" y="54101"/>
                </a:lnTo>
                <a:lnTo>
                  <a:pt x="603881" y="44703"/>
                </a:lnTo>
                <a:lnTo>
                  <a:pt x="572639" y="44703"/>
                </a:lnTo>
                <a:lnTo>
                  <a:pt x="572639" y="14858"/>
                </a:lnTo>
                <a:lnTo>
                  <a:pt x="611120" y="14858"/>
                </a:lnTo>
                <a:lnTo>
                  <a:pt x="611120" y="5460"/>
                </a:lnTo>
                <a:close/>
              </a:path>
              <a:path w="906779" h="95250">
                <a:moveTo>
                  <a:pt x="675116" y="5460"/>
                </a:moveTo>
                <a:lnTo>
                  <a:pt x="625078" y="5460"/>
                </a:lnTo>
                <a:lnTo>
                  <a:pt x="625078" y="93979"/>
                </a:lnTo>
                <a:lnTo>
                  <a:pt x="636635" y="93979"/>
                </a:lnTo>
                <a:lnTo>
                  <a:pt x="636635" y="54101"/>
                </a:lnTo>
                <a:lnTo>
                  <a:pt x="667877" y="54101"/>
                </a:lnTo>
                <a:lnTo>
                  <a:pt x="667877" y="44703"/>
                </a:lnTo>
                <a:lnTo>
                  <a:pt x="636635" y="44703"/>
                </a:lnTo>
                <a:lnTo>
                  <a:pt x="636635" y="14858"/>
                </a:lnTo>
                <a:lnTo>
                  <a:pt x="675116" y="14858"/>
                </a:lnTo>
                <a:lnTo>
                  <a:pt x="675116" y="5460"/>
                </a:lnTo>
                <a:close/>
              </a:path>
              <a:path w="906779" h="95250">
                <a:moveTo>
                  <a:pt x="739112" y="5460"/>
                </a:moveTo>
                <a:lnTo>
                  <a:pt x="689074" y="5460"/>
                </a:lnTo>
                <a:lnTo>
                  <a:pt x="689074" y="93979"/>
                </a:lnTo>
                <a:lnTo>
                  <a:pt x="700631" y="93979"/>
                </a:lnTo>
                <a:lnTo>
                  <a:pt x="700631" y="54101"/>
                </a:lnTo>
                <a:lnTo>
                  <a:pt x="731873" y="54101"/>
                </a:lnTo>
                <a:lnTo>
                  <a:pt x="731873" y="44703"/>
                </a:lnTo>
                <a:lnTo>
                  <a:pt x="700631" y="44703"/>
                </a:lnTo>
                <a:lnTo>
                  <a:pt x="700631" y="14858"/>
                </a:lnTo>
                <a:lnTo>
                  <a:pt x="739112" y="14858"/>
                </a:lnTo>
                <a:lnTo>
                  <a:pt x="739112" y="5460"/>
                </a:lnTo>
                <a:close/>
              </a:path>
              <a:path w="906779" h="95250">
                <a:moveTo>
                  <a:pt x="800695" y="5333"/>
                </a:moveTo>
                <a:lnTo>
                  <a:pt x="753070" y="5333"/>
                </a:lnTo>
                <a:lnTo>
                  <a:pt x="753070" y="93979"/>
                </a:lnTo>
                <a:lnTo>
                  <a:pt x="800695" y="93979"/>
                </a:lnTo>
                <a:lnTo>
                  <a:pt x="800695" y="84454"/>
                </a:lnTo>
                <a:lnTo>
                  <a:pt x="764627" y="84454"/>
                </a:lnTo>
                <a:lnTo>
                  <a:pt x="764627" y="53974"/>
                </a:lnTo>
                <a:lnTo>
                  <a:pt x="796885" y="53974"/>
                </a:lnTo>
                <a:lnTo>
                  <a:pt x="796885" y="44449"/>
                </a:lnTo>
                <a:lnTo>
                  <a:pt x="764627" y="44449"/>
                </a:lnTo>
                <a:lnTo>
                  <a:pt x="764627" y="14858"/>
                </a:lnTo>
                <a:lnTo>
                  <a:pt x="800695" y="14858"/>
                </a:lnTo>
                <a:lnTo>
                  <a:pt x="800695" y="5333"/>
                </a:lnTo>
                <a:close/>
              </a:path>
              <a:path w="906779" h="95250">
                <a:moveTo>
                  <a:pt x="872792" y="2412"/>
                </a:moveTo>
                <a:lnTo>
                  <a:pt x="812594" y="2412"/>
                </a:lnTo>
                <a:lnTo>
                  <a:pt x="812594" y="12318"/>
                </a:lnTo>
                <a:lnTo>
                  <a:pt x="861616" y="12318"/>
                </a:lnTo>
                <a:lnTo>
                  <a:pt x="825802" y="93979"/>
                </a:lnTo>
                <a:lnTo>
                  <a:pt x="837486" y="93979"/>
                </a:lnTo>
                <a:lnTo>
                  <a:pt x="872792" y="11175"/>
                </a:lnTo>
                <a:lnTo>
                  <a:pt x="872792" y="2412"/>
                </a:lnTo>
                <a:close/>
              </a:path>
              <a:path w="906779" h="95250">
                <a:moveTo>
                  <a:pt x="906434" y="2158"/>
                </a:moveTo>
                <a:lnTo>
                  <a:pt x="882558" y="2158"/>
                </a:lnTo>
                <a:lnTo>
                  <a:pt x="882558" y="12699"/>
                </a:lnTo>
                <a:lnTo>
                  <a:pt x="894750" y="12699"/>
                </a:lnTo>
                <a:lnTo>
                  <a:pt x="894750" y="93979"/>
                </a:lnTo>
                <a:lnTo>
                  <a:pt x="906434" y="93979"/>
                </a:lnTo>
                <a:lnTo>
                  <a:pt x="906434" y="2158"/>
                </a:lnTo>
                <a:close/>
              </a:path>
            </a:pathLst>
          </a:custGeom>
          <a:solidFill>
            <a:srgbClr val="686868"/>
          </a:solidFill>
        </p:spPr>
        <p:txBody>
          <a:bodyPr wrap="square" lIns="0" tIns="0" rIns="0" bIns="0" rtlCol="0"/>
          <a:lstStyle/>
          <a:p>
            <a:endParaRPr sz="1154"/>
          </a:p>
        </p:txBody>
      </p:sp>
      <p:grpSp>
        <p:nvGrpSpPr>
          <p:cNvPr id="29" name="object 29"/>
          <p:cNvGrpSpPr/>
          <p:nvPr/>
        </p:nvGrpSpPr>
        <p:grpSpPr>
          <a:xfrm>
            <a:off x="6564331" y="5326760"/>
            <a:ext cx="1441646" cy="244347"/>
            <a:chOff x="4508500" y="8305800"/>
            <a:chExt cx="2247900" cy="381000"/>
          </a:xfrm>
        </p:grpSpPr>
        <p:sp>
          <p:nvSpPr>
            <p:cNvPr id="30" name="object 30"/>
            <p:cNvSpPr/>
            <p:nvPr/>
          </p:nvSpPr>
          <p:spPr>
            <a:xfrm>
              <a:off x="4508500" y="8305800"/>
              <a:ext cx="2247900" cy="381000"/>
            </a:xfrm>
            <a:custGeom>
              <a:avLst/>
              <a:gdLst/>
              <a:ahLst/>
              <a:cxnLst/>
              <a:rect l="l" t="t" r="r" b="b"/>
              <a:pathLst>
                <a:path w="2247900" h="381000">
                  <a:moveTo>
                    <a:pt x="2247900" y="0"/>
                  </a:moveTo>
                  <a:lnTo>
                    <a:pt x="0" y="0"/>
                  </a:lnTo>
                  <a:lnTo>
                    <a:pt x="0" y="381000"/>
                  </a:lnTo>
                  <a:lnTo>
                    <a:pt x="2247900" y="381000"/>
                  </a:lnTo>
                  <a:lnTo>
                    <a:pt x="2247900" y="0"/>
                  </a:lnTo>
                  <a:close/>
                </a:path>
              </a:pathLst>
            </a:custGeom>
            <a:solidFill>
              <a:srgbClr val="69449A"/>
            </a:solidFill>
          </p:spPr>
          <p:txBody>
            <a:bodyPr wrap="square" lIns="0" tIns="0" rIns="0" bIns="0" rtlCol="0"/>
            <a:lstStyle/>
            <a:p>
              <a:endParaRPr sz="1154"/>
            </a:p>
          </p:txBody>
        </p:sp>
        <p:pic>
          <p:nvPicPr>
            <p:cNvPr id="31" name="object 31"/>
            <p:cNvPicPr/>
            <p:nvPr/>
          </p:nvPicPr>
          <p:blipFill>
            <a:blip r:embed="rId12" cstate="print"/>
            <a:stretch>
              <a:fillRect/>
            </a:stretch>
          </p:blipFill>
          <p:spPr>
            <a:xfrm>
              <a:off x="4723400" y="8434273"/>
              <a:ext cx="1819906" cy="126771"/>
            </a:xfrm>
            <a:prstGeom prst="rect">
              <a:avLst/>
            </a:prstGeom>
          </p:spPr>
        </p:pic>
      </p:grpSp>
      <p:sp>
        <p:nvSpPr>
          <p:cNvPr id="32" name="object 32"/>
          <p:cNvSpPr/>
          <p:nvPr/>
        </p:nvSpPr>
        <p:spPr>
          <a:xfrm>
            <a:off x="6574254" y="5624862"/>
            <a:ext cx="570550" cy="61087"/>
          </a:xfrm>
          <a:custGeom>
            <a:avLst/>
            <a:gdLst/>
            <a:ahLst/>
            <a:cxnLst/>
            <a:rect l="l" t="t" r="r" b="b"/>
            <a:pathLst>
              <a:path w="889635" h="95250">
                <a:moveTo>
                  <a:pt x="50038" y="5460"/>
                </a:moveTo>
                <a:lnTo>
                  <a:pt x="0" y="5460"/>
                </a:lnTo>
                <a:lnTo>
                  <a:pt x="0" y="93979"/>
                </a:lnTo>
                <a:lnTo>
                  <a:pt x="11557" y="93979"/>
                </a:lnTo>
                <a:lnTo>
                  <a:pt x="11557" y="54101"/>
                </a:lnTo>
                <a:lnTo>
                  <a:pt x="42799" y="54101"/>
                </a:lnTo>
                <a:lnTo>
                  <a:pt x="42799" y="44703"/>
                </a:lnTo>
                <a:lnTo>
                  <a:pt x="11557" y="44703"/>
                </a:lnTo>
                <a:lnTo>
                  <a:pt x="11557" y="14858"/>
                </a:lnTo>
                <a:lnTo>
                  <a:pt x="50038" y="14858"/>
                </a:lnTo>
                <a:lnTo>
                  <a:pt x="50038" y="5460"/>
                </a:lnTo>
                <a:close/>
              </a:path>
              <a:path w="889635" h="95250">
                <a:moveTo>
                  <a:pt x="101461" y="23240"/>
                </a:moveTo>
                <a:lnTo>
                  <a:pt x="88253" y="23240"/>
                </a:lnTo>
                <a:lnTo>
                  <a:pt x="82284" y="24722"/>
                </a:lnTo>
                <a:lnTo>
                  <a:pt x="76950" y="27685"/>
                </a:lnTo>
                <a:lnTo>
                  <a:pt x="71616" y="30564"/>
                </a:lnTo>
                <a:lnTo>
                  <a:pt x="59678" y="66251"/>
                </a:lnTo>
                <a:lnTo>
                  <a:pt x="61159" y="72601"/>
                </a:lnTo>
                <a:lnTo>
                  <a:pt x="87829" y="95122"/>
                </a:lnTo>
                <a:lnTo>
                  <a:pt x="100953" y="95122"/>
                </a:lnTo>
                <a:lnTo>
                  <a:pt x="106964" y="93641"/>
                </a:lnTo>
                <a:lnTo>
                  <a:pt x="117801" y="87714"/>
                </a:lnTo>
                <a:lnTo>
                  <a:pt x="120609" y="84962"/>
                </a:lnTo>
                <a:lnTo>
                  <a:pt x="90200" y="84962"/>
                </a:lnTo>
                <a:lnTo>
                  <a:pt x="86390" y="84031"/>
                </a:lnTo>
                <a:lnTo>
                  <a:pt x="71489" y="64727"/>
                </a:lnTo>
                <a:lnTo>
                  <a:pt x="71489" y="53466"/>
                </a:lnTo>
                <a:lnTo>
                  <a:pt x="72547" y="48725"/>
                </a:lnTo>
                <a:lnTo>
                  <a:pt x="76780" y="40936"/>
                </a:lnTo>
                <a:lnTo>
                  <a:pt x="79574" y="38057"/>
                </a:lnTo>
                <a:lnTo>
                  <a:pt x="83046" y="36194"/>
                </a:lnTo>
                <a:lnTo>
                  <a:pt x="86602" y="34247"/>
                </a:lnTo>
                <a:lnTo>
                  <a:pt x="90496" y="33273"/>
                </a:lnTo>
                <a:lnTo>
                  <a:pt x="120835" y="33273"/>
                </a:lnTo>
                <a:lnTo>
                  <a:pt x="118098" y="30564"/>
                </a:lnTo>
                <a:lnTo>
                  <a:pt x="112764" y="27685"/>
                </a:lnTo>
                <a:lnTo>
                  <a:pt x="107430" y="24722"/>
                </a:lnTo>
                <a:lnTo>
                  <a:pt x="101461" y="23240"/>
                </a:lnTo>
                <a:close/>
              </a:path>
              <a:path w="889635" h="95250">
                <a:moveTo>
                  <a:pt x="120835" y="33273"/>
                </a:moveTo>
                <a:lnTo>
                  <a:pt x="98878" y="33273"/>
                </a:lnTo>
                <a:lnTo>
                  <a:pt x="102731" y="34247"/>
                </a:lnTo>
                <a:lnTo>
                  <a:pt x="106287" y="36194"/>
                </a:lnTo>
                <a:lnTo>
                  <a:pt x="109843" y="38057"/>
                </a:lnTo>
                <a:lnTo>
                  <a:pt x="112721" y="40936"/>
                </a:lnTo>
                <a:lnTo>
                  <a:pt x="117124" y="48725"/>
                </a:lnTo>
                <a:lnTo>
                  <a:pt x="118225" y="53466"/>
                </a:lnTo>
                <a:lnTo>
                  <a:pt x="118204" y="64727"/>
                </a:lnTo>
                <a:lnTo>
                  <a:pt x="117082" y="69384"/>
                </a:lnTo>
                <a:lnTo>
                  <a:pt x="114724" y="73405"/>
                </a:lnTo>
                <a:lnTo>
                  <a:pt x="112594" y="77173"/>
                </a:lnTo>
                <a:lnTo>
                  <a:pt x="109673" y="80094"/>
                </a:lnTo>
                <a:lnTo>
                  <a:pt x="102392" y="83989"/>
                </a:lnTo>
                <a:lnTo>
                  <a:pt x="98497" y="84962"/>
                </a:lnTo>
                <a:lnTo>
                  <a:pt x="120609" y="84962"/>
                </a:lnTo>
                <a:lnTo>
                  <a:pt x="122077" y="83523"/>
                </a:lnTo>
                <a:lnTo>
                  <a:pt x="128427" y="72601"/>
                </a:lnTo>
                <a:lnTo>
                  <a:pt x="130036" y="66251"/>
                </a:lnTo>
                <a:lnTo>
                  <a:pt x="130036" y="51858"/>
                </a:lnTo>
                <a:lnTo>
                  <a:pt x="128469" y="45550"/>
                </a:lnTo>
                <a:lnTo>
                  <a:pt x="125337" y="40131"/>
                </a:lnTo>
                <a:lnTo>
                  <a:pt x="122289" y="34713"/>
                </a:lnTo>
                <a:lnTo>
                  <a:pt x="120835" y="33273"/>
                </a:lnTo>
                <a:close/>
              </a:path>
              <a:path w="889635" h="95250">
                <a:moveTo>
                  <a:pt x="156788" y="24383"/>
                </a:moveTo>
                <a:lnTo>
                  <a:pt x="145231" y="24383"/>
                </a:lnTo>
                <a:lnTo>
                  <a:pt x="145231" y="93979"/>
                </a:lnTo>
                <a:lnTo>
                  <a:pt x="156788" y="93979"/>
                </a:lnTo>
                <a:lnTo>
                  <a:pt x="156788" y="48217"/>
                </a:lnTo>
                <a:lnTo>
                  <a:pt x="158566" y="42671"/>
                </a:lnTo>
                <a:lnTo>
                  <a:pt x="162243" y="38734"/>
                </a:lnTo>
                <a:lnTo>
                  <a:pt x="165763" y="35051"/>
                </a:lnTo>
                <a:lnTo>
                  <a:pt x="167710" y="34289"/>
                </a:lnTo>
                <a:lnTo>
                  <a:pt x="156788" y="34289"/>
                </a:lnTo>
                <a:lnTo>
                  <a:pt x="156788" y="24383"/>
                </a:lnTo>
                <a:close/>
              </a:path>
              <a:path w="889635" h="95250">
                <a:moveTo>
                  <a:pt x="202076" y="33146"/>
                </a:moveTo>
                <a:lnTo>
                  <a:pt x="182738" y="33146"/>
                </a:lnTo>
                <a:lnTo>
                  <a:pt x="187480" y="35009"/>
                </a:lnTo>
                <a:lnTo>
                  <a:pt x="191072" y="38861"/>
                </a:lnTo>
                <a:lnTo>
                  <a:pt x="194422" y="42375"/>
                </a:lnTo>
                <a:lnTo>
                  <a:pt x="196158" y="47667"/>
                </a:lnTo>
                <a:lnTo>
                  <a:pt x="196158" y="93979"/>
                </a:lnTo>
                <a:lnTo>
                  <a:pt x="207588" y="93979"/>
                </a:lnTo>
                <a:lnTo>
                  <a:pt x="207588" y="43306"/>
                </a:lnTo>
                <a:lnTo>
                  <a:pt x="204963" y="35940"/>
                </a:lnTo>
                <a:lnTo>
                  <a:pt x="202076" y="33146"/>
                </a:lnTo>
                <a:close/>
              </a:path>
              <a:path w="889635" h="95250">
                <a:moveTo>
                  <a:pt x="187607" y="23113"/>
                </a:moveTo>
                <a:lnTo>
                  <a:pt x="174399" y="23113"/>
                </a:lnTo>
                <a:lnTo>
                  <a:pt x="170038" y="24087"/>
                </a:lnTo>
                <a:lnTo>
                  <a:pt x="166059" y="26034"/>
                </a:lnTo>
                <a:lnTo>
                  <a:pt x="162164" y="27982"/>
                </a:lnTo>
                <a:lnTo>
                  <a:pt x="159074" y="30733"/>
                </a:lnTo>
                <a:lnTo>
                  <a:pt x="156788" y="34289"/>
                </a:lnTo>
                <a:lnTo>
                  <a:pt x="167710" y="34289"/>
                </a:lnTo>
                <a:lnTo>
                  <a:pt x="170631" y="33146"/>
                </a:lnTo>
                <a:lnTo>
                  <a:pt x="202076" y="33146"/>
                </a:lnTo>
                <a:lnTo>
                  <a:pt x="199714" y="30860"/>
                </a:lnTo>
                <a:lnTo>
                  <a:pt x="194465" y="25696"/>
                </a:lnTo>
                <a:lnTo>
                  <a:pt x="187607" y="23113"/>
                </a:lnTo>
                <a:close/>
              </a:path>
              <a:path w="889635" h="95250">
                <a:moveTo>
                  <a:pt x="240563" y="33908"/>
                </a:moveTo>
                <a:lnTo>
                  <a:pt x="229006" y="33908"/>
                </a:lnTo>
                <a:lnTo>
                  <a:pt x="229006" y="81703"/>
                </a:lnTo>
                <a:lnTo>
                  <a:pt x="230615" y="86571"/>
                </a:lnTo>
                <a:lnTo>
                  <a:pt x="237050" y="92498"/>
                </a:lnTo>
                <a:lnTo>
                  <a:pt x="241876" y="93979"/>
                </a:lnTo>
                <a:lnTo>
                  <a:pt x="258724" y="93979"/>
                </a:lnTo>
                <a:lnTo>
                  <a:pt x="258724" y="84200"/>
                </a:lnTo>
                <a:lnTo>
                  <a:pt x="246659" y="84200"/>
                </a:lnTo>
                <a:lnTo>
                  <a:pt x="244162" y="83523"/>
                </a:lnTo>
                <a:lnTo>
                  <a:pt x="242722" y="82168"/>
                </a:lnTo>
                <a:lnTo>
                  <a:pt x="241283" y="80729"/>
                </a:lnTo>
                <a:lnTo>
                  <a:pt x="240563" y="78316"/>
                </a:lnTo>
                <a:lnTo>
                  <a:pt x="240563" y="33908"/>
                </a:lnTo>
                <a:close/>
              </a:path>
              <a:path w="889635" h="95250">
                <a:moveTo>
                  <a:pt x="258724" y="24383"/>
                </a:moveTo>
                <a:lnTo>
                  <a:pt x="219989" y="24383"/>
                </a:lnTo>
                <a:lnTo>
                  <a:pt x="219989" y="33908"/>
                </a:lnTo>
                <a:lnTo>
                  <a:pt x="258724" y="33908"/>
                </a:lnTo>
                <a:lnTo>
                  <a:pt x="258724" y="24383"/>
                </a:lnTo>
                <a:close/>
              </a:path>
              <a:path w="889635" h="95250">
                <a:moveTo>
                  <a:pt x="240563" y="6857"/>
                </a:moveTo>
                <a:lnTo>
                  <a:pt x="229006" y="6857"/>
                </a:lnTo>
                <a:lnTo>
                  <a:pt x="229006" y="24383"/>
                </a:lnTo>
                <a:lnTo>
                  <a:pt x="240563" y="24383"/>
                </a:lnTo>
                <a:lnTo>
                  <a:pt x="240563" y="6857"/>
                </a:lnTo>
                <a:close/>
              </a:path>
              <a:path w="889635" h="95250">
                <a:moveTo>
                  <a:pt x="309430" y="23240"/>
                </a:moveTo>
                <a:lnTo>
                  <a:pt x="296053" y="23240"/>
                </a:lnTo>
                <a:lnTo>
                  <a:pt x="290041" y="24722"/>
                </a:lnTo>
                <a:lnTo>
                  <a:pt x="279627" y="30564"/>
                </a:lnTo>
                <a:lnTo>
                  <a:pt x="275606" y="34713"/>
                </a:lnTo>
                <a:lnTo>
                  <a:pt x="269848" y="45550"/>
                </a:lnTo>
                <a:lnTo>
                  <a:pt x="268409" y="51858"/>
                </a:lnTo>
                <a:lnTo>
                  <a:pt x="268409" y="66251"/>
                </a:lnTo>
                <a:lnTo>
                  <a:pt x="296222" y="95122"/>
                </a:lnTo>
                <a:lnTo>
                  <a:pt x="311123" y="95122"/>
                </a:lnTo>
                <a:lnTo>
                  <a:pt x="318066" y="93048"/>
                </a:lnTo>
                <a:lnTo>
                  <a:pt x="323654" y="88899"/>
                </a:lnTo>
                <a:lnTo>
                  <a:pt x="328348" y="85343"/>
                </a:lnTo>
                <a:lnTo>
                  <a:pt x="296730" y="85343"/>
                </a:lnTo>
                <a:lnTo>
                  <a:pt x="291523" y="83438"/>
                </a:lnTo>
                <a:lnTo>
                  <a:pt x="287113" y="79544"/>
                </a:lnTo>
                <a:lnTo>
                  <a:pt x="282972" y="75734"/>
                </a:lnTo>
                <a:lnTo>
                  <a:pt x="280643" y="70357"/>
                </a:lnTo>
                <a:lnTo>
                  <a:pt x="280220" y="63499"/>
                </a:lnTo>
                <a:lnTo>
                  <a:pt x="335846" y="63499"/>
                </a:lnTo>
                <a:lnTo>
                  <a:pt x="336100" y="61044"/>
                </a:lnTo>
                <a:lnTo>
                  <a:pt x="336227" y="54101"/>
                </a:lnTo>
                <a:lnTo>
                  <a:pt x="280347" y="54101"/>
                </a:lnTo>
                <a:lnTo>
                  <a:pt x="280940" y="47497"/>
                </a:lnTo>
                <a:lnTo>
                  <a:pt x="283268" y="42333"/>
                </a:lnTo>
                <a:lnTo>
                  <a:pt x="287332" y="38607"/>
                </a:lnTo>
                <a:lnTo>
                  <a:pt x="291481" y="34882"/>
                </a:lnTo>
                <a:lnTo>
                  <a:pt x="296476" y="33019"/>
                </a:lnTo>
                <a:lnTo>
                  <a:pt x="327959" y="33019"/>
                </a:lnTo>
                <a:lnTo>
                  <a:pt x="325432" y="30437"/>
                </a:lnTo>
                <a:lnTo>
                  <a:pt x="315272" y="24680"/>
                </a:lnTo>
                <a:lnTo>
                  <a:pt x="309430" y="23240"/>
                </a:lnTo>
                <a:close/>
              </a:path>
              <a:path w="889635" h="95250">
                <a:moveTo>
                  <a:pt x="334830" y="72516"/>
                </a:moveTo>
                <a:lnTo>
                  <a:pt x="322384" y="72516"/>
                </a:lnTo>
                <a:lnTo>
                  <a:pt x="321029" y="76411"/>
                </a:lnTo>
                <a:lnTo>
                  <a:pt x="318659" y="79544"/>
                </a:lnTo>
                <a:lnTo>
                  <a:pt x="311970" y="84200"/>
                </a:lnTo>
                <a:lnTo>
                  <a:pt x="307821" y="85343"/>
                </a:lnTo>
                <a:lnTo>
                  <a:pt x="328348" y="85343"/>
                </a:lnTo>
                <a:lnTo>
                  <a:pt x="329242" y="84666"/>
                </a:lnTo>
                <a:lnTo>
                  <a:pt x="332967" y="79205"/>
                </a:lnTo>
                <a:lnTo>
                  <a:pt x="334830" y="72516"/>
                </a:lnTo>
                <a:close/>
              </a:path>
              <a:path w="889635" h="95250">
                <a:moveTo>
                  <a:pt x="327959" y="33019"/>
                </a:moveTo>
                <a:lnTo>
                  <a:pt x="306382" y="33019"/>
                </a:lnTo>
                <a:lnTo>
                  <a:pt x="310065" y="33866"/>
                </a:lnTo>
                <a:lnTo>
                  <a:pt x="313367" y="35559"/>
                </a:lnTo>
                <a:lnTo>
                  <a:pt x="316754" y="37168"/>
                </a:lnTo>
                <a:lnTo>
                  <a:pt x="319421" y="39581"/>
                </a:lnTo>
                <a:lnTo>
                  <a:pt x="321368" y="42798"/>
                </a:lnTo>
                <a:lnTo>
                  <a:pt x="323315" y="45931"/>
                </a:lnTo>
                <a:lnTo>
                  <a:pt x="324289" y="49699"/>
                </a:lnTo>
                <a:lnTo>
                  <a:pt x="324289" y="54101"/>
                </a:lnTo>
                <a:lnTo>
                  <a:pt x="336227" y="54101"/>
                </a:lnTo>
                <a:lnTo>
                  <a:pt x="336112" y="49699"/>
                </a:lnTo>
                <a:lnTo>
                  <a:pt x="334830" y="44492"/>
                </a:lnTo>
                <a:lnTo>
                  <a:pt x="332036" y="39496"/>
                </a:lnTo>
                <a:lnTo>
                  <a:pt x="329327" y="34416"/>
                </a:lnTo>
                <a:lnTo>
                  <a:pt x="327959" y="33019"/>
                </a:lnTo>
                <a:close/>
              </a:path>
              <a:path w="889635" h="95250">
                <a:moveTo>
                  <a:pt x="357282" y="78993"/>
                </a:moveTo>
                <a:lnTo>
                  <a:pt x="352964" y="78993"/>
                </a:lnTo>
                <a:lnTo>
                  <a:pt x="351101" y="79755"/>
                </a:lnTo>
                <a:lnTo>
                  <a:pt x="348053" y="82803"/>
                </a:lnTo>
                <a:lnTo>
                  <a:pt x="347291" y="84666"/>
                </a:lnTo>
                <a:lnTo>
                  <a:pt x="347291" y="89069"/>
                </a:lnTo>
                <a:lnTo>
                  <a:pt x="348053" y="90931"/>
                </a:lnTo>
                <a:lnTo>
                  <a:pt x="351101" y="93979"/>
                </a:lnTo>
                <a:lnTo>
                  <a:pt x="352964" y="94741"/>
                </a:lnTo>
                <a:lnTo>
                  <a:pt x="357282" y="94741"/>
                </a:lnTo>
                <a:lnTo>
                  <a:pt x="359060" y="93979"/>
                </a:lnTo>
                <a:lnTo>
                  <a:pt x="360499" y="92455"/>
                </a:lnTo>
                <a:lnTo>
                  <a:pt x="362023" y="90931"/>
                </a:lnTo>
                <a:lnTo>
                  <a:pt x="362785" y="89069"/>
                </a:lnTo>
                <a:lnTo>
                  <a:pt x="362785" y="84666"/>
                </a:lnTo>
                <a:lnTo>
                  <a:pt x="362023" y="82803"/>
                </a:lnTo>
                <a:lnTo>
                  <a:pt x="360499" y="81279"/>
                </a:lnTo>
                <a:lnTo>
                  <a:pt x="359060" y="79755"/>
                </a:lnTo>
                <a:lnTo>
                  <a:pt x="357282" y="78993"/>
                </a:lnTo>
                <a:close/>
              </a:path>
              <a:path w="889635" h="95250">
                <a:moveTo>
                  <a:pt x="357282" y="24637"/>
                </a:moveTo>
                <a:lnTo>
                  <a:pt x="352964" y="24637"/>
                </a:lnTo>
                <a:lnTo>
                  <a:pt x="351101" y="25399"/>
                </a:lnTo>
                <a:lnTo>
                  <a:pt x="348053" y="28447"/>
                </a:lnTo>
                <a:lnTo>
                  <a:pt x="347291" y="30310"/>
                </a:lnTo>
                <a:lnTo>
                  <a:pt x="347291" y="34713"/>
                </a:lnTo>
                <a:lnTo>
                  <a:pt x="348053" y="36575"/>
                </a:lnTo>
                <a:lnTo>
                  <a:pt x="351101" y="39623"/>
                </a:lnTo>
                <a:lnTo>
                  <a:pt x="352964" y="40385"/>
                </a:lnTo>
                <a:lnTo>
                  <a:pt x="357282" y="40385"/>
                </a:lnTo>
                <a:lnTo>
                  <a:pt x="359060" y="39623"/>
                </a:lnTo>
                <a:lnTo>
                  <a:pt x="360499" y="38099"/>
                </a:lnTo>
                <a:lnTo>
                  <a:pt x="362023" y="36575"/>
                </a:lnTo>
                <a:lnTo>
                  <a:pt x="362785" y="34713"/>
                </a:lnTo>
                <a:lnTo>
                  <a:pt x="362785" y="30310"/>
                </a:lnTo>
                <a:lnTo>
                  <a:pt x="362023" y="28447"/>
                </a:lnTo>
                <a:lnTo>
                  <a:pt x="360499" y="26923"/>
                </a:lnTo>
                <a:lnTo>
                  <a:pt x="359060" y="25399"/>
                </a:lnTo>
                <a:lnTo>
                  <a:pt x="357282" y="24637"/>
                </a:lnTo>
                <a:close/>
              </a:path>
              <a:path w="889635" h="95250">
                <a:moveTo>
                  <a:pt x="437777" y="68579"/>
                </a:moveTo>
                <a:lnTo>
                  <a:pt x="426728" y="68579"/>
                </a:lnTo>
                <a:lnTo>
                  <a:pt x="421267" y="93979"/>
                </a:lnTo>
                <a:lnTo>
                  <a:pt x="432316" y="93979"/>
                </a:lnTo>
                <a:lnTo>
                  <a:pt x="437777" y="68579"/>
                </a:lnTo>
                <a:close/>
              </a:path>
              <a:path w="889635" h="95250">
                <a:moveTo>
                  <a:pt x="475496" y="68579"/>
                </a:moveTo>
                <a:lnTo>
                  <a:pt x="464447" y="68579"/>
                </a:lnTo>
                <a:lnTo>
                  <a:pt x="458986" y="93979"/>
                </a:lnTo>
                <a:lnTo>
                  <a:pt x="470035" y="93979"/>
                </a:lnTo>
                <a:lnTo>
                  <a:pt x="475496" y="68579"/>
                </a:lnTo>
                <a:close/>
              </a:path>
              <a:path w="889635" h="95250">
                <a:moveTo>
                  <a:pt x="495181" y="58419"/>
                </a:moveTo>
                <a:lnTo>
                  <a:pt x="406789" y="58419"/>
                </a:lnTo>
                <a:lnTo>
                  <a:pt x="406789" y="68579"/>
                </a:lnTo>
                <a:lnTo>
                  <a:pt x="495181" y="68579"/>
                </a:lnTo>
                <a:lnTo>
                  <a:pt x="495181" y="58419"/>
                </a:lnTo>
                <a:close/>
              </a:path>
              <a:path w="889635" h="95250">
                <a:moveTo>
                  <a:pt x="444762" y="35559"/>
                </a:moveTo>
                <a:lnTo>
                  <a:pt x="433713" y="35559"/>
                </a:lnTo>
                <a:lnTo>
                  <a:pt x="428887" y="58419"/>
                </a:lnTo>
                <a:lnTo>
                  <a:pt x="439936" y="58419"/>
                </a:lnTo>
                <a:lnTo>
                  <a:pt x="444762" y="35559"/>
                </a:lnTo>
                <a:close/>
              </a:path>
              <a:path w="889635" h="95250">
                <a:moveTo>
                  <a:pt x="482481" y="35559"/>
                </a:moveTo>
                <a:lnTo>
                  <a:pt x="471432" y="35559"/>
                </a:lnTo>
                <a:lnTo>
                  <a:pt x="466606" y="58419"/>
                </a:lnTo>
                <a:lnTo>
                  <a:pt x="477655" y="58419"/>
                </a:lnTo>
                <a:lnTo>
                  <a:pt x="482481" y="35559"/>
                </a:lnTo>
                <a:close/>
              </a:path>
              <a:path w="889635" h="95250">
                <a:moveTo>
                  <a:pt x="502293" y="25399"/>
                </a:moveTo>
                <a:lnTo>
                  <a:pt x="414028" y="25399"/>
                </a:lnTo>
                <a:lnTo>
                  <a:pt x="414028" y="35559"/>
                </a:lnTo>
                <a:lnTo>
                  <a:pt x="502293" y="35559"/>
                </a:lnTo>
                <a:lnTo>
                  <a:pt x="502293" y="25399"/>
                </a:lnTo>
                <a:close/>
              </a:path>
              <a:path w="889635" h="95250">
                <a:moveTo>
                  <a:pt x="452382" y="0"/>
                </a:moveTo>
                <a:lnTo>
                  <a:pt x="441333" y="0"/>
                </a:lnTo>
                <a:lnTo>
                  <a:pt x="435872" y="25399"/>
                </a:lnTo>
                <a:lnTo>
                  <a:pt x="446921" y="25399"/>
                </a:lnTo>
                <a:lnTo>
                  <a:pt x="452382" y="0"/>
                </a:lnTo>
                <a:close/>
              </a:path>
              <a:path w="889635" h="95250">
                <a:moveTo>
                  <a:pt x="490101" y="0"/>
                </a:moveTo>
                <a:lnTo>
                  <a:pt x="479052" y="0"/>
                </a:lnTo>
                <a:lnTo>
                  <a:pt x="473591" y="25399"/>
                </a:lnTo>
                <a:lnTo>
                  <a:pt x="484640" y="25399"/>
                </a:lnTo>
                <a:lnTo>
                  <a:pt x="490101" y="0"/>
                </a:lnTo>
                <a:close/>
              </a:path>
              <a:path w="889635" h="95250">
                <a:moveTo>
                  <a:pt x="569076" y="5460"/>
                </a:moveTo>
                <a:lnTo>
                  <a:pt x="519038" y="5460"/>
                </a:lnTo>
                <a:lnTo>
                  <a:pt x="519038" y="93979"/>
                </a:lnTo>
                <a:lnTo>
                  <a:pt x="530595" y="93979"/>
                </a:lnTo>
                <a:lnTo>
                  <a:pt x="530595" y="54101"/>
                </a:lnTo>
                <a:lnTo>
                  <a:pt x="561837" y="54101"/>
                </a:lnTo>
                <a:lnTo>
                  <a:pt x="561837" y="44703"/>
                </a:lnTo>
                <a:lnTo>
                  <a:pt x="530595" y="44703"/>
                </a:lnTo>
                <a:lnTo>
                  <a:pt x="530595" y="14858"/>
                </a:lnTo>
                <a:lnTo>
                  <a:pt x="569076" y="14858"/>
                </a:lnTo>
                <a:lnTo>
                  <a:pt x="569076" y="5460"/>
                </a:lnTo>
                <a:close/>
              </a:path>
              <a:path w="889635" h="95250">
                <a:moveTo>
                  <a:pt x="633072" y="5460"/>
                </a:moveTo>
                <a:lnTo>
                  <a:pt x="583034" y="5460"/>
                </a:lnTo>
                <a:lnTo>
                  <a:pt x="583034" y="93979"/>
                </a:lnTo>
                <a:lnTo>
                  <a:pt x="594591" y="93979"/>
                </a:lnTo>
                <a:lnTo>
                  <a:pt x="594591" y="54101"/>
                </a:lnTo>
                <a:lnTo>
                  <a:pt x="625833" y="54101"/>
                </a:lnTo>
                <a:lnTo>
                  <a:pt x="625833" y="44703"/>
                </a:lnTo>
                <a:lnTo>
                  <a:pt x="594591" y="44703"/>
                </a:lnTo>
                <a:lnTo>
                  <a:pt x="594591" y="14858"/>
                </a:lnTo>
                <a:lnTo>
                  <a:pt x="633072" y="14858"/>
                </a:lnTo>
                <a:lnTo>
                  <a:pt x="633072" y="5460"/>
                </a:lnTo>
                <a:close/>
              </a:path>
              <a:path w="889635" h="95250">
                <a:moveTo>
                  <a:pt x="697068" y="5460"/>
                </a:moveTo>
                <a:lnTo>
                  <a:pt x="647030" y="5460"/>
                </a:lnTo>
                <a:lnTo>
                  <a:pt x="647030" y="93979"/>
                </a:lnTo>
                <a:lnTo>
                  <a:pt x="658587" y="93979"/>
                </a:lnTo>
                <a:lnTo>
                  <a:pt x="658587" y="54101"/>
                </a:lnTo>
                <a:lnTo>
                  <a:pt x="689829" y="54101"/>
                </a:lnTo>
                <a:lnTo>
                  <a:pt x="689829" y="44703"/>
                </a:lnTo>
                <a:lnTo>
                  <a:pt x="658587" y="44703"/>
                </a:lnTo>
                <a:lnTo>
                  <a:pt x="658587" y="14858"/>
                </a:lnTo>
                <a:lnTo>
                  <a:pt x="697068" y="14858"/>
                </a:lnTo>
                <a:lnTo>
                  <a:pt x="697068" y="5460"/>
                </a:lnTo>
                <a:close/>
              </a:path>
              <a:path w="889635" h="95250">
                <a:moveTo>
                  <a:pt x="761064" y="5460"/>
                </a:moveTo>
                <a:lnTo>
                  <a:pt x="711026" y="5460"/>
                </a:lnTo>
                <a:lnTo>
                  <a:pt x="711026" y="93979"/>
                </a:lnTo>
                <a:lnTo>
                  <a:pt x="722583" y="93979"/>
                </a:lnTo>
                <a:lnTo>
                  <a:pt x="722583" y="54101"/>
                </a:lnTo>
                <a:lnTo>
                  <a:pt x="753825" y="54101"/>
                </a:lnTo>
                <a:lnTo>
                  <a:pt x="753825" y="44703"/>
                </a:lnTo>
                <a:lnTo>
                  <a:pt x="722583" y="44703"/>
                </a:lnTo>
                <a:lnTo>
                  <a:pt x="722583" y="14858"/>
                </a:lnTo>
                <a:lnTo>
                  <a:pt x="761064" y="14858"/>
                </a:lnTo>
                <a:lnTo>
                  <a:pt x="761064" y="5460"/>
                </a:lnTo>
                <a:close/>
              </a:path>
              <a:path w="889635" h="95250">
                <a:moveTo>
                  <a:pt x="825060" y="5460"/>
                </a:moveTo>
                <a:lnTo>
                  <a:pt x="775022" y="5460"/>
                </a:lnTo>
                <a:lnTo>
                  <a:pt x="775022" y="93979"/>
                </a:lnTo>
                <a:lnTo>
                  <a:pt x="786579" y="93979"/>
                </a:lnTo>
                <a:lnTo>
                  <a:pt x="786579" y="54101"/>
                </a:lnTo>
                <a:lnTo>
                  <a:pt x="817821" y="54101"/>
                </a:lnTo>
                <a:lnTo>
                  <a:pt x="817821" y="44703"/>
                </a:lnTo>
                <a:lnTo>
                  <a:pt x="786579" y="44703"/>
                </a:lnTo>
                <a:lnTo>
                  <a:pt x="786579" y="14858"/>
                </a:lnTo>
                <a:lnTo>
                  <a:pt x="825060" y="14858"/>
                </a:lnTo>
                <a:lnTo>
                  <a:pt x="825060" y="5460"/>
                </a:lnTo>
                <a:close/>
              </a:path>
              <a:path w="889635" h="95250">
                <a:moveTo>
                  <a:pt x="889056" y="5460"/>
                </a:moveTo>
                <a:lnTo>
                  <a:pt x="839018" y="5460"/>
                </a:lnTo>
                <a:lnTo>
                  <a:pt x="839018" y="93979"/>
                </a:lnTo>
                <a:lnTo>
                  <a:pt x="850575" y="93979"/>
                </a:lnTo>
                <a:lnTo>
                  <a:pt x="850575" y="54101"/>
                </a:lnTo>
                <a:lnTo>
                  <a:pt x="881817" y="54101"/>
                </a:lnTo>
                <a:lnTo>
                  <a:pt x="881817" y="44703"/>
                </a:lnTo>
                <a:lnTo>
                  <a:pt x="850575" y="44703"/>
                </a:lnTo>
                <a:lnTo>
                  <a:pt x="850575" y="14858"/>
                </a:lnTo>
                <a:lnTo>
                  <a:pt x="889056" y="14858"/>
                </a:lnTo>
                <a:lnTo>
                  <a:pt x="889056" y="5460"/>
                </a:lnTo>
                <a:close/>
              </a:path>
            </a:pathLst>
          </a:custGeom>
          <a:solidFill>
            <a:srgbClr val="686868"/>
          </a:solidFill>
        </p:spPr>
        <p:txBody>
          <a:bodyPr wrap="square" lIns="0" tIns="0" rIns="0" bIns="0" rtlCol="0"/>
          <a:lstStyle/>
          <a:p>
            <a:endParaRPr sz="1154"/>
          </a:p>
        </p:txBody>
      </p:sp>
      <p:pic>
        <p:nvPicPr>
          <p:cNvPr id="33" name="object 33"/>
          <p:cNvPicPr/>
          <p:nvPr/>
        </p:nvPicPr>
        <p:blipFill>
          <a:blip r:embed="rId13" cstate="print"/>
          <a:stretch>
            <a:fillRect/>
          </a:stretch>
        </p:blipFill>
        <p:spPr>
          <a:xfrm>
            <a:off x="7345704" y="5624863"/>
            <a:ext cx="656259" cy="61005"/>
          </a:xfrm>
          <a:prstGeom prst="rect">
            <a:avLst/>
          </a:prstGeom>
        </p:spPr>
      </p:pic>
      <p:grpSp>
        <p:nvGrpSpPr>
          <p:cNvPr id="34" name="object 34"/>
          <p:cNvGrpSpPr/>
          <p:nvPr/>
        </p:nvGrpSpPr>
        <p:grpSpPr>
          <a:xfrm>
            <a:off x="4642137" y="4675169"/>
            <a:ext cx="1441646" cy="244347"/>
            <a:chOff x="1511300" y="7289800"/>
            <a:chExt cx="2247900" cy="381000"/>
          </a:xfrm>
        </p:grpSpPr>
        <p:sp>
          <p:nvSpPr>
            <p:cNvPr id="35" name="object 35"/>
            <p:cNvSpPr/>
            <p:nvPr/>
          </p:nvSpPr>
          <p:spPr>
            <a:xfrm>
              <a:off x="1511300" y="7289800"/>
              <a:ext cx="2247900" cy="381000"/>
            </a:xfrm>
            <a:custGeom>
              <a:avLst/>
              <a:gdLst/>
              <a:ahLst/>
              <a:cxnLst/>
              <a:rect l="l" t="t" r="r" b="b"/>
              <a:pathLst>
                <a:path w="2247900" h="381000">
                  <a:moveTo>
                    <a:pt x="2247900" y="0"/>
                  </a:moveTo>
                  <a:lnTo>
                    <a:pt x="0" y="0"/>
                  </a:lnTo>
                  <a:lnTo>
                    <a:pt x="0" y="381000"/>
                  </a:lnTo>
                  <a:lnTo>
                    <a:pt x="2247900" y="381000"/>
                  </a:lnTo>
                  <a:lnTo>
                    <a:pt x="2247900" y="0"/>
                  </a:lnTo>
                  <a:close/>
                </a:path>
              </a:pathLst>
            </a:custGeom>
            <a:solidFill>
              <a:srgbClr val="000000"/>
            </a:solidFill>
          </p:spPr>
          <p:txBody>
            <a:bodyPr wrap="square" lIns="0" tIns="0" rIns="0" bIns="0" rtlCol="0"/>
            <a:lstStyle/>
            <a:p>
              <a:endParaRPr sz="1154"/>
            </a:p>
          </p:txBody>
        </p:sp>
        <p:pic>
          <p:nvPicPr>
            <p:cNvPr id="36" name="object 36"/>
            <p:cNvPicPr/>
            <p:nvPr/>
          </p:nvPicPr>
          <p:blipFill>
            <a:blip r:embed="rId14" cstate="print"/>
            <a:stretch>
              <a:fillRect/>
            </a:stretch>
          </p:blipFill>
          <p:spPr>
            <a:xfrm>
              <a:off x="1726200" y="7418273"/>
              <a:ext cx="1819906" cy="126771"/>
            </a:xfrm>
            <a:prstGeom prst="rect">
              <a:avLst/>
            </a:prstGeom>
          </p:spPr>
        </p:pic>
      </p:grpSp>
      <p:sp>
        <p:nvSpPr>
          <p:cNvPr id="37" name="object 37"/>
          <p:cNvSpPr/>
          <p:nvPr/>
        </p:nvSpPr>
        <p:spPr>
          <a:xfrm>
            <a:off x="4652393" y="4973271"/>
            <a:ext cx="616161" cy="61087"/>
          </a:xfrm>
          <a:custGeom>
            <a:avLst/>
            <a:gdLst/>
            <a:ahLst/>
            <a:cxnLst/>
            <a:rect l="l" t="t" r="r" b="b"/>
            <a:pathLst>
              <a:path w="960755" h="95250">
                <a:moveTo>
                  <a:pt x="50037" y="5460"/>
                </a:moveTo>
                <a:lnTo>
                  <a:pt x="0" y="5460"/>
                </a:lnTo>
                <a:lnTo>
                  <a:pt x="0" y="93979"/>
                </a:lnTo>
                <a:lnTo>
                  <a:pt x="11556" y="93979"/>
                </a:lnTo>
                <a:lnTo>
                  <a:pt x="11556" y="54101"/>
                </a:lnTo>
                <a:lnTo>
                  <a:pt x="42798" y="54101"/>
                </a:lnTo>
                <a:lnTo>
                  <a:pt x="42798" y="44703"/>
                </a:lnTo>
                <a:lnTo>
                  <a:pt x="11556" y="44703"/>
                </a:lnTo>
                <a:lnTo>
                  <a:pt x="11556" y="14858"/>
                </a:lnTo>
                <a:lnTo>
                  <a:pt x="50037" y="14858"/>
                </a:lnTo>
                <a:lnTo>
                  <a:pt x="50037" y="5460"/>
                </a:lnTo>
                <a:close/>
              </a:path>
              <a:path w="960755" h="95250">
                <a:moveTo>
                  <a:pt x="101461" y="23240"/>
                </a:moveTo>
                <a:lnTo>
                  <a:pt x="88253" y="23240"/>
                </a:lnTo>
                <a:lnTo>
                  <a:pt x="82284" y="24722"/>
                </a:lnTo>
                <a:lnTo>
                  <a:pt x="76950" y="27685"/>
                </a:lnTo>
                <a:lnTo>
                  <a:pt x="71616" y="30564"/>
                </a:lnTo>
                <a:lnTo>
                  <a:pt x="59678" y="66251"/>
                </a:lnTo>
                <a:lnTo>
                  <a:pt x="61159" y="72601"/>
                </a:lnTo>
                <a:lnTo>
                  <a:pt x="87829" y="95122"/>
                </a:lnTo>
                <a:lnTo>
                  <a:pt x="100953" y="95122"/>
                </a:lnTo>
                <a:lnTo>
                  <a:pt x="106964" y="93641"/>
                </a:lnTo>
                <a:lnTo>
                  <a:pt x="117801" y="87714"/>
                </a:lnTo>
                <a:lnTo>
                  <a:pt x="120609" y="84962"/>
                </a:lnTo>
                <a:lnTo>
                  <a:pt x="90200" y="84962"/>
                </a:lnTo>
                <a:lnTo>
                  <a:pt x="86390" y="84031"/>
                </a:lnTo>
                <a:lnTo>
                  <a:pt x="71489" y="64727"/>
                </a:lnTo>
                <a:lnTo>
                  <a:pt x="71489" y="53466"/>
                </a:lnTo>
                <a:lnTo>
                  <a:pt x="72547" y="48725"/>
                </a:lnTo>
                <a:lnTo>
                  <a:pt x="76780" y="40936"/>
                </a:lnTo>
                <a:lnTo>
                  <a:pt x="79574" y="38057"/>
                </a:lnTo>
                <a:lnTo>
                  <a:pt x="83046" y="36194"/>
                </a:lnTo>
                <a:lnTo>
                  <a:pt x="86602" y="34247"/>
                </a:lnTo>
                <a:lnTo>
                  <a:pt x="90496" y="33273"/>
                </a:lnTo>
                <a:lnTo>
                  <a:pt x="120835" y="33273"/>
                </a:lnTo>
                <a:lnTo>
                  <a:pt x="118098" y="30564"/>
                </a:lnTo>
                <a:lnTo>
                  <a:pt x="112764" y="27685"/>
                </a:lnTo>
                <a:lnTo>
                  <a:pt x="107430" y="24722"/>
                </a:lnTo>
                <a:lnTo>
                  <a:pt x="101461" y="23240"/>
                </a:lnTo>
                <a:close/>
              </a:path>
              <a:path w="960755" h="95250">
                <a:moveTo>
                  <a:pt x="120835" y="33273"/>
                </a:moveTo>
                <a:lnTo>
                  <a:pt x="98878" y="33273"/>
                </a:lnTo>
                <a:lnTo>
                  <a:pt x="102731" y="34247"/>
                </a:lnTo>
                <a:lnTo>
                  <a:pt x="106287" y="36194"/>
                </a:lnTo>
                <a:lnTo>
                  <a:pt x="109843" y="38057"/>
                </a:lnTo>
                <a:lnTo>
                  <a:pt x="112721" y="40936"/>
                </a:lnTo>
                <a:lnTo>
                  <a:pt x="117124" y="48725"/>
                </a:lnTo>
                <a:lnTo>
                  <a:pt x="118225" y="53466"/>
                </a:lnTo>
                <a:lnTo>
                  <a:pt x="118204" y="64727"/>
                </a:lnTo>
                <a:lnTo>
                  <a:pt x="117082" y="69384"/>
                </a:lnTo>
                <a:lnTo>
                  <a:pt x="114724" y="73405"/>
                </a:lnTo>
                <a:lnTo>
                  <a:pt x="112594" y="77173"/>
                </a:lnTo>
                <a:lnTo>
                  <a:pt x="109673" y="80094"/>
                </a:lnTo>
                <a:lnTo>
                  <a:pt x="102392" y="83989"/>
                </a:lnTo>
                <a:lnTo>
                  <a:pt x="98497" y="84962"/>
                </a:lnTo>
                <a:lnTo>
                  <a:pt x="120609" y="84962"/>
                </a:lnTo>
                <a:lnTo>
                  <a:pt x="122077" y="83523"/>
                </a:lnTo>
                <a:lnTo>
                  <a:pt x="128427" y="72601"/>
                </a:lnTo>
                <a:lnTo>
                  <a:pt x="130036" y="66251"/>
                </a:lnTo>
                <a:lnTo>
                  <a:pt x="130036" y="51858"/>
                </a:lnTo>
                <a:lnTo>
                  <a:pt x="128469" y="45550"/>
                </a:lnTo>
                <a:lnTo>
                  <a:pt x="125337" y="40131"/>
                </a:lnTo>
                <a:lnTo>
                  <a:pt x="122289" y="34713"/>
                </a:lnTo>
                <a:lnTo>
                  <a:pt x="120835" y="33273"/>
                </a:lnTo>
                <a:close/>
              </a:path>
              <a:path w="960755" h="95250">
                <a:moveTo>
                  <a:pt x="156788" y="24383"/>
                </a:moveTo>
                <a:lnTo>
                  <a:pt x="145231" y="24383"/>
                </a:lnTo>
                <a:lnTo>
                  <a:pt x="145231" y="93979"/>
                </a:lnTo>
                <a:lnTo>
                  <a:pt x="156788" y="93979"/>
                </a:lnTo>
                <a:lnTo>
                  <a:pt x="156788" y="48217"/>
                </a:lnTo>
                <a:lnTo>
                  <a:pt x="158566" y="42671"/>
                </a:lnTo>
                <a:lnTo>
                  <a:pt x="162243" y="38734"/>
                </a:lnTo>
                <a:lnTo>
                  <a:pt x="165763" y="35051"/>
                </a:lnTo>
                <a:lnTo>
                  <a:pt x="167710" y="34289"/>
                </a:lnTo>
                <a:lnTo>
                  <a:pt x="156788" y="34289"/>
                </a:lnTo>
                <a:lnTo>
                  <a:pt x="156788" y="24383"/>
                </a:lnTo>
                <a:close/>
              </a:path>
              <a:path w="960755" h="95250">
                <a:moveTo>
                  <a:pt x="202076" y="33146"/>
                </a:moveTo>
                <a:lnTo>
                  <a:pt x="182738" y="33146"/>
                </a:lnTo>
                <a:lnTo>
                  <a:pt x="187480" y="35009"/>
                </a:lnTo>
                <a:lnTo>
                  <a:pt x="191072" y="38861"/>
                </a:lnTo>
                <a:lnTo>
                  <a:pt x="194422" y="42375"/>
                </a:lnTo>
                <a:lnTo>
                  <a:pt x="196158" y="47667"/>
                </a:lnTo>
                <a:lnTo>
                  <a:pt x="196158" y="93979"/>
                </a:lnTo>
                <a:lnTo>
                  <a:pt x="207588" y="93979"/>
                </a:lnTo>
                <a:lnTo>
                  <a:pt x="207588" y="43306"/>
                </a:lnTo>
                <a:lnTo>
                  <a:pt x="204963" y="35940"/>
                </a:lnTo>
                <a:lnTo>
                  <a:pt x="202076" y="33146"/>
                </a:lnTo>
                <a:close/>
              </a:path>
              <a:path w="960755" h="95250">
                <a:moveTo>
                  <a:pt x="187607" y="23113"/>
                </a:moveTo>
                <a:lnTo>
                  <a:pt x="174399" y="23113"/>
                </a:lnTo>
                <a:lnTo>
                  <a:pt x="170038" y="24087"/>
                </a:lnTo>
                <a:lnTo>
                  <a:pt x="166059" y="26034"/>
                </a:lnTo>
                <a:lnTo>
                  <a:pt x="162164" y="27982"/>
                </a:lnTo>
                <a:lnTo>
                  <a:pt x="159074" y="30733"/>
                </a:lnTo>
                <a:lnTo>
                  <a:pt x="156788" y="34289"/>
                </a:lnTo>
                <a:lnTo>
                  <a:pt x="167710" y="34289"/>
                </a:lnTo>
                <a:lnTo>
                  <a:pt x="170631" y="33146"/>
                </a:lnTo>
                <a:lnTo>
                  <a:pt x="202076" y="33146"/>
                </a:lnTo>
                <a:lnTo>
                  <a:pt x="199714" y="30860"/>
                </a:lnTo>
                <a:lnTo>
                  <a:pt x="194465" y="25696"/>
                </a:lnTo>
                <a:lnTo>
                  <a:pt x="187607" y="23113"/>
                </a:lnTo>
                <a:close/>
              </a:path>
              <a:path w="960755" h="95250">
                <a:moveTo>
                  <a:pt x="240563" y="33908"/>
                </a:moveTo>
                <a:lnTo>
                  <a:pt x="229006" y="33908"/>
                </a:lnTo>
                <a:lnTo>
                  <a:pt x="229006" y="81703"/>
                </a:lnTo>
                <a:lnTo>
                  <a:pt x="230615" y="86571"/>
                </a:lnTo>
                <a:lnTo>
                  <a:pt x="237050" y="92498"/>
                </a:lnTo>
                <a:lnTo>
                  <a:pt x="241876" y="93979"/>
                </a:lnTo>
                <a:lnTo>
                  <a:pt x="258724" y="93979"/>
                </a:lnTo>
                <a:lnTo>
                  <a:pt x="258724" y="84200"/>
                </a:lnTo>
                <a:lnTo>
                  <a:pt x="246659" y="84200"/>
                </a:lnTo>
                <a:lnTo>
                  <a:pt x="244162" y="83523"/>
                </a:lnTo>
                <a:lnTo>
                  <a:pt x="242722" y="82168"/>
                </a:lnTo>
                <a:lnTo>
                  <a:pt x="241283" y="80729"/>
                </a:lnTo>
                <a:lnTo>
                  <a:pt x="240563" y="78316"/>
                </a:lnTo>
                <a:lnTo>
                  <a:pt x="240563" y="33908"/>
                </a:lnTo>
                <a:close/>
              </a:path>
              <a:path w="960755" h="95250">
                <a:moveTo>
                  <a:pt x="258724" y="24383"/>
                </a:moveTo>
                <a:lnTo>
                  <a:pt x="219989" y="24383"/>
                </a:lnTo>
                <a:lnTo>
                  <a:pt x="219989" y="33908"/>
                </a:lnTo>
                <a:lnTo>
                  <a:pt x="258724" y="33908"/>
                </a:lnTo>
                <a:lnTo>
                  <a:pt x="258724" y="24383"/>
                </a:lnTo>
                <a:close/>
              </a:path>
              <a:path w="960755" h="95250">
                <a:moveTo>
                  <a:pt x="240563" y="6857"/>
                </a:moveTo>
                <a:lnTo>
                  <a:pt x="229006" y="6857"/>
                </a:lnTo>
                <a:lnTo>
                  <a:pt x="229006" y="24383"/>
                </a:lnTo>
                <a:lnTo>
                  <a:pt x="240563" y="24383"/>
                </a:lnTo>
                <a:lnTo>
                  <a:pt x="240563" y="6857"/>
                </a:lnTo>
                <a:close/>
              </a:path>
              <a:path w="960755" h="95250">
                <a:moveTo>
                  <a:pt x="309430" y="23240"/>
                </a:moveTo>
                <a:lnTo>
                  <a:pt x="296053" y="23240"/>
                </a:lnTo>
                <a:lnTo>
                  <a:pt x="290041" y="24722"/>
                </a:lnTo>
                <a:lnTo>
                  <a:pt x="279627" y="30564"/>
                </a:lnTo>
                <a:lnTo>
                  <a:pt x="275606" y="34713"/>
                </a:lnTo>
                <a:lnTo>
                  <a:pt x="269848" y="45550"/>
                </a:lnTo>
                <a:lnTo>
                  <a:pt x="268409" y="51858"/>
                </a:lnTo>
                <a:lnTo>
                  <a:pt x="268409" y="66251"/>
                </a:lnTo>
                <a:lnTo>
                  <a:pt x="296222" y="95122"/>
                </a:lnTo>
                <a:lnTo>
                  <a:pt x="311123" y="95122"/>
                </a:lnTo>
                <a:lnTo>
                  <a:pt x="318066" y="93048"/>
                </a:lnTo>
                <a:lnTo>
                  <a:pt x="323654" y="88899"/>
                </a:lnTo>
                <a:lnTo>
                  <a:pt x="328348" y="85343"/>
                </a:lnTo>
                <a:lnTo>
                  <a:pt x="296730" y="85343"/>
                </a:lnTo>
                <a:lnTo>
                  <a:pt x="291523" y="83438"/>
                </a:lnTo>
                <a:lnTo>
                  <a:pt x="287113" y="79544"/>
                </a:lnTo>
                <a:lnTo>
                  <a:pt x="282972" y="75734"/>
                </a:lnTo>
                <a:lnTo>
                  <a:pt x="280643" y="70357"/>
                </a:lnTo>
                <a:lnTo>
                  <a:pt x="280220" y="63499"/>
                </a:lnTo>
                <a:lnTo>
                  <a:pt x="335846" y="63499"/>
                </a:lnTo>
                <a:lnTo>
                  <a:pt x="336100" y="61044"/>
                </a:lnTo>
                <a:lnTo>
                  <a:pt x="336227" y="58716"/>
                </a:lnTo>
                <a:lnTo>
                  <a:pt x="336227" y="54101"/>
                </a:lnTo>
                <a:lnTo>
                  <a:pt x="280347" y="54101"/>
                </a:lnTo>
                <a:lnTo>
                  <a:pt x="280940" y="47497"/>
                </a:lnTo>
                <a:lnTo>
                  <a:pt x="283268" y="42333"/>
                </a:lnTo>
                <a:lnTo>
                  <a:pt x="287332" y="38607"/>
                </a:lnTo>
                <a:lnTo>
                  <a:pt x="291481" y="34882"/>
                </a:lnTo>
                <a:lnTo>
                  <a:pt x="296476" y="33019"/>
                </a:lnTo>
                <a:lnTo>
                  <a:pt x="327959" y="33019"/>
                </a:lnTo>
                <a:lnTo>
                  <a:pt x="325432" y="30437"/>
                </a:lnTo>
                <a:lnTo>
                  <a:pt x="315272" y="24680"/>
                </a:lnTo>
                <a:lnTo>
                  <a:pt x="309430" y="23240"/>
                </a:lnTo>
                <a:close/>
              </a:path>
              <a:path w="960755" h="95250">
                <a:moveTo>
                  <a:pt x="334830" y="72516"/>
                </a:moveTo>
                <a:lnTo>
                  <a:pt x="322384" y="72516"/>
                </a:lnTo>
                <a:lnTo>
                  <a:pt x="321029" y="76411"/>
                </a:lnTo>
                <a:lnTo>
                  <a:pt x="318659" y="79544"/>
                </a:lnTo>
                <a:lnTo>
                  <a:pt x="311970" y="84200"/>
                </a:lnTo>
                <a:lnTo>
                  <a:pt x="307821" y="85343"/>
                </a:lnTo>
                <a:lnTo>
                  <a:pt x="328348" y="85343"/>
                </a:lnTo>
                <a:lnTo>
                  <a:pt x="329242" y="84666"/>
                </a:lnTo>
                <a:lnTo>
                  <a:pt x="332967" y="79205"/>
                </a:lnTo>
                <a:lnTo>
                  <a:pt x="334830" y="72516"/>
                </a:lnTo>
                <a:close/>
              </a:path>
              <a:path w="960755" h="95250">
                <a:moveTo>
                  <a:pt x="327959" y="33019"/>
                </a:moveTo>
                <a:lnTo>
                  <a:pt x="306382" y="33019"/>
                </a:lnTo>
                <a:lnTo>
                  <a:pt x="310065" y="33866"/>
                </a:lnTo>
                <a:lnTo>
                  <a:pt x="313367" y="35559"/>
                </a:lnTo>
                <a:lnTo>
                  <a:pt x="316754" y="37168"/>
                </a:lnTo>
                <a:lnTo>
                  <a:pt x="319421" y="39581"/>
                </a:lnTo>
                <a:lnTo>
                  <a:pt x="321368" y="42798"/>
                </a:lnTo>
                <a:lnTo>
                  <a:pt x="323315" y="45931"/>
                </a:lnTo>
                <a:lnTo>
                  <a:pt x="324289" y="49699"/>
                </a:lnTo>
                <a:lnTo>
                  <a:pt x="324289" y="54101"/>
                </a:lnTo>
                <a:lnTo>
                  <a:pt x="336227" y="54101"/>
                </a:lnTo>
                <a:lnTo>
                  <a:pt x="336112" y="49699"/>
                </a:lnTo>
                <a:lnTo>
                  <a:pt x="334830" y="44492"/>
                </a:lnTo>
                <a:lnTo>
                  <a:pt x="332036" y="39496"/>
                </a:lnTo>
                <a:lnTo>
                  <a:pt x="329327" y="34416"/>
                </a:lnTo>
                <a:lnTo>
                  <a:pt x="327959" y="33019"/>
                </a:lnTo>
                <a:close/>
              </a:path>
              <a:path w="960755" h="95250">
                <a:moveTo>
                  <a:pt x="357282" y="78993"/>
                </a:moveTo>
                <a:lnTo>
                  <a:pt x="352964" y="78993"/>
                </a:lnTo>
                <a:lnTo>
                  <a:pt x="351101" y="79755"/>
                </a:lnTo>
                <a:lnTo>
                  <a:pt x="348053" y="82803"/>
                </a:lnTo>
                <a:lnTo>
                  <a:pt x="347291" y="84666"/>
                </a:lnTo>
                <a:lnTo>
                  <a:pt x="347291" y="89069"/>
                </a:lnTo>
                <a:lnTo>
                  <a:pt x="348053" y="90931"/>
                </a:lnTo>
                <a:lnTo>
                  <a:pt x="351101" y="93979"/>
                </a:lnTo>
                <a:lnTo>
                  <a:pt x="352964" y="94741"/>
                </a:lnTo>
                <a:lnTo>
                  <a:pt x="357282" y="94741"/>
                </a:lnTo>
                <a:lnTo>
                  <a:pt x="359060" y="93979"/>
                </a:lnTo>
                <a:lnTo>
                  <a:pt x="360499" y="92455"/>
                </a:lnTo>
                <a:lnTo>
                  <a:pt x="362023" y="90931"/>
                </a:lnTo>
                <a:lnTo>
                  <a:pt x="362785" y="89069"/>
                </a:lnTo>
                <a:lnTo>
                  <a:pt x="362785" y="84666"/>
                </a:lnTo>
                <a:lnTo>
                  <a:pt x="362023" y="82803"/>
                </a:lnTo>
                <a:lnTo>
                  <a:pt x="360499" y="81279"/>
                </a:lnTo>
                <a:lnTo>
                  <a:pt x="359060" y="79755"/>
                </a:lnTo>
                <a:lnTo>
                  <a:pt x="357282" y="78993"/>
                </a:lnTo>
                <a:close/>
              </a:path>
              <a:path w="960755" h="95250">
                <a:moveTo>
                  <a:pt x="357282" y="24637"/>
                </a:moveTo>
                <a:lnTo>
                  <a:pt x="352964" y="24637"/>
                </a:lnTo>
                <a:lnTo>
                  <a:pt x="351101" y="25399"/>
                </a:lnTo>
                <a:lnTo>
                  <a:pt x="348053" y="28447"/>
                </a:lnTo>
                <a:lnTo>
                  <a:pt x="347291" y="30310"/>
                </a:lnTo>
                <a:lnTo>
                  <a:pt x="347291" y="34713"/>
                </a:lnTo>
                <a:lnTo>
                  <a:pt x="348053" y="36575"/>
                </a:lnTo>
                <a:lnTo>
                  <a:pt x="351101" y="39623"/>
                </a:lnTo>
                <a:lnTo>
                  <a:pt x="352964" y="40385"/>
                </a:lnTo>
                <a:lnTo>
                  <a:pt x="357282" y="40385"/>
                </a:lnTo>
                <a:lnTo>
                  <a:pt x="359060" y="39623"/>
                </a:lnTo>
                <a:lnTo>
                  <a:pt x="360499" y="38099"/>
                </a:lnTo>
                <a:lnTo>
                  <a:pt x="362023" y="36575"/>
                </a:lnTo>
                <a:lnTo>
                  <a:pt x="362785" y="34713"/>
                </a:lnTo>
                <a:lnTo>
                  <a:pt x="362785" y="30310"/>
                </a:lnTo>
                <a:lnTo>
                  <a:pt x="362023" y="28447"/>
                </a:lnTo>
                <a:lnTo>
                  <a:pt x="360499" y="26923"/>
                </a:lnTo>
                <a:lnTo>
                  <a:pt x="359060" y="25399"/>
                </a:lnTo>
                <a:lnTo>
                  <a:pt x="357282" y="24637"/>
                </a:lnTo>
                <a:close/>
              </a:path>
              <a:path w="960755" h="95250">
                <a:moveTo>
                  <a:pt x="437777" y="68579"/>
                </a:moveTo>
                <a:lnTo>
                  <a:pt x="426728" y="68579"/>
                </a:lnTo>
                <a:lnTo>
                  <a:pt x="421267" y="93979"/>
                </a:lnTo>
                <a:lnTo>
                  <a:pt x="432316" y="93979"/>
                </a:lnTo>
                <a:lnTo>
                  <a:pt x="437777" y="68579"/>
                </a:lnTo>
                <a:close/>
              </a:path>
              <a:path w="960755" h="95250">
                <a:moveTo>
                  <a:pt x="475496" y="68579"/>
                </a:moveTo>
                <a:lnTo>
                  <a:pt x="464447" y="68579"/>
                </a:lnTo>
                <a:lnTo>
                  <a:pt x="458986" y="93979"/>
                </a:lnTo>
                <a:lnTo>
                  <a:pt x="470035" y="93979"/>
                </a:lnTo>
                <a:lnTo>
                  <a:pt x="475496" y="68579"/>
                </a:lnTo>
                <a:close/>
              </a:path>
              <a:path w="960755" h="95250">
                <a:moveTo>
                  <a:pt x="495181" y="58419"/>
                </a:moveTo>
                <a:lnTo>
                  <a:pt x="406789" y="58419"/>
                </a:lnTo>
                <a:lnTo>
                  <a:pt x="406789" y="68579"/>
                </a:lnTo>
                <a:lnTo>
                  <a:pt x="495181" y="68579"/>
                </a:lnTo>
                <a:lnTo>
                  <a:pt x="495181" y="58419"/>
                </a:lnTo>
                <a:close/>
              </a:path>
              <a:path w="960755" h="95250">
                <a:moveTo>
                  <a:pt x="444762" y="35559"/>
                </a:moveTo>
                <a:lnTo>
                  <a:pt x="433713" y="35559"/>
                </a:lnTo>
                <a:lnTo>
                  <a:pt x="428887" y="58419"/>
                </a:lnTo>
                <a:lnTo>
                  <a:pt x="439936" y="58419"/>
                </a:lnTo>
                <a:lnTo>
                  <a:pt x="444762" y="35559"/>
                </a:lnTo>
                <a:close/>
              </a:path>
              <a:path w="960755" h="95250">
                <a:moveTo>
                  <a:pt x="482481" y="35559"/>
                </a:moveTo>
                <a:lnTo>
                  <a:pt x="471432" y="35559"/>
                </a:lnTo>
                <a:lnTo>
                  <a:pt x="466606" y="58419"/>
                </a:lnTo>
                <a:lnTo>
                  <a:pt x="477655" y="58419"/>
                </a:lnTo>
                <a:lnTo>
                  <a:pt x="482481" y="35559"/>
                </a:lnTo>
                <a:close/>
              </a:path>
              <a:path w="960755" h="95250">
                <a:moveTo>
                  <a:pt x="502293" y="25399"/>
                </a:moveTo>
                <a:lnTo>
                  <a:pt x="414028" y="25399"/>
                </a:lnTo>
                <a:lnTo>
                  <a:pt x="414028" y="35559"/>
                </a:lnTo>
                <a:lnTo>
                  <a:pt x="502293" y="35559"/>
                </a:lnTo>
                <a:lnTo>
                  <a:pt x="502293" y="25399"/>
                </a:lnTo>
                <a:close/>
              </a:path>
              <a:path w="960755" h="95250">
                <a:moveTo>
                  <a:pt x="452382" y="0"/>
                </a:moveTo>
                <a:lnTo>
                  <a:pt x="441333" y="0"/>
                </a:lnTo>
                <a:lnTo>
                  <a:pt x="435872" y="25399"/>
                </a:lnTo>
                <a:lnTo>
                  <a:pt x="446921" y="25399"/>
                </a:lnTo>
                <a:lnTo>
                  <a:pt x="452382" y="0"/>
                </a:lnTo>
                <a:close/>
              </a:path>
              <a:path w="960755" h="95250">
                <a:moveTo>
                  <a:pt x="490101" y="0"/>
                </a:moveTo>
                <a:lnTo>
                  <a:pt x="479052" y="0"/>
                </a:lnTo>
                <a:lnTo>
                  <a:pt x="473591" y="25399"/>
                </a:lnTo>
                <a:lnTo>
                  <a:pt x="484640" y="25399"/>
                </a:lnTo>
                <a:lnTo>
                  <a:pt x="490101" y="0"/>
                </a:lnTo>
                <a:close/>
              </a:path>
              <a:path w="960755" h="95250">
                <a:moveTo>
                  <a:pt x="556799" y="5460"/>
                </a:moveTo>
                <a:lnTo>
                  <a:pt x="519038" y="5460"/>
                </a:lnTo>
                <a:lnTo>
                  <a:pt x="519038" y="93979"/>
                </a:lnTo>
                <a:lnTo>
                  <a:pt x="557984" y="93979"/>
                </a:lnTo>
                <a:lnTo>
                  <a:pt x="563107" y="92963"/>
                </a:lnTo>
                <a:lnTo>
                  <a:pt x="567425" y="90931"/>
                </a:lnTo>
                <a:lnTo>
                  <a:pt x="571827" y="88815"/>
                </a:lnTo>
                <a:lnTo>
                  <a:pt x="575172" y="85978"/>
                </a:lnTo>
                <a:lnTo>
                  <a:pt x="576151" y="84454"/>
                </a:lnTo>
                <a:lnTo>
                  <a:pt x="530595" y="84454"/>
                </a:lnTo>
                <a:lnTo>
                  <a:pt x="530595" y="53212"/>
                </a:lnTo>
                <a:lnTo>
                  <a:pt x="573262" y="53212"/>
                </a:lnTo>
                <a:lnTo>
                  <a:pt x="572124" y="52323"/>
                </a:lnTo>
                <a:lnTo>
                  <a:pt x="569499" y="50207"/>
                </a:lnTo>
                <a:lnTo>
                  <a:pt x="566578" y="48894"/>
                </a:lnTo>
                <a:lnTo>
                  <a:pt x="563361" y="48386"/>
                </a:lnTo>
                <a:lnTo>
                  <a:pt x="568017" y="46862"/>
                </a:lnTo>
                <a:lnTo>
                  <a:pt x="571743" y="44407"/>
                </a:lnTo>
                <a:lnTo>
                  <a:pt x="572338" y="43687"/>
                </a:lnTo>
                <a:lnTo>
                  <a:pt x="530595" y="43687"/>
                </a:lnTo>
                <a:lnTo>
                  <a:pt x="530595" y="14985"/>
                </a:lnTo>
                <a:lnTo>
                  <a:pt x="574727" y="14985"/>
                </a:lnTo>
                <a:lnTo>
                  <a:pt x="573563" y="13123"/>
                </a:lnTo>
                <a:lnTo>
                  <a:pt x="570388" y="10456"/>
                </a:lnTo>
                <a:lnTo>
                  <a:pt x="566155" y="8508"/>
                </a:lnTo>
                <a:lnTo>
                  <a:pt x="561921" y="6476"/>
                </a:lnTo>
                <a:lnTo>
                  <a:pt x="556799" y="5460"/>
                </a:lnTo>
                <a:close/>
              </a:path>
              <a:path w="960755" h="95250">
                <a:moveTo>
                  <a:pt x="573262" y="53212"/>
                </a:moveTo>
                <a:lnTo>
                  <a:pt x="556333" y="53212"/>
                </a:lnTo>
                <a:lnTo>
                  <a:pt x="560863" y="54652"/>
                </a:lnTo>
                <a:lnTo>
                  <a:pt x="564250" y="57530"/>
                </a:lnTo>
                <a:lnTo>
                  <a:pt x="567636" y="60324"/>
                </a:lnTo>
                <a:lnTo>
                  <a:pt x="569330" y="64177"/>
                </a:lnTo>
                <a:lnTo>
                  <a:pt x="569330" y="73913"/>
                </a:lnTo>
                <a:lnTo>
                  <a:pt x="567721" y="77681"/>
                </a:lnTo>
                <a:lnTo>
                  <a:pt x="561286" y="83100"/>
                </a:lnTo>
                <a:lnTo>
                  <a:pt x="556799" y="84454"/>
                </a:lnTo>
                <a:lnTo>
                  <a:pt x="576151" y="84454"/>
                </a:lnTo>
                <a:lnTo>
                  <a:pt x="577458" y="82422"/>
                </a:lnTo>
                <a:lnTo>
                  <a:pt x="579744" y="78782"/>
                </a:lnTo>
                <a:lnTo>
                  <a:pt x="580887" y="74718"/>
                </a:lnTo>
                <a:lnTo>
                  <a:pt x="580887" y="66674"/>
                </a:lnTo>
                <a:lnTo>
                  <a:pt x="580082" y="63330"/>
                </a:lnTo>
                <a:lnTo>
                  <a:pt x="578474" y="60197"/>
                </a:lnTo>
                <a:lnTo>
                  <a:pt x="576950" y="57065"/>
                </a:lnTo>
                <a:lnTo>
                  <a:pt x="574833" y="54440"/>
                </a:lnTo>
                <a:lnTo>
                  <a:pt x="573262" y="53212"/>
                </a:lnTo>
                <a:close/>
              </a:path>
              <a:path w="960755" h="95250">
                <a:moveTo>
                  <a:pt x="574727" y="14985"/>
                </a:moveTo>
                <a:lnTo>
                  <a:pt x="555360" y="14985"/>
                </a:lnTo>
                <a:lnTo>
                  <a:pt x="559635" y="16255"/>
                </a:lnTo>
                <a:lnTo>
                  <a:pt x="565562" y="21335"/>
                </a:lnTo>
                <a:lnTo>
                  <a:pt x="567044" y="24849"/>
                </a:lnTo>
                <a:lnTo>
                  <a:pt x="567044" y="33824"/>
                </a:lnTo>
                <a:lnTo>
                  <a:pt x="565562" y="37337"/>
                </a:lnTo>
                <a:lnTo>
                  <a:pt x="559635" y="42417"/>
                </a:lnTo>
                <a:lnTo>
                  <a:pt x="555444" y="43687"/>
                </a:lnTo>
                <a:lnTo>
                  <a:pt x="572338" y="43687"/>
                </a:lnTo>
                <a:lnTo>
                  <a:pt x="577415" y="37549"/>
                </a:lnTo>
                <a:lnTo>
                  <a:pt x="578855" y="33189"/>
                </a:lnTo>
                <a:lnTo>
                  <a:pt x="578855" y="23706"/>
                </a:lnTo>
                <a:lnTo>
                  <a:pt x="577796" y="19896"/>
                </a:lnTo>
                <a:lnTo>
                  <a:pt x="574727" y="14985"/>
                </a:lnTo>
                <a:close/>
              </a:path>
              <a:path w="960755" h="95250">
                <a:moveTo>
                  <a:pt x="650645" y="73532"/>
                </a:moveTo>
                <a:lnTo>
                  <a:pt x="639215" y="73532"/>
                </a:lnTo>
                <a:lnTo>
                  <a:pt x="639215" y="93979"/>
                </a:lnTo>
                <a:lnTo>
                  <a:pt x="650645" y="93979"/>
                </a:lnTo>
                <a:lnTo>
                  <a:pt x="650645" y="73532"/>
                </a:lnTo>
                <a:close/>
              </a:path>
              <a:path w="960755" h="95250">
                <a:moveTo>
                  <a:pt x="650645" y="3047"/>
                </a:moveTo>
                <a:lnTo>
                  <a:pt x="636802" y="3047"/>
                </a:lnTo>
                <a:lnTo>
                  <a:pt x="592225" y="64769"/>
                </a:lnTo>
                <a:lnTo>
                  <a:pt x="592225" y="73532"/>
                </a:lnTo>
                <a:lnTo>
                  <a:pt x="663345" y="73532"/>
                </a:lnTo>
                <a:lnTo>
                  <a:pt x="663345" y="63499"/>
                </a:lnTo>
                <a:lnTo>
                  <a:pt x="605560" y="63499"/>
                </a:lnTo>
                <a:lnTo>
                  <a:pt x="639723" y="15112"/>
                </a:lnTo>
                <a:lnTo>
                  <a:pt x="650645" y="15112"/>
                </a:lnTo>
                <a:lnTo>
                  <a:pt x="650645" y="3047"/>
                </a:lnTo>
                <a:close/>
              </a:path>
              <a:path w="960755" h="95250">
                <a:moveTo>
                  <a:pt x="650645" y="15112"/>
                </a:moveTo>
                <a:lnTo>
                  <a:pt x="639723" y="15112"/>
                </a:lnTo>
                <a:lnTo>
                  <a:pt x="639723" y="63499"/>
                </a:lnTo>
                <a:lnTo>
                  <a:pt x="650645" y="63499"/>
                </a:lnTo>
                <a:lnTo>
                  <a:pt x="650645" y="15112"/>
                </a:lnTo>
                <a:close/>
              </a:path>
              <a:path w="960755" h="95250">
                <a:moveTo>
                  <a:pt x="716546" y="5968"/>
                </a:moveTo>
                <a:lnTo>
                  <a:pt x="703211" y="5968"/>
                </a:lnTo>
                <a:lnTo>
                  <a:pt x="671207" y="93979"/>
                </a:lnTo>
                <a:lnTo>
                  <a:pt x="683399" y="93979"/>
                </a:lnTo>
                <a:lnTo>
                  <a:pt x="690511" y="74294"/>
                </a:lnTo>
                <a:lnTo>
                  <a:pt x="741294" y="74294"/>
                </a:lnTo>
                <a:lnTo>
                  <a:pt x="737890" y="64896"/>
                </a:lnTo>
                <a:lnTo>
                  <a:pt x="693813" y="64896"/>
                </a:lnTo>
                <a:lnTo>
                  <a:pt x="709815" y="20192"/>
                </a:lnTo>
                <a:lnTo>
                  <a:pt x="721698" y="20192"/>
                </a:lnTo>
                <a:lnTo>
                  <a:pt x="716546" y="5968"/>
                </a:lnTo>
                <a:close/>
              </a:path>
              <a:path w="960755" h="95250">
                <a:moveTo>
                  <a:pt x="741294" y="74294"/>
                </a:moveTo>
                <a:lnTo>
                  <a:pt x="729119" y="74294"/>
                </a:lnTo>
                <a:lnTo>
                  <a:pt x="736231" y="93979"/>
                </a:lnTo>
                <a:lnTo>
                  <a:pt x="748423" y="93979"/>
                </a:lnTo>
                <a:lnTo>
                  <a:pt x="741294" y="74294"/>
                </a:lnTo>
                <a:close/>
              </a:path>
              <a:path w="960755" h="95250">
                <a:moveTo>
                  <a:pt x="721698" y="20192"/>
                </a:moveTo>
                <a:lnTo>
                  <a:pt x="709815" y="20192"/>
                </a:lnTo>
                <a:lnTo>
                  <a:pt x="725817" y="64896"/>
                </a:lnTo>
                <a:lnTo>
                  <a:pt x="737890" y="64896"/>
                </a:lnTo>
                <a:lnTo>
                  <a:pt x="721698" y="20192"/>
                </a:lnTo>
                <a:close/>
              </a:path>
              <a:path w="960755" h="95250">
                <a:moveTo>
                  <a:pt x="809997" y="5333"/>
                </a:moveTo>
                <a:lnTo>
                  <a:pt x="762372" y="5333"/>
                </a:lnTo>
                <a:lnTo>
                  <a:pt x="762372" y="93979"/>
                </a:lnTo>
                <a:lnTo>
                  <a:pt x="809997" y="93979"/>
                </a:lnTo>
                <a:lnTo>
                  <a:pt x="809997" y="84454"/>
                </a:lnTo>
                <a:lnTo>
                  <a:pt x="773929" y="84454"/>
                </a:lnTo>
                <a:lnTo>
                  <a:pt x="773929" y="53974"/>
                </a:lnTo>
                <a:lnTo>
                  <a:pt x="806187" y="53974"/>
                </a:lnTo>
                <a:lnTo>
                  <a:pt x="806187" y="44449"/>
                </a:lnTo>
                <a:lnTo>
                  <a:pt x="773929" y="44449"/>
                </a:lnTo>
                <a:lnTo>
                  <a:pt x="773929" y="14858"/>
                </a:lnTo>
                <a:lnTo>
                  <a:pt x="809997" y="14858"/>
                </a:lnTo>
                <a:lnTo>
                  <a:pt x="809997" y="5333"/>
                </a:lnTo>
                <a:close/>
              </a:path>
              <a:path w="960755" h="95250">
                <a:moveTo>
                  <a:pt x="867235" y="5968"/>
                </a:moveTo>
                <a:lnTo>
                  <a:pt x="853900" y="5968"/>
                </a:lnTo>
                <a:lnTo>
                  <a:pt x="821896" y="93979"/>
                </a:lnTo>
                <a:lnTo>
                  <a:pt x="834088" y="93979"/>
                </a:lnTo>
                <a:lnTo>
                  <a:pt x="841200" y="74294"/>
                </a:lnTo>
                <a:lnTo>
                  <a:pt x="891982" y="74294"/>
                </a:lnTo>
                <a:lnTo>
                  <a:pt x="888578" y="64896"/>
                </a:lnTo>
                <a:lnTo>
                  <a:pt x="844502" y="64896"/>
                </a:lnTo>
                <a:lnTo>
                  <a:pt x="860504" y="20192"/>
                </a:lnTo>
                <a:lnTo>
                  <a:pt x="872387" y="20192"/>
                </a:lnTo>
                <a:lnTo>
                  <a:pt x="867235" y="5968"/>
                </a:lnTo>
                <a:close/>
              </a:path>
              <a:path w="960755" h="95250">
                <a:moveTo>
                  <a:pt x="891982" y="74294"/>
                </a:moveTo>
                <a:lnTo>
                  <a:pt x="879808" y="74294"/>
                </a:lnTo>
                <a:lnTo>
                  <a:pt x="886920" y="93979"/>
                </a:lnTo>
                <a:lnTo>
                  <a:pt x="899112" y="93979"/>
                </a:lnTo>
                <a:lnTo>
                  <a:pt x="891982" y="74294"/>
                </a:lnTo>
                <a:close/>
              </a:path>
              <a:path w="960755" h="95250">
                <a:moveTo>
                  <a:pt x="872387" y="20192"/>
                </a:moveTo>
                <a:lnTo>
                  <a:pt x="860504" y="20192"/>
                </a:lnTo>
                <a:lnTo>
                  <a:pt x="876506" y="64896"/>
                </a:lnTo>
                <a:lnTo>
                  <a:pt x="888578" y="64896"/>
                </a:lnTo>
                <a:lnTo>
                  <a:pt x="872387" y="20192"/>
                </a:lnTo>
                <a:close/>
              </a:path>
              <a:path w="960755" h="95250">
                <a:moveTo>
                  <a:pt x="960685" y="5333"/>
                </a:moveTo>
                <a:lnTo>
                  <a:pt x="913060" y="5333"/>
                </a:lnTo>
                <a:lnTo>
                  <a:pt x="913060" y="93979"/>
                </a:lnTo>
                <a:lnTo>
                  <a:pt x="960685" y="93979"/>
                </a:lnTo>
                <a:lnTo>
                  <a:pt x="960685" y="84454"/>
                </a:lnTo>
                <a:lnTo>
                  <a:pt x="924617" y="84454"/>
                </a:lnTo>
                <a:lnTo>
                  <a:pt x="924617" y="53974"/>
                </a:lnTo>
                <a:lnTo>
                  <a:pt x="956875" y="53974"/>
                </a:lnTo>
                <a:lnTo>
                  <a:pt x="956875" y="44449"/>
                </a:lnTo>
                <a:lnTo>
                  <a:pt x="924617" y="44449"/>
                </a:lnTo>
                <a:lnTo>
                  <a:pt x="924617" y="14858"/>
                </a:lnTo>
                <a:lnTo>
                  <a:pt x="960685" y="14858"/>
                </a:lnTo>
                <a:lnTo>
                  <a:pt x="960685" y="5333"/>
                </a:lnTo>
                <a:close/>
              </a:path>
            </a:pathLst>
          </a:custGeom>
          <a:solidFill>
            <a:srgbClr val="686868"/>
          </a:solidFill>
        </p:spPr>
        <p:txBody>
          <a:bodyPr wrap="square" lIns="0" tIns="0" rIns="0" bIns="0" rtlCol="0"/>
          <a:lstStyle/>
          <a:p>
            <a:endParaRPr sz="1154"/>
          </a:p>
        </p:txBody>
      </p:sp>
      <p:pic>
        <p:nvPicPr>
          <p:cNvPr id="38" name="object 38"/>
          <p:cNvPicPr/>
          <p:nvPr/>
        </p:nvPicPr>
        <p:blipFill>
          <a:blip r:embed="rId15" cstate="print"/>
          <a:stretch>
            <a:fillRect/>
          </a:stretch>
        </p:blipFill>
        <p:spPr>
          <a:xfrm>
            <a:off x="5423350" y="4973272"/>
            <a:ext cx="655307" cy="61005"/>
          </a:xfrm>
          <a:prstGeom prst="rect">
            <a:avLst/>
          </a:prstGeom>
        </p:spPr>
      </p:pic>
      <p:sp>
        <p:nvSpPr>
          <p:cNvPr id="39" name="object 39"/>
          <p:cNvSpPr/>
          <p:nvPr/>
        </p:nvSpPr>
        <p:spPr>
          <a:xfrm>
            <a:off x="4642137" y="5326760"/>
            <a:ext cx="1441646" cy="244347"/>
          </a:xfrm>
          <a:custGeom>
            <a:avLst/>
            <a:gdLst/>
            <a:ahLst/>
            <a:cxnLst/>
            <a:rect l="l" t="t" r="r" b="b"/>
            <a:pathLst>
              <a:path w="2247900" h="381000">
                <a:moveTo>
                  <a:pt x="2247900" y="0"/>
                </a:moveTo>
                <a:lnTo>
                  <a:pt x="0" y="0"/>
                </a:lnTo>
                <a:lnTo>
                  <a:pt x="0" y="381000"/>
                </a:lnTo>
                <a:lnTo>
                  <a:pt x="2247900" y="381000"/>
                </a:lnTo>
                <a:lnTo>
                  <a:pt x="2247900" y="0"/>
                </a:lnTo>
                <a:close/>
              </a:path>
            </a:pathLst>
          </a:custGeom>
          <a:solidFill>
            <a:srgbClr val="000000"/>
          </a:solidFill>
        </p:spPr>
        <p:txBody>
          <a:bodyPr wrap="square" lIns="0" tIns="0" rIns="0" bIns="0" rtlCol="0"/>
          <a:lstStyle/>
          <a:p>
            <a:endParaRPr sz="1154"/>
          </a:p>
        </p:txBody>
      </p:sp>
      <p:pic>
        <p:nvPicPr>
          <p:cNvPr id="40" name="object 40"/>
          <p:cNvPicPr/>
          <p:nvPr/>
        </p:nvPicPr>
        <p:blipFill>
          <a:blip r:embed="rId16" cstate="print"/>
          <a:stretch>
            <a:fillRect/>
          </a:stretch>
        </p:blipFill>
        <p:spPr>
          <a:xfrm>
            <a:off x="4779959" y="5409154"/>
            <a:ext cx="1167161" cy="81302"/>
          </a:xfrm>
          <a:prstGeom prst="rect">
            <a:avLst/>
          </a:prstGeom>
        </p:spPr>
      </p:pic>
      <p:pic>
        <p:nvPicPr>
          <p:cNvPr id="41" name="object 41"/>
          <p:cNvPicPr/>
          <p:nvPr/>
        </p:nvPicPr>
        <p:blipFill>
          <a:blip r:embed="rId9" cstate="print"/>
          <a:stretch>
            <a:fillRect/>
          </a:stretch>
        </p:blipFill>
        <p:spPr>
          <a:xfrm>
            <a:off x="4649903" y="5624863"/>
            <a:ext cx="631830" cy="61005"/>
          </a:xfrm>
          <a:prstGeom prst="rect">
            <a:avLst/>
          </a:prstGeom>
        </p:spPr>
      </p:pic>
      <p:pic>
        <p:nvPicPr>
          <p:cNvPr id="42" name="object 42"/>
          <p:cNvPicPr/>
          <p:nvPr/>
        </p:nvPicPr>
        <p:blipFill>
          <a:blip r:embed="rId15" cstate="print"/>
          <a:stretch>
            <a:fillRect/>
          </a:stretch>
        </p:blipFill>
        <p:spPr>
          <a:xfrm>
            <a:off x="5423350" y="5624863"/>
            <a:ext cx="655307" cy="61005"/>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928" y="6721101"/>
            <a:ext cx="110145" cy="73695"/>
          </a:xfrm>
          <a:prstGeom prst="rect">
            <a:avLst/>
          </a:prstGeom>
        </p:spPr>
      </p:pic>
      <p:pic>
        <p:nvPicPr>
          <p:cNvPr id="5" name="object 5"/>
          <p:cNvPicPr/>
          <p:nvPr/>
        </p:nvPicPr>
        <p:blipFill>
          <a:blip r:embed="rId3" cstate="print"/>
          <a:stretch>
            <a:fillRect/>
          </a:stretch>
        </p:blipFill>
        <p:spPr>
          <a:xfrm>
            <a:off x="4295423" y="491626"/>
            <a:ext cx="1788543"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6085" y="750388"/>
            <a:ext cx="634873" cy="110038"/>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333266" y="1680325"/>
            <a:ext cx="864626" cy="117905"/>
          </a:xfrm>
          <a:prstGeom prst="rect">
            <a:avLst/>
          </a:prstGeom>
        </p:spPr>
      </p:pic>
      <p:sp>
        <p:nvSpPr>
          <p:cNvPr id="12" name="object 12"/>
          <p:cNvSpPr/>
          <p:nvPr/>
        </p:nvSpPr>
        <p:spPr>
          <a:xfrm>
            <a:off x="4422225" y="186110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3" name="object 13"/>
          <p:cNvPicPr/>
          <p:nvPr/>
        </p:nvPicPr>
        <p:blipFill>
          <a:blip r:embed="rId6" cstate="print"/>
          <a:stretch>
            <a:fillRect/>
          </a:stretch>
        </p:blipFill>
        <p:spPr>
          <a:xfrm>
            <a:off x="4509944" y="1849787"/>
            <a:ext cx="796206" cy="86254"/>
          </a:xfrm>
          <a:prstGeom prst="rect">
            <a:avLst/>
          </a:prstGeom>
        </p:spPr>
      </p:pic>
      <p:sp>
        <p:nvSpPr>
          <p:cNvPr id="14" name="object 14"/>
          <p:cNvSpPr/>
          <p:nvPr/>
        </p:nvSpPr>
        <p:spPr>
          <a:xfrm>
            <a:off x="4422225" y="202400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5" name="object 15"/>
          <p:cNvPicPr/>
          <p:nvPr/>
        </p:nvPicPr>
        <p:blipFill>
          <a:blip r:embed="rId7" cstate="print"/>
          <a:stretch>
            <a:fillRect/>
          </a:stretch>
        </p:blipFill>
        <p:spPr>
          <a:xfrm>
            <a:off x="4507189" y="2012684"/>
            <a:ext cx="846163" cy="86254"/>
          </a:xfrm>
          <a:prstGeom prst="rect">
            <a:avLst/>
          </a:prstGeom>
        </p:spPr>
      </p:pic>
      <p:sp>
        <p:nvSpPr>
          <p:cNvPr id="16" name="object 16"/>
          <p:cNvSpPr/>
          <p:nvPr/>
        </p:nvSpPr>
        <p:spPr>
          <a:xfrm>
            <a:off x="4422225" y="218690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7" name="object 17"/>
          <p:cNvPicPr/>
          <p:nvPr/>
        </p:nvPicPr>
        <p:blipFill>
          <a:blip r:embed="rId8" cstate="print"/>
          <a:stretch>
            <a:fillRect/>
          </a:stretch>
        </p:blipFill>
        <p:spPr>
          <a:xfrm>
            <a:off x="4507176" y="2177863"/>
            <a:ext cx="621317" cy="72734"/>
          </a:xfrm>
          <a:prstGeom prst="rect">
            <a:avLst/>
          </a:prstGeom>
        </p:spPr>
      </p:pic>
      <p:sp>
        <p:nvSpPr>
          <p:cNvPr id="18" name="object 18"/>
          <p:cNvSpPr/>
          <p:nvPr/>
        </p:nvSpPr>
        <p:spPr>
          <a:xfrm>
            <a:off x="4422225" y="234980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9" name="object 19"/>
          <p:cNvPicPr/>
          <p:nvPr/>
        </p:nvPicPr>
        <p:blipFill>
          <a:blip r:embed="rId9" cstate="print"/>
          <a:stretch>
            <a:fillRect/>
          </a:stretch>
        </p:blipFill>
        <p:spPr>
          <a:xfrm>
            <a:off x="4507176" y="2339050"/>
            <a:ext cx="820565" cy="84870"/>
          </a:xfrm>
          <a:prstGeom prst="rect">
            <a:avLst/>
          </a:prstGeom>
        </p:spPr>
      </p:pic>
      <p:sp>
        <p:nvSpPr>
          <p:cNvPr id="20" name="object 20"/>
          <p:cNvSpPr/>
          <p:nvPr/>
        </p:nvSpPr>
        <p:spPr>
          <a:xfrm>
            <a:off x="4422225" y="2512700"/>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1" name="object 21"/>
          <p:cNvPicPr/>
          <p:nvPr/>
        </p:nvPicPr>
        <p:blipFill>
          <a:blip r:embed="rId10" cstate="print"/>
          <a:stretch>
            <a:fillRect/>
          </a:stretch>
        </p:blipFill>
        <p:spPr>
          <a:xfrm>
            <a:off x="4507176" y="2503414"/>
            <a:ext cx="1165530" cy="83404"/>
          </a:xfrm>
          <a:prstGeom prst="rect">
            <a:avLst/>
          </a:prstGeom>
        </p:spPr>
      </p:pic>
      <p:sp>
        <p:nvSpPr>
          <p:cNvPr id="22" name="object 22"/>
          <p:cNvSpPr/>
          <p:nvPr/>
        </p:nvSpPr>
        <p:spPr>
          <a:xfrm>
            <a:off x="4422225" y="267559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3" name="object 23"/>
          <p:cNvPicPr/>
          <p:nvPr/>
        </p:nvPicPr>
        <p:blipFill>
          <a:blip r:embed="rId11" cstate="print"/>
          <a:stretch>
            <a:fillRect/>
          </a:stretch>
        </p:blipFill>
        <p:spPr>
          <a:xfrm>
            <a:off x="4507176" y="2666312"/>
            <a:ext cx="1393969" cy="72978"/>
          </a:xfrm>
          <a:prstGeom prst="rect">
            <a:avLst/>
          </a:prstGeom>
        </p:spPr>
      </p:pic>
      <p:sp>
        <p:nvSpPr>
          <p:cNvPr id="24" name="object 24"/>
          <p:cNvSpPr/>
          <p:nvPr/>
        </p:nvSpPr>
        <p:spPr>
          <a:xfrm>
            <a:off x="4422225" y="2838495"/>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5" name="object 25"/>
          <p:cNvPicPr/>
          <p:nvPr/>
        </p:nvPicPr>
        <p:blipFill>
          <a:blip r:embed="rId12" cstate="print"/>
          <a:stretch>
            <a:fillRect/>
          </a:stretch>
        </p:blipFill>
        <p:spPr>
          <a:xfrm>
            <a:off x="4509944" y="2829454"/>
            <a:ext cx="1247595" cy="83159"/>
          </a:xfrm>
          <a:prstGeom prst="rect">
            <a:avLst/>
          </a:prstGeom>
        </p:spPr>
      </p:pic>
      <p:sp>
        <p:nvSpPr>
          <p:cNvPr id="26" name="object 26"/>
          <p:cNvSpPr/>
          <p:nvPr/>
        </p:nvSpPr>
        <p:spPr>
          <a:xfrm>
            <a:off x="4422225" y="300139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27" name="object 27"/>
          <p:cNvSpPr/>
          <p:nvPr/>
        </p:nvSpPr>
        <p:spPr>
          <a:xfrm>
            <a:off x="4509945" y="2997564"/>
            <a:ext cx="229279" cy="57829"/>
          </a:xfrm>
          <a:custGeom>
            <a:avLst/>
            <a:gdLst/>
            <a:ahLst/>
            <a:cxnLst/>
            <a:rect l="l" t="t" r="r" b="b"/>
            <a:pathLst>
              <a:path w="357505" h="90170">
                <a:moveTo>
                  <a:pt x="38565" y="0"/>
                </a:moveTo>
                <a:lnTo>
                  <a:pt x="0" y="0"/>
                </a:lnTo>
                <a:lnTo>
                  <a:pt x="0" y="88519"/>
                </a:lnTo>
                <a:lnTo>
                  <a:pt x="11557" y="88519"/>
                </a:lnTo>
                <a:lnTo>
                  <a:pt x="11557" y="51562"/>
                </a:lnTo>
                <a:lnTo>
                  <a:pt x="38904" y="51562"/>
                </a:lnTo>
                <a:lnTo>
                  <a:pt x="46566" y="49149"/>
                </a:lnTo>
                <a:lnTo>
                  <a:pt x="53926" y="42037"/>
                </a:lnTo>
                <a:lnTo>
                  <a:pt x="11557" y="42037"/>
                </a:lnTo>
                <a:lnTo>
                  <a:pt x="11557" y="9525"/>
                </a:lnTo>
                <a:lnTo>
                  <a:pt x="53794" y="9525"/>
                </a:lnTo>
                <a:lnTo>
                  <a:pt x="51308" y="7239"/>
                </a:lnTo>
                <a:lnTo>
                  <a:pt x="46143" y="2413"/>
                </a:lnTo>
                <a:lnTo>
                  <a:pt x="38565" y="0"/>
                </a:lnTo>
                <a:close/>
              </a:path>
              <a:path w="357505" h="90170">
                <a:moveTo>
                  <a:pt x="53794" y="9525"/>
                </a:moveTo>
                <a:lnTo>
                  <a:pt x="41105" y="9525"/>
                </a:lnTo>
                <a:lnTo>
                  <a:pt x="47371" y="14986"/>
                </a:lnTo>
                <a:lnTo>
                  <a:pt x="47371" y="31072"/>
                </a:lnTo>
                <a:lnTo>
                  <a:pt x="45847" y="35052"/>
                </a:lnTo>
                <a:lnTo>
                  <a:pt x="39751" y="40640"/>
                </a:lnTo>
                <a:lnTo>
                  <a:pt x="35009" y="42037"/>
                </a:lnTo>
                <a:lnTo>
                  <a:pt x="53926" y="42037"/>
                </a:lnTo>
                <a:lnTo>
                  <a:pt x="56642" y="39412"/>
                </a:lnTo>
                <a:lnTo>
                  <a:pt x="59182" y="33274"/>
                </a:lnTo>
                <a:lnTo>
                  <a:pt x="59182" y="18288"/>
                </a:lnTo>
                <a:lnTo>
                  <a:pt x="56557" y="12065"/>
                </a:lnTo>
                <a:lnTo>
                  <a:pt x="53794" y="9525"/>
                </a:lnTo>
                <a:close/>
              </a:path>
              <a:path w="357505" h="90170">
                <a:moveTo>
                  <a:pt x="85102" y="18923"/>
                </a:moveTo>
                <a:lnTo>
                  <a:pt x="73545" y="18923"/>
                </a:lnTo>
                <a:lnTo>
                  <a:pt x="73545" y="88519"/>
                </a:lnTo>
                <a:lnTo>
                  <a:pt x="85102" y="88519"/>
                </a:lnTo>
                <a:lnTo>
                  <a:pt x="85102" y="50673"/>
                </a:lnTo>
                <a:lnTo>
                  <a:pt x="86317" y="41449"/>
                </a:lnTo>
                <a:lnTo>
                  <a:pt x="89960" y="34861"/>
                </a:lnTo>
                <a:lnTo>
                  <a:pt x="96032" y="30908"/>
                </a:lnTo>
                <a:lnTo>
                  <a:pt x="100437" y="30226"/>
                </a:lnTo>
                <a:lnTo>
                  <a:pt x="85102" y="30226"/>
                </a:lnTo>
                <a:lnTo>
                  <a:pt x="85102" y="18923"/>
                </a:lnTo>
                <a:close/>
              </a:path>
              <a:path w="357505" h="90170">
                <a:moveTo>
                  <a:pt x="107581" y="17653"/>
                </a:moveTo>
                <a:lnTo>
                  <a:pt x="102163" y="17653"/>
                </a:lnTo>
                <a:lnTo>
                  <a:pt x="97548" y="18753"/>
                </a:lnTo>
                <a:lnTo>
                  <a:pt x="93738" y="20955"/>
                </a:lnTo>
                <a:lnTo>
                  <a:pt x="90013" y="23156"/>
                </a:lnTo>
                <a:lnTo>
                  <a:pt x="87134" y="26246"/>
                </a:lnTo>
                <a:lnTo>
                  <a:pt x="85102" y="30226"/>
                </a:lnTo>
                <a:lnTo>
                  <a:pt x="100437" y="30226"/>
                </a:lnTo>
                <a:lnTo>
                  <a:pt x="104533" y="29591"/>
                </a:lnTo>
                <a:lnTo>
                  <a:pt x="107581" y="29591"/>
                </a:lnTo>
                <a:lnTo>
                  <a:pt x="107581" y="17653"/>
                </a:lnTo>
                <a:close/>
              </a:path>
              <a:path w="357505" h="90170">
                <a:moveTo>
                  <a:pt x="155720" y="17780"/>
                </a:moveTo>
                <a:lnTo>
                  <a:pt x="143444" y="17780"/>
                </a:lnTo>
                <a:lnTo>
                  <a:pt x="137813" y="19261"/>
                </a:lnTo>
                <a:lnTo>
                  <a:pt x="127738" y="25188"/>
                </a:lnTo>
                <a:lnTo>
                  <a:pt x="123801" y="29379"/>
                </a:lnTo>
                <a:lnTo>
                  <a:pt x="120283" y="35983"/>
                </a:lnTo>
                <a:lnTo>
                  <a:pt x="118044" y="40132"/>
                </a:lnTo>
                <a:lnTo>
                  <a:pt x="116604" y="46355"/>
                </a:lnTo>
                <a:lnTo>
                  <a:pt x="116604" y="60494"/>
                </a:lnTo>
                <a:lnTo>
                  <a:pt x="143317" y="89662"/>
                </a:lnTo>
                <a:lnTo>
                  <a:pt x="155509" y="89662"/>
                </a:lnTo>
                <a:lnTo>
                  <a:pt x="160758" y="88349"/>
                </a:lnTo>
                <a:lnTo>
                  <a:pt x="169817" y="83015"/>
                </a:lnTo>
                <a:lnTo>
                  <a:pt x="173246" y="79629"/>
                </a:lnTo>
                <a:lnTo>
                  <a:pt x="173318" y="79502"/>
                </a:lnTo>
                <a:lnTo>
                  <a:pt x="147592" y="79502"/>
                </a:lnTo>
                <a:lnTo>
                  <a:pt x="143655" y="78486"/>
                </a:lnTo>
                <a:lnTo>
                  <a:pt x="128415" y="48217"/>
                </a:lnTo>
                <a:lnTo>
                  <a:pt x="129474" y="43645"/>
                </a:lnTo>
                <a:lnTo>
                  <a:pt x="133707" y="35856"/>
                </a:lnTo>
                <a:lnTo>
                  <a:pt x="136543" y="32893"/>
                </a:lnTo>
                <a:lnTo>
                  <a:pt x="143655" y="28829"/>
                </a:lnTo>
                <a:lnTo>
                  <a:pt x="147592" y="27813"/>
                </a:lnTo>
                <a:lnTo>
                  <a:pt x="173425" y="27813"/>
                </a:lnTo>
                <a:lnTo>
                  <a:pt x="173331" y="27643"/>
                </a:lnTo>
                <a:lnTo>
                  <a:pt x="169987" y="24341"/>
                </a:lnTo>
                <a:lnTo>
                  <a:pt x="161012" y="19092"/>
                </a:lnTo>
                <a:lnTo>
                  <a:pt x="155720" y="17780"/>
                </a:lnTo>
                <a:close/>
              </a:path>
              <a:path w="357505" h="90170">
                <a:moveTo>
                  <a:pt x="187216" y="75565"/>
                </a:moveTo>
                <a:lnTo>
                  <a:pt x="175532" y="75565"/>
                </a:lnTo>
                <a:lnTo>
                  <a:pt x="175532" y="88519"/>
                </a:lnTo>
                <a:lnTo>
                  <a:pt x="187216" y="88519"/>
                </a:lnTo>
                <a:lnTo>
                  <a:pt x="187216" y="75565"/>
                </a:lnTo>
                <a:close/>
              </a:path>
              <a:path w="357505" h="90170">
                <a:moveTo>
                  <a:pt x="173425" y="27813"/>
                </a:moveTo>
                <a:lnTo>
                  <a:pt x="156228" y="27813"/>
                </a:lnTo>
                <a:lnTo>
                  <a:pt x="160165" y="28871"/>
                </a:lnTo>
                <a:lnTo>
                  <a:pt x="163721" y="30988"/>
                </a:lnTo>
                <a:lnTo>
                  <a:pt x="175532" y="58843"/>
                </a:lnTo>
                <a:lnTo>
                  <a:pt x="174474" y="63457"/>
                </a:lnTo>
                <a:lnTo>
                  <a:pt x="156228" y="79502"/>
                </a:lnTo>
                <a:lnTo>
                  <a:pt x="173318" y="79502"/>
                </a:lnTo>
                <a:lnTo>
                  <a:pt x="175532" y="75565"/>
                </a:lnTo>
                <a:lnTo>
                  <a:pt x="187216" y="75565"/>
                </a:lnTo>
                <a:lnTo>
                  <a:pt x="187216" y="31623"/>
                </a:lnTo>
                <a:lnTo>
                  <a:pt x="175532" y="31623"/>
                </a:lnTo>
                <a:lnTo>
                  <a:pt x="173425" y="27813"/>
                </a:lnTo>
                <a:close/>
              </a:path>
              <a:path w="357505" h="90170">
                <a:moveTo>
                  <a:pt x="187216" y="18923"/>
                </a:moveTo>
                <a:lnTo>
                  <a:pt x="175532" y="18923"/>
                </a:lnTo>
                <a:lnTo>
                  <a:pt x="175532" y="31623"/>
                </a:lnTo>
                <a:lnTo>
                  <a:pt x="187216" y="31623"/>
                </a:lnTo>
                <a:lnTo>
                  <a:pt x="187216" y="18923"/>
                </a:lnTo>
                <a:close/>
              </a:path>
              <a:path w="357505" h="90170">
                <a:moveTo>
                  <a:pt x="249292" y="18923"/>
                </a:moveTo>
                <a:lnTo>
                  <a:pt x="202429" y="18923"/>
                </a:lnTo>
                <a:lnTo>
                  <a:pt x="202429" y="28321"/>
                </a:lnTo>
                <a:lnTo>
                  <a:pt x="235957" y="28321"/>
                </a:lnTo>
                <a:lnTo>
                  <a:pt x="202175" y="78994"/>
                </a:lnTo>
                <a:lnTo>
                  <a:pt x="202175" y="88519"/>
                </a:lnTo>
                <a:lnTo>
                  <a:pt x="249546" y="88519"/>
                </a:lnTo>
                <a:lnTo>
                  <a:pt x="249546" y="78994"/>
                </a:lnTo>
                <a:lnTo>
                  <a:pt x="215383" y="78994"/>
                </a:lnTo>
                <a:lnTo>
                  <a:pt x="249292" y="28321"/>
                </a:lnTo>
                <a:lnTo>
                  <a:pt x="249292" y="18923"/>
                </a:lnTo>
                <a:close/>
              </a:path>
              <a:path w="357505" h="90170">
                <a:moveTo>
                  <a:pt x="302006" y="17780"/>
                </a:moveTo>
                <a:lnTo>
                  <a:pt x="288798" y="17780"/>
                </a:lnTo>
                <a:lnTo>
                  <a:pt x="282830" y="19261"/>
                </a:lnTo>
                <a:lnTo>
                  <a:pt x="277496" y="22225"/>
                </a:lnTo>
                <a:lnTo>
                  <a:pt x="272162" y="25103"/>
                </a:lnTo>
                <a:lnTo>
                  <a:pt x="260223" y="60790"/>
                </a:lnTo>
                <a:lnTo>
                  <a:pt x="261705" y="67140"/>
                </a:lnTo>
                <a:lnTo>
                  <a:pt x="288375" y="89662"/>
                </a:lnTo>
                <a:lnTo>
                  <a:pt x="301498" y="89662"/>
                </a:lnTo>
                <a:lnTo>
                  <a:pt x="307510" y="88180"/>
                </a:lnTo>
                <a:lnTo>
                  <a:pt x="318347" y="82253"/>
                </a:lnTo>
                <a:lnTo>
                  <a:pt x="321154" y="79502"/>
                </a:lnTo>
                <a:lnTo>
                  <a:pt x="290746" y="79502"/>
                </a:lnTo>
                <a:lnTo>
                  <a:pt x="286936" y="78570"/>
                </a:lnTo>
                <a:lnTo>
                  <a:pt x="272035" y="59266"/>
                </a:lnTo>
                <a:lnTo>
                  <a:pt x="272035" y="48006"/>
                </a:lnTo>
                <a:lnTo>
                  <a:pt x="273093" y="43264"/>
                </a:lnTo>
                <a:lnTo>
                  <a:pt x="277326" y="35475"/>
                </a:lnTo>
                <a:lnTo>
                  <a:pt x="280120" y="32596"/>
                </a:lnTo>
                <a:lnTo>
                  <a:pt x="283592" y="30734"/>
                </a:lnTo>
                <a:lnTo>
                  <a:pt x="287148" y="28786"/>
                </a:lnTo>
                <a:lnTo>
                  <a:pt x="291042" y="27813"/>
                </a:lnTo>
                <a:lnTo>
                  <a:pt x="321380" y="27813"/>
                </a:lnTo>
                <a:lnTo>
                  <a:pt x="318644" y="25103"/>
                </a:lnTo>
                <a:lnTo>
                  <a:pt x="313310" y="22225"/>
                </a:lnTo>
                <a:lnTo>
                  <a:pt x="307976" y="19261"/>
                </a:lnTo>
                <a:lnTo>
                  <a:pt x="302006" y="17780"/>
                </a:lnTo>
                <a:close/>
              </a:path>
              <a:path w="357505" h="90170">
                <a:moveTo>
                  <a:pt x="321380" y="27813"/>
                </a:moveTo>
                <a:lnTo>
                  <a:pt x="299424" y="27813"/>
                </a:lnTo>
                <a:lnTo>
                  <a:pt x="303276" y="28786"/>
                </a:lnTo>
                <a:lnTo>
                  <a:pt x="306833" y="30734"/>
                </a:lnTo>
                <a:lnTo>
                  <a:pt x="310389" y="32596"/>
                </a:lnTo>
                <a:lnTo>
                  <a:pt x="313267" y="35475"/>
                </a:lnTo>
                <a:lnTo>
                  <a:pt x="317670" y="43264"/>
                </a:lnTo>
                <a:lnTo>
                  <a:pt x="318771" y="48006"/>
                </a:lnTo>
                <a:lnTo>
                  <a:pt x="318750" y="59266"/>
                </a:lnTo>
                <a:lnTo>
                  <a:pt x="317628" y="63923"/>
                </a:lnTo>
                <a:lnTo>
                  <a:pt x="315270" y="67945"/>
                </a:lnTo>
                <a:lnTo>
                  <a:pt x="313140" y="71712"/>
                </a:lnTo>
                <a:lnTo>
                  <a:pt x="310219" y="74633"/>
                </a:lnTo>
                <a:lnTo>
                  <a:pt x="302938" y="78528"/>
                </a:lnTo>
                <a:lnTo>
                  <a:pt x="299043" y="79502"/>
                </a:lnTo>
                <a:lnTo>
                  <a:pt x="321154" y="79502"/>
                </a:lnTo>
                <a:lnTo>
                  <a:pt x="322623" y="78062"/>
                </a:lnTo>
                <a:lnTo>
                  <a:pt x="328973" y="67140"/>
                </a:lnTo>
                <a:lnTo>
                  <a:pt x="330581" y="60790"/>
                </a:lnTo>
                <a:lnTo>
                  <a:pt x="330581" y="46397"/>
                </a:lnTo>
                <a:lnTo>
                  <a:pt x="329015" y="40089"/>
                </a:lnTo>
                <a:lnTo>
                  <a:pt x="325883" y="34671"/>
                </a:lnTo>
                <a:lnTo>
                  <a:pt x="322835" y="29252"/>
                </a:lnTo>
                <a:lnTo>
                  <a:pt x="321380" y="27813"/>
                </a:lnTo>
                <a:close/>
              </a:path>
              <a:path w="357505" h="90170">
                <a:moveTo>
                  <a:pt x="351576" y="73533"/>
                </a:moveTo>
                <a:lnTo>
                  <a:pt x="347258" y="73533"/>
                </a:lnTo>
                <a:lnTo>
                  <a:pt x="345396" y="74295"/>
                </a:lnTo>
                <a:lnTo>
                  <a:pt x="342348" y="77343"/>
                </a:lnTo>
                <a:lnTo>
                  <a:pt x="341586" y="79205"/>
                </a:lnTo>
                <a:lnTo>
                  <a:pt x="341586" y="83608"/>
                </a:lnTo>
                <a:lnTo>
                  <a:pt x="342348" y="85471"/>
                </a:lnTo>
                <a:lnTo>
                  <a:pt x="345396" y="88519"/>
                </a:lnTo>
                <a:lnTo>
                  <a:pt x="347258" y="89281"/>
                </a:lnTo>
                <a:lnTo>
                  <a:pt x="351576" y="89281"/>
                </a:lnTo>
                <a:lnTo>
                  <a:pt x="353355" y="88519"/>
                </a:lnTo>
                <a:lnTo>
                  <a:pt x="354794" y="86995"/>
                </a:lnTo>
                <a:lnTo>
                  <a:pt x="356318" y="85471"/>
                </a:lnTo>
                <a:lnTo>
                  <a:pt x="357080" y="83608"/>
                </a:lnTo>
                <a:lnTo>
                  <a:pt x="357080" y="79205"/>
                </a:lnTo>
                <a:lnTo>
                  <a:pt x="356318" y="77343"/>
                </a:lnTo>
                <a:lnTo>
                  <a:pt x="354794" y="75819"/>
                </a:lnTo>
                <a:lnTo>
                  <a:pt x="353355" y="74295"/>
                </a:lnTo>
                <a:lnTo>
                  <a:pt x="351576" y="73533"/>
                </a:lnTo>
                <a:close/>
              </a:path>
            </a:pathLst>
          </a:custGeom>
          <a:solidFill>
            <a:srgbClr val="686868"/>
          </a:solidFill>
        </p:spPr>
        <p:txBody>
          <a:bodyPr wrap="square" lIns="0" tIns="0" rIns="0" bIns="0" rtlCol="0"/>
          <a:lstStyle/>
          <a:p>
            <a:endParaRPr sz="1154"/>
          </a:p>
        </p:txBody>
      </p:sp>
      <p:sp>
        <p:nvSpPr>
          <p:cNvPr id="28" name="object 28"/>
          <p:cNvSpPr/>
          <p:nvPr/>
        </p:nvSpPr>
        <p:spPr>
          <a:xfrm>
            <a:off x="4422225" y="316429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9" name="object 29"/>
          <p:cNvPicPr/>
          <p:nvPr/>
        </p:nvPicPr>
        <p:blipFill>
          <a:blip r:embed="rId13" cstate="print"/>
          <a:stretch>
            <a:fillRect/>
          </a:stretch>
        </p:blipFill>
        <p:spPr>
          <a:xfrm>
            <a:off x="4507190" y="3159811"/>
            <a:ext cx="477222" cy="78598"/>
          </a:xfrm>
          <a:prstGeom prst="rect">
            <a:avLst/>
          </a:prstGeom>
        </p:spPr>
      </p:pic>
      <p:pic>
        <p:nvPicPr>
          <p:cNvPr id="30" name="object 30"/>
          <p:cNvPicPr/>
          <p:nvPr/>
        </p:nvPicPr>
        <p:blipFill>
          <a:blip r:embed="rId14" cstate="print"/>
          <a:stretch>
            <a:fillRect/>
          </a:stretch>
        </p:blipFill>
        <p:spPr>
          <a:xfrm>
            <a:off x="4333266" y="3626953"/>
            <a:ext cx="1070131" cy="88144"/>
          </a:xfrm>
          <a:prstGeom prst="rect">
            <a:avLst/>
          </a:prstGeom>
        </p:spPr>
      </p:pic>
      <p:sp>
        <p:nvSpPr>
          <p:cNvPr id="31" name="object 31"/>
          <p:cNvSpPr/>
          <p:nvPr/>
        </p:nvSpPr>
        <p:spPr>
          <a:xfrm>
            <a:off x="4422225" y="380773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2" name="object 32"/>
          <p:cNvPicPr/>
          <p:nvPr/>
        </p:nvPicPr>
        <p:blipFill>
          <a:blip r:embed="rId15" cstate="print"/>
          <a:stretch>
            <a:fillRect/>
          </a:stretch>
        </p:blipFill>
        <p:spPr>
          <a:xfrm>
            <a:off x="4509944" y="3796986"/>
            <a:ext cx="1335566" cy="85684"/>
          </a:xfrm>
          <a:prstGeom prst="rect">
            <a:avLst/>
          </a:prstGeom>
        </p:spPr>
      </p:pic>
      <p:sp>
        <p:nvSpPr>
          <p:cNvPr id="33" name="object 33"/>
          <p:cNvSpPr/>
          <p:nvPr/>
        </p:nvSpPr>
        <p:spPr>
          <a:xfrm>
            <a:off x="4422225" y="397063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4" name="object 34"/>
          <p:cNvPicPr/>
          <p:nvPr/>
        </p:nvPicPr>
        <p:blipFill>
          <a:blip r:embed="rId16" cstate="print"/>
          <a:stretch>
            <a:fillRect/>
          </a:stretch>
        </p:blipFill>
        <p:spPr>
          <a:xfrm>
            <a:off x="4509945" y="3947504"/>
            <a:ext cx="781809" cy="97250"/>
          </a:xfrm>
          <a:prstGeom prst="rect">
            <a:avLst/>
          </a:prstGeom>
        </p:spPr>
      </p:pic>
      <p:sp>
        <p:nvSpPr>
          <p:cNvPr id="35" name="object 35"/>
          <p:cNvSpPr/>
          <p:nvPr/>
        </p:nvSpPr>
        <p:spPr>
          <a:xfrm>
            <a:off x="4422225" y="413353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6" name="object 36"/>
          <p:cNvPicPr/>
          <p:nvPr/>
        </p:nvPicPr>
        <p:blipFill>
          <a:blip r:embed="rId17" cstate="print"/>
          <a:stretch>
            <a:fillRect/>
          </a:stretch>
        </p:blipFill>
        <p:spPr>
          <a:xfrm>
            <a:off x="4507176" y="4124248"/>
            <a:ext cx="759284" cy="62960"/>
          </a:xfrm>
          <a:prstGeom prst="rect">
            <a:avLst/>
          </a:prstGeom>
        </p:spPr>
      </p:pic>
      <p:sp>
        <p:nvSpPr>
          <p:cNvPr id="37" name="object 37"/>
          <p:cNvSpPr/>
          <p:nvPr/>
        </p:nvSpPr>
        <p:spPr>
          <a:xfrm>
            <a:off x="4422225" y="429643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8" name="object 38"/>
          <p:cNvPicPr/>
          <p:nvPr/>
        </p:nvPicPr>
        <p:blipFill>
          <a:blip r:embed="rId18" cstate="print"/>
          <a:stretch>
            <a:fillRect/>
          </a:stretch>
        </p:blipFill>
        <p:spPr>
          <a:xfrm>
            <a:off x="4506361" y="4272648"/>
            <a:ext cx="1122324" cy="97902"/>
          </a:xfrm>
          <a:prstGeom prst="rect">
            <a:avLst/>
          </a:prstGeom>
        </p:spPr>
      </p:pic>
      <p:pic>
        <p:nvPicPr>
          <p:cNvPr id="39" name="object 39"/>
          <p:cNvPicPr/>
          <p:nvPr/>
        </p:nvPicPr>
        <p:blipFill>
          <a:blip r:embed="rId19" cstate="print"/>
          <a:stretch>
            <a:fillRect/>
          </a:stretch>
        </p:blipFill>
        <p:spPr>
          <a:xfrm>
            <a:off x="6434648" y="3629689"/>
            <a:ext cx="925963" cy="114029"/>
          </a:xfrm>
          <a:prstGeom prst="rect">
            <a:avLst/>
          </a:prstGeom>
        </p:spPr>
      </p:pic>
      <p:sp>
        <p:nvSpPr>
          <p:cNvPr id="40" name="object 40"/>
          <p:cNvSpPr/>
          <p:nvPr/>
        </p:nvSpPr>
        <p:spPr>
          <a:xfrm>
            <a:off x="6523607" y="380773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20" cstate="print"/>
          <a:stretch>
            <a:fillRect/>
          </a:stretch>
        </p:blipFill>
        <p:spPr>
          <a:xfrm>
            <a:off x="6611327" y="3798696"/>
            <a:ext cx="867235" cy="83974"/>
          </a:xfrm>
          <a:prstGeom prst="rect">
            <a:avLst/>
          </a:prstGeom>
        </p:spPr>
      </p:pic>
      <p:sp>
        <p:nvSpPr>
          <p:cNvPr id="42" name="object 42"/>
          <p:cNvSpPr/>
          <p:nvPr/>
        </p:nvSpPr>
        <p:spPr>
          <a:xfrm>
            <a:off x="6523607" y="397063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3" name="object 43"/>
          <p:cNvPicPr/>
          <p:nvPr/>
        </p:nvPicPr>
        <p:blipFill>
          <a:blip r:embed="rId21" cstate="print"/>
          <a:stretch>
            <a:fillRect/>
          </a:stretch>
        </p:blipFill>
        <p:spPr>
          <a:xfrm>
            <a:off x="6607825" y="3961350"/>
            <a:ext cx="424359" cy="84218"/>
          </a:xfrm>
          <a:prstGeom prst="rect">
            <a:avLst/>
          </a:prstGeom>
        </p:spPr>
      </p:pic>
      <p:sp>
        <p:nvSpPr>
          <p:cNvPr id="44" name="object 44"/>
          <p:cNvSpPr/>
          <p:nvPr/>
        </p:nvSpPr>
        <p:spPr>
          <a:xfrm>
            <a:off x="6523607" y="413353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45" name="object 45"/>
          <p:cNvSpPr/>
          <p:nvPr/>
        </p:nvSpPr>
        <p:spPr>
          <a:xfrm>
            <a:off x="6608558" y="4128972"/>
            <a:ext cx="248826" cy="58236"/>
          </a:xfrm>
          <a:custGeom>
            <a:avLst/>
            <a:gdLst/>
            <a:ahLst/>
            <a:cxnLst/>
            <a:rect l="l" t="t" r="r" b="b"/>
            <a:pathLst>
              <a:path w="387985" h="90804">
                <a:moveTo>
                  <a:pt x="44195" y="0"/>
                </a:moveTo>
                <a:lnTo>
                  <a:pt x="35983" y="0"/>
                </a:lnTo>
                <a:lnTo>
                  <a:pt x="28490" y="1947"/>
                </a:lnTo>
                <a:lnTo>
                  <a:pt x="15028" y="9736"/>
                </a:lnTo>
                <a:lnTo>
                  <a:pt x="9736" y="15155"/>
                </a:lnTo>
                <a:lnTo>
                  <a:pt x="5841" y="22097"/>
                </a:lnTo>
                <a:lnTo>
                  <a:pt x="1947" y="28955"/>
                </a:lnTo>
                <a:lnTo>
                  <a:pt x="0" y="36702"/>
                </a:lnTo>
                <a:lnTo>
                  <a:pt x="0" y="53974"/>
                </a:lnTo>
                <a:lnTo>
                  <a:pt x="28490" y="88518"/>
                </a:lnTo>
                <a:lnTo>
                  <a:pt x="35983" y="90424"/>
                </a:lnTo>
                <a:lnTo>
                  <a:pt x="44195" y="90424"/>
                </a:lnTo>
                <a:lnTo>
                  <a:pt x="74375" y="80390"/>
                </a:lnTo>
                <a:lnTo>
                  <a:pt x="38015" y="80390"/>
                </a:lnTo>
                <a:lnTo>
                  <a:pt x="32469" y="78951"/>
                </a:lnTo>
                <a:lnTo>
                  <a:pt x="11810" y="52366"/>
                </a:lnTo>
                <a:lnTo>
                  <a:pt x="11810" y="38226"/>
                </a:lnTo>
                <a:lnTo>
                  <a:pt x="13207" y="32046"/>
                </a:lnTo>
                <a:lnTo>
                  <a:pt x="16001" y="26796"/>
                </a:lnTo>
                <a:lnTo>
                  <a:pt x="18795" y="21462"/>
                </a:lnTo>
                <a:lnTo>
                  <a:pt x="22648" y="17356"/>
                </a:lnTo>
                <a:lnTo>
                  <a:pt x="32469" y="11599"/>
                </a:lnTo>
                <a:lnTo>
                  <a:pt x="38015" y="10159"/>
                </a:lnTo>
                <a:lnTo>
                  <a:pt x="74375" y="10159"/>
                </a:lnTo>
                <a:lnTo>
                  <a:pt x="69469" y="6984"/>
                </a:lnTo>
                <a:lnTo>
                  <a:pt x="63841" y="3929"/>
                </a:lnTo>
                <a:lnTo>
                  <a:pt x="57753" y="1746"/>
                </a:lnTo>
                <a:lnTo>
                  <a:pt x="51204" y="436"/>
                </a:lnTo>
                <a:lnTo>
                  <a:pt x="44195" y="0"/>
                </a:lnTo>
                <a:close/>
              </a:path>
              <a:path w="387985" h="90804">
                <a:moveTo>
                  <a:pt x="85216" y="63880"/>
                </a:moveTo>
                <a:lnTo>
                  <a:pt x="71373" y="63880"/>
                </a:lnTo>
                <a:lnTo>
                  <a:pt x="68918" y="69214"/>
                </a:lnTo>
                <a:lnTo>
                  <a:pt x="65362" y="73321"/>
                </a:lnTo>
                <a:lnTo>
                  <a:pt x="56133" y="78993"/>
                </a:lnTo>
                <a:lnTo>
                  <a:pt x="50630" y="80390"/>
                </a:lnTo>
                <a:lnTo>
                  <a:pt x="74375" y="80390"/>
                </a:lnTo>
                <a:lnTo>
                  <a:pt x="76665" y="78909"/>
                </a:lnTo>
                <a:lnTo>
                  <a:pt x="81914" y="72347"/>
                </a:lnTo>
                <a:lnTo>
                  <a:pt x="85216" y="63880"/>
                </a:lnTo>
                <a:close/>
              </a:path>
              <a:path w="387985" h="90804">
                <a:moveTo>
                  <a:pt x="74375" y="10159"/>
                </a:moveTo>
                <a:lnTo>
                  <a:pt x="50630" y="10159"/>
                </a:lnTo>
                <a:lnTo>
                  <a:pt x="56133" y="11599"/>
                </a:lnTo>
                <a:lnTo>
                  <a:pt x="60705" y="14477"/>
                </a:lnTo>
                <a:lnTo>
                  <a:pt x="65362" y="17356"/>
                </a:lnTo>
                <a:lnTo>
                  <a:pt x="68918" y="21462"/>
                </a:lnTo>
                <a:lnTo>
                  <a:pt x="71373" y="26796"/>
                </a:lnTo>
                <a:lnTo>
                  <a:pt x="85216" y="26796"/>
                </a:lnTo>
                <a:lnTo>
                  <a:pt x="81914" y="18245"/>
                </a:lnTo>
                <a:lnTo>
                  <a:pt x="76665" y="11641"/>
                </a:lnTo>
                <a:lnTo>
                  <a:pt x="74375" y="10159"/>
                </a:lnTo>
                <a:close/>
              </a:path>
              <a:path w="387985" h="90804">
                <a:moveTo>
                  <a:pt x="139885" y="18922"/>
                </a:moveTo>
                <a:lnTo>
                  <a:pt x="126677" y="18922"/>
                </a:lnTo>
                <a:lnTo>
                  <a:pt x="120708" y="20404"/>
                </a:lnTo>
                <a:lnTo>
                  <a:pt x="115374" y="23367"/>
                </a:lnTo>
                <a:lnTo>
                  <a:pt x="110040" y="26246"/>
                </a:lnTo>
                <a:lnTo>
                  <a:pt x="98102" y="61933"/>
                </a:lnTo>
                <a:lnTo>
                  <a:pt x="99584" y="68283"/>
                </a:lnTo>
                <a:lnTo>
                  <a:pt x="126254" y="90804"/>
                </a:lnTo>
                <a:lnTo>
                  <a:pt x="139377" y="90804"/>
                </a:lnTo>
                <a:lnTo>
                  <a:pt x="145388" y="89323"/>
                </a:lnTo>
                <a:lnTo>
                  <a:pt x="156226" y="83396"/>
                </a:lnTo>
                <a:lnTo>
                  <a:pt x="159033" y="80644"/>
                </a:lnTo>
                <a:lnTo>
                  <a:pt x="128624" y="80644"/>
                </a:lnTo>
                <a:lnTo>
                  <a:pt x="124814" y="79713"/>
                </a:lnTo>
                <a:lnTo>
                  <a:pt x="109913" y="60409"/>
                </a:lnTo>
                <a:lnTo>
                  <a:pt x="109913" y="49148"/>
                </a:lnTo>
                <a:lnTo>
                  <a:pt x="110971" y="44407"/>
                </a:lnTo>
                <a:lnTo>
                  <a:pt x="115205" y="36618"/>
                </a:lnTo>
                <a:lnTo>
                  <a:pt x="117999" y="33739"/>
                </a:lnTo>
                <a:lnTo>
                  <a:pt x="121470" y="31876"/>
                </a:lnTo>
                <a:lnTo>
                  <a:pt x="125026" y="29929"/>
                </a:lnTo>
                <a:lnTo>
                  <a:pt x="128921" y="28955"/>
                </a:lnTo>
                <a:lnTo>
                  <a:pt x="159259" y="28955"/>
                </a:lnTo>
                <a:lnTo>
                  <a:pt x="156522" y="26246"/>
                </a:lnTo>
                <a:lnTo>
                  <a:pt x="151188" y="23367"/>
                </a:lnTo>
                <a:lnTo>
                  <a:pt x="145854" y="20404"/>
                </a:lnTo>
                <a:lnTo>
                  <a:pt x="139885" y="18922"/>
                </a:lnTo>
                <a:close/>
              </a:path>
              <a:path w="387985" h="90804">
                <a:moveTo>
                  <a:pt x="159259" y="28955"/>
                </a:moveTo>
                <a:lnTo>
                  <a:pt x="137303" y="28955"/>
                </a:lnTo>
                <a:lnTo>
                  <a:pt x="141155" y="29929"/>
                </a:lnTo>
                <a:lnTo>
                  <a:pt x="144711" y="31876"/>
                </a:lnTo>
                <a:lnTo>
                  <a:pt x="148267" y="33739"/>
                </a:lnTo>
                <a:lnTo>
                  <a:pt x="151146" y="36618"/>
                </a:lnTo>
                <a:lnTo>
                  <a:pt x="155548" y="44407"/>
                </a:lnTo>
                <a:lnTo>
                  <a:pt x="156649" y="49148"/>
                </a:lnTo>
                <a:lnTo>
                  <a:pt x="156629" y="60409"/>
                </a:lnTo>
                <a:lnTo>
                  <a:pt x="155506" y="65066"/>
                </a:lnTo>
                <a:lnTo>
                  <a:pt x="153148" y="69087"/>
                </a:lnTo>
                <a:lnTo>
                  <a:pt x="151019" y="72855"/>
                </a:lnTo>
                <a:lnTo>
                  <a:pt x="148098" y="75776"/>
                </a:lnTo>
                <a:lnTo>
                  <a:pt x="140816" y="79671"/>
                </a:lnTo>
                <a:lnTo>
                  <a:pt x="136922" y="80644"/>
                </a:lnTo>
                <a:lnTo>
                  <a:pt x="159033" y="80644"/>
                </a:lnTo>
                <a:lnTo>
                  <a:pt x="160501" y="79205"/>
                </a:lnTo>
                <a:lnTo>
                  <a:pt x="166851" y="68283"/>
                </a:lnTo>
                <a:lnTo>
                  <a:pt x="168460" y="61933"/>
                </a:lnTo>
                <a:lnTo>
                  <a:pt x="168460" y="47540"/>
                </a:lnTo>
                <a:lnTo>
                  <a:pt x="166894" y="41232"/>
                </a:lnTo>
                <a:lnTo>
                  <a:pt x="163761" y="35813"/>
                </a:lnTo>
                <a:lnTo>
                  <a:pt x="160713" y="30395"/>
                </a:lnTo>
                <a:lnTo>
                  <a:pt x="159259" y="28955"/>
                </a:lnTo>
                <a:close/>
              </a:path>
              <a:path w="387985" h="90804">
                <a:moveTo>
                  <a:pt x="195212" y="20065"/>
                </a:moveTo>
                <a:lnTo>
                  <a:pt x="183655" y="20065"/>
                </a:lnTo>
                <a:lnTo>
                  <a:pt x="183655" y="89661"/>
                </a:lnTo>
                <a:lnTo>
                  <a:pt x="195212" y="89661"/>
                </a:lnTo>
                <a:lnTo>
                  <a:pt x="195212" y="51815"/>
                </a:lnTo>
                <a:lnTo>
                  <a:pt x="196427" y="42592"/>
                </a:lnTo>
                <a:lnTo>
                  <a:pt x="200070" y="36004"/>
                </a:lnTo>
                <a:lnTo>
                  <a:pt x="206142" y="32051"/>
                </a:lnTo>
                <a:lnTo>
                  <a:pt x="210547" y="31368"/>
                </a:lnTo>
                <a:lnTo>
                  <a:pt x="195212" y="31368"/>
                </a:lnTo>
                <a:lnTo>
                  <a:pt x="195212" y="20065"/>
                </a:lnTo>
                <a:close/>
              </a:path>
              <a:path w="387985" h="90804">
                <a:moveTo>
                  <a:pt x="217691" y="18795"/>
                </a:moveTo>
                <a:lnTo>
                  <a:pt x="212273" y="18795"/>
                </a:lnTo>
                <a:lnTo>
                  <a:pt x="207658" y="19896"/>
                </a:lnTo>
                <a:lnTo>
                  <a:pt x="203848" y="22097"/>
                </a:lnTo>
                <a:lnTo>
                  <a:pt x="200123" y="24299"/>
                </a:lnTo>
                <a:lnTo>
                  <a:pt x="197244" y="27389"/>
                </a:lnTo>
                <a:lnTo>
                  <a:pt x="195212" y="31368"/>
                </a:lnTo>
                <a:lnTo>
                  <a:pt x="210547" y="31368"/>
                </a:lnTo>
                <a:lnTo>
                  <a:pt x="214643" y="30733"/>
                </a:lnTo>
                <a:lnTo>
                  <a:pt x="217691" y="30733"/>
                </a:lnTo>
                <a:lnTo>
                  <a:pt x="217691" y="18795"/>
                </a:lnTo>
                <a:close/>
              </a:path>
              <a:path w="387985" h="90804">
                <a:moveTo>
                  <a:pt x="267735" y="18922"/>
                </a:moveTo>
                <a:lnTo>
                  <a:pt x="254358" y="18922"/>
                </a:lnTo>
                <a:lnTo>
                  <a:pt x="248347" y="20404"/>
                </a:lnTo>
                <a:lnTo>
                  <a:pt x="237933" y="26246"/>
                </a:lnTo>
                <a:lnTo>
                  <a:pt x="233911" y="30395"/>
                </a:lnTo>
                <a:lnTo>
                  <a:pt x="228154" y="41232"/>
                </a:lnTo>
                <a:lnTo>
                  <a:pt x="226714" y="47540"/>
                </a:lnTo>
                <a:lnTo>
                  <a:pt x="226714" y="61933"/>
                </a:lnTo>
                <a:lnTo>
                  <a:pt x="254527" y="90804"/>
                </a:lnTo>
                <a:lnTo>
                  <a:pt x="269429" y="90804"/>
                </a:lnTo>
                <a:lnTo>
                  <a:pt x="276371" y="88730"/>
                </a:lnTo>
                <a:lnTo>
                  <a:pt x="281959" y="84581"/>
                </a:lnTo>
                <a:lnTo>
                  <a:pt x="286653" y="81025"/>
                </a:lnTo>
                <a:lnTo>
                  <a:pt x="255035" y="81025"/>
                </a:lnTo>
                <a:lnTo>
                  <a:pt x="249828" y="79120"/>
                </a:lnTo>
                <a:lnTo>
                  <a:pt x="245418" y="75226"/>
                </a:lnTo>
                <a:lnTo>
                  <a:pt x="241277" y="71416"/>
                </a:lnTo>
                <a:lnTo>
                  <a:pt x="238949" y="66039"/>
                </a:lnTo>
                <a:lnTo>
                  <a:pt x="238525" y="59181"/>
                </a:lnTo>
                <a:lnTo>
                  <a:pt x="294151" y="59181"/>
                </a:lnTo>
                <a:lnTo>
                  <a:pt x="294405" y="56726"/>
                </a:lnTo>
                <a:lnTo>
                  <a:pt x="294532" y="49783"/>
                </a:lnTo>
                <a:lnTo>
                  <a:pt x="238652" y="49783"/>
                </a:lnTo>
                <a:lnTo>
                  <a:pt x="239245" y="43179"/>
                </a:lnTo>
                <a:lnTo>
                  <a:pt x="241573" y="38015"/>
                </a:lnTo>
                <a:lnTo>
                  <a:pt x="245637" y="34289"/>
                </a:lnTo>
                <a:lnTo>
                  <a:pt x="249786" y="30564"/>
                </a:lnTo>
                <a:lnTo>
                  <a:pt x="254781" y="28701"/>
                </a:lnTo>
                <a:lnTo>
                  <a:pt x="286265" y="28701"/>
                </a:lnTo>
                <a:lnTo>
                  <a:pt x="283737" y="26119"/>
                </a:lnTo>
                <a:lnTo>
                  <a:pt x="273577" y="20362"/>
                </a:lnTo>
                <a:lnTo>
                  <a:pt x="267735" y="18922"/>
                </a:lnTo>
                <a:close/>
              </a:path>
              <a:path w="387985" h="90804">
                <a:moveTo>
                  <a:pt x="293135" y="68198"/>
                </a:moveTo>
                <a:lnTo>
                  <a:pt x="280689" y="68198"/>
                </a:lnTo>
                <a:lnTo>
                  <a:pt x="279335" y="72093"/>
                </a:lnTo>
                <a:lnTo>
                  <a:pt x="276964" y="75226"/>
                </a:lnTo>
                <a:lnTo>
                  <a:pt x="270275" y="79882"/>
                </a:lnTo>
                <a:lnTo>
                  <a:pt x="266127" y="81025"/>
                </a:lnTo>
                <a:lnTo>
                  <a:pt x="286653" y="81025"/>
                </a:lnTo>
                <a:lnTo>
                  <a:pt x="287547" y="80348"/>
                </a:lnTo>
                <a:lnTo>
                  <a:pt x="291273" y="74887"/>
                </a:lnTo>
                <a:lnTo>
                  <a:pt x="293135" y="68198"/>
                </a:lnTo>
                <a:close/>
              </a:path>
              <a:path w="387985" h="90804">
                <a:moveTo>
                  <a:pt x="286265" y="28701"/>
                </a:moveTo>
                <a:lnTo>
                  <a:pt x="264687" y="28701"/>
                </a:lnTo>
                <a:lnTo>
                  <a:pt x="268370" y="29548"/>
                </a:lnTo>
                <a:lnTo>
                  <a:pt x="271672" y="31241"/>
                </a:lnTo>
                <a:lnTo>
                  <a:pt x="275059" y="32850"/>
                </a:lnTo>
                <a:lnTo>
                  <a:pt x="277726" y="35263"/>
                </a:lnTo>
                <a:lnTo>
                  <a:pt x="279673" y="38480"/>
                </a:lnTo>
                <a:lnTo>
                  <a:pt x="281621" y="41613"/>
                </a:lnTo>
                <a:lnTo>
                  <a:pt x="282594" y="45381"/>
                </a:lnTo>
                <a:lnTo>
                  <a:pt x="282594" y="49783"/>
                </a:lnTo>
                <a:lnTo>
                  <a:pt x="294532" y="49783"/>
                </a:lnTo>
                <a:lnTo>
                  <a:pt x="294418" y="45381"/>
                </a:lnTo>
                <a:lnTo>
                  <a:pt x="293135" y="40174"/>
                </a:lnTo>
                <a:lnTo>
                  <a:pt x="290341" y="35178"/>
                </a:lnTo>
                <a:lnTo>
                  <a:pt x="287632" y="30098"/>
                </a:lnTo>
                <a:lnTo>
                  <a:pt x="286265" y="28701"/>
                </a:lnTo>
                <a:close/>
              </a:path>
              <a:path w="387985" h="90804">
                <a:moveTo>
                  <a:pt x="317915" y="69214"/>
                </a:moveTo>
                <a:lnTo>
                  <a:pt x="305977" y="69214"/>
                </a:lnTo>
                <a:lnTo>
                  <a:pt x="306231" y="73448"/>
                </a:lnTo>
                <a:lnTo>
                  <a:pt x="329091" y="90804"/>
                </a:lnTo>
                <a:lnTo>
                  <a:pt x="339421" y="90804"/>
                </a:lnTo>
                <a:lnTo>
                  <a:pt x="356650" y="81025"/>
                </a:lnTo>
                <a:lnTo>
                  <a:pt x="329557" y="81025"/>
                </a:lnTo>
                <a:lnTo>
                  <a:pt x="325705" y="79925"/>
                </a:lnTo>
                <a:lnTo>
                  <a:pt x="322741" y="77724"/>
                </a:lnTo>
                <a:lnTo>
                  <a:pt x="319863" y="75522"/>
                </a:lnTo>
                <a:lnTo>
                  <a:pt x="318254" y="72686"/>
                </a:lnTo>
                <a:lnTo>
                  <a:pt x="317915" y="69214"/>
                </a:lnTo>
                <a:close/>
              </a:path>
              <a:path w="387985" h="90804">
                <a:moveTo>
                  <a:pt x="340606" y="18922"/>
                </a:moveTo>
                <a:lnTo>
                  <a:pt x="327906" y="18922"/>
                </a:lnTo>
                <a:lnTo>
                  <a:pt x="323461" y="19811"/>
                </a:lnTo>
                <a:lnTo>
                  <a:pt x="319566" y="21589"/>
                </a:lnTo>
                <a:lnTo>
                  <a:pt x="315672" y="23283"/>
                </a:lnTo>
                <a:lnTo>
                  <a:pt x="312666" y="25611"/>
                </a:lnTo>
                <a:lnTo>
                  <a:pt x="308433" y="31538"/>
                </a:lnTo>
                <a:lnTo>
                  <a:pt x="307374" y="34797"/>
                </a:lnTo>
                <a:lnTo>
                  <a:pt x="307374" y="42841"/>
                </a:lnTo>
                <a:lnTo>
                  <a:pt x="337558" y="61002"/>
                </a:lnTo>
                <a:lnTo>
                  <a:pt x="341749" y="62483"/>
                </a:lnTo>
                <a:lnTo>
                  <a:pt x="344458" y="64007"/>
                </a:lnTo>
                <a:lnTo>
                  <a:pt x="347168" y="65447"/>
                </a:lnTo>
                <a:lnTo>
                  <a:pt x="348522" y="67690"/>
                </a:lnTo>
                <a:lnTo>
                  <a:pt x="348522" y="73702"/>
                </a:lnTo>
                <a:lnTo>
                  <a:pt x="347252" y="76157"/>
                </a:lnTo>
                <a:lnTo>
                  <a:pt x="342172" y="80052"/>
                </a:lnTo>
                <a:lnTo>
                  <a:pt x="338701" y="81025"/>
                </a:lnTo>
                <a:lnTo>
                  <a:pt x="356650" y="81025"/>
                </a:lnTo>
                <a:lnTo>
                  <a:pt x="358767" y="77977"/>
                </a:lnTo>
                <a:lnTo>
                  <a:pt x="359825" y="74549"/>
                </a:lnTo>
                <a:lnTo>
                  <a:pt x="359741" y="66505"/>
                </a:lnTo>
                <a:lnTo>
                  <a:pt x="358555" y="63076"/>
                </a:lnTo>
                <a:lnTo>
                  <a:pt x="356269" y="60451"/>
                </a:lnTo>
                <a:lnTo>
                  <a:pt x="354068" y="57827"/>
                </a:lnTo>
                <a:lnTo>
                  <a:pt x="351401" y="55879"/>
                </a:lnTo>
                <a:lnTo>
                  <a:pt x="348268" y="54609"/>
                </a:lnTo>
                <a:lnTo>
                  <a:pt x="345136" y="53255"/>
                </a:lnTo>
                <a:lnTo>
                  <a:pt x="341072" y="51900"/>
                </a:lnTo>
                <a:lnTo>
                  <a:pt x="332097" y="49445"/>
                </a:lnTo>
                <a:lnTo>
                  <a:pt x="328964" y="48471"/>
                </a:lnTo>
                <a:lnTo>
                  <a:pt x="318931" y="35475"/>
                </a:lnTo>
                <a:lnTo>
                  <a:pt x="320159" y="33146"/>
                </a:lnTo>
                <a:lnTo>
                  <a:pt x="325070" y="29590"/>
                </a:lnTo>
                <a:lnTo>
                  <a:pt x="328372" y="28701"/>
                </a:lnTo>
                <a:lnTo>
                  <a:pt x="356332" y="28701"/>
                </a:lnTo>
                <a:lnTo>
                  <a:pt x="346829" y="20870"/>
                </a:lnTo>
                <a:lnTo>
                  <a:pt x="340606" y="18922"/>
                </a:lnTo>
                <a:close/>
              </a:path>
              <a:path w="387985" h="90804">
                <a:moveTo>
                  <a:pt x="356332" y="28701"/>
                </a:moveTo>
                <a:lnTo>
                  <a:pt x="337008" y="28701"/>
                </a:lnTo>
                <a:lnTo>
                  <a:pt x="340564" y="29802"/>
                </a:lnTo>
                <a:lnTo>
                  <a:pt x="343188" y="32003"/>
                </a:lnTo>
                <a:lnTo>
                  <a:pt x="345898" y="34205"/>
                </a:lnTo>
                <a:lnTo>
                  <a:pt x="347379" y="37126"/>
                </a:lnTo>
                <a:lnTo>
                  <a:pt x="347633" y="40766"/>
                </a:lnTo>
                <a:lnTo>
                  <a:pt x="359190" y="40766"/>
                </a:lnTo>
                <a:lnTo>
                  <a:pt x="358852" y="33993"/>
                </a:lnTo>
                <a:lnTo>
                  <a:pt x="356332" y="28701"/>
                </a:lnTo>
                <a:close/>
              </a:path>
              <a:path w="387985" h="90804">
                <a:moveTo>
                  <a:pt x="381939" y="74675"/>
                </a:moveTo>
                <a:lnTo>
                  <a:pt x="377621" y="74675"/>
                </a:lnTo>
                <a:lnTo>
                  <a:pt x="375759" y="75437"/>
                </a:lnTo>
                <a:lnTo>
                  <a:pt x="372711" y="78485"/>
                </a:lnTo>
                <a:lnTo>
                  <a:pt x="371949" y="80348"/>
                </a:lnTo>
                <a:lnTo>
                  <a:pt x="371949" y="84751"/>
                </a:lnTo>
                <a:lnTo>
                  <a:pt x="372711" y="86613"/>
                </a:lnTo>
                <a:lnTo>
                  <a:pt x="375759" y="89661"/>
                </a:lnTo>
                <a:lnTo>
                  <a:pt x="377621" y="90424"/>
                </a:lnTo>
                <a:lnTo>
                  <a:pt x="381939" y="90424"/>
                </a:lnTo>
                <a:lnTo>
                  <a:pt x="383717" y="89661"/>
                </a:lnTo>
                <a:lnTo>
                  <a:pt x="385157" y="88137"/>
                </a:lnTo>
                <a:lnTo>
                  <a:pt x="386681" y="86613"/>
                </a:lnTo>
                <a:lnTo>
                  <a:pt x="387443" y="84751"/>
                </a:lnTo>
                <a:lnTo>
                  <a:pt x="387443" y="80348"/>
                </a:lnTo>
                <a:lnTo>
                  <a:pt x="386681" y="78485"/>
                </a:lnTo>
                <a:lnTo>
                  <a:pt x="385157" y="76961"/>
                </a:lnTo>
                <a:lnTo>
                  <a:pt x="383717" y="75437"/>
                </a:lnTo>
                <a:lnTo>
                  <a:pt x="381939" y="74675"/>
                </a:lnTo>
                <a:close/>
              </a:path>
            </a:pathLst>
          </a:custGeom>
          <a:solidFill>
            <a:srgbClr val="686868"/>
          </a:solidFill>
        </p:spPr>
        <p:txBody>
          <a:bodyPr wrap="square" lIns="0" tIns="0" rIns="0" bIns="0" rtlCol="0"/>
          <a:lstStyle/>
          <a:p>
            <a:endParaRPr sz="1154"/>
          </a:p>
        </p:txBody>
      </p:sp>
      <p:sp>
        <p:nvSpPr>
          <p:cNvPr id="46" name="object 46"/>
          <p:cNvSpPr/>
          <p:nvPr/>
        </p:nvSpPr>
        <p:spPr>
          <a:xfrm>
            <a:off x="6523607" y="429643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7" name="object 47"/>
          <p:cNvPicPr/>
          <p:nvPr/>
        </p:nvPicPr>
        <p:blipFill>
          <a:blip r:embed="rId22" cstate="print"/>
          <a:stretch>
            <a:fillRect/>
          </a:stretch>
        </p:blipFill>
        <p:spPr>
          <a:xfrm>
            <a:off x="6609699" y="4287391"/>
            <a:ext cx="647902" cy="83974"/>
          </a:xfrm>
          <a:prstGeom prst="rect">
            <a:avLst/>
          </a:prstGeom>
        </p:spPr>
      </p:pic>
      <p:sp>
        <p:nvSpPr>
          <p:cNvPr id="48" name="object 48"/>
          <p:cNvSpPr/>
          <p:nvPr/>
        </p:nvSpPr>
        <p:spPr>
          <a:xfrm>
            <a:off x="6523607" y="445932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9" name="object 49"/>
          <p:cNvPicPr/>
          <p:nvPr/>
        </p:nvPicPr>
        <p:blipFill>
          <a:blip r:embed="rId23" cstate="print"/>
          <a:stretch>
            <a:fillRect/>
          </a:stretch>
        </p:blipFill>
        <p:spPr>
          <a:xfrm>
            <a:off x="6611327" y="4450288"/>
            <a:ext cx="854667" cy="83974"/>
          </a:xfrm>
          <a:prstGeom prst="rect">
            <a:avLst/>
          </a:prstGeom>
        </p:spPr>
      </p:pic>
      <p:pic>
        <p:nvPicPr>
          <p:cNvPr id="50" name="object 50"/>
          <p:cNvPicPr/>
          <p:nvPr/>
        </p:nvPicPr>
        <p:blipFill>
          <a:blip r:embed="rId24" cstate="print"/>
          <a:stretch>
            <a:fillRect/>
          </a:stretch>
        </p:blipFill>
        <p:spPr>
          <a:xfrm>
            <a:off x="4333266" y="4919140"/>
            <a:ext cx="992346" cy="119616"/>
          </a:xfrm>
          <a:prstGeom prst="rect">
            <a:avLst/>
          </a:prstGeom>
        </p:spPr>
      </p:pic>
      <p:sp>
        <p:nvSpPr>
          <p:cNvPr id="51" name="object 51"/>
          <p:cNvSpPr/>
          <p:nvPr/>
        </p:nvSpPr>
        <p:spPr>
          <a:xfrm>
            <a:off x="4422225" y="510277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2" name="object 52"/>
          <p:cNvPicPr/>
          <p:nvPr/>
        </p:nvPicPr>
        <p:blipFill>
          <a:blip r:embed="rId25" cstate="print"/>
          <a:stretch>
            <a:fillRect/>
          </a:stretch>
        </p:blipFill>
        <p:spPr>
          <a:xfrm>
            <a:off x="4506361" y="5093490"/>
            <a:ext cx="600303" cy="62959"/>
          </a:xfrm>
          <a:prstGeom prst="rect">
            <a:avLst/>
          </a:prstGeom>
        </p:spPr>
      </p:pic>
      <p:sp>
        <p:nvSpPr>
          <p:cNvPr id="53" name="object 53"/>
          <p:cNvSpPr/>
          <p:nvPr/>
        </p:nvSpPr>
        <p:spPr>
          <a:xfrm>
            <a:off x="4422225" y="526567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4" name="object 54"/>
          <p:cNvPicPr/>
          <p:nvPr/>
        </p:nvPicPr>
        <p:blipFill>
          <a:blip r:embed="rId26" cstate="print"/>
          <a:stretch>
            <a:fillRect/>
          </a:stretch>
        </p:blipFill>
        <p:spPr>
          <a:xfrm>
            <a:off x="4508315" y="5256633"/>
            <a:ext cx="854308" cy="83159"/>
          </a:xfrm>
          <a:prstGeom prst="rect">
            <a:avLst/>
          </a:prstGeom>
        </p:spPr>
      </p:pic>
      <p:pic>
        <p:nvPicPr>
          <p:cNvPr id="55" name="object 55"/>
          <p:cNvPicPr/>
          <p:nvPr/>
        </p:nvPicPr>
        <p:blipFill>
          <a:blip r:embed="rId27" cstate="print"/>
          <a:stretch>
            <a:fillRect/>
          </a:stretch>
        </p:blipFill>
        <p:spPr>
          <a:xfrm>
            <a:off x="6434649" y="4924956"/>
            <a:ext cx="1120962" cy="113800"/>
          </a:xfrm>
          <a:prstGeom prst="rect">
            <a:avLst/>
          </a:prstGeom>
        </p:spPr>
      </p:pic>
      <p:sp>
        <p:nvSpPr>
          <p:cNvPr id="56" name="object 56"/>
          <p:cNvSpPr/>
          <p:nvPr/>
        </p:nvSpPr>
        <p:spPr>
          <a:xfrm>
            <a:off x="6523607" y="510277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57" name="object 57"/>
          <p:cNvPicPr/>
          <p:nvPr/>
        </p:nvPicPr>
        <p:blipFill>
          <a:blip r:embed="rId28" cstate="print"/>
          <a:stretch>
            <a:fillRect/>
          </a:stretch>
        </p:blipFill>
        <p:spPr>
          <a:xfrm>
            <a:off x="6611327" y="5093490"/>
            <a:ext cx="886643" cy="84218"/>
          </a:xfrm>
          <a:prstGeom prst="rect">
            <a:avLst/>
          </a:prstGeom>
        </p:spPr>
      </p:pic>
      <p:pic>
        <p:nvPicPr>
          <p:cNvPr id="58" name="object 58"/>
          <p:cNvPicPr/>
          <p:nvPr/>
        </p:nvPicPr>
        <p:blipFill>
          <a:blip r:embed="rId29" cstate="print"/>
          <a:stretch>
            <a:fillRect/>
          </a:stretch>
        </p:blipFill>
        <p:spPr>
          <a:xfrm>
            <a:off x="6434648" y="1680666"/>
            <a:ext cx="1075306" cy="116423"/>
          </a:xfrm>
          <a:prstGeom prst="rect">
            <a:avLst/>
          </a:prstGeom>
        </p:spPr>
      </p:pic>
      <p:sp>
        <p:nvSpPr>
          <p:cNvPr id="59" name="object 59"/>
          <p:cNvSpPr/>
          <p:nvPr/>
        </p:nvSpPr>
        <p:spPr>
          <a:xfrm>
            <a:off x="6523607" y="186110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60" name="object 60"/>
          <p:cNvPicPr/>
          <p:nvPr/>
        </p:nvPicPr>
        <p:blipFill>
          <a:blip r:embed="rId30" cstate="print"/>
          <a:stretch>
            <a:fillRect/>
          </a:stretch>
        </p:blipFill>
        <p:spPr>
          <a:xfrm>
            <a:off x="6611327" y="1852068"/>
            <a:ext cx="1044291" cy="83159"/>
          </a:xfrm>
          <a:prstGeom prst="rect">
            <a:avLst/>
          </a:prstGeom>
        </p:spPr>
      </p:pic>
      <p:sp>
        <p:nvSpPr>
          <p:cNvPr id="61" name="object 61"/>
          <p:cNvSpPr/>
          <p:nvPr/>
        </p:nvSpPr>
        <p:spPr>
          <a:xfrm>
            <a:off x="6523607" y="202400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62" name="object 62"/>
          <p:cNvPicPr/>
          <p:nvPr/>
        </p:nvPicPr>
        <p:blipFill>
          <a:blip r:embed="rId31" cstate="print"/>
          <a:stretch>
            <a:fillRect/>
          </a:stretch>
        </p:blipFill>
        <p:spPr>
          <a:xfrm>
            <a:off x="6608558" y="2014966"/>
            <a:ext cx="562184" cy="83159"/>
          </a:xfrm>
          <a:prstGeom prst="rect">
            <a:avLst/>
          </a:prstGeom>
        </p:spPr>
      </p:pic>
      <p:sp>
        <p:nvSpPr>
          <p:cNvPr id="3" name="Título 2">
            <a:extLst>
              <a:ext uri="{FF2B5EF4-FFF2-40B4-BE49-F238E27FC236}">
                <a16:creationId xmlns:a16="http://schemas.microsoft.com/office/drawing/2014/main" id="{F16CA1B7-35A2-A830-B513-9931E5F783BA}"/>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95157DE-A971-BAD7-8304-34C271E70BE5}"/>
              </a:ext>
            </a:extLst>
          </p:cNvPr>
          <p:cNvSpPr>
            <a:spLocks noGrp="1"/>
          </p:cNvSpPr>
          <p:nvPr>
            <p:ph idx="1"/>
          </p:nvPr>
        </p:nvSpPr>
        <p:spPr/>
        <p:txBody>
          <a:bodyPr/>
          <a:lstStyle/>
          <a:p>
            <a:endParaRPr lang="pt-B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976" y="6720807"/>
            <a:ext cx="109338" cy="72229"/>
          </a:xfrm>
          <a:prstGeom prst="rect">
            <a:avLst/>
          </a:prstGeom>
        </p:spPr>
      </p:pic>
      <p:pic>
        <p:nvPicPr>
          <p:cNvPr id="5" name="object 5"/>
          <p:cNvPicPr/>
          <p:nvPr/>
        </p:nvPicPr>
        <p:blipFill>
          <a:blip r:embed="rId3" cstate="print"/>
          <a:stretch>
            <a:fillRect/>
          </a:stretch>
        </p:blipFill>
        <p:spPr>
          <a:xfrm>
            <a:off x="4295423" y="491626"/>
            <a:ext cx="1788543" cy="84218"/>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44003"/>
            <a:ext cx="1311601" cy="116423"/>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683496" y="2179900"/>
            <a:ext cx="230500" cy="115250"/>
          </a:xfrm>
          <a:custGeom>
            <a:avLst/>
            <a:gdLst/>
            <a:ahLst/>
            <a:cxnLst/>
            <a:rect l="l" t="t" r="r" b="b"/>
            <a:pathLst>
              <a:path w="359410" h="179704">
                <a:moveTo>
                  <a:pt x="52865" y="7645"/>
                </a:moveTo>
                <a:lnTo>
                  <a:pt x="0" y="7645"/>
                </a:lnTo>
                <a:lnTo>
                  <a:pt x="0" y="131572"/>
                </a:lnTo>
                <a:lnTo>
                  <a:pt x="54525" y="131572"/>
                </a:lnTo>
                <a:lnTo>
                  <a:pt x="61696" y="130149"/>
                </a:lnTo>
                <a:lnTo>
                  <a:pt x="67741" y="127304"/>
                </a:lnTo>
                <a:lnTo>
                  <a:pt x="73905" y="124341"/>
                </a:lnTo>
                <a:lnTo>
                  <a:pt x="78587" y="120370"/>
                </a:lnTo>
                <a:lnTo>
                  <a:pt x="79959" y="118237"/>
                </a:lnTo>
                <a:lnTo>
                  <a:pt x="16179" y="118237"/>
                </a:lnTo>
                <a:lnTo>
                  <a:pt x="16179" y="74498"/>
                </a:lnTo>
                <a:lnTo>
                  <a:pt x="75913" y="74498"/>
                </a:lnTo>
                <a:lnTo>
                  <a:pt x="74320" y="73253"/>
                </a:lnTo>
                <a:lnTo>
                  <a:pt x="70645" y="70290"/>
                </a:lnTo>
                <a:lnTo>
                  <a:pt x="66556" y="68453"/>
                </a:lnTo>
                <a:lnTo>
                  <a:pt x="62052" y="67741"/>
                </a:lnTo>
                <a:lnTo>
                  <a:pt x="68571" y="65608"/>
                </a:lnTo>
                <a:lnTo>
                  <a:pt x="73786" y="62170"/>
                </a:lnTo>
                <a:lnTo>
                  <a:pt x="74620" y="61163"/>
                </a:lnTo>
                <a:lnTo>
                  <a:pt x="16179" y="61163"/>
                </a:lnTo>
                <a:lnTo>
                  <a:pt x="16179" y="20980"/>
                </a:lnTo>
                <a:lnTo>
                  <a:pt x="77965" y="20980"/>
                </a:lnTo>
                <a:lnTo>
                  <a:pt x="76335" y="18372"/>
                </a:lnTo>
                <a:lnTo>
                  <a:pt x="71890" y="14638"/>
                </a:lnTo>
                <a:lnTo>
                  <a:pt x="65963" y="11912"/>
                </a:lnTo>
                <a:lnTo>
                  <a:pt x="60037" y="9067"/>
                </a:lnTo>
                <a:lnTo>
                  <a:pt x="52865" y="7645"/>
                </a:lnTo>
                <a:close/>
              </a:path>
              <a:path w="359410" h="179704">
                <a:moveTo>
                  <a:pt x="75913" y="74498"/>
                </a:moveTo>
                <a:lnTo>
                  <a:pt x="52213" y="74498"/>
                </a:lnTo>
                <a:lnTo>
                  <a:pt x="58555" y="76513"/>
                </a:lnTo>
                <a:lnTo>
                  <a:pt x="63296" y="80543"/>
                </a:lnTo>
                <a:lnTo>
                  <a:pt x="68038" y="84455"/>
                </a:lnTo>
                <a:lnTo>
                  <a:pt x="70408" y="89848"/>
                </a:lnTo>
                <a:lnTo>
                  <a:pt x="70408" y="103479"/>
                </a:lnTo>
                <a:lnTo>
                  <a:pt x="68156" y="108754"/>
                </a:lnTo>
                <a:lnTo>
                  <a:pt x="59148" y="116340"/>
                </a:lnTo>
                <a:lnTo>
                  <a:pt x="52865" y="118237"/>
                </a:lnTo>
                <a:lnTo>
                  <a:pt x="79959" y="118237"/>
                </a:lnTo>
                <a:lnTo>
                  <a:pt x="81787" y="115392"/>
                </a:lnTo>
                <a:lnTo>
                  <a:pt x="84988" y="110295"/>
                </a:lnTo>
                <a:lnTo>
                  <a:pt x="86588" y="104605"/>
                </a:lnTo>
                <a:lnTo>
                  <a:pt x="86588" y="93345"/>
                </a:lnTo>
                <a:lnTo>
                  <a:pt x="85462" y="88662"/>
                </a:lnTo>
                <a:lnTo>
                  <a:pt x="83210" y="84277"/>
                </a:lnTo>
                <a:lnTo>
                  <a:pt x="81076" y="79891"/>
                </a:lnTo>
                <a:lnTo>
                  <a:pt x="78113" y="76216"/>
                </a:lnTo>
                <a:lnTo>
                  <a:pt x="75913" y="74498"/>
                </a:lnTo>
                <a:close/>
              </a:path>
              <a:path w="359410" h="179704">
                <a:moveTo>
                  <a:pt x="77965" y="20980"/>
                </a:moveTo>
                <a:lnTo>
                  <a:pt x="50850" y="20980"/>
                </a:lnTo>
                <a:lnTo>
                  <a:pt x="56836" y="22758"/>
                </a:lnTo>
                <a:lnTo>
                  <a:pt x="65134" y="29870"/>
                </a:lnTo>
                <a:lnTo>
                  <a:pt x="67208" y="34789"/>
                </a:lnTo>
                <a:lnTo>
                  <a:pt x="67208" y="47354"/>
                </a:lnTo>
                <a:lnTo>
                  <a:pt x="65134" y="52273"/>
                </a:lnTo>
                <a:lnTo>
                  <a:pt x="56836" y="59385"/>
                </a:lnTo>
                <a:lnTo>
                  <a:pt x="50969" y="61163"/>
                </a:lnTo>
                <a:lnTo>
                  <a:pt x="74620" y="61163"/>
                </a:lnTo>
                <a:lnTo>
                  <a:pt x="81728" y="52569"/>
                </a:lnTo>
                <a:lnTo>
                  <a:pt x="83743" y="46465"/>
                </a:lnTo>
                <a:lnTo>
                  <a:pt x="83743" y="33189"/>
                </a:lnTo>
                <a:lnTo>
                  <a:pt x="82262" y="27855"/>
                </a:lnTo>
                <a:lnTo>
                  <a:pt x="77965" y="20980"/>
                </a:lnTo>
                <a:close/>
              </a:path>
              <a:path w="359410" h="179704">
                <a:moveTo>
                  <a:pt x="125221" y="0"/>
                </a:moveTo>
                <a:lnTo>
                  <a:pt x="109041" y="0"/>
                </a:lnTo>
                <a:lnTo>
                  <a:pt x="109041" y="131572"/>
                </a:lnTo>
                <a:lnTo>
                  <a:pt x="125221" y="131572"/>
                </a:lnTo>
                <a:lnTo>
                  <a:pt x="125221" y="0"/>
                </a:lnTo>
                <a:close/>
              </a:path>
              <a:path w="359410" h="179704">
                <a:moveTo>
                  <a:pt x="196002" y="32537"/>
                </a:moveTo>
                <a:lnTo>
                  <a:pt x="157538" y="48657"/>
                </a:lnTo>
                <a:lnTo>
                  <a:pt x="146751" y="82677"/>
                </a:lnTo>
                <a:lnTo>
                  <a:pt x="147140" y="90011"/>
                </a:lnTo>
                <a:lnTo>
                  <a:pt x="170399" y="126949"/>
                </a:lnTo>
                <a:lnTo>
                  <a:pt x="195291" y="133172"/>
                </a:lnTo>
                <a:lnTo>
                  <a:pt x="202069" y="132783"/>
                </a:lnTo>
                <a:lnTo>
                  <a:pt x="232054" y="118948"/>
                </a:lnTo>
                <a:lnTo>
                  <a:pt x="189482" y="118948"/>
                </a:lnTo>
                <a:lnTo>
                  <a:pt x="184148" y="117644"/>
                </a:lnTo>
                <a:lnTo>
                  <a:pt x="163287" y="90618"/>
                </a:lnTo>
                <a:lnTo>
                  <a:pt x="163287" y="74853"/>
                </a:lnTo>
                <a:lnTo>
                  <a:pt x="164768" y="68215"/>
                </a:lnTo>
                <a:lnTo>
                  <a:pt x="170695" y="57310"/>
                </a:lnTo>
                <a:lnTo>
                  <a:pt x="174607" y="53280"/>
                </a:lnTo>
                <a:lnTo>
                  <a:pt x="179466" y="50673"/>
                </a:lnTo>
                <a:lnTo>
                  <a:pt x="184445" y="47946"/>
                </a:lnTo>
                <a:lnTo>
                  <a:pt x="189897" y="46583"/>
                </a:lnTo>
                <a:lnTo>
                  <a:pt x="232371" y="46583"/>
                </a:lnTo>
                <a:lnTo>
                  <a:pt x="228539" y="42790"/>
                </a:lnTo>
                <a:lnTo>
                  <a:pt x="221072" y="38760"/>
                </a:lnTo>
                <a:lnTo>
                  <a:pt x="215304" y="36037"/>
                </a:lnTo>
                <a:lnTo>
                  <a:pt x="209203" y="34093"/>
                </a:lnTo>
                <a:lnTo>
                  <a:pt x="202769" y="32926"/>
                </a:lnTo>
                <a:lnTo>
                  <a:pt x="196002" y="32537"/>
                </a:lnTo>
                <a:close/>
              </a:path>
              <a:path w="359410" h="179704">
                <a:moveTo>
                  <a:pt x="232371" y="46583"/>
                </a:moveTo>
                <a:lnTo>
                  <a:pt x="201632" y="46583"/>
                </a:lnTo>
                <a:lnTo>
                  <a:pt x="207025" y="47946"/>
                </a:lnTo>
                <a:lnTo>
                  <a:pt x="212004" y="50673"/>
                </a:lnTo>
                <a:lnTo>
                  <a:pt x="216982" y="53280"/>
                </a:lnTo>
                <a:lnTo>
                  <a:pt x="221012" y="57310"/>
                </a:lnTo>
                <a:lnTo>
                  <a:pt x="227176" y="68215"/>
                </a:lnTo>
                <a:lnTo>
                  <a:pt x="228717" y="74853"/>
                </a:lnTo>
                <a:lnTo>
                  <a:pt x="228688" y="90618"/>
                </a:lnTo>
                <a:lnTo>
                  <a:pt x="227117" y="97138"/>
                </a:lnTo>
                <a:lnTo>
                  <a:pt x="223816" y="102768"/>
                </a:lnTo>
                <a:lnTo>
                  <a:pt x="220835" y="108043"/>
                </a:lnTo>
                <a:lnTo>
                  <a:pt x="216745" y="112132"/>
                </a:lnTo>
                <a:lnTo>
                  <a:pt x="206551" y="117585"/>
                </a:lnTo>
                <a:lnTo>
                  <a:pt x="201099" y="118948"/>
                </a:lnTo>
                <a:lnTo>
                  <a:pt x="232054" y="118948"/>
                </a:lnTo>
                <a:lnTo>
                  <a:pt x="245252" y="82677"/>
                </a:lnTo>
                <a:lnTo>
                  <a:pt x="244846" y="75431"/>
                </a:lnTo>
                <a:lnTo>
                  <a:pt x="234407" y="48598"/>
                </a:lnTo>
                <a:lnTo>
                  <a:pt x="232371" y="46583"/>
                </a:lnTo>
                <a:close/>
              </a:path>
              <a:path w="359410" h="179704">
                <a:moveTo>
                  <a:pt x="281639" y="145796"/>
                </a:moveTo>
                <a:lnTo>
                  <a:pt x="265637" y="145796"/>
                </a:lnTo>
                <a:lnTo>
                  <a:pt x="267448" y="153208"/>
                </a:lnTo>
                <a:lnTo>
                  <a:pt x="303553" y="179011"/>
                </a:lnTo>
                <a:lnTo>
                  <a:pt x="312754" y="179578"/>
                </a:lnTo>
                <a:lnTo>
                  <a:pt x="322118" y="179578"/>
                </a:lnTo>
                <a:lnTo>
                  <a:pt x="330297" y="177622"/>
                </a:lnTo>
                <a:lnTo>
                  <a:pt x="344402" y="169799"/>
                </a:lnTo>
                <a:lnTo>
                  <a:pt x="348669" y="165531"/>
                </a:lnTo>
                <a:lnTo>
                  <a:pt x="304931" y="165531"/>
                </a:lnTo>
                <a:lnTo>
                  <a:pt x="298234" y="163694"/>
                </a:lnTo>
                <a:lnTo>
                  <a:pt x="292662" y="160020"/>
                </a:lnTo>
                <a:lnTo>
                  <a:pt x="287091" y="156464"/>
                </a:lnTo>
                <a:lnTo>
                  <a:pt x="283417" y="151722"/>
                </a:lnTo>
                <a:lnTo>
                  <a:pt x="281639" y="145796"/>
                </a:lnTo>
                <a:close/>
              </a:path>
              <a:path w="359410" h="179704">
                <a:moveTo>
                  <a:pt x="359337" y="113258"/>
                </a:moveTo>
                <a:lnTo>
                  <a:pt x="342980" y="113258"/>
                </a:lnTo>
                <a:lnTo>
                  <a:pt x="342980" y="143780"/>
                </a:lnTo>
                <a:lnTo>
                  <a:pt x="340135" y="151604"/>
                </a:lnTo>
                <a:lnTo>
                  <a:pt x="334445" y="157175"/>
                </a:lnTo>
                <a:lnTo>
                  <a:pt x="328874" y="162746"/>
                </a:lnTo>
                <a:lnTo>
                  <a:pt x="321644" y="165531"/>
                </a:lnTo>
                <a:lnTo>
                  <a:pt x="348669" y="165531"/>
                </a:lnTo>
                <a:lnTo>
                  <a:pt x="349855" y="164346"/>
                </a:lnTo>
                <a:lnTo>
                  <a:pt x="353746" y="157175"/>
                </a:lnTo>
                <a:lnTo>
                  <a:pt x="357441" y="150478"/>
                </a:lnTo>
                <a:lnTo>
                  <a:pt x="359337" y="142595"/>
                </a:lnTo>
                <a:lnTo>
                  <a:pt x="359337" y="113258"/>
                </a:lnTo>
                <a:close/>
              </a:path>
              <a:path w="359410" h="179704">
                <a:moveTo>
                  <a:pt x="315125" y="32537"/>
                </a:moveTo>
                <a:lnTo>
                  <a:pt x="298056" y="32537"/>
                </a:lnTo>
                <a:lnTo>
                  <a:pt x="290173" y="34611"/>
                </a:lnTo>
                <a:lnTo>
                  <a:pt x="263881" y="62196"/>
                </a:lnTo>
                <a:lnTo>
                  <a:pt x="260481" y="82499"/>
                </a:lnTo>
                <a:lnTo>
                  <a:pt x="260858" y="89677"/>
                </a:lnTo>
                <a:lnTo>
                  <a:pt x="283061" y="126771"/>
                </a:lnTo>
                <a:lnTo>
                  <a:pt x="298056" y="133172"/>
                </a:lnTo>
                <a:lnTo>
                  <a:pt x="315125" y="133172"/>
                </a:lnTo>
                <a:lnTo>
                  <a:pt x="322474" y="131275"/>
                </a:lnTo>
                <a:lnTo>
                  <a:pt x="335038" y="123689"/>
                </a:lnTo>
                <a:lnTo>
                  <a:pt x="339779" y="118948"/>
                </a:lnTo>
                <a:lnTo>
                  <a:pt x="303864" y="118948"/>
                </a:lnTo>
                <a:lnTo>
                  <a:pt x="298352" y="117525"/>
                </a:lnTo>
                <a:lnTo>
                  <a:pt x="277016" y="75150"/>
                </a:lnTo>
                <a:lnTo>
                  <a:pt x="278498" y="68749"/>
                </a:lnTo>
                <a:lnTo>
                  <a:pt x="284424" y="57844"/>
                </a:lnTo>
                <a:lnTo>
                  <a:pt x="288395" y="53695"/>
                </a:lnTo>
                <a:lnTo>
                  <a:pt x="298352" y="48006"/>
                </a:lnTo>
                <a:lnTo>
                  <a:pt x="303864" y="46583"/>
                </a:lnTo>
                <a:lnTo>
                  <a:pt x="340029" y="46583"/>
                </a:lnTo>
                <a:lnTo>
                  <a:pt x="339898" y="46346"/>
                </a:lnTo>
                <a:lnTo>
                  <a:pt x="335157" y="41723"/>
                </a:lnTo>
                <a:lnTo>
                  <a:pt x="328756" y="38049"/>
                </a:lnTo>
                <a:lnTo>
                  <a:pt x="322474" y="34374"/>
                </a:lnTo>
                <a:lnTo>
                  <a:pt x="315125" y="32537"/>
                </a:lnTo>
                <a:close/>
              </a:path>
              <a:path w="359410" h="179704">
                <a:moveTo>
                  <a:pt x="340029" y="46583"/>
                </a:moveTo>
                <a:lnTo>
                  <a:pt x="315954" y="46583"/>
                </a:lnTo>
                <a:lnTo>
                  <a:pt x="321466" y="48065"/>
                </a:lnTo>
                <a:lnTo>
                  <a:pt x="326444" y="51028"/>
                </a:lnTo>
                <a:lnTo>
                  <a:pt x="342980" y="90026"/>
                </a:lnTo>
                <a:lnTo>
                  <a:pt x="341498" y="96486"/>
                </a:lnTo>
                <a:lnTo>
                  <a:pt x="315954" y="118948"/>
                </a:lnTo>
                <a:lnTo>
                  <a:pt x="339779" y="118948"/>
                </a:lnTo>
                <a:lnTo>
                  <a:pt x="342980" y="113258"/>
                </a:lnTo>
                <a:lnTo>
                  <a:pt x="359337" y="113258"/>
                </a:lnTo>
                <a:lnTo>
                  <a:pt x="359337" y="51917"/>
                </a:lnTo>
                <a:lnTo>
                  <a:pt x="342980" y="51917"/>
                </a:lnTo>
                <a:lnTo>
                  <a:pt x="340029" y="46583"/>
                </a:lnTo>
                <a:close/>
              </a:path>
              <a:path w="359410" h="179704">
                <a:moveTo>
                  <a:pt x="359337" y="34137"/>
                </a:moveTo>
                <a:lnTo>
                  <a:pt x="342980" y="34137"/>
                </a:lnTo>
                <a:lnTo>
                  <a:pt x="342980" y="51917"/>
                </a:lnTo>
                <a:lnTo>
                  <a:pt x="359337" y="51917"/>
                </a:lnTo>
                <a:lnTo>
                  <a:pt x="359337" y="34137"/>
                </a:lnTo>
                <a:close/>
              </a:path>
            </a:pathLst>
          </a:custGeom>
          <a:solidFill>
            <a:srgbClr val="686868"/>
          </a:solidFill>
        </p:spPr>
        <p:txBody>
          <a:bodyPr wrap="square" lIns="0" tIns="0" rIns="0" bIns="0" rtlCol="0"/>
          <a:lstStyle/>
          <a:p>
            <a:endParaRPr sz="1154"/>
          </a:p>
        </p:txBody>
      </p:sp>
      <p:pic>
        <p:nvPicPr>
          <p:cNvPr id="12" name="object 12"/>
          <p:cNvPicPr/>
          <p:nvPr/>
        </p:nvPicPr>
        <p:blipFill>
          <a:blip r:embed="rId5" cstate="print"/>
          <a:stretch>
            <a:fillRect/>
          </a:stretch>
        </p:blipFill>
        <p:spPr>
          <a:xfrm>
            <a:off x="4683496" y="2380165"/>
            <a:ext cx="737956" cy="80618"/>
          </a:xfrm>
          <a:prstGeom prst="rect">
            <a:avLst/>
          </a:prstGeom>
        </p:spPr>
      </p:pic>
      <p:sp>
        <p:nvSpPr>
          <p:cNvPr id="13" name="object 13"/>
          <p:cNvSpPr/>
          <p:nvPr/>
        </p:nvSpPr>
        <p:spPr>
          <a:xfrm>
            <a:off x="4683496" y="2566065"/>
            <a:ext cx="442268" cy="90408"/>
          </a:xfrm>
          <a:custGeom>
            <a:avLst/>
            <a:gdLst/>
            <a:ahLst/>
            <a:cxnLst/>
            <a:rect l="l" t="t" r="r" b="b"/>
            <a:pathLst>
              <a:path w="689610" h="140970">
                <a:moveTo>
                  <a:pt x="16179" y="14935"/>
                </a:moveTo>
                <a:lnTo>
                  <a:pt x="0" y="14935"/>
                </a:lnTo>
                <a:lnTo>
                  <a:pt x="0" y="139039"/>
                </a:lnTo>
                <a:lnTo>
                  <a:pt x="16179" y="139039"/>
                </a:lnTo>
                <a:lnTo>
                  <a:pt x="16179" y="40360"/>
                </a:lnTo>
                <a:lnTo>
                  <a:pt x="32977" y="40360"/>
                </a:lnTo>
                <a:lnTo>
                  <a:pt x="16179" y="14935"/>
                </a:lnTo>
                <a:close/>
              </a:path>
              <a:path w="689610" h="140970">
                <a:moveTo>
                  <a:pt x="32977" y="40360"/>
                </a:moveTo>
                <a:lnTo>
                  <a:pt x="16179" y="40360"/>
                </a:lnTo>
                <a:lnTo>
                  <a:pt x="81254" y="139039"/>
                </a:lnTo>
                <a:lnTo>
                  <a:pt x="97434" y="139039"/>
                </a:lnTo>
                <a:lnTo>
                  <a:pt x="97434" y="113436"/>
                </a:lnTo>
                <a:lnTo>
                  <a:pt x="81254" y="113436"/>
                </a:lnTo>
                <a:lnTo>
                  <a:pt x="32977" y="40360"/>
                </a:lnTo>
                <a:close/>
              </a:path>
              <a:path w="689610" h="140970">
                <a:moveTo>
                  <a:pt x="97434" y="14935"/>
                </a:moveTo>
                <a:lnTo>
                  <a:pt x="81254" y="14935"/>
                </a:lnTo>
                <a:lnTo>
                  <a:pt x="81254" y="113436"/>
                </a:lnTo>
                <a:lnTo>
                  <a:pt x="97434" y="113436"/>
                </a:lnTo>
                <a:lnTo>
                  <a:pt x="97434" y="14935"/>
                </a:lnTo>
                <a:close/>
              </a:path>
              <a:path w="689610" h="140970">
                <a:moveTo>
                  <a:pt x="168221" y="40005"/>
                </a:moveTo>
                <a:lnTo>
                  <a:pt x="129756" y="56125"/>
                </a:lnTo>
                <a:lnTo>
                  <a:pt x="118970" y="90144"/>
                </a:lnTo>
                <a:lnTo>
                  <a:pt x="119359" y="97478"/>
                </a:lnTo>
                <a:lnTo>
                  <a:pt x="142617" y="134416"/>
                </a:lnTo>
                <a:lnTo>
                  <a:pt x="167509" y="140639"/>
                </a:lnTo>
                <a:lnTo>
                  <a:pt x="174288" y="140250"/>
                </a:lnTo>
                <a:lnTo>
                  <a:pt x="204273" y="126415"/>
                </a:lnTo>
                <a:lnTo>
                  <a:pt x="161701" y="126415"/>
                </a:lnTo>
                <a:lnTo>
                  <a:pt x="156367" y="125111"/>
                </a:lnTo>
                <a:lnTo>
                  <a:pt x="135505" y="98086"/>
                </a:lnTo>
                <a:lnTo>
                  <a:pt x="135505" y="82321"/>
                </a:lnTo>
                <a:lnTo>
                  <a:pt x="136987" y="75683"/>
                </a:lnTo>
                <a:lnTo>
                  <a:pt x="142914" y="64778"/>
                </a:lnTo>
                <a:lnTo>
                  <a:pt x="146825" y="60748"/>
                </a:lnTo>
                <a:lnTo>
                  <a:pt x="151685" y="58140"/>
                </a:lnTo>
                <a:lnTo>
                  <a:pt x="156664" y="55414"/>
                </a:lnTo>
                <a:lnTo>
                  <a:pt x="162116" y="54051"/>
                </a:lnTo>
                <a:lnTo>
                  <a:pt x="204590" y="54051"/>
                </a:lnTo>
                <a:lnTo>
                  <a:pt x="200758" y="50258"/>
                </a:lnTo>
                <a:lnTo>
                  <a:pt x="193290" y="46228"/>
                </a:lnTo>
                <a:lnTo>
                  <a:pt x="187523" y="43505"/>
                </a:lnTo>
                <a:lnTo>
                  <a:pt x="181422" y="41560"/>
                </a:lnTo>
                <a:lnTo>
                  <a:pt x="174988" y="40393"/>
                </a:lnTo>
                <a:lnTo>
                  <a:pt x="168221" y="40005"/>
                </a:lnTo>
                <a:close/>
              </a:path>
              <a:path w="689610" h="140970">
                <a:moveTo>
                  <a:pt x="204590" y="54051"/>
                </a:moveTo>
                <a:lnTo>
                  <a:pt x="173851" y="54051"/>
                </a:lnTo>
                <a:lnTo>
                  <a:pt x="179244" y="55414"/>
                </a:lnTo>
                <a:lnTo>
                  <a:pt x="184223" y="58140"/>
                </a:lnTo>
                <a:lnTo>
                  <a:pt x="189201" y="60748"/>
                </a:lnTo>
                <a:lnTo>
                  <a:pt x="193231" y="64778"/>
                </a:lnTo>
                <a:lnTo>
                  <a:pt x="199395" y="75683"/>
                </a:lnTo>
                <a:lnTo>
                  <a:pt x="200936" y="82321"/>
                </a:lnTo>
                <a:lnTo>
                  <a:pt x="200907" y="98086"/>
                </a:lnTo>
                <a:lnTo>
                  <a:pt x="199336" y="104605"/>
                </a:lnTo>
                <a:lnTo>
                  <a:pt x="196035" y="110236"/>
                </a:lnTo>
                <a:lnTo>
                  <a:pt x="193053" y="115510"/>
                </a:lnTo>
                <a:lnTo>
                  <a:pt x="188964" y="119600"/>
                </a:lnTo>
                <a:lnTo>
                  <a:pt x="178770" y="125052"/>
                </a:lnTo>
                <a:lnTo>
                  <a:pt x="173317" y="126415"/>
                </a:lnTo>
                <a:lnTo>
                  <a:pt x="204273" y="126415"/>
                </a:lnTo>
                <a:lnTo>
                  <a:pt x="217471" y="90144"/>
                </a:lnTo>
                <a:lnTo>
                  <a:pt x="217064" y="82899"/>
                </a:lnTo>
                <a:lnTo>
                  <a:pt x="206625" y="56066"/>
                </a:lnTo>
                <a:lnTo>
                  <a:pt x="204590" y="54051"/>
                </a:lnTo>
                <a:close/>
              </a:path>
              <a:path w="689610" h="140970">
                <a:moveTo>
                  <a:pt x="258480" y="54940"/>
                </a:moveTo>
                <a:lnTo>
                  <a:pt x="242301" y="54940"/>
                </a:lnTo>
                <a:lnTo>
                  <a:pt x="242301" y="121852"/>
                </a:lnTo>
                <a:lnTo>
                  <a:pt x="244553" y="128667"/>
                </a:lnTo>
                <a:lnTo>
                  <a:pt x="253561" y="136965"/>
                </a:lnTo>
                <a:lnTo>
                  <a:pt x="260318" y="139039"/>
                </a:lnTo>
                <a:lnTo>
                  <a:pt x="283906" y="139039"/>
                </a:lnTo>
                <a:lnTo>
                  <a:pt x="283906" y="125349"/>
                </a:lnTo>
                <a:lnTo>
                  <a:pt x="267015" y="125349"/>
                </a:lnTo>
                <a:lnTo>
                  <a:pt x="263518" y="124400"/>
                </a:lnTo>
                <a:lnTo>
                  <a:pt x="261503" y="122504"/>
                </a:lnTo>
                <a:lnTo>
                  <a:pt x="259488" y="120489"/>
                </a:lnTo>
                <a:lnTo>
                  <a:pt x="258480" y="117110"/>
                </a:lnTo>
                <a:lnTo>
                  <a:pt x="258480" y="54940"/>
                </a:lnTo>
                <a:close/>
              </a:path>
              <a:path w="689610" h="140970">
                <a:moveTo>
                  <a:pt x="283906" y="41605"/>
                </a:moveTo>
                <a:lnTo>
                  <a:pt x="229677" y="41605"/>
                </a:lnTo>
                <a:lnTo>
                  <a:pt x="229677" y="54940"/>
                </a:lnTo>
                <a:lnTo>
                  <a:pt x="283906" y="54940"/>
                </a:lnTo>
                <a:lnTo>
                  <a:pt x="283906" y="41605"/>
                </a:lnTo>
                <a:close/>
              </a:path>
              <a:path w="689610" h="140970">
                <a:moveTo>
                  <a:pt x="258480" y="17068"/>
                </a:moveTo>
                <a:lnTo>
                  <a:pt x="242301" y="17068"/>
                </a:lnTo>
                <a:lnTo>
                  <a:pt x="242301" y="41605"/>
                </a:lnTo>
                <a:lnTo>
                  <a:pt x="258480" y="41605"/>
                </a:lnTo>
                <a:lnTo>
                  <a:pt x="258480" y="17068"/>
                </a:lnTo>
                <a:close/>
              </a:path>
              <a:path w="689610" h="140970">
                <a:moveTo>
                  <a:pt x="319689" y="41605"/>
                </a:moveTo>
                <a:lnTo>
                  <a:pt x="303510" y="41605"/>
                </a:lnTo>
                <a:lnTo>
                  <a:pt x="303510" y="139039"/>
                </a:lnTo>
                <a:lnTo>
                  <a:pt x="319689" y="139039"/>
                </a:lnTo>
                <a:lnTo>
                  <a:pt x="319689" y="41605"/>
                </a:lnTo>
                <a:close/>
              </a:path>
              <a:path w="689610" h="140970">
                <a:moveTo>
                  <a:pt x="328935" y="0"/>
                </a:moveTo>
                <a:lnTo>
                  <a:pt x="291064" y="22225"/>
                </a:lnTo>
                <a:lnTo>
                  <a:pt x="291064" y="34315"/>
                </a:lnTo>
                <a:lnTo>
                  <a:pt x="328935" y="14046"/>
                </a:lnTo>
                <a:lnTo>
                  <a:pt x="328935" y="0"/>
                </a:lnTo>
                <a:close/>
              </a:path>
              <a:path w="689610" h="140970">
                <a:moveTo>
                  <a:pt x="388693" y="40005"/>
                </a:moveTo>
                <a:lnTo>
                  <a:pt x="351295" y="56244"/>
                </a:lnTo>
                <a:lnTo>
                  <a:pt x="341220" y="90144"/>
                </a:lnTo>
                <a:lnTo>
                  <a:pt x="341598" y="97545"/>
                </a:lnTo>
                <a:lnTo>
                  <a:pt x="363978" y="134416"/>
                </a:lnTo>
                <a:lnTo>
                  <a:pt x="388693" y="140639"/>
                </a:lnTo>
                <a:lnTo>
                  <a:pt x="397127" y="140084"/>
                </a:lnTo>
                <a:lnTo>
                  <a:pt x="404828" y="138417"/>
                </a:lnTo>
                <a:lnTo>
                  <a:pt x="411795" y="135639"/>
                </a:lnTo>
                <a:lnTo>
                  <a:pt x="418030" y="131749"/>
                </a:lnTo>
                <a:lnTo>
                  <a:pt x="423298" y="126949"/>
                </a:lnTo>
                <a:lnTo>
                  <a:pt x="379447" y="126949"/>
                </a:lnTo>
                <a:lnTo>
                  <a:pt x="371979" y="123748"/>
                </a:lnTo>
                <a:lnTo>
                  <a:pt x="357755" y="90144"/>
                </a:lnTo>
                <a:lnTo>
                  <a:pt x="358289" y="81932"/>
                </a:lnTo>
                <a:lnTo>
                  <a:pt x="379447" y="53695"/>
                </a:lnTo>
                <a:lnTo>
                  <a:pt x="423730" y="53695"/>
                </a:lnTo>
                <a:lnTo>
                  <a:pt x="423575" y="53495"/>
                </a:lnTo>
                <a:lnTo>
                  <a:pt x="418207" y="48717"/>
                </a:lnTo>
                <a:lnTo>
                  <a:pt x="412029" y="44905"/>
                </a:lnTo>
                <a:lnTo>
                  <a:pt x="405050" y="42183"/>
                </a:lnTo>
                <a:lnTo>
                  <a:pt x="397271" y="40549"/>
                </a:lnTo>
                <a:lnTo>
                  <a:pt x="388693" y="40005"/>
                </a:lnTo>
                <a:close/>
              </a:path>
              <a:path w="689610" h="140970">
                <a:moveTo>
                  <a:pt x="433676" y="107746"/>
                </a:moveTo>
                <a:lnTo>
                  <a:pt x="416252" y="107746"/>
                </a:lnTo>
                <a:lnTo>
                  <a:pt x="414474" y="113910"/>
                </a:lnTo>
                <a:lnTo>
                  <a:pt x="411214" y="118651"/>
                </a:lnTo>
                <a:lnTo>
                  <a:pt x="401731" y="125289"/>
                </a:lnTo>
                <a:lnTo>
                  <a:pt x="395805" y="126949"/>
                </a:lnTo>
                <a:lnTo>
                  <a:pt x="423298" y="126949"/>
                </a:lnTo>
                <a:lnTo>
                  <a:pt x="427809" y="121215"/>
                </a:lnTo>
                <a:lnTo>
                  <a:pt x="431231" y="114847"/>
                </a:lnTo>
                <a:lnTo>
                  <a:pt x="433676" y="107746"/>
                </a:lnTo>
                <a:close/>
              </a:path>
              <a:path w="689610" h="140970">
                <a:moveTo>
                  <a:pt x="423730" y="53695"/>
                </a:moveTo>
                <a:lnTo>
                  <a:pt x="395805" y="53695"/>
                </a:lnTo>
                <a:lnTo>
                  <a:pt x="401731" y="55414"/>
                </a:lnTo>
                <a:lnTo>
                  <a:pt x="406473" y="58851"/>
                </a:lnTo>
                <a:lnTo>
                  <a:pt x="411332" y="62289"/>
                </a:lnTo>
                <a:lnTo>
                  <a:pt x="414592" y="66971"/>
                </a:lnTo>
                <a:lnTo>
                  <a:pt x="416252" y="72898"/>
                </a:lnTo>
                <a:lnTo>
                  <a:pt x="433676" y="72898"/>
                </a:lnTo>
                <a:lnTo>
                  <a:pt x="431309" y="65585"/>
                </a:lnTo>
                <a:lnTo>
                  <a:pt x="427942" y="59118"/>
                </a:lnTo>
                <a:lnTo>
                  <a:pt x="423730" y="53695"/>
                </a:lnTo>
                <a:close/>
              </a:path>
              <a:path w="689610" h="140970">
                <a:moveTo>
                  <a:pt x="466585" y="3733"/>
                </a:moveTo>
                <a:lnTo>
                  <a:pt x="460539" y="3733"/>
                </a:lnTo>
                <a:lnTo>
                  <a:pt x="457932" y="4800"/>
                </a:lnTo>
                <a:lnTo>
                  <a:pt x="453665" y="9067"/>
                </a:lnTo>
                <a:lnTo>
                  <a:pt x="452598" y="11675"/>
                </a:lnTo>
                <a:lnTo>
                  <a:pt x="452598" y="17839"/>
                </a:lnTo>
                <a:lnTo>
                  <a:pt x="453665" y="20447"/>
                </a:lnTo>
                <a:lnTo>
                  <a:pt x="457932" y="24714"/>
                </a:lnTo>
                <a:lnTo>
                  <a:pt x="460539" y="25781"/>
                </a:lnTo>
                <a:lnTo>
                  <a:pt x="466585" y="25781"/>
                </a:lnTo>
                <a:lnTo>
                  <a:pt x="469074" y="24714"/>
                </a:lnTo>
                <a:lnTo>
                  <a:pt x="471089" y="22580"/>
                </a:lnTo>
                <a:lnTo>
                  <a:pt x="473223" y="20447"/>
                </a:lnTo>
                <a:lnTo>
                  <a:pt x="474289" y="17839"/>
                </a:lnTo>
                <a:lnTo>
                  <a:pt x="474289" y="11675"/>
                </a:lnTo>
                <a:lnTo>
                  <a:pt x="473223" y="9067"/>
                </a:lnTo>
                <a:lnTo>
                  <a:pt x="471089" y="6934"/>
                </a:lnTo>
                <a:lnTo>
                  <a:pt x="469074" y="4800"/>
                </a:lnTo>
                <a:lnTo>
                  <a:pt x="466585" y="3733"/>
                </a:lnTo>
                <a:close/>
              </a:path>
              <a:path w="689610" h="140970">
                <a:moveTo>
                  <a:pt x="471445" y="41605"/>
                </a:moveTo>
                <a:lnTo>
                  <a:pt x="455265" y="41605"/>
                </a:lnTo>
                <a:lnTo>
                  <a:pt x="455265" y="139039"/>
                </a:lnTo>
                <a:lnTo>
                  <a:pt x="471445" y="139039"/>
                </a:lnTo>
                <a:lnTo>
                  <a:pt x="471445" y="41605"/>
                </a:lnTo>
                <a:close/>
              </a:path>
              <a:path w="689610" h="140970">
                <a:moveTo>
                  <a:pt x="547737" y="40005"/>
                </a:moveTo>
                <a:lnTo>
                  <a:pt x="530550" y="40005"/>
                </a:lnTo>
                <a:lnTo>
                  <a:pt x="522668" y="42079"/>
                </a:lnTo>
                <a:lnTo>
                  <a:pt x="496375" y="69664"/>
                </a:lnTo>
                <a:lnTo>
                  <a:pt x="492975" y="89966"/>
                </a:lnTo>
                <a:lnTo>
                  <a:pt x="493353" y="97145"/>
                </a:lnTo>
                <a:lnTo>
                  <a:pt x="522549" y="138506"/>
                </a:lnTo>
                <a:lnTo>
                  <a:pt x="530372" y="140639"/>
                </a:lnTo>
                <a:lnTo>
                  <a:pt x="547441" y="140639"/>
                </a:lnTo>
                <a:lnTo>
                  <a:pt x="554790" y="138802"/>
                </a:lnTo>
                <a:lnTo>
                  <a:pt x="567473" y="131334"/>
                </a:lnTo>
                <a:lnTo>
                  <a:pt x="572274" y="126593"/>
                </a:lnTo>
                <a:lnTo>
                  <a:pt x="572374" y="126415"/>
                </a:lnTo>
                <a:lnTo>
                  <a:pt x="536358" y="126415"/>
                </a:lnTo>
                <a:lnTo>
                  <a:pt x="530846" y="124993"/>
                </a:lnTo>
                <a:lnTo>
                  <a:pt x="509510" y="82617"/>
                </a:lnTo>
                <a:lnTo>
                  <a:pt x="510992" y="76216"/>
                </a:lnTo>
                <a:lnTo>
                  <a:pt x="516919" y="65311"/>
                </a:lnTo>
                <a:lnTo>
                  <a:pt x="520890" y="61163"/>
                </a:lnTo>
                <a:lnTo>
                  <a:pt x="530846" y="55473"/>
                </a:lnTo>
                <a:lnTo>
                  <a:pt x="536358" y="54051"/>
                </a:lnTo>
                <a:lnTo>
                  <a:pt x="572524" y="54051"/>
                </a:lnTo>
                <a:lnTo>
                  <a:pt x="572392" y="53814"/>
                </a:lnTo>
                <a:lnTo>
                  <a:pt x="567710" y="49191"/>
                </a:lnTo>
                <a:lnTo>
                  <a:pt x="555146" y="41842"/>
                </a:lnTo>
                <a:lnTo>
                  <a:pt x="547737" y="40005"/>
                </a:lnTo>
                <a:close/>
              </a:path>
              <a:path w="689610" h="140970">
                <a:moveTo>
                  <a:pt x="591832" y="120904"/>
                </a:moveTo>
                <a:lnTo>
                  <a:pt x="575474" y="120904"/>
                </a:lnTo>
                <a:lnTo>
                  <a:pt x="575474" y="139039"/>
                </a:lnTo>
                <a:lnTo>
                  <a:pt x="591832" y="139039"/>
                </a:lnTo>
                <a:lnTo>
                  <a:pt x="591832" y="120904"/>
                </a:lnTo>
                <a:close/>
              </a:path>
              <a:path w="689610" h="140970">
                <a:moveTo>
                  <a:pt x="572524" y="54051"/>
                </a:moveTo>
                <a:lnTo>
                  <a:pt x="548449" y="54051"/>
                </a:lnTo>
                <a:lnTo>
                  <a:pt x="553960" y="55532"/>
                </a:lnTo>
                <a:lnTo>
                  <a:pt x="558939" y="58496"/>
                </a:lnTo>
                <a:lnTo>
                  <a:pt x="575474" y="97493"/>
                </a:lnTo>
                <a:lnTo>
                  <a:pt x="573993" y="103953"/>
                </a:lnTo>
                <a:lnTo>
                  <a:pt x="548449" y="126415"/>
                </a:lnTo>
                <a:lnTo>
                  <a:pt x="572374" y="126415"/>
                </a:lnTo>
                <a:lnTo>
                  <a:pt x="575474" y="120904"/>
                </a:lnTo>
                <a:lnTo>
                  <a:pt x="591832" y="120904"/>
                </a:lnTo>
                <a:lnTo>
                  <a:pt x="591832" y="59385"/>
                </a:lnTo>
                <a:lnTo>
                  <a:pt x="575474" y="59385"/>
                </a:lnTo>
                <a:lnTo>
                  <a:pt x="572524" y="54051"/>
                </a:lnTo>
                <a:close/>
              </a:path>
              <a:path w="689610" h="140970">
                <a:moveTo>
                  <a:pt x="591832" y="41605"/>
                </a:moveTo>
                <a:lnTo>
                  <a:pt x="575474" y="41605"/>
                </a:lnTo>
                <a:lnTo>
                  <a:pt x="575474" y="59385"/>
                </a:lnTo>
                <a:lnTo>
                  <a:pt x="591832" y="59385"/>
                </a:lnTo>
                <a:lnTo>
                  <a:pt x="591832" y="41605"/>
                </a:lnTo>
                <a:close/>
              </a:path>
              <a:path w="689610" h="140970">
                <a:moveTo>
                  <a:pt x="630553" y="110413"/>
                </a:moveTo>
                <a:lnTo>
                  <a:pt x="613840" y="110413"/>
                </a:lnTo>
                <a:lnTo>
                  <a:pt x="614196" y="116340"/>
                </a:lnTo>
                <a:lnTo>
                  <a:pt x="646200" y="140639"/>
                </a:lnTo>
                <a:lnTo>
                  <a:pt x="660661" y="140639"/>
                </a:lnTo>
                <a:lnTo>
                  <a:pt x="684782" y="126949"/>
                </a:lnTo>
                <a:lnTo>
                  <a:pt x="646852" y="126949"/>
                </a:lnTo>
                <a:lnTo>
                  <a:pt x="641458" y="125408"/>
                </a:lnTo>
                <a:lnTo>
                  <a:pt x="637310" y="122326"/>
                </a:lnTo>
                <a:lnTo>
                  <a:pt x="633280" y="119244"/>
                </a:lnTo>
                <a:lnTo>
                  <a:pt x="631027" y="115273"/>
                </a:lnTo>
                <a:lnTo>
                  <a:pt x="630553" y="110413"/>
                </a:lnTo>
                <a:close/>
              </a:path>
              <a:path w="689610" h="140970">
                <a:moveTo>
                  <a:pt x="651534" y="40005"/>
                </a:moveTo>
                <a:lnTo>
                  <a:pt x="644540" y="40005"/>
                </a:lnTo>
                <a:lnTo>
                  <a:pt x="638317" y="41249"/>
                </a:lnTo>
                <a:lnTo>
                  <a:pt x="632865" y="43738"/>
                </a:lnTo>
                <a:lnTo>
                  <a:pt x="627412" y="46109"/>
                </a:lnTo>
                <a:lnTo>
                  <a:pt x="623204" y="49369"/>
                </a:lnTo>
                <a:lnTo>
                  <a:pt x="617278" y="57666"/>
                </a:lnTo>
                <a:lnTo>
                  <a:pt x="615796" y="62230"/>
                </a:lnTo>
                <a:lnTo>
                  <a:pt x="615796" y="73490"/>
                </a:lnTo>
                <a:lnTo>
                  <a:pt x="658053" y="98916"/>
                </a:lnTo>
                <a:lnTo>
                  <a:pt x="663920" y="100990"/>
                </a:lnTo>
                <a:lnTo>
                  <a:pt x="667714" y="103124"/>
                </a:lnTo>
                <a:lnTo>
                  <a:pt x="671507" y="105139"/>
                </a:lnTo>
                <a:lnTo>
                  <a:pt x="673403" y="108280"/>
                </a:lnTo>
                <a:lnTo>
                  <a:pt x="673403" y="116696"/>
                </a:lnTo>
                <a:lnTo>
                  <a:pt x="671625" y="120133"/>
                </a:lnTo>
                <a:lnTo>
                  <a:pt x="664513" y="125586"/>
                </a:lnTo>
                <a:lnTo>
                  <a:pt x="659653" y="126949"/>
                </a:lnTo>
                <a:lnTo>
                  <a:pt x="684782" y="126949"/>
                </a:lnTo>
                <a:lnTo>
                  <a:pt x="687746" y="122682"/>
                </a:lnTo>
                <a:lnTo>
                  <a:pt x="689227" y="117881"/>
                </a:lnTo>
                <a:lnTo>
                  <a:pt x="689109" y="106620"/>
                </a:lnTo>
                <a:lnTo>
                  <a:pt x="687449" y="101820"/>
                </a:lnTo>
                <a:lnTo>
                  <a:pt x="684249" y="98145"/>
                </a:lnTo>
                <a:lnTo>
                  <a:pt x="681167" y="94471"/>
                </a:lnTo>
                <a:lnTo>
                  <a:pt x="677433" y="91744"/>
                </a:lnTo>
                <a:lnTo>
                  <a:pt x="673048" y="89966"/>
                </a:lnTo>
                <a:lnTo>
                  <a:pt x="668662" y="88070"/>
                </a:lnTo>
                <a:lnTo>
                  <a:pt x="662972" y="86173"/>
                </a:lnTo>
                <a:lnTo>
                  <a:pt x="650408" y="82736"/>
                </a:lnTo>
                <a:lnTo>
                  <a:pt x="646022" y="81373"/>
                </a:lnTo>
                <a:lnTo>
                  <a:pt x="631976" y="63178"/>
                </a:lnTo>
                <a:lnTo>
                  <a:pt x="633694" y="59918"/>
                </a:lnTo>
                <a:lnTo>
                  <a:pt x="640569" y="54940"/>
                </a:lnTo>
                <a:lnTo>
                  <a:pt x="645192" y="53695"/>
                </a:lnTo>
                <a:lnTo>
                  <a:pt x="684336" y="53695"/>
                </a:lnTo>
                <a:lnTo>
                  <a:pt x="677670" y="48183"/>
                </a:lnTo>
                <a:lnTo>
                  <a:pt x="672303" y="44605"/>
                </a:lnTo>
                <a:lnTo>
                  <a:pt x="666158" y="42049"/>
                </a:lnTo>
                <a:lnTo>
                  <a:pt x="659235" y="40516"/>
                </a:lnTo>
                <a:lnTo>
                  <a:pt x="651534" y="40005"/>
                </a:lnTo>
                <a:close/>
              </a:path>
              <a:path w="689610" h="140970">
                <a:moveTo>
                  <a:pt x="684336" y="53695"/>
                </a:moveTo>
                <a:lnTo>
                  <a:pt x="657283" y="53695"/>
                </a:lnTo>
                <a:lnTo>
                  <a:pt x="662261" y="55236"/>
                </a:lnTo>
                <a:lnTo>
                  <a:pt x="665935" y="58318"/>
                </a:lnTo>
                <a:lnTo>
                  <a:pt x="669729" y="61400"/>
                </a:lnTo>
                <a:lnTo>
                  <a:pt x="671803" y="65489"/>
                </a:lnTo>
                <a:lnTo>
                  <a:pt x="672159" y="70586"/>
                </a:lnTo>
                <a:lnTo>
                  <a:pt x="688338" y="70586"/>
                </a:lnTo>
                <a:lnTo>
                  <a:pt x="687864" y="61103"/>
                </a:lnTo>
                <a:lnTo>
                  <a:pt x="684336" y="53695"/>
                </a:lnTo>
                <a:close/>
              </a:path>
            </a:pathLst>
          </a:custGeom>
          <a:solidFill>
            <a:srgbClr val="686868"/>
          </a:solidFill>
        </p:spPr>
        <p:txBody>
          <a:bodyPr wrap="square" lIns="0" tIns="0" rIns="0" bIns="0" rtlCol="0"/>
          <a:lstStyle/>
          <a:p>
            <a:endParaRPr sz="1154"/>
          </a:p>
        </p:txBody>
      </p:sp>
      <p:sp>
        <p:nvSpPr>
          <p:cNvPr id="14" name="object 14"/>
          <p:cNvSpPr/>
          <p:nvPr/>
        </p:nvSpPr>
        <p:spPr>
          <a:xfrm>
            <a:off x="4683496" y="2760743"/>
            <a:ext cx="449191" cy="91223"/>
          </a:xfrm>
          <a:custGeom>
            <a:avLst/>
            <a:gdLst/>
            <a:ahLst/>
            <a:cxnLst/>
            <a:rect l="l" t="t" r="r" b="b"/>
            <a:pathLst>
              <a:path w="700405" h="142239">
                <a:moveTo>
                  <a:pt x="40004" y="16357"/>
                </a:moveTo>
                <a:lnTo>
                  <a:pt x="0" y="16357"/>
                </a:lnTo>
                <a:lnTo>
                  <a:pt x="0" y="140284"/>
                </a:lnTo>
                <a:lnTo>
                  <a:pt x="16179" y="140284"/>
                </a:lnTo>
                <a:lnTo>
                  <a:pt x="16179" y="88544"/>
                </a:lnTo>
                <a:lnTo>
                  <a:pt x="40004" y="88544"/>
                </a:lnTo>
                <a:lnTo>
                  <a:pt x="74913" y="75209"/>
                </a:lnTo>
                <a:lnTo>
                  <a:pt x="16179" y="75209"/>
                </a:lnTo>
                <a:lnTo>
                  <a:pt x="16179" y="29692"/>
                </a:lnTo>
                <a:lnTo>
                  <a:pt x="74671" y="29692"/>
                </a:lnTo>
                <a:lnTo>
                  <a:pt x="71831" y="26492"/>
                </a:lnTo>
                <a:lnTo>
                  <a:pt x="65774" y="22058"/>
                </a:lnTo>
                <a:lnTo>
                  <a:pt x="58451" y="18891"/>
                </a:lnTo>
                <a:lnTo>
                  <a:pt x="49861" y="16991"/>
                </a:lnTo>
                <a:lnTo>
                  <a:pt x="40004" y="16357"/>
                </a:lnTo>
                <a:close/>
              </a:path>
              <a:path w="700405" h="142239">
                <a:moveTo>
                  <a:pt x="74671" y="29692"/>
                </a:moveTo>
                <a:lnTo>
                  <a:pt x="40004" y="29692"/>
                </a:lnTo>
                <a:lnTo>
                  <a:pt x="51517" y="31126"/>
                </a:lnTo>
                <a:lnTo>
                  <a:pt x="59740" y="35426"/>
                </a:lnTo>
                <a:lnTo>
                  <a:pt x="64674" y="42594"/>
                </a:lnTo>
                <a:lnTo>
                  <a:pt x="66319" y="52628"/>
                </a:lnTo>
                <a:lnTo>
                  <a:pt x="66249" y="60040"/>
                </a:lnTo>
                <a:lnTo>
                  <a:pt x="64185" y="65430"/>
                </a:lnTo>
                <a:lnTo>
                  <a:pt x="55651" y="73253"/>
                </a:lnTo>
                <a:lnTo>
                  <a:pt x="49013" y="75209"/>
                </a:lnTo>
                <a:lnTo>
                  <a:pt x="74913" y="75209"/>
                </a:lnTo>
                <a:lnTo>
                  <a:pt x="76854" y="72931"/>
                </a:lnTo>
                <a:lnTo>
                  <a:pt x="80187" y="66808"/>
                </a:lnTo>
                <a:lnTo>
                  <a:pt x="82188" y="60040"/>
                </a:lnTo>
                <a:lnTo>
                  <a:pt x="82854" y="52628"/>
                </a:lnTo>
                <a:lnTo>
                  <a:pt x="82165" y="44994"/>
                </a:lnTo>
                <a:lnTo>
                  <a:pt x="80098" y="38093"/>
                </a:lnTo>
                <a:lnTo>
                  <a:pt x="76654" y="31926"/>
                </a:lnTo>
                <a:lnTo>
                  <a:pt x="74671" y="29692"/>
                </a:lnTo>
                <a:close/>
              </a:path>
              <a:path w="700405" h="142239">
                <a:moveTo>
                  <a:pt x="146169" y="41249"/>
                </a:moveTo>
                <a:lnTo>
                  <a:pt x="107705" y="57370"/>
                </a:lnTo>
                <a:lnTo>
                  <a:pt x="96919" y="91389"/>
                </a:lnTo>
                <a:lnTo>
                  <a:pt x="97307" y="98723"/>
                </a:lnTo>
                <a:lnTo>
                  <a:pt x="120566" y="135661"/>
                </a:lnTo>
                <a:lnTo>
                  <a:pt x="145458" y="141884"/>
                </a:lnTo>
                <a:lnTo>
                  <a:pt x="152237" y="141495"/>
                </a:lnTo>
                <a:lnTo>
                  <a:pt x="182222" y="127660"/>
                </a:lnTo>
                <a:lnTo>
                  <a:pt x="139650" y="127660"/>
                </a:lnTo>
                <a:lnTo>
                  <a:pt x="134316" y="126356"/>
                </a:lnTo>
                <a:lnTo>
                  <a:pt x="113454" y="99330"/>
                </a:lnTo>
                <a:lnTo>
                  <a:pt x="113454" y="83566"/>
                </a:lnTo>
                <a:lnTo>
                  <a:pt x="114936" y="76928"/>
                </a:lnTo>
                <a:lnTo>
                  <a:pt x="120862" y="66023"/>
                </a:lnTo>
                <a:lnTo>
                  <a:pt x="124774" y="61992"/>
                </a:lnTo>
                <a:lnTo>
                  <a:pt x="129634" y="59385"/>
                </a:lnTo>
                <a:lnTo>
                  <a:pt x="134612" y="56658"/>
                </a:lnTo>
                <a:lnTo>
                  <a:pt x="140065" y="55295"/>
                </a:lnTo>
                <a:lnTo>
                  <a:pt x="182538" y="55295"/>
                </a:lnTo>
                <a:lnTo>
                  <a:pt x="178707" y="51502"/>
                </a:lnTo>
                <a:lnTo>
                  <a:pt x="171239" y="47472"/>
                </a:lnTo>
                <a:lnTo>
                  <a:pt x="165472" y="44750"/>
                </a:lnTo>
                <a:lnTo>
                  <a:pt x="159371" y="42805"/>
                </a:lnTo>
                <a:lnTo>
                  <a:pt x="152937" y="41638"/>
                </a:lnTo>
                <a:lnTo>
                  <a:pt x="146169" y="41249"/>
                </a:lnTo>
                <a:close/>
              </a:path>
              <a:path w="700405" h="142239">
                <a:moveTo>
                  <a:pt x="182538" y="55295"/>
                </a:moveTo>
                <a:lnTo>
                  <a:pt x="151799" y="55295"/>
                </a:lnTo>
                <a:lnTo>
                  <a:pt x="157193" y="56658"/>
                </a:lnTo>
                <a:lnTo>
                  <a:pt x="162171" y="59385"/>
                </a:lnTo>
                <a:lnTo>
                  <a:pt x="167150" y="61992"/>
                </a:lnTo>
                <a:lnTo>
                  <a:pt x="171180" y="66023"/>
                </a:lnTo>
                <a:lnTo>
                  <a:pt x="177343" y="76928"/>
                </a:lnTo>
                <a:lnTo>
                  <a:pt x="178884" y="83566"/>
                </a:lnTo>
                <a:lnTo>
                  <a:pt x="178856" y="99330"/>
                </a:lnTo>
                <a:lnTo>
                  <a:pt x="177284" y="105850"/>
                </a:lnTo>
                <a:lnTo>
                  <a:pt x="173983" y="111480"/>
                </a:lnTo>
                <a:lnTo>
                  <a:pt x="171002" y="116755"/>
                </a:lnTo>
                <a:lnTo>
                  <a:pt x="166913" y="120844"/>
                </a:lnTo>
                <a:lnTo>
                  <a:pt x="156719" y="126297"/>
                </a:lnTo>
                <a:lnTo>
                  <a:pt x="151266" y="127660"/>
                </a:lnTo>
                <a:lnTo>
                  <a:pt x="182222" y="127660"/>
                </a:lnTo>
                <a:lnTo>
                  <a:pt x="195420" y="91389"/>
                </a:lnTo>
                <a:lnTo>
                  <a:pt x="195013" y="84143"/>
                </a:lnTo>
                <a:lnTo>
                  <a:pt x="184574" y="57310"/>
                </a:lnTo>
                <a:lnTo>
                  <a:pt x="182538" y="55295"/>
                </a:lnTo>
                <a:close/>
              </a:path>
              <a:path w="700405" h="142239">
                <a:moveTo>
                  <a:pt x="232873" y="42849"/>
                </a:moveTo>
                <a:lnTo>
                  <a:pt x="216693" y="42849"/>
                </a:lnTo>
                <a:lnTo>
                  <a:pt x="216693" y="140284"/>
                </a:lnTo>
                <a:lnTo>
                  <a:pt x="232873" y="140284"/>
                </a:lnTo>
                <a:lnTo>
                  <a:pt x="232873" y="87299"/>
                </a:lnTo>
                <a:lnTo>
                  <a:pt x="234573" y="74387"/>
                </a:lnTo>
                <a:lnTo>
                  <a:pt x="239674" y="65163"/>
                </a:lnTo>
                <a:lnTo>
                  <a:pt x="248175" y="59629"/>
                </a:lnTo>
                <a:lnTo>
                  <a:pt x="254341" y="58674"/>
                </a:lnTo>
                <a:lnTo>
                  <a:pt x="232873" y="58674"/>
                </a:lnTo>
                <a:lnTo>
                  <a:pt x="232873" y="42849"/>
                </a:lnTo>
                <a:close/>
              </a:path>
              <a:path w="700405" h="142239">
                <a:moveTo>
                  <a:pt x="264344" y="41071"/>
                </a:moveTo>
                <a:lnTo>
                  <a:pt x="256758" y="41071"/>
                </a:lnTo>
                <a:lnTo>
                  <a:pt x="250297" y="42612"/>
                </a:lnTo>
                <a:lnTo>
                  <a:pt x="244963" y="45694"/>
                </a:lnTo>
                <a:lnTo>
                  <a:pt x="239748" y="48776"/>
                </a:lnTo>
                <a:lnTo>
                  <a:pt x="235718" y="53102"/>
                </a:lnTo>
                <a:lnTo>
                  <a:pt x="232873" y="58674"/>
                </a:lnTo>
                <a:lnTo>
                  <a:pt x="254341" y="58674"/>
                </a:lnTo>
                <a:lnTo>
                  <a:pt x="260076" y="57785"/>
                </a:lnTo>
                <a:lnTo>
                  <a:pt x="264344" y="57785"/>
                </a:lnTo>
                <a:lnTo>
                  <a:pt x="264344" y="41071"/>
                </a:lnTo>
                <a:close/>
              </a:path>
              <a:path w="700405" h="142239">
                <a:moveTo>
                  <a:pt x="302757" y="56184"/>
                </a:moveTo>
                <a:lnTo>
                  <a:pt x="286577" y="56184"/>
                </a:lnTo>
                <a:lnTo>
                  <a:pt x="286577" y="123096"/>
                </a:lnTo>
                <a:lnTo>
                  <a:pt x="288829" y="129912"/>
                </a:lnTo>
                <a:lnTo>
                  <a:pt x="297838" y="138209"/>
                </a:lnTo>
                <a:lnTo>
                  <a:pt x="304594" y="140284"/>
                </a:lnTo>
                <a:lnTo>
                  <a:pt x="328182" y="140284"/>
                </a:lnTo>
                <a:lnTo>
                  <a:pt x="328182" y="126593"/>
                </a:lnTo>
                <a:lnTo>
                  <a:pt x="311291" y="126593"/>
                </a:lnTo>
                <a:lnTo>
                  <a:pt x="307794" y="125645"/>
                </a:lnTo>
                <a:lnTo>
                  <a:pt x="305779" y="123748"/>
                </a:lnTo>
                <a:lnTo>
                  <a:pt x="303764" y="121733"/>
                </a:lnTo>
                <a:lnTo>
                  <a:pt x="302757" y="118355"/>
                </a:lnTo>
                <a:lnTo>
                  <a:pt x="302757" y="56184"/>
                </a:lnTo>
                <a:close/>
              </a:path>
              <a:path w="700405" h="142239">
                <a:moveTo>
                  <a:pt x="328182" y="42849"/>
                </a:moveTo>
                <a:lnTo>
                  <a:pt x="273953" y="42849"/>
                </a:lnTo>
                <a:lnTo>
                  <a:pt x="273953" y="56184"/>
                </a:lnTo>
                <a:lnTo>
                  <a:pt x="328182" y="56184"/>
                </a:lnTo>
                <a:lnTo>
                  <a:pt x="328182" y="42849"/>
                </a:lnTo>
                <a:close/>
              </a:path>
              <a:path w="700405" h="142239">
                <a:moveTo>
                  <a:pt x="302757" y="18313"/>
                </a:moveTo>
                <a:lnTo>
                  <a:pt x="286577" y="18313"/>
                </a:lnTo>
                <a:lnTo>
                  <a:pt x="286577" y="42849"/>
                </a:lnTo>
                <a:lnTo>
                  <a:pt x="302757" y="42849"/>
                </a:lnTo>
                <a:lnTo>
                  <a:pt x="302757" y="18313"/>
                </a:lnTo>
                <a:close/>
              </a:path>
              <a:path w="700405" h="142239">
                <a:moveTo>
                  <a:pt x="366988" y="56184"/>
                </a:moveTo>
                <a:lnTo>
                  <a:pt x="350809" y="56184"/>
                </a:lnTo>
                <a:lnTo>
                  <a:pt x="350809" y="140284"/>
                </a:lnTo>
                <a:lnTo>
                  <a:pt x="366988" y="140284"/>
                </a:lnTo>
                <a:lnTo>
                  <a:pt x="366988" y="56184"/>
                </a:lnTo>
                <a:close/>
              </a:path>
              <a:path w="700405" h="142239">
                <a:moveTo>
                  <a:pt x="387435" y="42849"/>
                </a:moveTo>
                <a:lnTo>
                  <a:pt x="338185" y="42849"/>
                </a:lnTo>
                <a:lnTo>
                  <a:pt x="338185" y="56184"/>
                </a:lnTo>
                <a:lnTo>
                  <a:pt x="387435" y="56184"/>
                </a:lnTo>
                <a:lnTo>
                  <a:pt x="387435" y="42849"/>
                </a:lnTo>
                <a:close/>
              </a:path>
              <a:path w="700405" h="142239">
                <a:moveTo>
                  <a:pt x="386369" y="4445"/>
                </a:moveTo>
                <a:lnTo>
                  <a:pt x="350829" y="24951"/>
                </a:lnTo>
                <a:lnTo>
                  <a:pt x="350809" y="42849"/>
                </a:lnTo>
                <a:lnTo>
                  <a:pt x="366988" y="42849"/>
                </a:lnTo>
                <a:lnTo>
                  <a:pt x="366988" y="29514"/>
                </a:lnTo>
                <a:lnTo>
                  <a:pt x="368411" y="24951"/>
                </a:lnTo>
                <a:lnTo>
                  <a:pt x="374219" y="19380"/>
                </a:lnTo>
                <a:lnTo>
                  <a:pt x="379257" y="17957"/>
                </a:lnTo>
                <a:lnTo>
                  <a:pt x="386369" y="17957"/>
                </a:lnTo>
                <a:lnTo>
                  <a:pt x="386369" y="4445"/>
                </a:lnTo>
                <a:close/>
              </a:path>
              <a:path w="700405" h="142239">
                <a:moveTo>
                  <a:pt x="449506" y="41249"/>
                </a:moveTo>
                <a:lnTo>
                  <a:pt x="411042" y="57370"/>
                </a:lnTo>
                <a:lnTo>
                  <a:pt x="400255" y="91389"/>
                </a:lnTo>
                <a:lnTo>
                  <a:pt x="400644" y="98723"/>
                </a:lnTo>
                <a:lnTo>
                  <a:pt x="423902" y="135661"/>
                </a:lnTo>
                <a:lnTo>
                  <a:pt x="448794" y="141884"/>
                </a:lnTo>
                <a:lnTo>
                  <a:pt x="455573" y="141495"/>
                </a:lnTo>
                <a:lnTo>
                  <a:pt x="485558" y="127660"/>
                </a:lnTo>
                <a:lnTo>
                  <a:pt x="442986" y="127660"/>
                </a:lnTo>
                <a:lnTo>
                  <a:pt x="437652" y="126356"/>
                </a:lnTo>
                <a:lnTo>
                  <a:pt x="416790" y="99330"/>
                </a:lnTo>
                <a:lnTo>
                  <a:pt x="416790" y="83566"/>
                </a:lnTo>
                <a:lnTo>
                  <a:pt x="418272" y="76928"/>
                </a:lnTo>
                <a:lnTo>
                  <a:pt x="424199" y="66023"/>
                </a:lnTo>
                <a:lnTo>
                  <a:pt x="428110" y="61992"/>
                </a:lnTo>
                <a:lnTo>
                  <a:pt x="432970" y="59385"/>
                </a:lnTo>
                <a:lnTo>
                  <a:pt x="437949" y="56658"/>
                </a:lnTo>
                <a:lnTo>
                  <a:pt x="443401" y="55295"/>
                </a:lnTo>
                <a:lnTo>
                  <a:pt x="485875" y="55295"/>
                </a:lnTo>
                <a:lnTo>
                  <a:pt x="482043" y="51502"/>
                </a:lnTo>
                <a:lnTo>
                  <a:pt x="474575" y="47472"/>
                </a:lnTo>
                <a:lnTo>
                  <a:pt x="468808" y="44750"/>
                </a:lnTo>
                <a:lnTo>
                  <a:pt x="462707" y="42805"/>
                </a:lnTo>
                <a:lnTo>
                  <a:pt x="456273" y="41638"/>
                </a:lnTo>
                <a:lnTo>
                  <a:pt x="449506" y="41249"/>
                </a:lnTo>
                <a:close/>
              </a:path>
              <a:path w="700405" h="142239">
                <a:moveTo>
                  <a:pt x="485875" y="55295"/>
                </a:moveTo>
                <a:lnTo>
                  <a:pt x="455136" y="55295"/>
                </a:lnTo>
                <a:lnTo>
                  <a:pt x="460529" y="56658"/>
                </a:lnTo>
                <a:lnTo>
                  <a:pt x="465508" y="59385"/>
                </a:lnTo>
                <a:lnTo>
                  <a:pt x="470486" y="61992"/>
                </a:lnTo>
                <a:lnTo>
                  <a:pt x="474516" y="66023"/>
                </a:lnTo>
                <a:lnTo>
                  <a:pt x="480680" y="76928"/>
                </a:lnTo>
                <a:lnTo>
                  <a:pt x="482221" y="83566"/>
                </a:lnTo>
                <a:lnTo>
                  <a:pt x="482192" y="99330"/>
                </a:lnTo>
                <a:lnTo>
                  <a:pt x="480621" y="105850"/>
                </a:lnTo>
                <a:lnTo>
                  <a:pt x="477320" y="111480"/>
                </a:lnTo>
                <a:lnTo>
                  <a:pt x="474338" y="116755"/>
                </a:lnTo>
                <a:lnTo>
                  <a:pt x="470249" y="120844"/>
                </a:lnTo>
                <a:lnTo>
                  <a:pt x="460055" y="126297"/>
                </a:lnTo>
                <a:lnTo>
                  <a:pt x="454603" y="127660"/>
                </a:lnTo>
                <a:lnTo>
                  <a:pt x="485558" y="127660"/>
                </a:lnTo>
                <a:lnTo>
                  <a:pt x="498756" y="91389"/>
                </a:lnTo>
                <a:lnTo>
                  <a:pt x="498350" y="84143"/>
                </a:lnTo>
                <a:lnTo>
                  <a:pt x="487911" y="57310"/>
                </a:lnTo>
                <a:lnTo>
                  <a:pt x="485875" y="55295"/>
                </a:lnTo>
                <a:close/>
              </a:path>
              <a:path w="700405" h="142239">
                <a:moveTo>
                  <a:pt x="466930" y="0"/>
                </a:moveTo>
                <a:lnTo>
                  <a:pt x="429059" y="22225"/>
                </a:lnTo>
                <a:lnTo>
                  <a:pt x="429059" y="34315"/>
                </a:lnTo>
                <a:lnTo>
                  <a:pt x="466930" y="14046"/>
                </a:lnTo>
                <a:lnTo>
                  <a:pt x="466930" y="0"/>
                </a:lnTo>
                <a:close/>
              </a:path>
              <a:path w="700405" h="142239">
                <a:moveTo>
                  <a:pt x="536210" y="8712"/>
                </a:moveTo>
                <a:lnTo>
                  <a:pt x="520030" y="8712"/>
                </a:lnTo>
                <a:lnTo>
                  <a:pt x="520030" y="140284"/>
                </a:lnTo>
                <a:lnTo>
                  <a:pt x="536210" y="140284"/>
                </a:lnTo>
                <a:lnTo>
                  <a:pt x="536210" y="8712"/>
                </a:lnTo>
                <a:close/>
              </a:path>
              <a:path w="700405" h="142239">
                <a:moveTo>
                  <a:pt x="575105" y="4978"/>
                </a:moveTo>
                <a:lnTo>
                  <a:pt x="569060" y="4978"/>
                </a:lnTo>
                <a:lnTo>
                  <a:pt x="566452" y="6045"/>
                </a:lnTo>
                <a:lnTo>
                  <a:pt x="562185" y="10312"/>
                </a:lnTo>
                <a:lnTo>
                  <a:pt x="561118" y="12920"/>
                </a:lnTo>
                <a:lnTo>
                  <a:pt x="561118" y="19083"/>
                </a:lnTo>
                <a:lnTo>
                  <a:pt x="562185" y="21691"/>
                </a:lnTo>
                <a:lnTo>
                  <a:pt x="566452" y="25958"/>
                </a:lnTo>
                <a:lnTo>
                  <a:pt x="569060" y="27025"/>
                </a:lnTo>
                <a:lnTo>
                  <a:pt x="575105" y="27025"/>
                </a:lnTo>
                <a:lnTo>
                  <a:pt x="577594" y="25958"/>
                </a:lnTo>
                <a:lnTo>
                  <a:pt x="579609" y="23825"/>
                </a:lnTo>
                <a:lnTo>
                  <a:pt x="581743" y="21691"/>
                </a:lnTo>
                <a:lnTo>
                  <a:pt x="582810" y="19083"/>
                </a:lnTo>
                <a:lnTo>
                  <a:pt x="582810" y="12920"/>
                </a:lnTo>
                <a:lnTo>
                  <a:pt x="581743" y="10312"/>
                </a:lnTo>
                <a:lnTo>
                  <a:pt x="579609" y="8178"/>
                </a:lnTo>
                <a:lnTo>
                  <a:pt x="577594" y="6045"/>
                </a:lnTo>
                <a:lnTo>
                  <a:pt x="575105" y="4978"/>
                </a:lnTo>
                <a:close/>
              </a:path>
              <a:path w="700405" h="142239">
                <a:moveTo>
                  <a:pt x="579965" y="42849"/>
                </a:moveTo>
                <a:lnTo>
                  <a:pt x="563785" y="42849"/>
                </a:lnTo>
                <a:lnTo>
                  <a:pt x="563785" y="140284"/>
                </a:lnTo>
                <a:lnTo>
                  <a:pt x="579965" y="140284"/>
                </a:lnTo>
                <a:lnTo>
                  <a:pt x="579965" y="42849"/>
                </a:lnTo>
                <a:close/>
              </a:path>
              <a:path w="700405" h="142239">
                <a:moveTo>
                  <a:pt x="650746" y="41249"/>
                </a:moveTo>
                <a:lnTo>
                  <a:pt x="612282" y="57370"/>
                </a:lnTo>
                <a:lnTo>
                  <a:pt x="601496" y="91389"/>
                </a:lnTo>
                <a:lnTo>
                  <a:pt x="601884" y="98723"/>
                </a:lnTo>
                <a:lnTo>
                  <a:pt x="625143" y="135661"/>
                </a:lnTo>
                <a:lnTo>
                  <a:pt x="650035" y="141884"/>
                </a:lnTo>
                <a:lnTo>
                  <a:pt x="656814" y="141495"/>
                </a:lnTo>
                <a:lnTo>
                  <a:pt x="686799" y="127660"/>
                </a:lnTo>
                <a:lnTo>
                  <a:pt x="644227" y="127660"/>
                </a:lnTo>
                <a:lnTo>
                  <a:pt x="638893" y="126356"/>
                </a:lnTo>
                <a:lnTo>
                  <a:pt x="618031" y="99330"/>
                </a:lnTo>
                <a:lnTo>
                  <a:pt x="618031" y="83566"/>
                </a:lnTo>
                <a:lnTo>
                  <a:pt x="619513" y="76928"/>
                </a:lnTo>
                <a:lnTo>
                  <a:pt x="625439" y="66023"/>
                </a:lnTo>
                <a:lnTo>
                  <a:pt x="629351" y="61992"/>
                </a:lnTo>
                <a:lnTo>
                  <a:pt x="634211" y="59385"/>
                </a:lnTo>
                <a:lnTo>
                  <a:pt x="639189" y="56658"/>
                </a:lnTo>
                <a:lnTo>
                  <a:pt x="644642" y="55295"/>
                </a:lnTo>
                <a:lnTo>
                  <a:pt x="687115" y="55295"/>
                </a:lnTo>
                <a:lnTo>
                  <a:pt x="683284" y="51502"/>
                </a:lnTo>
                <a:lnTo>
                  <a:pt x="675816" y="47472"/>
                </a:lnTo>
                <a:lnTo>
                  <a:pt x="670049" y="44750"/>
                </a:lnTo>
                <a:lnTo>
                  <a:pt x="663948" y="42805"/>
                </a:lnTo>
                <a:lnTo>
                  <a:pt x="657514" y="41638"/>
                </a:lnTo>
                <a:lnTo>
                  <a:pt x="650746" y="41249"/>
                </a:lnTo>
                <a:close/>
              </a:path>
              <a:path w="700405" h="142239">
                <a:moveTo>
                  <a:pt x="687115" y="55295"/>
                </a:moveTo>
                <a:lnTo>
                  <a:pt x="656376" y="55295"/>
                </a:lnTo>
                <a:lnTo>
                  <a:pt x="661770" y="56658"/>
                </a:lnTo>
                <a:lnTo>
                  <a:pt x="666748" y="59385"/>
                </a:lnTo>
                <a:lnTo>
                  <a:pt x="671727" y="61992"/>
                </a:lnTo>
                <a:lnTo>
                  <a:pt x="675757" y="66023"/>
                </a:lnTo>
                <a:lnTo>
                  <a:pt x="681920" y="76928"/>
                </a:lnTo>
                <a:lnTo>
                  <a:pt x="683461" y="83566"/>
                </a:lnTo>
                <a:lnTo>
                  <a:pt x="683433" y="99330"/>
                </a:lnTo>
                <a:lnTo>
                  <a:pt x="681861" y="105850"/>
                </a:lnTo>
                <a:lnTo>
                  <a:pt x="678560" y="111480"/>
                </a:lnTo>
                <a:lnTo>
                  <a:pt x="675579" y="116755"/>
                </a:lnTo>
                <a:lnTo>
                  <a:pt x="671489" y="120844"/>
                </a:lnTo>
                <a:lnTo>
                  <a:pt x="661296" y="126297"/>
                </a:lnTo>
                <a:lnTo>
                  <a:pt x="655843" y="127660"/>
                </a:lnTo>
                <a:lnTo>
                  <a:pt x="686799" y="127660"/>
                </a:lnTo>
                <a:lnTo>
                  <a:pt x="699997" y="91389"/>
                </a:lnTo>
                <a:lnTo>
                  <a:pt x="699590" y="84143"/>
                </a:lnTo>
                <a:lnTo>
                  <a:pt x="689151" y="57310"/>
                </a:lnTo>
                <a:lnTo>
                  <a:pt x="687115" y="55295"/>
                </a:lnTo>
                <a:close/>
              </a:path>
            </a:pathLst>
          </a:custGeom>
          <a:solidFill>
            <a:srgbClr val="686868"/>
          </a:solidFill>
        </p:spPr>
        <p:txBody>
          <a:bodyPr wrap="square" lIns="0" tIns="0" rIns="0" bIns="0" rtlCol="0"/>
          <a:lstStyle/>
          <a:p>
            <a:endParaRPr sz="1154"/>
          </a:p>
        </p:txBody>
      </p:sp>
      <p:pic>
        <p:nvPicPr>
          <p:cNvPr id="15" name="object 15"/>
          <p:cNvPicPr/>
          <p:nvPr/>
        </p:nvPicPr>
        <p:blipFill>
          <a:blip r:embed="rId6" cstate="print"/>
          <a:stretch>
            <a:fillRect/>
          </a:stretch>
        </p:blipFill>
        <p:spPr>
          <a:xfrm>
            <a:off x="4678479" y="3135963"/>
            <a:ext cx="1023864" cy="106730"/>
          </a:xfrm>
          <a:prstGeom prst="rect">
            <a:avLst/>
          </a:prstGeom>
        </p:spPr>
      </p:pic>
      <p:pic>
        <p:nvPicPr>
          <p:cNvPr id="16" name="object 16"/>
          <p:cNvPicPr/>
          <p:nvPr/>
        </p:nvPicPr>
        <p:blipFill>
          <a:blip r:embed="rId7" cstate="print"/>
          <a:stretch>
            <a:fillRect/>
          </a:stretch>
        </p:blipFill>
        <p:spPr>
          <a:xfrm>
            <a:off x="4683497" y="2959414"/>
            <a:ext cx="772921" cy="117563"/>
          </a:xfrm>
          <a:prstGeom prst="rect">
            <a:avLst/>
          </a:prstGeom>
        </p:spPr>
      </p:pic>
      <p:sp>
        <p:nvSpPr>
          <p:cNvPr id="17" name="object 17"/>
          <p:cNvSpPr/>
          <p:nvPr/>
        </p:nvSpPr>
        <p:spPr>
          <a:xfrm>
            <a:off x="4683496" y="3347176"/>
            <a:ext cx="364077" cy="91223"/>
          </a:xfrm>
          <a:custGeom>
            <a:avLst/>
            <a:gdLst/>
            <a:ahLst/>
            <a:cxnLst/>
            <a:rect l="l" t="t" r="r" b="b"/>
            <a:pathLst>
              <a:path w="567689" h="142239">
                <a:moveTo>
                  <a:pt x="70053" y="16357"/>
                </a:moveTo>
                <a:lnTo>
                  <a:pt x="0" y="16357"/>
                </a:lnTo>
                <a:lnTo>
                  <a:pt x="0" y="140284"/>
                </a:lnTo>
                <a:lnTo>
                  <a:pt x="16179" y="140284"/>
                </a:lnTo>
                <a:lnTo>
                  <a:pt x="16179" y="84455"/>
                </a:lnTo>
                <a:lnTo>
                  <a:pt x="59918" y="84455"/>
                </a:lnTo>
                <a:lnTo>
                  <a:pt x="59918" y="71297"/>
                </a:lnTo>
                <a:lnTo>
                  <a:pt x="16179" y="71297"/>
                </a:lnTo>
                <a:lnTo>
                  <a:pt x="16179" y="29514"/>
                </a:lnTo>
                <a:lnTo>
                  <a:pt x="70053" y="29514"/>
                </a:lnTo>
                <a:lnTo>
                  <a:pt x="70053" y="16357"/>
                </a:lnTo>
                <a:close/>
              </a:path>
              <a:path w="567689" h="142239">
                <a:moveTo>
                  <a:pt x="132799" y="41249"/>
                </a:moveTo>
                <a:lnTo>
                  <a:pt x="94335" y="57370"/>
                </a:lnTo>
                <a:lnTo>
                  <a:pt x="83549" y="91389"/>
                </a:lnTo>
                <a:lnTo>
                  <a:pt x="83938" y="98723"/>
                </a:lnTo>
                <a:lnTo>
                  <a:pt x="107196" y="135661"/>
                </a:lnTo>
                <a:lnTo>
                  <a:pt x="132088" y="141884"/>
                </a:lnTo>
                <a:lnTo>
                  <a:pt x="138867" y="141495"/>
                </a:lnTo>
                <a:lnTo>
                  <a:pt x="168852" y="127660"/>
                </a:lnTo>
                <a:lnTo>
                  <a:pt x="126280" y="127660"/>
                </a:lnTo>
                <a:lnTo>
                  <a:pt x="120946" y="126356"/>
                </a:lnTo>
                <a:lnTo>
                  <a:pt x="100084" y="99330"/>
                </a:lnTo>
                <a:lnTo>
                  <a:pt x="100084" y="83566"/>
                </a:lnTo>
                <a:lnTo>
                  <a:pt x="101566" y="76928"/>
                </a:lnTo>
                <a:lnTo>
                  <a:pt x="107493" y="66023"/>
                </a:lnTo>
                <a:lnTo>
                  <a:pt x="111404" y="61992"/>
                </a:lnTo>
                <a:lnTo>
                  <a:pt x="116264" y="59385"/>
                </a:lnTo>
                <a:lnTo>
                  <a:pt x="121242" y="56658"/>
                </a:lnTo>
                <a:lnTo>
                  <a:pt x="126695" y="55295"/>
                </a:lnTo>
                <a:lnTo>
                  <a:pt x="169169" y="55295"/>
                </a:lnTo>
                <a:lnTo>
                  <a:pt x="165337" y="51502"/>
                </a:lnTo>
                <a:lnTo>
                  <a:pt x="157869" y="47472"/>
                </a:lnTo>
                <a:lnTo>
                  <a:pt x="152102" y="44750"/>
                </a:lnTo>
                <a:lnTo>
                  <a:pt x="146001" y="42805"/>
                </a:lnTo>
                <a:lnTo>
                  <a:pt x="139567" y="41638"/>
                </a:lnTo>
                <a:lnTo>
                  <a:pt x="132799" y="41249"/>
                </a:lnTo>
                <a:close/>
              </a:path>
              <a:path w="567689" h="142239">
                <a:moveTo>
                  <a:pt x="169169" y="55295"/>
                </a:moveTo>
                <a:lnTo>
                  <a:pt x="138430" y="55295"/>
                </a:lnTo>
                <a:lnTo>
                  <a:pt x="143823" y="56658"/>
                </a:lnTo>
                <a:lnTo>
                  <a:pt x="148801" y="59385"/>
                </a:lnTo>
                <a:lnTo>
                  <a:pt x="153780" y="61992"/>
                </a:lnTo>
                <a:lnTo>
                  <a:pt x="157810" y="66023"/>
                </a:lnTo>
                <a:lnTo>
                  <a:pt x="163974" y="76928"/>
                </a:lnTo>
                <a:lnTo>
                  <a:pt x="165515" y="83566"/>
                </a:lnTo>
                <a:lnTo>
                  <a:pt x="165486" y="99330"/>
                </a:lnTo>
                <a:lnTo>
                  <a:pt x="163914" y="105850"/>
                </a:lnTo>
                <a:lnTo>
                  <a:pt x="160614" y="111480"/>
                </a:lnTo>
                <a:lnTo>
                  <a:pt x="157632" y="116755"/>
                </a:lnTo>
                <a:lnTo>
                  <a:pt x="153543" y="120844"/>
                </a:lnTo>
                <a:lnTo>
                  <a:pt x="143349" y="126297"/>
                </a:lnTo>
                <a:lnTo>
                  <a:pt x="137896" y="127660"/>
                </a:lnTo>
                <a:lnTo>
                  <a:pt x="168852" y="127660"/>
                </a:lnTo>
                <a:lnTo>
                  <a:pt x="182050" y="91389"/>
                </a:lnTo>
                <a:lnTo>
                  <a:pt x="181643" y="84143"/>
                </a:lnTo>
                <a:lnTo>
                  <a:pt x="171204" y="57310"/>
                </a:lnTo>
                <a:lnTo>
                  <a:pt x="169169" y="55295"/>
                </a:lnTo>
                <a:close/>
              </a:path>
              <a:path w="567689" h="142239">
                <a:moveTo>
                  <a:pt x="150224" y="0"/>
                </a:moveTo>
                <a:lnTo>
                  <a:pt x="112352" y="22225"/>
                </a:lnTo>
                <a:lnTo>
                  <a:pt x="112352" y="34315"/>
                </a:lnTo>
                <a:lnTo>
                  <a:pt x="150224" y="14046"/>
                </a:lnTo>
                <a:lnTo>
                  <a:pt x="150224" y="0"/>
                </a:lnTo>
                <a:close/>
              </a:path>
              <a:path w="567689" h="142239">
                <a:moveTo>
                  <a:pt x="219503" y="42849"/>
                </a:moveTo>
                <a:lnTo>
                  <a:pt x="203324" y="42849"/>
                </a:lnTo>
                <a:lnTo>
                  <a:pt x="203324" y="140284"/>
                </a:lnTo>
                <a:lnTo>
                  <a:pt x="219503" y="140284"/>
                </a:lnTo>
                <a:lnTo>
                  <a:pt x="219503" y="87299"/>
                </a:lnTo>
                <a:lnTo>
                  <a:pt x="221204" y="74387"/>
                </a:lnTo>
                <a:lnTo>
                  <a:pt x="226304" y="65163"/>
                </a:lnTo>
                <a:lnTo>
                  <a:pt x="234805" y="59629"/>
                </a:lnTo>
                <a:lnTo>
                  <a:pt x="240971" y="58674"/>
                </a:lnTo>
                <a:lnTo>
                  <a:pt x="219503" y="58674"/>
                </a:lnTo>
                <a:lnTo>
                  <a:pt x="219503" y="42849"/>
                </a:lnTo>
                <a:close/>
              </a:path>
              <a:path w="567689" h="142239">
                <a:moveTo>
                  <a:pt x="250974" y="41071"/>
                </a:moveTo>
                <a:lnTo>
                  <a:pt x="243388" y="41071"/>
                </a:lnTo>
                <a:lnTo>
                  <a:pt x="236928" y="42612"/>
                </a:lnTo>
                <a:lnTo>
                  <a:pt x="231594" y="45694"/>
                </a:lnTo>
                <a:lnTo>
                  <a:pt x="226378" y="48776"/>
                </a:lnTo>
                <a:lnTo>
                  <a:pt x="222348" y="53102"/>
                </a:lnTo>
                <a:lnTo>
                  <a:pt x="219503" y="58674"/>
                </a:lnTo>
                <a:lnTo>
                  <a:pt x="240971" y="58674"/>
                </a:lnTo>
                <a:lnTo>
                  <a:pt x="246707" y="57785"/>
                </a:lnTo>
                <a:lnTo>
                  <a:pt x="250974" y="57785"/>
                </a:lnTo>
                <a:lnTo>
                  <a:pt x="250974" y="41071"/>
                </a:lnTo>
                <a:close/>
              </a:path>
              <a:path w="567689" h="142239">
                <a:moveTo>
                  <a:pt x="284764" y="42849"/>
                </a:moveTo>
                <a:lnTo>
                  <a:pt x="268762" y="42849"/>
                </a:lnTo>
                <a:lnTo>
                  <a:pt x="268762" y="108932"/>
                </a:lnTo>
                <a:lnTo>
                  <a:pt x="294365" y="140165"/>
                </a:lnTo>
                <a:lnTo>
                  <a:pt x="301181" y="141706"/>
                </a:lnTo>
                <a:lnTo>
                  <a:pt x="315405" y="141706"/>
                </a:lnTo>
                <a:lnTo>
                  <a:pt x="338782" y="127660"/>
                </a:lnTo>
                <a:lnTo>
                  <a:pt x="303552" y="127660"/>
                </a:lnTo>
                <a:lnTo>
                  <a:pt x="296914" y="125111"/>
                </a:lnTo>
                <a:lnTo>
                  <a:pt x="292054" y="120015"/>
                </a:lnTo>
                <a:lnTo>
                  <a:pt x="287194" y="114799"/>
                </a:lnTo>
                <a:lnTo>
                  <a:pt x="284764" y="107391"/>
                </a:lnTo>
                <a:lnTo>
                  <a:pt x="284764" y="42849"/>
                </a:lnTo>
                <a:close/>
              </a:path>
              <a:path w="567689" h="142239">
                <a:moveTo>
                  <a:pt x="356062" y="125882"/>
                </a:moveTo>
                <a:lnTo>
                  <a:pt x="339882" y="125882"/>
                </a:lnTo>
                <a:lnTo>
                  <a:pt x="339882" y="140284"/>
                </a:lnTo>
                <a:lnTo>
                  <a:pt x="356062" y="140284"/>
                </a:lnTo>
                <a:lnTo>
                  <a:pt x="356062" y="125882"/>
                </a:lnTo>
                <a:close/>
              </a:path>
              <a:path w="567689" h="142239">
                <a:moveTo>
                  <a:pt x="356062" y="42849"/>
                </a:moveTo>
                <a:lnTo>
                  <a:pt x="339882" y="42849"/>
                </a:lnTo>
                <a:lnTo>
                  <a:pt x="339882" y="106561"/>
                </a:lnTo>
                <a:lnTo>
                  <a:pt x="337393" y="114325"/>
                </a:lnTo>
                <a:lnTo>
                  <a:pt x="327436" y="124993"/>
                </a:lnTo>
                <a:lnTo>
                  <a:pt x="320621" y="127660"/>
                </a:lnTo>
                <a:lnTo>
                  <a:pt x="338782" y="127660"/>
                </a:lnTo>
                <a:lnTo>
                  <a:pt x="339882" y="125882"/>
                </a:lnTo>
                <a:lnTo>
                  <a:pt x="356062" y="125882"/>
                </a:lnTo>
                <a:lnTo>
                  <a:pt x="356062" y="42849"/>
                </a:lnTo>
                <a:close/>
              </a:path>
              <a:path w="567689" h="142239">
                <a:moveTo>
                  <a:pt x="399561" y="42849"/>
                </a:moveTo>
                <a:lnTo>
                  <a:pt x="383381" y="42849"/>
                </a:lnTo>
                <a:lnTo>
                  <a:pt x="383381" y="140284"/>
                </a:lnTo>
                <a:lnTo>
                  <a:pt x="399561" y="140284"/>
                </a:lnTo>
                <a:lnTo>
                  <a:pt x="399561" y="76216"/>
                </a:lnTo>
                <a:lnTo>
                  <a:pt x="402050" y="68453"/>
                </a:lnTo>
                <a:lnTo>
                  <a:pt x="407028" y="63119"/>
                </a:lnTo>
                <a:lnTo>
                  <a:pt x="412125" y="57785"/>
                </a:lnTo>
                <a:lnTo>
                  <a:pt x="414851" y="56718"/>
                </a:lnTo>
                <a:lnTo>
                  <a:pt x="399561" y="56718"/>
                </a:lnTo>
                <a:lnTo>
                  <a:pt x="399561" y="42849"/>
                </a:lnTo>
                <a:close/>
              </a:path>
              <a:path w="567689" h="142239">
                <a:moveTo>
                  <a:pt x="462258" y="55118"/>
                </a:moveTo>
                <a:lnTo>
                  <a:pt x="435891" y="55118"/>
                </a:lnTo>
                <a:lnTo>
                  <a:pt x="442529" y="57725"/>
                </a:lnTo>
                <a:lnTo>
                  <a:pt x="447389" y="62941"/>
                </a:lnTo>
                <a:lnTo>
                  <a:pt x="452249" y="68038"/>
                </a:lnTo>
                <a:lnTo>
                  <a:pt x="454679" y="75446"/>
                </a:lnTo>
                <a:lnTo>
                  <a:pt x="454679" y="140284"/>
                </a:lnTo>
                <a:lnTo>
                  <a:pt x="470681" y="140284"/>
                </a:lnTo>
                <a:lnTo>
                  <a:pt x="470681" y="82854"/>
                </a:lnTo>
                <a:lnTo>
                  <a:pt x="469992" y="73320"/>
                </a:lnTo>
                <a:lnTo>
                  <a:pt x="467925" y="64985"/>
                </a:lnTo>
                <a:lnTo>
                  <a:pt x="464480" y="57851"/>
                </a:lnTo>
                <a:lnTo>
                  <a:pt x="462258" y="55118"/>
                </a:lnTo>
                <a:close/>
              </a:path>
              <a:path w="567689" h="142239">
                <a:moveTo>
                  <a:pt x="430853" y="41071"/>
                </a:moveTo>
                <a:lnTo>
                  <a:pt x="424216" y="41071"/>
                </a:lnTo>
                <a:lnTo>
                  <a:pt x="418111" y="42434"/>
                </a:lnTo>
                <a:lnTo>
                  <a:pt x="412540" y="45161"/>
                </a:lnTo>
                <a:lnTo>
                  <a:pt x="407087" y="47887"/>
                </a:lnTo>
                <a:lnTo>
                  <a:pt x="402761" y="51739"/>
                </a:lnTo>
                <a:lnTo>
                  <a:pt x="399561" y="56718"/>
                </a:lnTo>
                <a:lnTo>
                  <a:pt x="414851" y="56718"/>
                </a:lnTo>
                <a:lnTo>
                  <a:pt x="418941" y="55118"/>
                </a:lnTo>
                <a:lnTo>
                  <a:pt x="462258" y="55118"/>
                </a:lnTo>
                <a:lnTo>
                  <a:pt x="459657" y="51917"/>
                </a:lnTo>
                <a:lnTo>
                  <a:pt x="453723" y="47172"/>
                </a:lnTo>
                <a:lnTo>
                  <a:pt x="446944" y="43783"/>
                </a:lnTo>
                <a:lnTo>
                  <a:pt x="439321" y="41749"/>
                </a:lnTo>
                <a:lnTo>
                  <a:pt x="430853" y="41071"/>
                </a:lnTo>
                <a:close/>
              </a:path>
              <a:path w="567689" h="142239">
                <a:moveTo>
                  <a:pt x="508489" y="111658"/>
                </a:moveTo>
                <a:lnTo>
                  <a:pt x="491776" y="111658"/>
                </a:lnTo>
                <a:lnTo>
                  <a:pt x="492132" y="117585"/>
                </a:lnTo>
                <a:lnTo>
                  <a:pt x="524136" y="141884"/>
                </a:lnTo>
                <a:lnTo>
                  <a:pt x="538597" y="141884"/>
                </a:lnTo>
                <a:lnTo>
                  <a:pt x="562718" y="128193"/>
                </a:lnTo>
                <a:lnTo>
                  <a:pt x="524788" y="128193"/>
                </a:lnTo>
                <a:lnTo>
                  <a:pt x="519394" y="126652"/>
                </a:lnTo>
                <a:lnTo>
                  <a:pt x="515246" y="123571"/>
                </a:lnTo>
                <a:lnTo>
                  <a:pt x="511216" y="120489"/>
                </a:lnTo>
                <a:lnTo>
                  <a:pt x="508964" y="116518"/>
                </a:lnTo>
                <a:lnTo>
                  <a:pt x="508489" y="111658"/>
                </a:lnTo>
                <a:close/>
              </a:path>
              <a:path w="567689" h="142239">
                <a:moveTo>
                  <a:pt x="529470" y="41249"/>
                </a:moveTo>
                <a:lnTo>
                  <a:pt x="522476" y="41249"/>
                </a:lnTo>
                <a:lnTo>
                  <a:pt x="516253" y="42494"/>
                </a:lnTo>
                <a:lnTo>
                  <a:pt x="510801" y="44983"/>
                </a:lnTo>
                <a:lnTo>
                  <a:pt x="505348" y="47354"/>
                </a:lnTo>
                <a:lnTo>
                  <a:pt x="501140" y="50613"/>
                </a:lnTo>
                <a:lnTo>
                  <a:pt x="495214" y="58911"/>
                </a:lnTo>
                <a:lnTo>
                  <a:pt x="493732" y="63474"/>
                </a:lnTo>
                <a:lnTo>
                  <a:pt x="493732" y="74735"/>
                </a:lnTo>
                <a:lnTo>
                  <a:pt x="535989" y="100160"/>
                </a:lnTo>
                <a:lnTo>
                  <a:pt x="541857" y="102235"/>
                </a:lnTo>
                <a:lnTo>
                  <a:pt x="545650" y="104368"/>
                </a:lnTo>
                <a:lnTo>
                  <a:pt x="549443" y="106383"/>
                </a:lnTo>
                <a:lnTo>
                  <a:pt x="551339" y="109524"/>
                </a:lnTo>
                <a:lnTo>
                  <a:pt x="551339" y="117940"/>
                </a:lnTo>
                <a:lnTo>
                  <a:pt x="549561" y="121378"/>
                </a:lnTo>
                <a:lnTo>
                  <a:pt x="542449" y="126830"/>
                </a:lnTo>
                <a:lnTo>
                  <a:pt x="537589" y="128193"/>
                </a:lnTo>
                <a:lnTo>
                  <a:pt x="562718" y="128193"/>
                </a:lnTo>
                <a:lnTo>
                  <a:pt x="565682" y="123926"/>
                </a:lnTo>
                <a:lnTo>
                  <a:pt x="567163" y="119126"/>
                </a:lnTo>
                <a:lnTo>
                  <a:pt x="567045" y="107865"/>
                </a:lnTo>
                <a:lnTo>
                  <a:pt x="565385" y="103064"/>
                </a:lnTo>
                <a:lnTo>
                  <a:pt x="562185" y="99390"/>
                </a:lnTo>
                <a:lnTo>
                  <a:pt x="559103" y="95715"/>
                </a:lnTo>
                <a:lnTo>
                  <a:pt x="555369" y="92989"/>
                </a:lnTo>
                <a:lnTo>
                  <a:pt x="550984" y="91211"/>
                </a:lnTo>
                <a:lnTo>
                  <a:pt x="546598" y="89314"/>
                </a:lnTo>
                <a:lnTo>
                  <a:pt x="540908" y="87418"/>
                </a:lnTo>
                <a:lnTo>
                  <a:pt x="528344" y="83980"/>
                </a:lnTo>
                <a:lnTo>
                  <a:pt x="523958" y="82617"/>
                </a:lnTo>
                <a:lnTo>
                  <a:pt x="509912" y="64422"/>
                </a:lnTo>
                <a:lnTo>
                  <a:pt x="511631" y="61163"/>
                </a:lnTo>
                <a:lnTo>
                  <a:pt x="518505" y="56184"/>
                </a:lnTo>
                <a:lnTo>
                  <a:pt x="523128" y="54940"/>
                </a:lnTo>
                <a:lnTo>
                  <a:pt x="562273" y="54940"/>
                </a:lnTo>
                <a:lnTo>
                  <a:pt x="555606" y="49428"/>
                </a:lnTo>
                <a:lnTo>
                  <a:pt x="550239" y="45850"/>
                </a:lnTo>
                <a:lnTo>
                  <a:pt x="544094" y="43294"/>
                </a:lnTo>
                <a:lnTo>
                  <a:pt x="537171" y="41760"/>
                </a:lnTo>
                <a:lnTo>
                  <a:pt x="529470" y="41249"/>
                </a:lnTo>
                <a:close/>
              </a:path>
              <a:path w="567689" h="142239">
                <a:moveTo>
                  <a:pt x="562273" y="54940"/>
                </a:moveTo>
                <a:lnTo>
                  <a:pt x="535219" y="54940"/>
                </a:lnTo>
                <a:lnTo>
                  <a:pt x="540197" y="56481"/>
                </a:lnTo>
                <a:lnTo>
                  <a:pt x="543872" y="59563"/>
                </a:lnTo>
                <a:lnTo>
                  <a:pt x="547665" y="62644"/>
                </a:lnTo>
                <a:lnTo>
                  <a:pt x="549739" y="66734"/>
                </a:lnTo>
                <a:lnTo>
                  <a:pt x="550095" y="71831"/>
                </a:lnTo>
                <a:lnTo>
                  <a:pt x="566274" y="71831"/>
                </a:lnTo>
                <a:lnTo>
                  <a:pt x="565800" y="62348"/>
                </a:lnTo>
                <a:lnTo>
                  <a:pt x="562273" y="54940"/>
                </a:lnTo>
                <a:close/>
              </a:path>
            </a:pathLst>
          </a:custGeom>
          <a:solidFill>
            <a:srgbClr val="686868"/>
          </a:solidFill>
        </p:spPr>
        <p:txBody>
          <a:bodyPr wrap="square" lIns="0" tIns="0" rIns="0" bIns="0" rtlCol="0"/>
          <a:lstStyle/>
          <a:p>
            <a:endParaRPr sz="1154"/>
          </a:p>
        </p:txBody>
      </p:sp>
      <p:sp>
        <p:nvSpPr>
          <p:cNvPr id="18" name="object 18"/>
          <p:cNvSpPr/>
          <p:nvPr/>
        </p:nvSpPr>
        <p:spPr>
          <a:xfrm>
            <a:off x="4679619" y="3552118"/>
            <a:ext cx="385253" cy="81856"/>
          </a:xfrm>
          <a:custGeom>
            <a:avLst/>
            <a:gdLst/>
            <a:ahLst/>
            <a:cxnLst/>
            <a:rect l="l" t="t" r="r" b="b"/>
            <a:pathLst>
              <a:path w="600710" h="127635">
                <a:moveTo>
                  <a:pt x="61874" y="0"/>
                </a:moveTo>
                <a:lnTo>
                  <a:pt x="23747" y="12668"/>
                </a:lnTo>
                <a:lnTo>
                  <a:pt x="2044" y="46272"/>
                </a:lnTo>
                <a:lnTo>
                  <a:pt x="0" y="63474"/>
                </a:lnTo>
                <a:lnTo>
                  <a:pt x="511" y="72309"/>
                </a:lnTo>
                <a:lnTo>
                  <a:pt x="17824" y="108858"/>
                </a:lnTo>
                <a:lnTo>
                  <a:pt x="53440" y="126093"/>
                </a:lnTo>
                <a:lnTo>
                  <a:pt x="61874" y="126593"/>
                </a:lnTo>
                <a:lnTo>
                  <a:pt x="71686" y="125993"/>
                </a:lnTo>
                <a:lnTo>
                  <a:pt x="80854" y="124193"/>
                </a:lnTo>
                <a:lnTo>
                  <a:pt x="89377" y="121192"/>
                </a:lnTo>
                <a:lnTo>
                  <a:pt x="97256" y="116992"/>
                </a:lnTo>
                <a:lnTo>
                  <a:pt x="103067" y="112547"/>
                </a:lnTo>
                <a:lnTo>
                  <a:pt x="53221" y="112547"/>
                </a:lnTo>
                <a:lnTo>
                  <a:pt x="45457" y="110532"/>
                </a:lnTo>
                <a:lnTo>
                  <a:pt x="18002" y="77343"/>
                </a:lnTo>
                <a:lnTo>
                  <a:pt x="16535" y="63474"/>
                </a:lnTo>
                <a:lnTo>
                  <a:pt x="16902" y="56251"/>
                </a:lnTo>
                <a:lnTo>
                  <a:pt x="45457" y="16239"/>
                </a:lnTo>
                <a:lnTo>
                  <a:pt x="53221" y="14224"/>
                </a:lnTo>
                <a:lnTo>
                  <a:pt x="103055" y="14224"/>
                </a:lnTo>
                <a:lnTo>
                  <a:pt x="97256" y="9779"/>
                </a:lnTo>
                <a:lnTo>
                  <a:pt x="89377" y="5500"/>
                </a:lnTo>
                <a:lnTo>
                  <a:pt x="80854" y="2444"/>
                </a:lnTo>
                <a:lnTo>
                  <a:pt x="71686" y="611"/>
                </a:lnTo>
                <a:lnTo>
                  <a:pt x="61874" y="0"/>
                </a:lnTo>
                <a:close/>
              </a:path>
              <a:path w="600710" h="127635">
                <a:moveTo>
                  <a:pt x="119303" y="89433"/>
                </a:moveTo>
                <a:lnTo>
                  <a:pt x="99923" y="89433"/>
                </a:lnTo>
                <a:lnTo>
                  <a:pt x="96486" y="96901"/>
                </a:lnTo>
                <a:lnTo>
                  <a:pt x="91507" y="102649"/>
                </a:lnTo>
                <a:lnTo>
                  <a:pt x="78587" y="110591"/>
                </a:lnTo>
                <a:lnTo>
                  <a:pt x="70882" y="112547"/>
                </a:lnTo>
                <a:lnTo>
                  <a:pt x="103067" y="112547"/>
                </a:lnTo>
                <a:lnTo>
                  <a:pt x="104301" y="111602"/>
                </a:lnTo>
                <a:lnTo>
                  <a:pt x="110324" y="105213"/>
                </a:lnTo>
                <a:lnTo>
                  <a:pt x="115325" y="97823"/>
                </a:lnTo>
                <a:lnTo>
                  <a:pt x="119303" y="89433"/>
                </a:lnTo>
                <a:close/>
              </a:path>
              <a:path w="600710" h="127635">
                <a:moveTo>
                  <a:pt x="103055" y="14224"/>
                </a:moveTo>
                <a:lnTo>
                  <a:pt x="70882" y="14224"/>
                </a:lnTo>
                <a:lnTo>
                  <a:pt x="78587" y="16239"/>
                </a:lnTo>
                <a:lnTo>
                  <a:pt x="84988" y="20269"/>
                </a:lnTo>
                <a:lnTo>
                  <a:pt x="91507" y="24299"/>
                </a:lnTo>
                <a:lnTo>
                  <a:pt x="96486" y="30048"/>
                </a:lnTo>
                <a:lnTo>
                  <a:pt x="99923" y="37515"/>
                </a:lnTo>
                <a:lnTo>
                  <a:pt x="119303" y="37515"/>
                </a:lnTo>
                <a:lnTo>
                  <a:pt x="115325" y="29048"/>
                </a:lnTo>
                <a:lnTo>
                  <a:pt x="110324" y="21602"/>
                </a:lnTo>
                <a:lnTo>
                  <a:pt x="104301" y="15179"/>
                </a:lnTo>
                <a:lnTo>
                  <a:pt x="103055" y="14224"/>
                </a:lnTo>
                <a:close/>
              </a:path>
              <a:path w="600710" h="127635">
                <a:moveTo>
                  <a:pt x="158501" y="28092"/>
                </a:moveTo>
                <a:lnTo>
                  <a:pt x="142499" y="28092"/>
                </a:lnTo>
                <a:lnTo>
                  <a:pt x="142499" y="94174"/>
                </a:lnTo>
                <a:lnTo>
                  <a:pt x="168102" y="125408"/>
                </a:lnTo>
                <a:lnTo>
                  <a:pt x="174918" y="126949"/>
                </a:lnTo>
                <a:lnTo>
                  <a:pt x="189142" y="126949"/>
                </a:lnTo>
                <a:lnTo>
                  <a:pt x="212519" y="112903"/>
                </a:lnTo>
                <a:lnTo>
                  <a:pt x="177289" y="112903"/>
                </a:lnTo>
                <a:lnTo>
                  <a:pt x="170651" y="110354"/>
                </a:lnTo>
                <a:lnTo>
                  <a:pt x="165791" y="105257"/>
                </a:lnTo>
                <a:lnTo>
                  <a:pt x="160931" y="100042"/>
                </a:lnTo>
                <a:lnTo>
                  <a:pt x="158501" y="92633"/>
                </a:lnTo>
                <a:lnTo>
                  <a:pt x="158501" y="28092"/>
                </a:lnTo>
                <a:close/>
              </a:path>
              <a:path w="600710" h="127635">
                <a:moveTo>
                  <a:pt x="229799" y="111125"/>
                </a:moveTo>
                <a:lnTo>
                  <a:pt x="213619" y="111125"/>
                </a:lnTo>
                <a:lnTo>
                  <a:pt x="213619" y="125526"/>
                </a:lnTo>
                <a:lnTo>
                  <a:pt x="229799" y="125526"/>
                </a:lnTo>
                <a:lnTo>
                  <a:pt x="229799" y="111125"/>
                </a:lnTo>
                <a:close/>
              </a:path>
              <a:path w="600710" h="127635">
                <a:moveTo>
                  <a:pt x="229799" y="28092"/>
                </a:moveTo>
                <a:lnTo>
                  <a:pt x="213619" y="28092"/>
                </a:lnTo>
                <a:lnTo>
                  <a:pt x="213619" y="91804"/>
                </a:lnTo>
                <a:lnTo>
                  <a:pt x="211130" y="99568"/>
                </a:lnTo>
                <a:lnTo>
                  <a:pt x="201173" y="110236"/>
                </a:lnTo>
                <a:lnTo>
                  <a:pt x="194358" y="112903"/>
                </a:lnTo>
                <a:lnTo>
                  <a:pt x="212519" y="112903"/>
                </a:lnTo>
                <a:lnTo>
                  <a:pt x="213619" y="111125"/>
                </a:lnTo>
                <a:lnTo>
                  <a:pt x="229799" y="111125"/>
                </a:lnTo>
                <a:lnTo>
                  <a:pt x="229799" y="28092"/>
                </a:lnTo>
                <a:close/>
              </a:path>
              <a:path w="600710" h="127635">
                <a:moveTo>
                  <a:pt x="273298" y="28092"/>
                </a:moveTo>
                <a:lnTo>
                  <a:pt x="257118" y="28092"/>
                </a:lnTo>
                <a:lnTo>
                  <a:pt x="257118" y="125526"/>
                </a:lnTo>
                <a:lnTo>
                  <a:pt x="273298" y="125526"/>
                </a:lnTo>
                <a:lnTo>
                  <a:pt x="273298" y="72542"/>
                </a:lnTo>
                <a:lnTo>
                  <a:pt x="274998" y="59629"/>
                </a:lnTo>
                <a:lnTo>
                  <a:pt x="280098" y="50406"/>
                </a:lnTo>
                <a:lnTo>
                  <a:pt x="288599" y="44872"/>
                </a:lnTo>
                <a:lnTo>
                  <a:pt x="294765" y="43916"/>
                </a:lnTo>
                <a:lnTo>
                  <a:pt x="273298" y="43916"/>
                </a:lnTo>
                <a:lnTo>
                  <a:pt x="273298" y="28092"/>
                </a:lnTo>
                <a:close/>
              </a:path>
              <a:path w="600710" h="127635">
                <a:moveTo>
                  <a:pt x="304768" y="26314"/>
                </a:moveTo>
                <a:lnTo>
                  <a:pt x="297182" y="26314"/>
                </a:lnTo>
                <a:lnTo>
                  <a:pt x="290722" y="27855"/>
                </a:lnTo>
                <a:lnTo>
                  <a:pt x="285388" y="30937"/>
                </a:lnTo>
                <a:lnTo>
                  <a:pt x="280172" y="34019"/>
                </a:lnTo>
                <a:lnTo>
                  <a:pt x="276142" y="38345"/>
                </a:lnTo>
                <a:lnTo>
                  <a:pt x="273298" y="43916"/>
                </a:lnTo>
                <a:lnTo>
                  <a:pt x="294765" y="43916"/>
                </a:lnTo>
                <a:lnTo>
                  <a:pt x="300501" y="43027"/>
                </a:lnTo>
                <a:lnTo>
                  <a:pt x="304768" y="43027"/>
                </a:lnTo>
                <a:lnTo>
                  <a:pt x="304768" y="26314"/>
                </a:lnTo>
                <a:close/>
              </a:path>
              <a:path w="600710" h="127635">
                <a:moveTo>
                  <a:pt x="334825" y="96901"/>
                </a:moveTo>
                <a:lnTo>
                  <a:pt x="318111" y="96901"/>
                </a:lnTo>
                <a:lnTo>
                  <a:pt x="318467" y="102827"/>
                </a:lnTo>
                <a:lnTo>
                  <a:pt x="350471" y="127127"/>
                </a:lnTo>
                <a:lnTo>
                  <a:pt x="364932" y="127127"/>
                </a:lnTo>
                <a:lnTo>
                  <a:pt x="389054" y="113436"/>
                </a:lnTo>
                <a:lnTo>
                  <a:pt x="351123" y="113436"/>
                </a:lnTo>
                <a:lnTo>
                  <a:pt x="345730" y="111895"/>
                </a:lnTo>
                <a:lnTo>
                  <a:pt x="341581" y="108813"/>
                </a:lnTo>
                <a:lnTo>
                  <a:pt x="337551" y="105731"/>
                </a:lnTo>
                <a:lnTo>
                  <a:pt x="335299" y="101760"/>
                </a:lnTo>
                <a:lnTo>
                  <a:pt x="334825" y="96901"/>
                </a:lnTo>
                <a:close/>
              </a:path>
              <a:path w="600710" h="127635">
                <a:moveTo>
                  <a:pt x="355805" y="26492"/>
                </a:moveTo>
                <a:lnTo>
                  <a:pt x="348812" y="26492"/>
                </a:lnTo>
                <a:lnTo>
                  <a:pt x="342589" y="27736"/>
                </a:lnTo>
                <a:lnTo>
                  <a:pt x="337136" y="30226"/>
                </a:lnTo>
                <a:lnTo>
                  <a:pt x="331684" y="32596"/>
                </a:lnTo>
                <a:lnTo>
                  <a:pt x="327476" y="35856"/>
                </a:lnTo>
                <a:lnTo>
                  <a:pt x="321549" y="44153"/>
                </a:lnTo>
                <a:lnTo>
                  <a:pt x="320067" y="48717"/>
                </a:lnTo>
                <a:lnTo>
                  <a:pt x="320067" y="59977"/>
                </a:lnTo>
                <a:lnTo>
                  <a:pt x="362324" y="85403"/>
                </a:lnTo>
                <a:lnTo>
                  <a:pt x="368192" y="87477"/>
                </a:lnTo>
                <a:lnTo>
                  <a:pt x="371985" y="89611"/>
                </a:lnTo>
                <a:lnTo>
                  <a:pt x="375778" y="91626"/>
                </a:lnTo>
                <a:lnTo>
                  <a:pt x="377674" y="94767"/>
                </a:lnTo>
                <a:lnTo>
                  <a:pt x="377674" y="103183"/>
                </a:lnTo>
                <a:lnTo>
                  <a:pt x="375896" y="106620"/>
                </a:lnTo>
                <a:lnTo>
                  <a:pt x="368784" y="112073"/>
                </a:lnTo>
                <a:lnTo>
                  <a:pt x="363925" y="113436"/>
                </a:lnTo>
                <a:lnTo>
                  <a:pt x="389054" y="113436"/>
                </a:lnTo>
                <a:lnTo>
                  <a:pt x="392017" y="109169"/>
                </a:lnTo>
                <a:lnTo>
                  <a:pt x="393499" y="104368"/>
                </a:lnTo>
                <a:lnTo>
                  <a:pt x="393380" y="93107"/>
                </a:lnTo>
                <a:lnTo>
                  <a:pt x="391721" y="88307"/>
                </a:lnTo>
                <a:lnTo>
                  <a:pt x="388520" y="84632"/>
                </a:lnTo>
                <a:lnTo>
                  <a:pt x="385438" y="80958"/>
                </a:lnTo>
                <a:lnTo>
                  <a:pt x="381705" y="78232"/>
                </a:lnTo>
                <a:lnTo>
                  <a:pt x="377319" y="76454"/>
                </a:lnTo>
                <a:lnTo>
                  <a:pt x="372933" y="74557"/>
                </a:lnTo>
                <a:lnTo>
                  <a:pt x="367244" y="72660"/>
                </a:lnTo>
                <a:lnTo>
                  <a:pt x="354679" y="69223"/>
                </a:lnTo>
                <a:lnTo>
                  <a:pt x="350293" y="67860"/>
                </a:lnTo>
                <a:lnTo>
                  <a:pt x="336247" y="49665"/>
                </a:lnTo>
                <a:lnTo>
                  <a:pt x="337966" y="46405"/>
                </a:lnTo>
                <a:lnTo>
                  <a:pt x="344841" y="41427"/>
                </a:lnTo>
                <a:lnTo>
                  <a:pt x="349464" y="40182"/>
                </a:lnTo>
                <a:lnTo>
                  <a:pt x="388608" y="40182"/>
                </a:lnTo>
                <a:lnTo>
                  <a:pt x="381942" y="34671"/>
                </a:lnTo>
                <a:lnTo>
                  <a:pt x="376574" y="31092"/>
                </a:lnTo>
                <a:lnTo>
                  <a:pt x="370429" y="28536"/>
                </a:lnTo>
                <a:lnTo>
                  <a:pt x="363506" y="27003"/>
                </a:lnTo>
                <a:lnTo>
                  <a:pt x="355805" y="26492"/>
                </a:lnTo>
                <a:close/>
              </a:path>
              <a:path w="600710" h="127635">
                <a:moveTo>
                  <a:pt x="388608" y="40182"/>
                </a:moveTo>
                <a:lnTo>
                  <a:pt x="361554" y="40182"/>
                </a:lnTo>
                <a:lnTo>
                  <a:pt x="366532" y="41723"/>
                </a:lnTo>
                <a:lnTo>
                  <a:pt x="370207" y="44805"/>
                </a:lnTo>
                <a:lnTo>
                  <a:pt x="374000" y="47887"/>
                </a:lnTo>
                <a:lnTo>
                  <a:pt x="376074" y="51976"/>
                </a:lnTo>
                <a:lnTo>
                  <a:pt x="376430" y="57073"/>
                </a:lnTo>
                <a:lnTo>
                  <a:pt x="392610" y="57073"/>
                </a:lnTo>
                <a:lnTo>
                  <a:pt x="392136" y="47591"/>
                </a:lnTo>
                <a:lnTo>
                  <a:pt x="388608" y="40182"/>
                </a:lnTo>
                <a:close/>
              </a:path>
              <a:path w="600710" h="127635">
                <a:moveTo>
                  <a:pt x="459544" y="26492"/>
                </a:moveTo>
                <a:lnTo>
                  <a:pt x="421080" y="42612"/>
                </a:lnTo>
                <a:lnTo>
                  <a:pt x="410294" y="76631"/>
                </a:lnTo>
                <a:lnTo>
                  <a:pt x="410683" y="83966"/>
                </a:lnTo>
                <a:lnTo>
                  <a:pt x="433941" y="120904"/>
                </a:lnTo>
                <a:lnTo>
                  <a:pt x="458833" y="127127"/>
                </a:lnTo>
                <a:lnTo>
                  <a:pt x="465612" y="126738"/>
                </a:lnTo>
                <a:lnTo>
                  <a:pt x="495597" y="112903"/>
                </a:lnTo>
                <a:lnTo>
                  <a:pt x="453025" y="112903"/>
                </a:lnTo>
                <a:lnTo>
                  <a:pt x="447691" y="111599"/>
                </a:lnTo>
                <a:lnTo>
                  <a:pt x="426829" y="84573"/>
                </a:lnTo>
                <a:lnTo>
                  <a:pt x="426829" y="68808"/>
                </a:lnTo>
                <a:lnTo>
                  <a:pt x="428311" y="62170"/>
                </a:lnTo>
                <a:lnTo>
                  <a:pt x="434238" y="51265"/>
                </a:lnTo>
                <a:lnTo>
                  <a:pt x="438149" y="47235"/>
                </a:lnTo>
                <a:lnTo>
                  <a:pt x="443009" y="44627"/>
                </a:lnTo>
                <a:lnTo>
                  <a:pt x="447987" y="41901"/>
                </a:lnTo>
                <a:lnTo>
                  <a:pt x="453440" y="40538"/>
                </a:lnTo>
                <a:lnTo>
                  <a:pt x="495914" y="40538"/>
                </a:lnTo>
                <a:lnTo>
                  <a:pt x="492082" y="36745"/>
                </a:lnTo>
                <a:lnTo>
                  <a:pt x="484614" y="32715"/>
                </a:lnTo>
                <a:lnTo>
                  <a:pt x="478847" y="29992"/>
                </a:lnTo>
                <a:lnTo>
                  <a:pt x="472746" y="28047"/>
                </a:lnTo>
                <a:lnTo>
                  <a:pt x="466312" y="26881"/>
                </a:lnTo>
                <a:lnTo>
                  <a:pt x="459544" y="26492"/>
                </a:lnTo>
                <a:close/>
              </a:path>
              <a:path w="600710" h="127635">
                <a:moveTo>
                  <a:pt x="495914" y="40538"/>
                </a:moveTo>
                <a:lnTo>
                  <a:pt x="465175" y="40538"/>
                </a:lnTo>
                <a:lnTo>
                  <a:pt x="470568" y="41901"/>
                </a:lnTo>
                <a:lnTo>
                  <a:pt x="475546" y="44627"/>
                </a:lnTo>
                <a:lnTo>
                  <a:pt x="480525" y="47235"/>
                </a:lnTo>
                <a:lnTo>
                  <a:pt x="484555" y="51265"/>
                </a:lnTo>
                <a:lnTo>
                  <a:pt x="490719" y="62170"/>
                </a:lnTo>
                <a:lnTo>
                  <a:pt x="492260" y="68808"/>
                </a:lnTo>
                <a:lnTo>
                  <a:pt x="492231" y="84573"/>
                </a:lnTo>
                <a:lnTo>
                  <a:pt x="490659" y="91092"/>
                </a:lnTo>
                <a:lnTo>
                  <a:pt x="487359" y="96723"/>
                </a:lnTo>
                <a:lnTo>
                  <a:pt x="484377" y="101997"/>
                </a:lnTo>
                <a:lnTo>
                  <a:pt x="480288" y="106087"/>
                </a:lnTo>
                <a:lnTo>
                  <a:pt x="470094" y="111539"/>
                </a:lnTo>
                <a:lnTo>
                  <a:pt x="464641" y="112903"/>
                </a:lnTo>
                <a:lnTo>
                  <a:pt x="495597" y="112903"/>
                </a:lnTo>
                <a:lnTo>
                  <a:pt x="508795" y="76631"/>
                </a:lnTo>
                <a:lnTo>
                  <a:pt x="508388" y="69386"/>
                </a:lnTo>
                <a:lnTo>
                  <a:pt x="497949" y="42553"/>
                </a:lnTo>
                <a:lnTo>
                  <a:pt x="495914" y="40538"/>
                </a:lnTo>
                <a:close/>
              </a:path>
              <a:path w="600710" h="127635">
                <a:moveTo>
                  <a:pt x="541448" y="96901"/>
                </a:moveTo>
                <a:lnTo>
                  <a:pt x="524735" y="96901"/>
                </a:lnTo>
                <a:lnTo>
                  <a:pt x="525090" y="102827"/>
                </a:lnTo>
                <a:lnTo>
                  <a:pt x="557094" y="127127"/>
                </a:lnTo>
                <a:lnTo>
                  <a:pt x="571555" y="127127"/>
                </a:lnTo>
                <a:lnTo>
                  <a:pt x="595677" y="113436"/>
                </a:lnTo>
                <a:lnTo>
                  <a:pt x="557746" y="113436"/>
                </a:lnTo>
                <a:lnTo>
                  <a:pt x="552353" y="111895"/>
                </a:lnTo>
                <a:lnTo>
                  <a:pt x="548204" y="108813"/>
                </a:lnTo>
                <a:lnTo>
                  <a:pt x="544174" y="105731"/>
                </a:lnTo>
                <a:lnTo>
                  <a:pt x="541922" y="101760"/>
                </a:lnTo>
                <a:lnTo>
                  <a:pt x="541448" y="96901"/>
                </a:lnTo>
                <a:close/>
              </a:path>
              <a:path w="600710" h="127635">
                <a:moveTo>
                  <a:pt x="562428" y="26492"/>
                </a:moveTo>
                <a:lnTo>
                  <a:pt x="555435" y="26492"/>
                </a:lnTo>
                <a:lnTo>
                  <a:pt x="549212" y="27736"/>
                </a:lnTo>
                <a:lnTo>
                  <a:pt x="543759" y="30226"/>
                </a:lnTo>
                <a:lnTo>
                  <a:pt x="538307" y="32596"/>
                </a:lnTo>
                <a:lnTo>
                  <a:pt x="534099" y="35856"/>
                </a:lnTo>
                <a:lnTo>
                  <a:pt x="528172" y="44153"/>
                </a:lnTo>
                <a:lnTo>
                  <a:pt x="526690" y="48717"/>
                </a:lnTo>
                <a:lnTo>
                  <a:pt x="526690" y="59977"/>
                </a:lnTo>
                <a:lnTo>
                  <a:pt x="568947" y="85403"/>
                </a:lnTo>
                <a:lnTo>
                  <a:pt x="574815" y="87477"/>
                </a:lnTo>
                <a:lnTo>
                  <a:pt x="578608" y="89611"/>
                </a:lnTo>
                <a:lnTo>
                  <a:pt x="582401" y="91626"/>
                </a:lnTo>
                <a:lnTo>
                  <a:pt x="584298" y="94767"/>
                </a:lnTo>
                <a:lnTo>
                  <a:pt x="584298" y="103183"/>
                </a:lnTo>
                <a:lnTo>
                  <a:pt x="582520" y="106620"/>
                </a:lnTo>
                <a:lnTo>
                  <a:pt x="575408" y="112073"/>
                </a:lnTo>
                <a:lnTo>
                  <a:pt x="570548" y="113436"/>
                </a:lnTo>
                <a:lnTo>
                  <a:pt x="595677" y="113436"/>
                </a:lnTo>
                <a:lnTo>
                  <a:pt x="598640" y="109169"/>
                </a:lnTo>
                <a:lnTo>
                  <a:pt x="600122" y="104368"/>
                </a:lnTo>
                <a:lnTo>
                  <a:pt x="600003" y="93107"/>
                </a:lnTo>
                <a:lnTo>
                  <a:pt x="598344" y="88307"/>
                </a:lnTo>
                <a:lnTo>
                  <a:pt x="595143" y="84632"/>
                </a:lnTo>
                <a:lnTo>
                  <a:pt x="592061" y="80958"/>
                </a:lnTo>
                <a:lnTo>
                  <a:pt x="588328" y="78232"/>
                </a:lnTo>
                <a:lnTo>
                  <a:pt x="583942" y="76454"/>
                </a:lnTo>
                <a:lnTo>
                  <a:pt x="579556" y="74557"/>
                </a:lnTo>
                <a:lnTo>
                  <a:pt x="573867" y="72660"/>
                </a:lnTo>
                <a:lnTo>
                  <a:pt x="561302" y="69223"/>
                </a:lnTo>
                <a:lnTo>
                  <a:pt x="556916" y="67860"/>
                </a:lnTo>
                <a:lnTo>
                  <a:pt x="542870" y="49665"/>
                </a:lnTo>
                <a:lnTo>
                  <a:pt x="544589" y="46405"/>
                </a:lnTo>
                <a:lnTo>
                  <a:pt x="551464" y="41427"/>
                </a:lnTo>
                <a:lnTo>
                  <a:pt x="556087" y="40182"/>
                </a:lnTo>
                <a:lnTo>
                  <a:pt x="595231" y="40182"/>
                </a:lnTo>
                <a:lnTo>
                  <a:pt x="588565" y="34671"/>
                </a:lnTo>
                <a:lnTo>
                  <a:pt x="583197" y="31092"/>
                </a:lnTo>
                <a:lnTo>
                  <a:pt x="577052" y="28536"/>
                </a:lnTo>
                <a:lnTo>
                  <a:pt x="570129" y="27003"/>
                </a:lnTo>
                <a:lnTo>
                  <a:pt x="562428" y="26492"/>
                </a:lnTo>
                <a:close/>
              </a:path>
              <a:path w="600710" h="127635">
                <a:moveTo>
                  <a:pt x="595231" y="40182"/>
                </a:moveTo>
                <a:lnTo>
                  <a:pt x="568177" y="40182"/>
                </a:lnTo>
                <a:lnTo>
                  <a:pt x="573155" y="41723"/>
                </a:lnTo>
                <a:lnTo>
                  <a:pt x="576830" y="44805"/>
                </a:lnTo>
                <a:lnTo>
                  <a:pt x="580623" y="47887"/>
                </a:lnTo>
                <a:lnTo>
                  <a:pt x="582697" y="51976"/>
                </a:lnTo>
                <a:lnTo>
                  <a:pt x="583053" y="57073"/>
                </a:lnTo>
                <a:lnTo>
                  <a:pt x="599233" y="57073"/>
                </a:lnTo>
                <a:lnTo>
                  <a:pt x="598759" y="47591"/>
                </a:lnTo>
                <a:lnTo>
                  <a:pt x="595231" y="40182"/>
                </a:lnTo>
                <a:close/>
              </a:path>
            </a:pathLst>
          </a:custGeom>
          <a:solidFill>
            <a:srgbClr val="686868"/>
          </a:solidFill>
        </p:spPr>
        <p:txBody>
          <a:bodyPr wrap="square" lIns="0" tIns="0" rIns="0" bIns="0" rtlCol="0"/>
          <a:lstStyle/>
          <a:p>
            <a:endParaRPr sz="1154"/>
          </a:p>
        </p:txBody>
      </p:sp>
      <p:sp>
        <p:nvSpPr>
          <p:cNvPr id="19" name="object 19"/>
          <p:cNvSpPr/>
          <p:nvPr/>
        </p:nvSpPr>
        <p:spPr>
          <a:xfrm>
            <a:off x="4683496" y="3741324"/>
            <a:ext cx="379959" cy="87965"/>
          </a:xfrm>
          <a:custGeom>
            <a:avLst/>
            <a:gdLst/>
            <a:ahLst/>
            <a:cxnLst/>
            <a:rect l="l" t="t" r="r" b="b"/>
            <a:pathLst>
              <a:path w="592455" h="137160">
                <a:moveTo>
                  <a:pt x="16179" y="11379"/>
                </a:moveTo>
                <a:lnTo>
                  <a:pt x="0" y="11379"/>
                </a:lnTo>
                <a:lnTo>
                  <a:pt x="0" y="135305"/>
                </a:lnTo>
                <a:lnTo>
                  <a:pt x="16179" y="135305"/>
                </a:lnTo>
                <a:lnTo>
                  <a:pt x="16179" y="79120"/>
                </a:lnTo>
                <a:lnTo>
                  <a:pt x="95478" y="79120"/>
                </a:lnTo>
                <a:lnTo>
                  <a:pt x="95478" y="65785"/>
                </a:lnTo>
                <a:lnTo>
                  <a:pt x="16179" y="65785"/>
                </a:lnTo>
                <a:lnTo>
                  <a:pt x="16179" y="11379"/>
                </a:lnTo>
                <a:close/>
              </a:path>
              <a:path w="592455" h="137160">
                <a:moveTo>
                  <a:pt x="95478" y="79120"/>
                </a:moveTo>
                <a:lnTo>
                  <a:pt x="79298" y="79120"/>
                </a:lnTo>
                <a:lnTo>
                  <a:pt x="79298" y="135305"/>
                </a:lnTo>
                <a:lnTo>
                  <a:pt x="95478" y="135305"/>
                </a:lnTo>
                <a:lnTo>
                  <a:pt x="95478" y="79120"/>
                </a:lnTo>
                <a:close/>
              </a:path>
              <a:path w="592455" h="137160">
                <a:moveTo>
                  <a:pt x="95478" y="11379"/>
                </a:moveTo>
                <a:lnTo>
                  <a:pt x="79298" y="11379"/>
                </a:lnTo>
                <a:lnTo>
                  <a:pt x="79298" y="65785"/>
                </a:lnTo>
                <a:lnTo>
                  <a:pt x="95478" y="65785"/>
                </a:lnTo>
                <a:lnTo>
                  <a:pt x="95478" y="11379"/>
                </a:lnTo>
                <a:close/>
              </a:path>
              <a:path w="592455" h="137160">
                <a:moveTo>
                  <a:pt x="166311" y="36271"/>
                </a:moveTo>
                <a:lnTo>
                  <a:pt x="127846" y="52391"/>
                </a:lnTo>
                <a:lnTo>
                  <a:pt x="117060" y="86410"/>
                </a:lnTo>
                <a:lnTo>
                  <a:pt x="117449" y="93745"/>
                </a:lnTo>
                <a:lnTo>
                  <a:pt x="140707" y="130682"/>
                </a:lnTo>
                <a:lnTo>
                  <a:pt x="165599" y="136906"/>
                </a:lnTo>
                <a:lnTo>
                  <a:pt x="172378" y="136517"/>
                </a:lnTo>
                <a:lnTo>
                  <a:pt x="202363" y="122681"/>
                </a:lnTo>
                <a:lnTo>
                  <a:pt x="159791" y="122681"/>
                </a:lnTo>
                <a:lnTo>
                  <a:pt x="154457" y="121378"/>
                </a:lnTo>
                <a:lnTo>
                  <a:pt x="133595" y="94352"/>
                </a:lnTo>
                <a:lnTo>
                  <a:pt x="133595" y="78587"/>
                </a:lnTo>
                <a:lnTo>
                  <a:pt x="135077" y="71949"/>
                </a:lnTo>
                <a:lnTo>
                  <a:pt x="141004" y="61044"/>
                </a:lnTo>
                <a:lnTo>
                  <a:pt x="144915" y="57014"/>
                </a:lnTo>
                <a:lnTo>
                  <a:pt x="149775" y="54406"/>
                </a:lnTo>
                <a:lnTo>
                  <a:pt x="154754" y="51680"/>
                </a:lnTo>
                <a:lnTo>
                  <a:pt x="160206" y="50317"/>
                </a:lnTo>
                <a:lnTo>
                  <a:pt x="202680" y="50317"/>
                </a:lnTo>
                <a:lnTo>
                  <a:pt x="198848" y="46524"/>
                </a:lnTo>
                <a:lnTo>
                  <a:pt x="191380" y="42494"/>
                </a:lnTo>
                <a:lnTo>
                  <a:pt x="185613" y="39771"/>
                </a:lnTo>
                <a:lnTo>
                  <a:pt x="179512" y="37826"/>
                </a:lnTo>
                <a:lnTo>
                  <a:pt x="173078" y="36660"/>
                </a:lnTo>
                <a:lnTo>
                  <a:pt x="166311" y="36271"/>
                </a:lnTo>
                <a:close/>
              </a:path>
              <a:path w="592455" h="137160">
                <a:moveTo>
                  <a:pt x="202680" y="50317"/>
                </a:moveTo>
                <a:lnTo>
                  <a:pt x="171941" y="50317"/>
                </a:lnTo>
                <a:lnTo>
                  <a:pt x="177334" y="51680"/>
                </a:lnTo>
                <a:lnTo>
                  <a:pt x="182313" y="54406"/>
                </a:lnTo>
                <a:lnTo>
                  <a:pt x="187291" y="57014"/>
                </a:lnTo>
                <a:lnTo>
                  <a:pt x="191321" y="61044"/>
                </a:lnTo>
                <a:lnTo>
                  <a:pt x="197485" y="71949"/>
                </a:lnTo>
                <a:lnTo>
                  <a:pt x="199026" y="78587"/>
                </a:lnTo>
                <a:lnTo>
                  <a:pt x="198997" y="94352"/>
                </a:lnTo>
                <a:lnTo>
                  <a:pt x="197426" y="100871"/>
                </a:lnTo>
                <a:lnTo>
                  <a:pt x="194125" y="106502"/>
                </a:lnTo>
                <a:lnTo>
                  <a:pt x="191143" y="111776"/>
                </a:lnTo>
                <a:lnTo>
                  <a:pt x="187054" y="115866"/>
                </a:lnTo>
                <a:lnTo>
                  <a:pt x="176860" y="121318"/>
                </a:lnTo>
                <a:lnTo>
                  <a:pt x="171408" y="122681"/>
                </a:lnTo>
                <a:lnTo>
                  <a:pt x="202363" y="122681"/>
                </a:lnTo>
                <a:lnTo>
                  <a:pt x="215561" y="86410"/>
                </a:lnTo>
                <a:lnTo>
                  <a:pt x="215154" y="79165"/>
                </a:lnTo>
                <a:lnTo>
                  <a:pt x="204715" y="52332"/>
                </a:lnTo>
                <a:lnTo>
                  <a:pt x="202680" y="50317"/>
                </a:lnTo>
                <a:close/>
              </a:path>
              <a:path w="592455" h="137160">
                <a:moveTo>
                  <a:pt x="256570" y="51206"/>
                </a:moveTo>
                <a:lnTo>
                  <a:pt x="240391" y="51206"/>
                </a:lnTo>
                <a:lnTo>
                  <a:pt x="240391" y="118118"/>
                </a:lnTo>
                <a:lnTo>
                  <a:pt x="242643" y="124934"/>
                </a:lnTo>
                <a:lnTo>
                  <a:pt x="251651" y="133231"/>
                </a:lnTo>
                <a:lnTo>
                  <a:pt x="258408" y="135305"/>
                </a:lnTo>
                <a:lnTo>
                  <a:pt x="281996" y="135305"/>
                </a:lnTo>
                <a:lnTo>
                  <a:pt x="281996" y="121615"/>
                </a:lnTo>
                <a:lnTo>
                  <a:pt x="265105" y="121615"/>
                </a:lnTo>
                <a:lnTo>
                  <a:pt x="261608" y="120666"/>
                </a:lnTo>
                <a:lnTo>
                  <a:pt x="259593" y="118770"/>
                </a:lnTo>
                <a:lnTo>
                  <a:pt x="257578" y="116755"/>
                </a:lnTo>
                <a:lnTo>
                  <a:pt x="256570" y="113377"/>
                </a:lnTo>
                <a:lnTo>
                  <a:pt x="256570" y="51206"/>
                </a:lnTo>
                <a:close/>
              </a:path>
              <a:path w="592455" h="137160">
                <a:moveTo>
                  <a:pt x="281996" y="37871"/>
                </a:moveTo>
                <a:lnTo>
                  <a:pt x="227767" y="37871"/>
                </a:lnTo>
                <a:lnTo>
                  <a:pt x="227767" y="51206"/>
                </a:lnTo>
                <a:lnTo>
                  <a:pt x="281996" y="51206"/>
                </a:lnTo>
                <a:lnTo>
                  <a:pt x="281996" y="37871"/>
                </a:lnTo>
                <a:close/>
              </a:path>
              <a:path w="592455" h="137160">
                <a:moveTo>
                  <a:pt x="256570" y="13334"/>
                </a:moveTo>
                <a:lnTo>
                  <a:pt x="240391" y="13334"/>
                </a:lnTo>
                <a:lnTo>
                  <a:pt x="240391" y="37871"/>
                </a:lnTo>
                <a:lnTo>
                  <a:pt x="256570" y="37871"/>
                </a:lnTo>
                <a:lnTo>
                  <a:pt x="256570" y="13334"/>
                </a:lnTo>
                <a:close/>
              </a:path>
              <a:path w="592455" h="137160">
                <a:moveTo>
                  <a:pt x="312979" y="106680"/>
                </a:moveTo>
                <a:lnTo>
                  <a:pt x="296266" y="106680"/>
                </a:lnTo>
                <a:lnTo>
                  <a:pt x="296621" y="112606"/>
                </a:lnTo>
                <a:lnTo>
                  <a:pt x="328625" y="136906"/>
                </a:lnTo>
                <a:lnTo>
                  <a:pt x="343086" y="136906"/>
                </a:lnTo>
                <a:lnTo>
                  <a:pt x="367208" y="123215"/>
                </a:lnTo>
                <a:lnTo>
                  <a:pt x="329277" y="123215"/>
                </a:lnTo>
                <a:lnTo>
                  <a:pt x="323884" y="121674"/>
                </a:lnTo>
                <a:lnTo>
                  <a:pt x="319735" y="118592"/>
                </a:lnTo>
                <a:lnTo>
                  <a:pt x="315705" y="115510"/>
                </a:lnTo>
                <a:lnTo>
                  <a:pt x="313453" y="111539"/>
                </a:lnTo>
                <a:lnTo>
                  <a:pt x="312979" y="106680"/>
                </a:lnTo>
                <a:close/>
              </a:path>
              <a:path w="592455" h="137160">
                <a:moveTo>
                  <a:pt x="333959" y="36271"/>
                </a:moveTo>
                <a:lnTo>
                  <a:pt x="326966" y="36271"/>
                </a:lnTo>
                <a:lnTo>
                  <a:pt x="320743" y="37515"/>
                </a:lnTo>
                <a:lnTo>
                  <a:pt x="315290" y="40004"/>
                </a:lnTo>
                <a:lnTo>
                  <a:pt x="309838" y="42375"/>
                </a:lnTo>
                <a:lnTo>
                  <a:pt x="305630" y="45635"/>
                </a:lnTo>
                <a:lnTo>
                  <a:pt x="299703" y="53932"/>
                </a:lnTo>
                <a:lnTo>
                  <a:pt x="298221" y="58496"/>
                </a:lnTo>
                <a:lnTo>
                  <a:pt x="298221" y="69756"/>
                </a:lnTo>
                <a:lnTo>
                  <a:pt x="340479" y="95182"/>
                </a:lnTo>
                <a:lnTo>
                  <a:pt x="346346" y="97256"/>
                </a:lnTo>
                <a:lnTo>
                  <a:pt x="350139" y="99390"/>
                </a:lnTo>
                <a:lnTo>
                  <a:pt x="353932" y="101405"/>
                </a:lnTo>
                <a:lnTo>
                  <a:pt x="355829" y="104546"/>
                </a:lnTo>
                <a:lnTo>
                  <a:pt x="355829" y="112962"/>
                </a:lnTo>
                <a:lnTo>
                  <a:pt x="354051" y="116399"/>
                </a:lnTo>
                <a:lnTo>
                  <a:pt x="346939" y="121852"/>
                </a:lnTo>
                <a:lnTo>
                  <a:pt x="342079" y="123215"/>
                </a:lnTo>
                <a:lnTo>
                  <a:pt x="367208" y="123215"/>
                </a:lnTo>
                <a:lnTo>
                  <a:pt x="370171" y="118948"/>
                </a:lnTo>
                <a:lnTo>
                  <a:pt x="371653" y="114147"/>
                </a:lnTo>
                <a:lnTo>
                  <a:pt x="371534" y="102886"/>
                </a:lnTo>
                <a:lnTo>
                  <a:pt x="369875" y="98086"/>
                </a:lnTo>
                <a:lnTo>
                  <a:pt x="366674" y="94411"/>
                </a:lnTo>
                <a:lnTo>
                  <a:pt x="363593" y="90737"/>
                </a:lnTo>
                <a:lnTo>
                  <a:pt x="359859" y="88010"/>
                </a:lnTo>
                <a:lnTo>
                  <a:pt x="355473" y="86232"/>
                </a:lnTo>
                <a:lnTo>
                  <a:pt x="351087" y="84336"/>
                </a:lnTo>
                <a:lnTo>
                  <a:pt x="345398" y="82439"/>
                </a:lnTo>
                <a:lnTo>
                  <a:pt x="332833" y="79002"/>
                </a:lnTo>
                <a:lnTo>
                  <a:pt x="328448" y="77639"/>
                </a:lnTo>
                <a:lnTo>
                  <a:pt x="314401" y="59444"/>
                </a:lnTo>
                <a:lnTo>
                  <a:pt x="316120" y="56184"/>
                </a:lnTo>
                <a:lnTo>
                  <a:pt x="322995" y="51206"/>
                </a:lnTo>
                <a:lnTo>
                  <a:pt x="327618" y="49961"/>
                </a:lnTo>
                <a:lnTo>
                  <a:pt x="366762" y="49961"/>
                </a:lnTo>
                <a:lnTo>
                  <a:pt x="360096" y="44449"/>
                </a:lnTo>
                <a:lnTo>
                  <a:pt x="354729" y="40871"/>
                </a:lnTo>
                <a:lnTo>
                  <a:pt x="348583" y="38315"/>
                </a:lnTo>
                <a:lnTo>
                  <a:pt x="341660" y="36782"/>
                </a:lnTo>
                <a:lnTo>
                  <a:pt x="333959" y="36271"/>
                </a:lnTo>
                <a:close/>
              </a:path>
              <a:path w="592455" h="137160">
                <a:moveTo>
                  <a:pt x="366762" y="49961"/>
                </a:moveTo>
                <a:lnTo>
                  <a:pt x="339708" y="49961"/>
                </a:lnTo>
                <a:lnTo>
                  <a:pt x="344687" y="51502"/>
                </a:lnTo>
                <a:lnTo>
                  <a:pt x="348361" y="54584"/>
                </a:lnTo>
                <a:lnTo>
                  <a:pt x="352154" y="57666"/>
                </a:lnTo>
                <a:lnTo>
                  <a:pt x="354228" y="61755"/>
                </a:lnTo>
                <a:lnTo>
                  <a:pt x="354584" y="66852"/>
                </a:lnTo>
                <a:lnTo>
                  <a:pt x="370764" y="66852"/>
                </a:lnTo>
                <a:lnTo>
                  <a:pt x="370290" y="57370"/>
                </a:lnTo>
                <a:lnTo>
                  <a:pt x="366762" y="49961"/>
                </a:lnTo>
                <a:close/>
              </a:path>
              <a:path w="592455" h="137160">
                <a:moveTo>
                  <a:pt x="405813" y="0"/>
                </a:moveTo>
                <a:lnTo>
                  <a:pt x="399768" y="0"/>
                </a:lnTo>
                <a:lnTo>
                  <a:pt x="397160" y="1066"/>
                </a:lnTo>
                <a:lnTo>
                  <a:pt x="392893" y="5333"/>
                </a:lnTo>
                <a:lnTo>
                  <a:pt x="391826" y="7941"/>
                </a:lnTo>
                <a:lnTo>
                  <a:pt x="391826" y="14105"/>
                </a:lnTo>
                <a:lnTo>
                  <a:pt x="392893" y="16713"/>
                </a:lnTo>
                <a:lnTo>
                  <a:pt x="397160" y="20980"/>
                </a:lnTo>
                <a:lnTo>
                  <a:pt x="399768" y="22047"/>
                </a:lnTo>
                <a:lnTo>
                  <a:pt x="405813" y="22047"/>
                </a:lnTo>
                <a:lnTo>
                  <a:pt x="408302" y="20980"/>
                </a:lnTo>
                <a:lnTo>
                  <a:pt x="410317" y="18846"/>
                </a:lnTo>
                <a:lnTo>
                  <a:pt x="412451" y="16713"/>
                </a:lnTo>
                <a:lnTo>
                  <a:pt x="413518" y="14105"/>
                </a:lnTo>
                <a:lnTo>
                  <a:pt x="413518" y="7941"/>
                </a:lnTo>
                <a:lnTo>
                  <a:pt x="412451" y="5333"/>
                </a:lnTo>
                <a:lnTo>
                  <a:pt x="410317" y="3200"/>
                </a:lnTo>
                <a:lnTo>
                  <a:pt x="408302" y="1066"/>
                </a:lnTo>
                <a:lnTo>
                  <a:pt x="405813" y="0"/>
                </a:lnTo>
                <a:close/>
              </a:path>
              <a:path w="592455" h="137160">
                <a:moveTo>
                  <a:pt x="410673" y="37871"/>
                </a:moveTo>
                <a:lnTo>
                  <a:pt x="394493" y="37871"/>
                </a:lnTo>
                <a:lnTo>
                  <a:pt x="394493" y="135305"/>
                </a:lnTo>
                <a:lnTo>
                  <a:pt x="410673" y="135305"/>
                </a:lnTo>
                <a:lnTo>
                  <a:pt x="410673" y="37871"/>
                </a:lnTo>
                <a:close/>
              </a:path>
              <a:path w="592455" h="137160">
                <a:moveTo>
                  <a:pt x="457985" y="51206"/>
                </a:moveTo>
                <a:lnTo>
                  <a:pt x="441805" y="51206"/>
                </a:lnTo>
                <a:lnTo>
                  <a:pt x="441805" y="118118"/>
                </a:lnTo>
                <a:lnTo>
                  <a:pt x="444057" y="124934"/>
                </a:lnTo>
                <a:lnTo>
                  <a:pt x="453065" y="133231"/>
                </a:lnTo>
                <a:lnTo>
                  <a:pt x="459822" y="135305"/>
                </a:lnTo>
                <a:lnTo>
                  <a:pt x="483410" y="135305"/>
                </a:lnTo>
                <a:lnTo>
                  <a:pt x="483410" y="121615"/>
                </a:lnTo>
                <a:lnTo>
                  <a:pt x="466519" y="121615"/>
                </a:lnTo>
                <a:lnTo>
                  <a:pt x="463022" y="120666"/>
                </a:lnTo>
                <a:lnTo>
                  <a:pt x="461007" y="118770"/>
                </a:lnTo>
                <a:lnTo>
                  <a:pt x="458992" y="116755"/>
                </a:lnTo>
                <a:lnTo>
                  <a:pt x="457985" y="113377"/>
                </a:lnTo>
                <a:lnTo>
                  <a:pt x="457985" y="51206"/>
                </a:lnTo>
                <a:close/>
              </a:path>
              <a:path w="592455" h="137160">
                <a:moveTo>
                  <a:pt x="483410" y="37871"/>
                </a:moveTo>
                <a:lnTo>
                  <a:pt x="429181" y="37871"/>
                </a:lnTo>
                <a:lnTo>
                  <a:pt x="429181" y="51206"/>
                </a:lnTo>
                <a:lnTo>
                  <a:pt x="483410" y="51206"/>
                </a:lnTo>
                <a:lnTo>
                  <a:pt x="483410" y="37871"/>
                </a:lnTo>
                <a:close/>
              </a:path>
              <a:path w="592455" h="137160">
                <a:moveTo>
                  <a:pt x="457985" y="13334"/>
                </a:moveTo>
                <a:lnTo>
                  <a:pt x="441805" y="13334"/>
                </a:lnTo>
                <a:lnTo>
                  <a:pt x="441805" y="37871"/>
                </a:lnTo>
                <a:lnTo>
                  <a:pt x="457985" y="37871"/>
                </a:lnTo>
                <a:lnTo>
                  <a:pt x="457985" y="13334"/>
                </a:lnTo>
                <a:close/>
              </a:path>
              <a:path w="592455" h="137160">
                <a:moveTo>
                  <a:pt x="554398" y="36271"/>
                </a:moveTo>
                <a:lnTo>
                  <a:pt x="545152" y="36271"/>
                </a:lnTo>
                <a:lnTo>
                  <a:pt x="538240" y="36660"/>
                </a:lnTo>
                <a:lnTo>
                  <a:pt x="503014" y="59918"/>
                </a:lnTo>
                <a:lnTo>
                  <a:pt x="496969" y="86410"/>
                </a:lnTo>
                <a:lnTo>
                  <a:pt x="497358" y="93745"/>
                </a:lnTo>
                <a:lnTo>
                  <a:pt x="520260" y="130682"/>
                </a:lnTo>
                <a:lnTo>
                  <a:pt x="545152" y="136906"/>
                </a:lnTo>
                <a:lnTo>
                  <a:pt x="553509" y="136361"/>
                </a:lnTo>
                <a:lnTo>
                  <a:pt x="579862" y="123215"/>
                </a:lnTo>
                <a:lnTo>
                  <a:pt x="536618" y="123215"/>
                </a:lnTo>
                <a:lnTo>
                  <a:pt x="529328" y="120548"/>
                </a:lnTo>
                <a:lnTo>
                  <a:pt x="523283" y="115214"/>
                </a:lnTo>
                <a:lnTo>
                  <a:pt x="517356" y="109761"/>
                </a:lnTo>
                <a:lnTo>
                  <a:pt x="514097" y="102234"/>
                </a:lnTo>
                <a:lnTo>
                  <a:pt x="513504" y="92633"/>
                </a:lnTo>
                <a:lnTo>
                  <a:pt x="591380" y="92633"/>
                </a:lnTo>
                <a:lnTo>
                  <a:pt x="591736" y="89196"/>
                </a:lnTo>
                <a:lnTo>
                  <a:pt x="591888" y="86410"/>
                </a:lnTo>
                <a:lnTo>
                  <a:pt x="591914" y="79476"/>
                </a:lnTo>
                <a:lnTo>
                  <a:pt x="513682" y="79476"/>
                </a:lnTo>
                <a:lnTo>
                  <a:pt x="514511" y="70230"/>
                </a:lnTo>
                <a:lnTo>
                  <a:pt x="517771" y="63000"/>
                </a:lnTo>
                <a:lnTo>
                  <a:pt x="523461" y="57784"/>
                </a:lnTo>
                <a:lnTo>
                  <a:pt x="529269" y="52569"/>
                </a:lnTo>
                <a:lnTo>
                  <a:pt x="536262" y="49961"/>
                </a:lnTo>
                <a:lnTo>
                  <a:pt x="580339" y="49961"/>
                </a:lnTo>
                <a:lnTo>
                  <a:pt x="576801" y="46346"/>
                </a:lnTo>
                <a:lnTo>
                  <a:pt x="562577" y="38286"/>
                </a:lnTo>
                <a:lnTo>
                  <a:pt x="554398" y="36271"/>
                </a:lnTo>
                <a:close/>
              </a:path>
              <a:path w="592455" h="137160">
                <a:moveTo>
                  <a:pt x="589958" y="105257"/>
                </a:moveTo>
                <a:lnTo>
                  <a:pt x="572534" y="105257"/>
                </a:lnTo>
                <a:lnTo>
                  <a:pt x="570637" y="110710"/>
                </a:lnTo>
                <a:lnTo>
                  <a:pt x="567318" y="115095"/>
                </a:lnTo>
                <a:lnTo>
                  <a:pt x="557954" y="121615"/>
                </a:lnTo>
                <a:lnTo>
                  <a:pt x="552146" y="123215"/>
                </a:lnTo>
                <a:lnTo>
                  <a:pt x="579862" y="123215"/>
                </a:lnTo>
                <a:lnTo>
                  <a:pt x="584091" y="118014"/>
                </a:lnTo>
                <a:lnTo>
                  <a:pt x="587513" y="111958"/>
                </a:lnTo>
                <a:lnTo>
                  <a:pt x="589958" y="105257"/>
                </a:lnTo>
                <a:close/>
              </a:path>
              <a:path w="592455" h="137160">
                <a:moveTo>
                  <a:pt x="580339" y="49961"/>
                </a:moveTo>
                <a:lnTo>
                  <a:pt x="550131" y="49961"/>
                </a:lnTo>
                <a:lnTo>
                  <a:pt x="555287" y="51147"/>
                </a:lnTo>
                <a:lnTo>
                  <a:pt x="559910" y="53517"/>
                </a:lnTo>
                <a:lnTo>
                  <a:pt x="564651" y="55769"/>
                </a:lnTo>
                <a:lnTo>
                  <a:pt x="568385" y="59148"/>
                </a:lnTo>
                <a:lnTo>
                  <a:pt x="571111" y="63652"/>
                </a:lnTo>
                <a:lnTo>
                  <a:pt x="573837" y="68038"/>
                </a:lnTo>
                <a:lnTo>
                  <a:pt x="575201" y="73312"/>
                </a:lnTo>
                <a:lnTo>
                  <a:pt x="575201" y="79476"/>
                </a:lnTo>
                <a:lnTo>
                  <a:pt x="591914" y="79476"/>
                </a:lnTo>
                <a:lnTo>
                  <a:pt x="591914" y="73964"/>
                </a:lnTo>
                <a:lnTo>
                  <a:pt x="589958" y="66023"/>
                </a:lnTo>
                <a:lnTo>
                  <a:pt x="586046" y="59029"/>
                </a:lnTo>
                <a:lnTo>
                  <a:pt x="582253" y="51917"/>
                </a:lnTo>
                <a:lnTo>
                  <a:pt x="580339" y="49961"/>
                </a:lnTo>
                <a:close/>
              </a:path>
            </a:pathLst>
          </a:custGeom>
          <a:solidFill>
            <a:srgbClr val="686868"/>
          </a:solidFill>
        </p:spPr>
        <p:txBody>
          <a:bodyPr wrap="square" lIns="0" tIns="0" rIns="0" bIns="0" rtlCol="0"/>
          <a:lstStyle/>
          <a:p>
            <a:endParaRPr sz="1154"/>
          </a:p>
        </p:txBody>
      </p:sp>
      <p:pic>
        <p:nvPicPr>
          <p:cNvPr id="20" name="object 20"/>
          <p:cNvPicPr/>
          <p:nvPr/>
        </p:nvPicPr>
        <p:blipFill>
          <a:blip r:embed="rId8" cstate="print"/>
          <a:stretch>
            <a:fillRect/>
          </a:stretch>
        </p:blipFill>
        <p:spPr>
          <a:xfrm>
            <a:off x="4683496" y="3936801"/>
            <a:ext cx="737895" cy="87802"/>
          </a:xfrm>
          <a:prstGeom prst="rect">
            <a:avLst/>
          </a:prstGeom>
        </p:spPr>
      </p:pic>
      <p:pic>
        <p:nvPicPr>
          <p:cNvPr id="21" name="object 21"/>
          <p:cNvPicPr/>
          <p:nvPr/>
        </p:nvPicPr>
        <p:blipFill>
          <a:blip r:embed="rId9" cstate="print"/>
          <a:stretch>
            <a:fillRect/>
          </a:stretch>
        </p:blipFill>
        <p:spPr>
          <a:xfrm>
            <a:off x="4683496" y="4134673"/>
            <a:ext cx="697200" cy="114029"/>
          </a:xfrm>
          <a:prstGeom prst="rect">
            <a:avLst/>
          </a:prstGeom>
        </p:spPr>
      </p:pic>
      <p:sp>
        <p:nvSpPr>
          <p:cNvPr id="3" name="Título 2">
            <a:extLst>
              <a:ext uri="{FF2B5EF4-FFF2-40B4-BE49-F238E27FC236}">
                <a16:creationId xmlns:a16="http://schemas.microsoft.com/office/drawing/2014/main" id="{B0F58359-27B5-AECB-A252-4F5737936A84}"/>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183CD8C-A219-0358-963F-3E4F6EE21B3D}"/>
              </a:ext>
            </a:extLst>
          </p:cNvPr>
          <p:cNvSpPr>
            <a:spLocks noGrp="1"/>
          </p:cNvSpPr>
          <p:nvPr>
            <p:ph idx="1"/>
          </p:nvPr>
        </p:nvSpPr>
        <p:spPr/>
        <p:txBody>
          <a:bodyPr/>
          <a:lstStyle/>
          <a:p>
            <a:endParaRPr lang="pt-B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817" y="6720709"/>
            <a:ext cx="110049" cy="72327"/>
          </a:xfrm>
          <a:prstGeom prst="rect">
            <a:avLst/>
          </a:prstGeom>
        </p:spPr>
      </p:pic>
      <p:pic>
        <p:nvPicPr>
          <p:cNvPr id="5" name="object 5"/>
          <p:cNvPicPr/>
          <p:nvPr/>
        </p:nvPicPr>
        <p:blipFill>
          <a:blip r:embed="rId3" cstate="print"/>
          <a:stretch>
            <a:fillRect/>
          </a:stretch>
        </p:blipFill>
        <p:spPr>
          <a:xfrm>
            <a:off x="4298177" y="491870"/>
            <a:ext cx="1414338" cy="83159"/>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43661"/>
            <a:ext cx="2633210" cy="117905"/>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974432" y="1313804"/>
            <a:ext cx="806435" cy="88144"/>
          </a:xfrm>
          <a:prstGeom prst="rect">
            <a:avLst/>
          </a:prstGeom>
        </p:spPr>
      </p:pic>
      <p:sp>
        <p:nvSpPr>
          <p:cNvPr id="12" name="object 12"/>
          <p:cNvSpPr/>
          <p:nvPr/>
        </p:nvSpPr>
        <p:spPr>
          <a:xfrm>
            <a:off x="6833748" y="1314145"/>
            <a:ext cx="606795" cy="117694"/>
          </a:xfrm>
          <a:custGeom>
            <a:avLst/>
            <a:gdLst/>
            <a:ahLst/>
            <a:cxnLst/>
            <a:rect l="l" t="t" r="r" b="b"/>
            <a:pathLst>
              <a:path w="946150" h="183514">
                <a:moveTo>
                  <a:pt x="70053" y="11379"/>
                </a:moveTo>
                <a:lnTo>
                  <a:pt x="0" y="11379"/>
                </a:lnTo>
                <a:lnTo>
                  <a:pt x="0" y="135305"/>
                </a:lnTo>
                <a:lnTo>
                  <a:pt x="16179" y="135305"/>
                </a:lnTo>
                <a:lnTo>
                  <a:pt x="16179" y="79476"/>
                </a:lnTo>
                <a:lnTo>
                  <a:pt x="59918" y="79476"/>
                </a:lnTo>
                <a:lnTo>
                  <a:pt x="59918" y="66319"/>
                </a:lnTo>
                <a:lnTo>
                  <a:pt x="16179" y="66319"/>
                </a:lnTo>
                <a:lnTo>
                  <a:pt x="16179" y="24536"/>
                </a:lnTo>
                <a:lnTo>
                  <a:pt x="70053" y="24536"/>
                </a:lnTo>
                <a:lnTo>
                  <a:pt x="70053" y="11379"/>
                </a:lnTo>
                <a:close/>
              </a:path>
              <a:path w="946150" h="183514">
                <a:moveTo>
                  <a:pt x="105774" y="3733"/>
                </a:moveTo>
                <a:lnTo>
                  <a:pt x="89594" y="3733"/>
                </a:lnTo>
                <a:lnTo>
                  <a:pt x="89594" y="135305"/>
                </a:lnTo>
                <a:lnTo>
                  <a:pt x="105774" y="135305"/>
                </a:lnTo>
                <a:lnTo>
                  <a:pt x="105774" y="3733"/>
                </a:lnTo>
                <a:close/>
              </a:path>
              <a:path w="946150" h="183514">
                <a:moveTo>
                  <a:pt x="182067" y="36271"/>
                </a:moveTo>
                <a:lnTo>
                  <a:pt x="164879" y="36271"/>
                </a:lnTo>
                <a:lnTo>
                  <a:pt x="156997" y="38345"/>
                </a:lnTo>
                <a:lnTo>
                  <a:pt x="130705" y="65930"/>
                </a:lnTo>
                <a:lnTo>
                  <a:pt x="127304" y="86232"/>
                </a:lnTo>
                <a:lnTo>
                  <a:pt x="127682" y="93411"/>
                </a:lnTo>
                <a:lnTo>
                  <a:pt x="156878" y="134772"/>
                </a:lnTo>
                <a:lnTo>
                  <a:pt x="164702" y="136906"/>
                </a:lnTo>
                <a:lnTo>
                  <a:pt x="181770" y="136906"/>
                </a:lnTo>
                <a:lnTo>
                  <a:pt x="189119" y="135068"/>
                </a:lnTo>
                <a:lnTo>
                  <a:pt x="201803" y="127601"/>
                </a:lnTo>
                <a:lnTo>
                  <a:pt x="206603" y="122859"/>
                </a:lnTo>
                <a:lnTo>
                  <a:pt x="206703" y="122681"/>
                </a:lnTo>
                <a:lnTo>
                  <a:pt x="170688" y="122681"/>
                </a:lnTo>
                <a:lnTo>
                  <a:pt x="165176" y="121259"/>
                </a:lnTo>
                <a:lnTo>
                  <a:pt x="143840" y="78883"/>
                </a:lnTo>
                <a:lnTo>
                  <a:pt x="145321" y="72483"/>
                </a:lnTo>
                <a:lnTo>
                  <a:pt x="151248" y="61578"/>
                </a:lnTo>
                <a:lnTo>
                  <a:pt x="155219" y="57429"/>
                </a:lnTo>
                <a:lnTo>
                  <a:pt x="165176" y="51739"/>
                </a:lnTo>
                <a:lnTo>
                  <a:pt x="170688" y="50317"/>
                </a:lnTo>
                <a:lnTo>
                  <a:pt x="206853" y="50317"/>
                </a:lnTo>
                <a:lnTo>
                  <a:pt x="206722" y="50080"/>
                </a:lnTo>
                <a:lnTo>
                  <a:pt x="202040" y="45457"/>
                </a:lnTo>
                <a:lnTo>
                  <a:pt x="189475" y="38108"/>
                </a:lnTo>
                <a:lnTo>
                  <a:pt x="182067" y="36271"/>
                </a:lnTo>
                <a:close/>
              </a:path>
              <a:path w="946150" h="183514">
                <a:moveTo>
                  <a:pt x="226161" y="117170"/>
                </a:moveTo>
                <a:lnTo>
                  <a:pt x="209804" y="117170"/>
                </a:lnTo>
                <a:lnTo>
                  <a:pt x="209804" y="135305"/>
                </a:lnTo>
                <a:lnTo>
                  <a:pt x="226161" y="135305"/>
                </a:lnTo>
                <a:lnTo>
                  <a:pt x="226161" y="117170"/>
                </a:lnTo>
                <a:close/>
              </a:path>
              <a:path w="946150" h="183514">
                <a:moveTo>
                  <a:pt x="206853" y="50317"/>
                </a:moveTo>
                <a:lnTo>
                  <a:pt x="182778" y="50317"/>
                </a:lnTo>
                <a:lnTo>
                  <a:pt x="188290" y="51799"/>
                </a:lnTo>
                <a:lnTo>
                  <a:pt x="193268" y="54762"/>
                </a:lnTo>
                <a:lnTo>
                  <a:pt x="209804" y="93759"/>
                </a:lnTo>
                <a:lnTo>
                  <a:pt x="208322" y="100219"/>
                </a:lnTo>
                <a:lnTo>
                  <a:pt x="182778" y="122681"/>
                </a:lnTo>
                <a:lnTo>
                  <a:pt x="206703" y="122681"/>
                </a:lnTo>
                <a:lnTo>
                  <a:pt x="209804" y="117170"/>
                </a:lnTo>
                <a:lnTo>
                  <a:pt x="226161" y="117170"/>
                </a:lnTo>
                <a:lnTo>
                  <a:pt x="226161" y="55651"/>
                </a:lnTo>
                <a:lnTo>
                  <a:pt x="209804" y="55651"/>
                </a:lnTo>
                <a:lnTo>
                  <a:pt x="206853" y="50317"/>
                </a:lnTo>
                <a:close/>
              </a:path>
              <a:path w="946150" h="183514">
                <a:moveTo>
                  <a:pt x="226161" y="37871"/>
                </a:moveTo>
                <a:lnTo>
                  <a:pt x="209804" y="37871"/>
                </a:lnTo>
                <a:lnTo>
                  <a:pt x="209804" y="55651"/>
                </a:lnTo>
                <a:lnTo>
                  <a:pt x="226161" y="55651"/>
                </a:lnTo>
                <a:lnTo>
                  <a:pt x="226161" y="37871"/>
                </a:lnTo>
                <a:close/>
              </a:path>
              <a:path w="946150" h="183514">
                <a:moveTo>
                  <a:pt x="273239" y="51206"/>
                </a:moveTo>
                <a:lnTo>
                  <a:pt x="257059" y="51206"/>
                </a:lnTo>
                <a:lnTo>
                  <a:pt x="257059" y="118118"/>
                </a:lnTo>
                <a:lnTo>
                  <a:pt x="259312" y="124934"/>
                </a:lnTo>
                <a:lnTo>
                  <a:pt x="268320" y="133231"/>
                </a:lnTo>
                <a:lnTo>
                  <a:pt x="275076" y="135305"/>
                </a:lnTo>
                <a:lnTo>
                  <a:pt x="298665" y="135305"/>
                </a:lnTo>
                <a:lnTo>
                  <a:pt x="298665" y="121615"/>
                </a:lnTo>
                <a:lnTo>
                  <a:pt x="281774" y="121615"/>
                </a:lnTo>
                <a:lnTo>
                  <a:pt x="278277" y="120666"/>
                </a:lnTo>
                <a:lnTo>
                  <a:pt x="276262" y="118770"/>
                </a:lnTo>
                <a:lnTo>
                  <a:pt x="274247" y="116755"/>
                </a:lnTo>
                <a:lnTo>
                  <a:pt x="273239" y="113377"/>
                </a:lnTo>
                <a:lnTo>
                  <a:pt x="273239" y="51206"/>
                </a:lnTo>
                <a:close/>
              </a:path>
              <a:path w="946150" h="183514">
                <a:moveTo>
                  <a:pt x="298665" y="37871"/>
                </a:moveTo>
                <a:lnTo>
                  <a:pt x="244436" y="37871"/>
                </a:lnTo>
                <a:lnTo>
                  <a:pt x="244436" y="51206"/>
                </a:lnTo>
                <a:lnTo>
                  <a:pt x="298665" y="51206"/>
                </a:lnTo>
                <a:lnTo>
                  <a:pt x="298665" y="37871"/>
                </a:lnTo>
                <a:close/>
              </a:path>
              <a:path w="946150" h="183514">
                <a:moveTo>
                  <a:pt x="273239" y="13334"/>
                </a:moveTo>
                <a:lnTo>
                  <a:pt x="257059" y="13334"/>
                </a:lnTo>
                <a:lnTo>
                  <a:pt x="257059" y="37871"/>
                </a:lnTo>
                <a:lnTo>
                  <a:pt x="273239" y="37871"/>
                </a:lnTo>
                <a:lnTo>
                  <a:pt x="273239" y="13334"/>
                </a:lnTo>
                <a:close/>
              </a:path>
              <a:path w="946150" h="183514">
                <a:moveTo>
                  <a:pt x="404253" y="11379"/>
                </a:moveTo>
                <a:lnTo>
                  <a:pt x="365670" y="11379"/>
                </a:lnTo>
                <a:lnTo>
                  <a:pt x="365670" y="135305"/>
                </a:lnTo>
                <a:lnTo>
                  <a:pt x="404253" y="135305"/>
                </a:lnTo>
                <a:lnTo>
                  <a:pt x="414043" y="134850"/>
                </a:lnTo>
                <a:lnTo>
                  <a:pt x="448679" y="121970"/>
                </a:lnTo>
                <a:lnTo>
                  <a:pt x="381850" y="121970"/>
                </a:lnTo>
                <a:lnTo>
                  <a:pt x="381850" y="24536"/>
                </a:lnTo>
                <a:lnTo>
                  <a:pt x="447990" y="24536"/>
                </a:lnTo>
                <a:lnTo>
                  <a:pt x="446303" y="23169"/>
                </a:lnTo>
                <a:lnTo>
                  <a:pt x="439279" y="19024"/>
                </a:lnTo>
                <a:lnTo>
                  <a:pt x="431556" y="15679"/>
                </a:lnTo>
                <a:lnTo>
                  <a:pt x="423144" y="13290"/>
                </a:lnTo>
                <a:lnTo>
                  <a:pt x="414043" y="11857"/>
                </a:lnTo>
                <a:lnTo>
                  <a:pt x="404253" y="11379"/>
                </a:lnTo>
                <a:close/>
              </a:path>
              <a:path w="946150" h="183514">
                <a:moveTo>
                  <a:pt x="447990" y="24536"/>
                </a:moveTo>
                <a:lnTo>
                  <a:pt x="404253" y="24536"/>
                </a:lnTo>
                <a:lnTo>
                  <a:pt x="415465" y="25347"/>
                </a:lnTo>
                <a:lnTo>
                  <a:pt x="425278" y="27781"/>
                </a:lnTo>
                <a:lnTo>
                  <a:pt x="452703" y="62685"/>
                </a:lnTo>
                <a:lnTo>
                  <a:pt x="453503" y="73609"/>
                </a:lnTo>
                <a:lnTo>
                  <a:pt x="452714" y="84443"/>
                </a:lnTo>
                <a:lnTo>
                  <a:pt x="425411" y="118814"/>
                </a:lnTo>
                <a:lnTo>
                  <a:pt x="404253" y="121970"/>
                </a:lnTo>
                <a:lnTo>
                  <a:pt x="448679" y="121970"/>
                </a:lnTo>
                <a:lnTo>
                  <a:pt x="469539" y="82810"/>
                </a:lnTo>
                <a:lnTo>
                  <a:pt x="470039" y="73609"/>
                </a:lnTo>
                <a:lnTo>
                  <a:pt x="469539" y="64408"/>
                </a:lnTo>
                <a:lnTo>
                  <a:pt x="452437" y="28136"/>
                </a:lnTo>
                <a:lnTo>
                  <a:pt x="447990" y="24536"/>
                </a:lnTo>
                <a:close/>
              </a:path>
              <a:path w="946150" h="183514">
                <a:moveTo>
                  <a:pt x="542765" y="36271"/>
                </a:moveTo>
                <a:lnTo>
                  <a:pt x="533519" y="36271"/>
                </a:lnTo>
                <a:lnTo>
                  <a:pt x="526607" y="36660"/>
                </a:lnTo>
                <a:lnTo>
                  <a:pt x="491380" y="59918"/>
                </a:lnTo>
                <a:lnTo>
                  <a:pt x="485335" y="86410"/>
                </a:lnTo>
                <a:lnTo>
                  <a:pt x="485724" y="93745"/>
                </a:lnTo>
                <a:lnTo>
                  <a:pt x="508627" y="130682"/>
                </a:lnTo>
                <a:lnTo>
                  <a:pt x="533519" y="136906"/>
                </a:lnTo>
                <a:lnTo>
                  <a:pt x="541876" y="136361"/>
                </a:lnTo>
                <a:lnTo>
                  <a:pt x="568228" y="123215"/>
                </a:lnTo>
                <a:lnTo>
                  <a:pt x="524985" y="123215"/>
                </a:lnTo>
                <a:lnTo>
                  <a:pt x="517695" y="120548"/>
                </a:lnTo>
                <a:lnTo>
                  <a:pt x="511650" y="115214"/>
                </a:lnTo>
                <a:lnTo>
                  <a:pt x="505723" y="109761"/>
                </a:lnTo>
                <a:lnTo>
                  <a:pt x="502463" y="102234"/>
                </a:lnTo>
                <a:lnTo>
                  <a:pt x="501871" y="92633"/>
                </a:lnTo>
                <a:lnTo>
                  <a:pt x="579747" y="92633"/>
                </a:lnTo>
                <a:lnTo>
                  <a:pt x="580103" y="89196"/>
                </a:lnTo>
                <a:lnTo>
                  <a:pt x="580254" y="86410"/>
                </a:lnTo>
                <a:lnTo>
                  <a:pt x="580280" y="79476"/>
                </a:lnTo>
                <a:lnTo>
                  <a:pt x="502048" y="79476"/>
                </a:lnTo>
                <a:lnTo>
                  <a:pt x="502878" y="70230"/>
                </a:lnTo>
                <a:lnTo>
                  <a:pt x="506138" y="63000"/>
                </a:lnTo>
                <a:lnTo>
                  <a:pt x="511827" y="57784"/>
                </a:lnTo>
                <a:lnTo>
                  <a:pt x="517635" y="52569"/>
                </a:lnTo>
                <a:lnTo>
                  <a:pt x="524629" y="49961"/>
                </a:lnTo>
                <a:lnTo>
                  <a:pt x="568706" y="49961"/>
                </a:lnTo>
                <a:lnTo>
                  <a:pt x="565167" y="46346"/>
                </a:lnTo>
                <a:lnTo>
                  <a:pt x="550943" y="38286"/>
                </a:lnTo>
                <a:lnTo>
                  <a:pt x="542765" y="36271"/>
                </a:lnTo>
                <a:close/>
              </a:path>
              <a:path w="946150" h="183514">
                <a:moveTo>
                  <a:pt x="578325" y="105257"/>
                </a:moveTo>
                <a:lnTo>
                  <a:pt x="560900" y="105257"/>
                </a:lnTo>
                <a:lnTo>
                  <a:pt x="559004" y="110710"/>
                </a:lnTo>
                <a:lnTo>
                  <a:pt x="555685" y="115095"/>
                </a:lnTo>
                <a:lnTo>
                  <a:pt x="546321" y="121615"/>
                </a:lnTo>
                <a:lnTo>
                  <a:pt x="540512" y="123215"/>
                </a:lnTo>
                <a:lnTo>
                  <a:pt x="568228" y="123215"/>
                </a:lnTo>
                <a:lnTo>
                  <a:pt x="572457" y="118014"/>
                </a:lnTo>
                <a:lnTo>
                  <a:pt x="575880" y="111958"/>
                </a:lnTo>
                <a:lnTo>
                  <a:pt x="578325" y="105257"/>
                </a:lnTo>
                <a:close/>
              </a:path>
              <a:path w="946150" h="183514">
                <a:moveTo>
                  <a:pt x="568706" y="49961"/>
                </a:moveTo>
                <a:lnTo>
                  <a:pt x="538497" y="49961"/>
                </a:lnTo>
                <a:lnTo>
                  <a:pt x="543654" y="51147"/>
                </a:lnTo>
                <a:lnTo>
                  <a:pt x="548276" y="53517"/>
                </a:lnTo>
                <a:lnTo>
                  <a:pt x="553018" y="55769"/>
                </a:lnTo>
                <a:lnTo>
                  <a:pt x="556751" y="59148"/>
                </a:lnTo>
                <a:lnTo>
                  <a:pt x="559478" y="63652"/>
                </a:lnTo>
                <a:lnTo>
                  <a:pt x="562204" y="68038"/>
                </a:lnTo>
                <a:lnTo>
                  <a:pt x="563567" y="73312"/>
                </a:lnTo>
                <a:lnTo>
                  <a:pt x="563567" y="79476"/>
                </a:lnTo>
                <a:lnTo>
                  <a:pt x="580280" y="79476"/>
                </a:lnTo>
                <a:lnTo>
                  <a:pt x="580280" y="73964"/>
                </a:lnTo>
                <a:lnTo>
                  <a:pt x="578325" y="66023"/>
                </a:lnTo>
                <a:lnTo>
                  <a:pt x="574413" y="59029"/>
                </a:lnTo>
                <a:lnTo>
                  <a:pt x="570620" y="51917"/>
                </a:lnTo>
                <a:lnTo>
                  <a:pt x="568706" y="49961"/>
                </a:lnTo>
                <a:close/>
              </a:path>
              <a:path w="946150" h="183514">
                <a:moveTo>
                  <a:pt x="613016" y="106680"/>
                </a:moveTo>
                <a:lnTo>
                  <a:pt x="596303" y="106680"/>
                </a:lnTo>
                <a:lnTo>
                  <a:pt x="596659" y="112606"/>
                </a:lnTo>
                <a:lnTo>
                  <a:pt x="628663" y="136906"/>
                </a:lnTo>
                <a:lnTo>
                  <a:pt x="643124" y="136906"/>
                </a:lnTo>
                <a:lnTo>
                  <a:pt x="667245" y="123215"/>
                </a:lnTo>
                <a:lnTo>
                  <a:pt x="629315" y="123215"/>
                </a:lnTo>
                <a:lnTo>
                  <a:pt x="623921" y="121674"/>
                </a:lnTo>
                <a:lnTo>
                  <a:pt x="619773" y="118592"/>
                </a:lnTo>
                <a:lnTo>
                  <a:pt x="615743" y="115510"/>
                </a:lnTo>
                <a:lnTo>
                  <a:pt x="613491" y="111539"/>
                </a:lnTo>
                <a:lnTo>
                  <a:pt x="613016" y="106680"/>
                </a:lnTo>
                <a:close/>
              </a:path>
              <a:path w="946150" h="183514">
                <a:moveTo>
                  <a:pt x="633997" y="36271"/>
                </a:moveTo>
                <a:lnTo>
                  <a:pt x="627003" y="36271"/>
                </a:lnTo>
                <a:lnTo>
                  <a:pt x="620780" y="37515"/>
                </a:lnTo>
                <a:lnTo>
                  <a:pt x="615328" y="40005"/>
                </a:lnTo>
                <a:lnTo>
                  <a:pt x="609875" y="42375"/>
                </a:lnTo>
                <a:lnTo>
                  <a:pt x="605667" y="45635"/>
                </a:lnTo>
                <a:lnTo>
                  <a:pt x="599741" y="53932"/>
                </a:lnTo>
                <a:lnTo>
                  <a:pt x="598259" y="58496"/>
                </a:lnTo>
                <a:lnTo>
                  <a:pt x="598259" y="69756"/>
                </a:lnTo>
                <a:lnTo>
                  <a:pt x="640516" y="95182"/>
                </a:lnTo>
                <a:lnTo>
                  <a:pt x="646384" y="97256"/>
                </a:lnTo>
                <a:lnTo>
                  <a:pt x="650177" y="99390"/>
                </a:lnTo>
                <a:lnTo>
                  <a:pt x="653970" y="101405"/>
                </a:lnTo>
                <a:lnTo>
                  <a:pt x="655866" y="104546"/>
                </a:lnTo>
                <a:lnTo>
                  <a:pt x="655866" y="112962"/>
                </a:lnTo>
                <a:lnTo>
                  <a:pt x="654088" y="116399"/>
                </a:lnTo>
                <a:lnTo>
                  <a:pt x="646976" y="121852"/>
                </a:lnTo>
                <a:lnTo>
                  <a:pt x="642116" y="123215"/>
                </a:lnTo>
                <a:lnTo>
                  <a:pt x="667245" y="123215"/>
                </a:lnTo>
                <a:lnTo>
                  <a:pt x="670209" y="118948"/>
                </a:lnTo>
                <a:lnTo>
                  <a:pt x="671690" y="114147"/>
                </a:lnTo>
                <a:lnTo>
                  <a:pt x="671572" y="102886"/>
                </a:lnTo>
                <a:lnTo>
                  <a:pt x="669912" y="98086"/>
                </a:lnTo>
                <a:lnTo>
                  <a:pt x="666712" y="94411"/>
                </a:lnTo>
                <a:lnTo>
                  <a:pt x="663630" y="90737"/>
                </a:lnTo>
                <a:lnTo>
                  <a:pt x="659896" y="88011"/>
                </a:lnTo>
                <a:lnTo>
                  <a:pt x="655511" y="86232"/>
                </a:lnTo>
                <a:lnTo>
                  <a:pt x="651125" y="84336"/>
                </a:lnTo>
                <a:lnTo>
                  <a:pt x="645435" y="82439"/>
                </a:lnTo>
                <a:lnTo>
                  <a:pt x="632871" y="79002"/>
                </a:lnTo>
                <a:lnTo>
                  <a:pt x="628485" y="77639"/>
                </a:lnTo>
                <a:lnTo>
                  <a:pt x="614439" y="59444"/>
                </a:lnTo>
                <a:lnTo>
                  <a:pt x="616158" y="56184"/>
                </a:lnTo>
                <a:lnTo>
                  <a:pt x="623032" y="51206"/>
                </a:lnTo>
                <a:lnTo>
                  <a:pt x="627655" y="49961"/>
                </a:lnTo>
                <a:lnTo>
                  <a:pt x="666799" y="49961"/>
                </a:lnTo>
                <a:lnTo>
                  <a:pt x="660133" y="44449"/>
                </a:lnTo>
                <a:lnTo>
                  <a:pt x="654766" y="40871"/>
                </a:lnTo>
                <a:lnTo>
                  <a:pt x="648621" y="38315"/>
                </a:lnTo>
                <a:lnTo>
                  <a:pt x="641698" y="36782"/>
                </a:lnTo>
                <a:lnTo>
                  <a:pt x="633997" y="36271"/>
                </a:lnTo>
                <a:close/>
              </a:path>
              <a:path w="946150" h="183514">
                <a:moveTo>
                  <a:pt x="666799" y="49961"/>
                </a:moveTo>
                <a:lnTo>
                  <a:pt x="639746" y="49961"/>
                </a:lnTo>
                <a:lnTo>
                  <a:pt x="644724" y="51502"/>
                </a:lnTo>
                <a:lnTo>
                  <a:pt x="648399" y="54584"/>
                </a:lnTo>
                <a:lnTo>
                  <a:pt x="652192" y="57666"/>
                </a:lnTo>
                <a:lnTo>
                  <a:pt x="654266" y="61755"/>
                </a:lnTo>
                <a:lnTo>
                  <a:pt x="654622" y="66852"/>
                </a:lnTo>
                <a:lnTo>
                  <a:pt x="670801" y="66852"/>
                </a:lnTo>
                <a:lnTo>
                  <a:pt x="670327" y="57370"/>
                </a:lnTo>
                <a:lnTo>
                  <a:pt x="666799" y="49961"/>
                </a:lnTo>
                <a:close/>
              </a:path>
              <a:path w="946150" h="183514">
                <a:moveTo>
                  <a:pt x="705851" y="0"/>
                </a:moveTo>
                <a:lnTo>
                  <a:pt x="699806" y="0"/>
                </a:lnTo>
                <a:lnTo>
                  <a:pt x="697198" y="1066"/>
                </a:lnTo>
                <a:lnTo>
                  <a:pt x="692931" y="5333"/>
                </a:lnTo>
                <a:lnTo>
                  <a:pt x="691864" y="7941"/>
                </a:lnTo>
                <a:lnTo>
                  <a:pt x="691864" y="14105"/>
                </a:lnTo>
                <a:lnTo>
                  <a:pt x="692931" y="16713"/>
                </a:lnTo>
                <a:lnTo>
                  <a:pt x="697198" y="20980"/>
                </a:lnTo>
                <a:lnTo>
                  <a:pt x="699806" y="22047"/>
                </a:lnTo>
                <a:lnTo>
                  <a:pt x="705851" y="22047"/>
                </a:lnTo>
                <a:lnTo>
                  <a:pt x="708340" y="20980"/>
                </a:lnTo>
                <a:lnTo>
                  <a:pt x="710355" y="18846"/>
                </a:lnTo>
                <a:lnTo>
                  <a:pt x="712489" y="16713"/>
                </a:lnTo>
                <a:lnTo>
                  <a:pt x="713555" y="14105"/>
                </a:lnTo>
                <a:lnTo>
                  <a:pt x="713555" y="7941"/>
                </a:lnTo>
                <a:lnTo>
                  <a:pt x="712489" y="5333"/>
                </a:lnTo>
                <a:lnTo>
                  <a:pt x="710355" y="3200"/>
                </a:lnTo>
                <a:lnTo>
                  <a:pt x="708340" y="1066"/>
                </a:lnTo>
                <a:lnTo>
                  <a:pt x="705851" y="0"/>
                </a:lnTo>
                <a:close/>
              </a:path>
              <a:path w="946150" h="183514">
                <a:moveTo>
                  <a:pt x="710711" y="37871"/>
                </a:moveTo>
                <a:lnTo>
                  <a:pt x="694531" y="37871"/>
                </a:lnTo>
                <a:lnTo>
                  <a:pt x="694531" y="135305"/>
                </a:lnTo>
                <a:lnTo>
                  <a:pt x="710711" y="135305"/>
                </a:lnTo>
                <a:lnTo>
                  <a:pt x="710711" y="37871"/>
                </a:lnTo>
                <a:close/>
              </a:path>
              <a:path w="946150" h="183514">
                <a:moveTo>
                  <a:pt x="753399" y="149529"/>
                </a:moveTo>
                <a:lnTo>
                  <a:pt x="737397" y="149529"/>
                </a:lnTo>
                <a:lnTo>
                  <a:pt x="739209" y="156941"/>
                </a:lnTo>
                <a:lnTo>
                  <a:pt x="775313" y="182745"/>
                </a:lnTo>
                <a:lnTo>
                  <a:pt x="784514" y="183311"/>
                </a:lnTo>
                <a:lnTo>
                  <a:pt x="793878" y="183311"/>
                </a:lnTo>
                <a:lnTo>
                  <a:pt x="802057" y="181355"/>
                </a:lnTo>
                <a:lnTo>
                  <a:pt x="816163" y="173532"/>
                </a:lnTo>
                <a:lnTo>
                  <a:pt x="820430" y="169265"/>
                </a:lnTo>
                <a:lnTo>
                  <a:pt x="776691" y="169265"/>
                </a:lnTo>
                <a:lnTo>
                  <a:pt x="769994" y="167428"/>
                </a:lnTo>
                <a:lnTo>
                  <a:pt x="764423" y="163753"/>
                </a:lnTo>
                <a:lnTo>
                  <a:pt x="758852" y="160197"/>
                </a:lnTo>
                <a:lnTo>
                  <a:pt x="755177" y="155456"/>
                </a:lnTo>
                <a:lnTo>
                  <a:pt x="753399" y="149529"/>
                </a:lnTo>
                <a:close/>
              </a:path>
              <a:path w="946150" h="183514">
                <a:moveTo>
                  <a:pt x="831098" y="116992"/>
                </a:moveTo>
                <a:lnTo>
                  <a:pt x="814740" y="116992"/>
                </a:lnTo>
                <a:lnTo>
                  <a:pt x="814740" y="147514"/>
                </a:lnTo>
                <a:lnTo>
                  <a:pt x="811895" y="155337"/>
                </a:lnTo>
                <a:lnTo>
                  <a:pt x="806206" y="160908"/>
                </a:lnTo>
                <a:lnTo>
                  <a:pt x="800635" y="166480"/>
                </a:lnTo>
                <a:lnTo>
                  <a:pt x="793404" y="169265"/>
                </a:lnTo>
                <a:lnTo>
                  <a:pt x="820430" y="169265"/>
                </a:lnTo>
                <a:lnTo>
                  <a:pt x="821615" y="168080"/>
                </a:lnTo>
                <a:lnTo>
                  <a:pt x="825506" y="160908"/>
                </a:lnTo>
                <a:lnTo>
                  <a:pt x="829201" y="154211"/>
                </a:lnTo>
                <a:lnTo>
                  <a:pt x="831098" y="146329"/>
                </a:lnTo>
                <a:lnTo>
                  <a:pt x="831098" y="116992"/>
                </a:lnTo>
                <a:close/>
              </a:path>
              <a:path w="946150" h="183514">
                <a:moveTo>
                  <a:pt x="786885" y="36271"/>
                </a:moveTo>
                <a:lnTo>
                  <a:pt x="769816" y="36271"/>
                </a:lnTo>
                <a:lnTo>
                  <a:pt x="761934" y="38345"/>
                </a:lnTo>
                <a:lnTo>
                  <a:pt x="735641" y="65930"/>
                </a:lnTo>
                <a:lnTo>
                  <a:pt x="732241" y="86232"/>
                </a:lnTo>
                <a:lnTo>
                  <a:pt x="732619" y="93411"/>
                </a:lnTo>
                <a:lnTo>
                  <a:pt x="754822" y="130505"/>
                </a:lnTo>
                <a:lnTo>
                  <a:pt x="769816" y="136906"/>
                </a:lnTo>
                <a:lnTo>
                  <a:pt x="786885" y="136906"/>
                </a:lnTo>
                <a:lnTo>
                  <a:pt x="794234" y="135009"/>
                </a:lnTo>
                <a:lnTo>
                  <a:pt x="806798" y="127423"/>
                </a:lnTo>
                <a:lnTo>
                  <a:pt x="811540" y="122681"/>
                </a:lnTo>
                <a:lnTo>
                  <a:pt x="775624" y="122681"/>
                </a:lnTo>
                <a:lnTo>
                  <a:pt x="770112" y="121259"/>
                </a:lnTo>
                <a:lnTo>
                  <a:pt x="748776" y="78883"/>
                </a:lnTo>
                <a:lnTo>
                  <a:pt x="750258" y="72483"/>
                </a:lnTo>
                <a:lnTo>
                  <a:pt x="756185" y="61578"/>
                </a:lnTo>
                <a:lnTo>
                  <a:pt x="760156" y="57429"/>
                </a:lnTo>
                <a:lnTo>
                  <a:pt x="770112" y="51739"/>
                </a:lnTo>
                <a:lnTo>
                  <a:pt x="775624" y="50317"/>
                </a:lnTo>
                <a:lnTo>
                  <a:pt x="811789" y="50317"/>
                </a:lnTo>
                <a:lnTo>
                  <a:pt x="811658" y="50080"/>
                </a:lnTo>
                <a:lnTo>
                  <a:pt x="806917" y="45457"/>
                </a:lnTo>
                <a:lnTo>
                  <a:pt x="800516" y="41782"/>
                </a:lnTo>
                <a:lnTo>
                  <a:pt x="794234" y="38108"/>
                </a:lnTo>
                <a:lnTo>
                  <a:pt x="786885" y="36271"/>
                </a:lnTo>
                <a:close/>
              </a:path>
              <a:path w="946150" h="183514">
                <a:moveTo>
                  <a:pt x="811789" y="50317"/>
                </a:moveTo>
                <a:lnTo>
                  <a:pt x="787715" y="50317"/>
                </a:lnTo>
                <a:lnTo>
                  <a:pt x="793226" y="51799"/>
                </a:lnTo>
                <a:lnTo>
                  <a:pt x="798205" y="54762"/>
                </a:lnTo>
                <a:lnTo>
                  <a:pt x="814740" y="93759"/>
                </a:lnTo>
                <a:lnTo>
                  <a:pt x="813259" y="100219"/>
                </a:lnTo>
                <a:lnTo>
                  <a:pt x="787715" y="122681"/>
                </a:lnTo>
                <a:lnTo>
                  <a:pt x="811540" y="122681"/>
                </a:lnTo>
                <a:lnTo>
                  <a:pt x="814740" y="116992"/>
                </a:lnTo>
                <a:lnTo>
                  <a:pt x="831098" y="116992"/>
                </a:lnTo>
                <a:lnTo>
                  <a:pt x="831098" y="55651"/>
                </a:lnTo>
                <a:lnTo>
                  <a:pt x="814740" y="55651"/>
                </a:lnTo>
                <a:lnTo>
                  <a:pt x="811789" y="50317"/>
                </a:lnTo>
                <a:close/>
              </a:path>
              <a:path w="946150" h="183514">
                <a:moveTo>
                  <a:pt x="831098" y="37871"/>
                </a:moveTo>
                <a:lnTo>
                  <a:pt x="814740" y="37871"/>
                </a:lnTo>
                <a:lnTo>
                  <a:pt x="814740" y="55651"/>
                </a:lnTo>
                <a:lnTo>
                  <a:pt x="831098" y="55651"/>
                </a:lnTo>
                <a:lnTo>
                  <a:pt x="831098" y="37871"/>
                </a:lnTo>
                <a:close/>
              </a:path>
              <a:path w="946150" h="183514">
                <a:moveTo>
                  <a:pt x="874620" y="37871"/>
                </a:moveTo>
                <a:lnTo>
                  <a:pt x="858440" y="37871"/>
                </a:lnTo>
                <a:lnTo>
                  <a:pt x="858440" y="135305"/>
                </a:lnTo>
                <a:lnTo>
                  <a:pt x="874620" y="135305"/>
                </a:lnTo>
                <a:lnTo>
                  <a:pt x="874620" y="71238"/>
                </a:lnTo>
                <a:lnTo>
                  <a:pt x="877109" y="63474"/>
                </a:lnTo>
                <a:lnTo>
                  <a:pt x="882088" y="58140"/>
                </a:lnTo>
                <a:lnTo>
                  <a:pt x="887184" y="52806"/>
                </a:lnTo>
                <a:lnTo>
                  <a:pt x="889911" y="51739"/>
                </a:lnTo>
                <a:lnTo>
                  <a:pt x="874620" y="51739"/>
                </a:lnTo>
                <a:lnTo>
                  <a:pt x="874620" y="37871"/>
                </a:lnTo>
                <a:close/>
              </a:path>
              <a:path w="946150" h="183514">
                <a:moveTo>
                  <a:pt x="937317" y="50139"/>
                </a:moveTo>
                <a:lnTo>
                  <a:pt x="910950" y="50139"/>
                </a:lnTo>
                <a:lnTo>
                  <a:pt x="917588" y="52747"/>
                </a:lnTo>
                <a:lnTo>
                  <a:pt x="922448" y="57962"/>
                </a:lnTo>
                <a:lnTo>
                  <a:pt x="927308" y="63059"/>
                </a:lnTo>
                <a:lnTo>
                  <a:pt x="929738" y="70468"/>
                </a:lnTo>
                <a:lnTo>
                  <a:pt x="929738" y="135305"/>
                </a:lnTo>
                <a:lnTo>
                  <a:pt x="945740" y="135305"/>
                </a:lnTo>
                <a:lnTo>
                  <a:pt x="945740" y="77876"/>
                </a:lnTo>
                <a:lnTo>
                  <a:pt x="945051" y="68341"/>
                </a:lnTo>
                <a:lnTo>
                  <a:pt x="942984" y="60007"/>
                </a:lnTo>
                <a:lnTo>
                  <a:pt x="939539" y="52873"/>
                </a:lnTo>
                <a:lnTo>
                  <a:pt x="937317" y="50139"/>
                </a:lnTo>
                <a:close/>
              </a:path>
              <a:path w="946150" h="183514">
                <a:moveTo>
                  <a:pt x="905913" y="36093"/>
                </a:moveTo>
                <a:lnTo>
                  <a:pt x="899275" y="36093"/>
                </a:lnTo>
                <a:lnTo>
                  <a:pt x="893170" y="37456"/>
                </a:lnTo>
                <a:lnTo>
                  <a:pt x="887599" y="40182"/>
                </a:lnTo>
                <a:lnTo>
                  <a:pt x="882147" y="42909"/>
                </a:lnTo>
                <a:lnTo>
                  <a:pt x="877820" y="46761"/>
                </a:lnTo>
                <a:lnTo>
                  <a:pt x="874620" y="51739"/>
                </a:lnTo>
                <a:lnTo>
                  <a:pt x="889911" y="51739"/>
                </a:lnTo>
                <a:lnTo>
                  <a:pt x="894000" y="50139"/>
                </a:lnTo>
                <a:lnTo>
                  <a:pt x="937317" y="50139"/>
                </a:lnTo>
                <a:lnTo>
                  <a:pt x="934716" y="46939"/>
                </a:lnTo>
                <a:lnTo>
                  <a:pt x="928782" y="42194"/>
                </a:lnTo>
                <a:lnTo>
                  <a:pt x="922004" y="38804"/>
                </a:lnTo>
                <a:lnTo>
                  <a:pt x="914380" y="36771"/>
                </a:lnTo>
                <a:lnTo>
                  <a:pt x="905913" y="36093"/>
                </a:lnTo>
                <a:close/>
              </a:path>
            </a:pathLst>
          </a:custGeom>
          <a:solidFill>
            <a:srgbClr val="686868"/>
          </a:solidFill>
        </p:spPr>
        <p:txBody>
          <a:bodyPr wrap="square" lIns="0" tIns="0" rIns="0" bIns="0" rtlCol="0"/>
          <a:lstStyle/>
          <a:p>
            <a:endParaRPr sz="1154"/>
          </a:p>
        </p:txBody>
      </p:sp>
      <p:pic>
        <p:nvPicPr>
          <p:cNvPr id="13" name="object 13"/>
          <p:cNvPicPr/>
          <p:nvPr/>
        </p:nvPicPr>
        <p:blipFill>
          <a:blip r:embed="rId6" cstate="print"/>
          <a:stretch>
            <a:fillRect/>
          </a:stretch>
        </p:blipFill>
        <p:spPr>
          <a:xfrm>
            <a:off x="4813179" y="1580110"/>
            <a:ext cx="1140285" cy="2019933"/>
          </a:xfrm>
          <a:prstGeom prst="rect">
            <a:avLst/>
          </a:prstGeom>
        </p:spPr>
      </p:pic>
      <p:pic>
        <p:nvPicPr>
          <p:cNvPr id="14" name="object 14"/>
          <p:cNvPicPr/>
          <p:nvPr/>
        </p:nvPicPr>
        <p:blipFill>
          <a:blip r:embed="rId7" cstate="print"/>
          <a:stretch>
            <a:fillRect/>
          </a:stretch>
        </p:blipFill>
        <p:spPr>
          <a:xfrm>
            <a:off x="6564331" y="1580110"/>
            <a:ext cx="1140285" cy="2019933"/>
          </a:xfrm>
          <a:prstGeom prst="rect">
            <a:avLst/>
          </a:prstGeom>
        </p:spPr>
      </p:pic>
      <p:grpSp>
        <p:nvGrpSpPr>
          <p:cNvPr id="15" name="object 15"/>
          <p:cNvGrpSpPr/>
          <p:nvPr/>
        </p:nvGrpSpPr>
        <p:grpSpPr>
          <a:xfrm>
            <a:off x="4740608" y="3697782"/>
            <a:ext cx="3013203" cy="2125817"/>
            <a:chOff x="1664842" y="5765800"/>
            <a:chExt cx="4698365" cy="3314700"/>
          </a:xfrm>
        </p:grpSpPr>
        <p:pic>
          <p:nvPicPr>
            <p:cNvPr id="16" name="object 16"/>
            <p:cNvPicPr/>
            <p:nvPr/>
          </p:nvPicPr>
          <p:blipFill>
            <a:blip r:embed="rId8" cstate="print"/>
            <a:stretch>
              <a:fillRect/>
            </a:stretch>
          </p:blipFill>
          <p:spPr>
            <a:xfrm>
              <a:off x="1664842" y="5891178"/>
              <a:ext cx="3853662" cy="3071778"/>
            </a:xfrm>
            <a:prstGeom prst="rect">
              <a:avLst/>
            </a:prstGeom>
          </p:spPr>
        </p:pic>
        <p:pic>
          <p:nvPicPr>
            <p:cNvPr id="17" name="object 17"/>
            <p:cNvPicPr/>
            <p:nvPr/>
          </p:nvPicPr>
          <p:blipFill>
            <a:blip r:embed="rId9" cstate="print"/>
            <a:stretch>
              <a:fillRect/>
            </a:stretch>
          </p:blipFill>
          <p:spPr>
            <a:xfrm>
              <a:off x="2438399" y="5765800"/>
              <a:ext cx="3924300" cy="3314700"/>
            </a:xfrm>
            <a:prstGeom prst="rect">
              <a:avLst/>
            </a:prstGeom>
          </p:spPr>
        </p:pic>
      </p:grpSp>
      <p:sp>
        <p:nvSpPr>
          <p:cNvPr id="3" name="Título 2">
            <a:extLst>
              <a:ext uri="{FF2B5EF4-FFF2-40B4-BE49-F238E27FC236}">
                <a16:creationId xmlns:a16="http://schemas.microsoft.com/office/drawing/2014/main" id="{B822D566-9ED3-BCFA-13DC-DA70E4293297}"/>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E4B461C5-75A9-9EBB-EDFD-0C8C396132E6}"/>
              </a:ext>
            </a:extLst>
          </p:cNvPr>
          <p:cNvSpPr>
            <a:spLocks noGrp="1"/>
          </p:cNvSpPr>
          <p:nvPr>
            <p:ph idx="1"/>
          </p:nvPr>
        </p:nvSpPr>
        <p:spPr/>
        <p:txBody>
          <a:bodyPr/>
          <a:lstStyle/>
          <a:p>
            <a:endParaRPr lang="pt-B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8C53D-5705-6593-ED35-8DE1888F5C0B}"/>
              </a:ext>
            </a:extLst>
          </p:cNvPr>
          <p:cNvSpPr>
            <a:spLocks noGrp="1"/>
          </p:cNvSpPr>
          <p:nvPr>
            <p:ph type="title"/>
          </p:nvPr>
        </p:nvSpPr>
        <p:spPr/>
        <p:txBody>
          <a:bodyPr/>
          <a:lstStyle/>
          <a:p>
            <a:r>
              <a:rPr lang="pt-BR"/>
              <a:t>ATV. 02 – Conhecendo os documentos SENAC</a:t>
            </a:r>
          </a:p>
        </p:txBody>
      </p:sp>
      <p:sp>
        <p:nvSpPr>
          <p:cNvPr id="3" name="Espaço Reservado para Conteúdo 2">
            <a:extLst>
              <a:ext uri="{FF2B5EF4-FFF2-40B4-BE49-F238E27FC236}">
                <a16:creationId xmlns:a16="http://schemas.microsoft.com/office/drawing/2014/main" id="{AC6A2374-96B9-357C-5821-332E80A359A7}"/>
              </a:ext>
            </a:extLst>
          </p:cNvPr>
          <p:cNvSpPr>
            <a:spLocks noGrp="1"/>
          </p:cNvSpPr>
          <p:nvPr>
            <p:ph idx="1"/>
          </p:nvPr>
        </p:nvSpPr>
        <p:spPr/>
        <p:txBody>
          <a:bodyPr/>
          <a:lstStyle/>
          <a:p>
            <a:r>
              <a:rPr lang="pt-BR"/>
              <a:t>Apresentação dos documentos educacionais do SENAC</a:t>
            </a:r>
          </a:p>
        </p:txBody>
      </p:sp>
    </p:spTree>
    <p:extLst>
      <p:ext uri="{BB962C8B-B14F-4D97-AF65-F5344CB8AC3E}">
        <p14:creationId xmlns:p14="http://schemas.microsoft.com/office/powerpoint/2010/main" val="106882093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3850" y="6720709"/>
            <a:ext cx="76915" cy="72327"/>
          </a:xfrm>
          <a:prstGeom prst="rect">
            <a:avLst/>
          </a:prstGeom>
        </p:spPr>
      </p:pic>
      <p:pic>
        <p:nvPicPr>
          <p:cNvPr id="5" name="object 5"/>
          <p:cNvPicPr/>
          <p:nvPr/>
        </p:nvPicPr>
        <p:blipFill>
          <a:blip r:embed="rId3" cstate="print"/>
          <a:stretch>
            <a:fillRect/>
          </a:stretch>
        </p:blipFill>
        <p:spPr>
          <a:xfrm>
            <a:off x="4298177" y="491870"/>
            <a:ext cx="1414338" cy="83159"/>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44003"/>
            <a:ext cx="1232986" cy="116423"/>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333266" y="1680324"/>
            <a:ext cx="654158" cy="116765"/>
          </a:xfrm>
          <a:prstGeom prst="rect">
            <a:avLst/>
          </a:prstGeom>
        </p:spPr>
      </p:pic>
      <p:sp>
        <p:nvSpPr>
          <p:cNvPr id="12" name="object 12"/>
          <p:cNvSpPr/>
          <p:nvPr/>
        </p:nvSpPr>
        <p:spPr>
          <a:xfrm>
            <a:off x="4422225" y="186110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3" name="object 13"/>
          <p:cNvPicPr/>
          <p:nvPr/>
        </p:nvPicPr>
        <p:blipFill>
          <a:blip r:embed="rId6" cstate="print"/>
          <a:stretch>
            <a:fillRect/>
          </a:stretch>
        </p:blipFill>
        <p:spPr>
          <a:xfrm>
            <a:off x="4507189" y="1851822"/>
            <a:ext cx="1560035" cy="83404"/>
          </a:xfrm>
          <a:prstGeom prst="rect">
            <a:avLst/>
          </a:prstGeom>
        </p:spPr>
      </p:pic>
      <p:sp>
        <p:nvSpPr>
          <p:cNvPr id="14" name="object 14"/>
          <p:cNvSpPr/>
          <p:nvPr/>
        </p:nvSpPr>
        <p:spPr>
          <a:xfrm>
            <a:off x="4422225" y="202400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5" name="object 15"/>
          <p:cNvPicPr/>
          <p:nvPr/>
        </p:nvPicPr>
        <p:blipFill>
          <a:blip r:embed="rId7" cstate="print"/>
          <a:stretch>
            <a:fillRect/>
          </a:stretch>
        </p:blipFill>
        <p:spPr>
          <a:xfrm>
            <a:off x="4507176" y="2014720"/>
            <a:ext cx="2170995" cy="83404"/>
          </a:xfrm>
          <a:prstGeom prst="rect">
            <a:avLst/>
          </a:prstGeom>
        </p:spPr>
      </p:pic>
      <p:sp>
        <p:nvSpPr>
          <p:cNvPr id="16" name="object 16"/>
          <p:cNvSpPr/>
          <p:nvPr/>
        </p:nvSpPr>
        <p:spPr>
          <a:xfrm>
            <a:off x="4422225" y="218690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7" name="object 17"/>
          <p:cNvPicPr/>
          <p:nvPr/>
        </p:nvPicPr>
        <p:blipFill>
          <a:blip r:embed="rId8" cstate="print"/>
          <a:stretch>
            <a:fillRect/>
          </a:stretch>
        </p:blipFill>
        <p:spPr>
          <a:xfrm>
            <a:off x="4507176" y="2177618"/>
            <a:ext cx="2175608" cy="83404"/>
          </a:xfrm>
          <a:prstGeom prst="rect">
            <a:avLst/>
          </a:prstGeom>
        </p:spPr>
      </p:pic>
      <p:pic>
        <p:nvPicPr>
          <p:cNvPr id="18" name="object 18"/>
          <p:cNvPicPr/>
          <p:nvPr/>
        </p:nvPicPr>
        <p:blipFill>
          <a:blip r:embed="rId9" cstate="print"/>
          <a:stretch>
            <a:fillRect/>
          </a:stretch>
        </p:blipFill>
        <p:spPr>
          <a:xfrm>
            <a:off x="4333266" y="2649908"/>
            <a:ext cx="926532" cy="87802"/>
          </a:xfrm>
          <a:prstGeom prst="rect">
            <a:avLst/>
          </a:prstGeom>
        </p:spPr>
      </p:pic>
      <p:sp>
        <p:nvSpPr>
          <p:cNvPr id="19" name="object 19"/>
          <p:cNvSpPr/>
          <p:nvPr/>
        </p:nvSpPr>
        <p:spPr>
          <a:xfrm>
            <a:off x="4422225" y="283035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0" name="object 20"/>
          <p:cNvPicPr/>
          <p:nvPr/>
        </p:nvPicPr>
        <p:blipFill>
          <a:blip r:embed="rId10" cstate="print"/>
          <a:stretch>
            <a:fillRect/>
          </a:stretch>
        </p:blipFill>
        <p:spPr>
          <a:xfrm>
            <a:off x="4507176" y="2821064"/>
            <a:ext cx="2314008" cy="83404"/>
          </a:xfrm>
          <a:prstGeom prst="rect">
            <a:avLst/>
          </a:prstGeom>
        </p:spPr>
      </p:pic>
      <p:sp>
        <p:nvSpPr>
          <p:cNvPr id="21" name="object 21"/>
          <p:cNvSpPr/>
          <p:nvPr/>
        </p:nvSpPr>
        <p:spPr>
          <a:xfrm>
            <a:off x="4422225" y="299324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2" name="object 22"/>
          <p:cNvPicPr/>
          <p:nvPr/>
        </p:nvPicPr>
        <p:blipFill>
          <a:blip r:embed="rId11" cstate="print"/>
          <a:stretch>
            <a:fillRect/>
          </a:stretch>
        </p:blipFill>
        <p:spPr>
          <a:xfrm>
            <a:off x="4509945" y="2970687"/>
            <a:ext cx="1434151" cy="96680"/>
          </a:xfrm>
          <a:prstGeom prst="rect">
            <a:avLst/>
          </a:prstGeom>
        </p:spPr>
      </p:pic>
      <p:sp>
        <p:nvSpPr>
          <p:cNvPr id="23" name="object 23"/>
          <p:cNvSpPr/>
          <p:nvPr/>
        </p:nvSpPr>
        <p:spPr>
          <a:xfrm>
            <a:off x="4422225" y="315614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4" name="object 24"/>
          <p:cNvPicPr/>
          <p:nvPr/>
        </p:nvPicPr>
        <p:blipFill>
          <a:blip r:embed="rId12" cstate="print"/>
          <a:stretch>
            <a:fillRect/>
          </a:stretch>
        </p:blipFill>
        <p:spPr>
          <a:xfrm>
            <a:off x="4509945" y="3133585"/>
            <a:ext cx="2279343" cy="97494"/>
          </a:xfrm>
          <a:prstGeom prst="rect">
            <a:avLst/>
          </a:prstGeom>
        </p:spPr>
      </p:pic>
      <p:sp>
        <p:nvSpPr>
          <p:cNvPr id="25" name="object 25"/>
          <p:cNvSpPr/>
          <p:nvPr/>
        </p:nvSpPr>
        <p:spPr>
          <a:xfrm>
            <a:off x="4422225" y="331904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6" name="object 26"/>
          <p:cNvPicPr/>
          <p:nvPr/>
        </p:nvPicPr>
        <p:blipFill>
          <a:blip r:embed="rId13" cstate="print"/>
          <a:stretch>
            <a:fillRect/>
          </a:stretch>
        </p:blipFill>
        <p:spPr>
          <a:xfrm>
            <a:off x="4506442" y="3310003"/>
            <a:ext cx="1818889" cy="83159"/>
          </a:xfrm>
          <a:prstGeom prst="rect">
            <a:avLst/>
          </a:prstGeom>
        </p:spPr>
      </p:pic>
      <p:sp>
        <p:nvSpPr>
          <p:cNvPr id="27" name="object 27"/>
          <p:cNvSpPr/>
          <p:nvPr/>
        </p:nvSpPr>
        <p:spPr>
          <a:xfrm>
            <a:off x="4422225" y="348194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8" name="object 28"/>
          <p:cNvPicPr/>
          <p:nvPr/>
        </p:nvPicPr>
        <p:blipFill>
          <a:blip r:embed="rId14" cstate="print"/>
          <a:stretch>
            <a:fillRect/>
          </a:stretch>
        </p:blipFill>
        <p:spPr>
          <a:xfrm>
            <a:off x="4506442" y="3471190"/>
            <a:ext cx="1128243" cy="64426"/>
          </a:xfrm>
          <a:prstGeom prst="rect">
            <a:avLst/>
          </a:prstGeom>
        </p:spPr>
      </p:pic>
      <p:sp>
        <p:nvSpPr>
          <p:cNvPr id="29" name="object 29"/>
          <p:cNvSpPr/>
          <p:nvPr/>
        </p:nvSpPr>
        <p:spPr>
          <a:xfrm>
            <a:off x="4422225" y="3644840"/>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0" name="object 30"/>
          <p:cNvPicPr/>
          <p:nvPr/>
        </p:nvPicPr>
        <p:blipFill>
          <a:blip r:embed="rId15" cstate="print"/>
          <a:stretch>
            <a:fillRect/>
          </a:stretch>
        </p:blipFill>
        <p:spPr>
          <a:xfrm>
            <a:off x="4506442" y="3635799"/>
            <a:ext cx="1208022" cy="83159"/>
          </a:xfrm>
          <a:prstGeom prst="rect">
            <a:avLst/>
          </a:prstGeom>
        </p:spPr>
      </p:pic>
      <p:sp>
        <p:nvSpPr>
          <p:cNvPr id="31" name="object 31"/>
          <p:cNvSpPr/>
          <p:nvPr/>
        </p:nvSpPr>
        <p:spPr>
          <a:xfrm>
            <a:off x="4422225" y="380773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2" name="object 32"/>
          <p:cNvPicPr/>
          <p:nvPr/>
        </p:nvPicPr>
        <p:blipFill>
          <a:blip r:embed="rId16" cstate="print"/>
          <a:stretch>
            <a:fillRect/>
          </a:stretch>
        </p:blipFill>
        <p:spPr>
          <a:xfrm>
            <a:off x="4506442" y="3796986"/>
            <a:ext cx="1064531" cy="84870"/>
          </a:xfrm>
          <a:prstGeom prst="rect">
            <a:avLst/>
          </a:prstGeom>
        </p:spPr>
      </p:pic>
      <p:sp>
        <p:nvSpPr>
          <p:cNvPr id="33" name="object 33"/>
          <p:cNvSpPr/>
          <p:nvPr/>
        </p:nvSpPr>
        <p:spPr>
          <a:xfrm>
            <a:off x="4422225" y="397063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4" name="object 34"/>
          <p:cNvPicPr/>
          <p:nvPr/>
        </p:nvPicPr>
        <p:blipFill>
          <a:blip r:embed="rId17" cstate="print"/>
          <a:stretch>
            <a:fillRect/>
          </a:stretch>
        </p:blipFill>
        <p:spPr>
          <a:xfrm>
            <a:off x="4509945" y="3961350"/>
            <a:ext cx="2631785" cy="84218"/>
          </a:xfrm>
          <a:prstGeom prst="rect">
            <a:avLst/>
          </a:prstGeom>
        </p:spPr>
      </p:pic>
      <p:sp>
        <p:nvSpPr>
          <p:cNvPr id="35" name="object 35"/>
          <p:cNvSpPr/>
          <p:nvPr/>
        </p:nvSpPr>
        <p:spPr>
          <a:xfrm>
            <a:off x="4333266" y="4433640"/>
            <a:ext cx="275297" cy="87965"/>
          </a:xfrm>
          <a:custGeom>
            <a:avLst/>
            <a:gdLst/>
            <a:ahLst/>
            <a:cxnLst/>
            <a:rect l="l" t="t" r="r" b="b"/>
            <a:pathLst>
              <a:path w="429259" h="137159">
                <a:moveTo>
                  <a:pt x="66674" y="11201"/>
                </a:moveTo>
                <a:lnTo>
                  <a:pt x="0" y="11201"/>
                </a:lnTo>
                <a:lnTo>
                  <a:pt x="0" y="135305"/>
                </a:lnTo>
                <a:lnTo>
                  <a:pt x="66674" y="135305"/>
                </a:lnTo>
                <a:lnTo>
                  <a:pt x="66674" y="121970"/>
                </a:lnTo>
                <a:lnTo>
                  <a:pt x="16179" y="121970"/>
                </a:lnTo>
                <a:lnTo>
                  <a:pt x="16179" y="79298"/>
                </a:lnTo>
                <a:lnTo>
                  <a:pt x="61340" y="79298"/>
                </a:lnTo>
                <a:lnTo>
                  <a:pt x="61340" y="65963"/>
                </a:lnTo>
                <a:lnTo>
                  <a:pt x="16179" y="65963"/>
                </a:lnTo>
                <a:lnTo>
                  <a:pt x="16179" y="24536"/>
                </a:lnTo>
                <a:lnTo>
                  <a:pt x="66674" y="24536"/>
                </a:lnTo>
                <a:lnTo>
                  <a:pt x="66674" y="11201"/>
                </a:lnTo>
                <a:close/>
              </a:path>
              <a:path w="429259" h="137159">
                <a:moveTo>
                  <a:pt x="102536" y="106680"/>
                </a:moveTo>
                <a:lnTo>
                  <a:pt x="85823" y="106680"/>
                </a:lnTo>
                <a:lnTo>
                  <a:pt x="86178" y="112606"/>
                </a:lnTo>
                <a:lnTo>
                  <a:pt x="118182" y="136906"/>
                </a:lnTo>
                <a:lnTo>
                  <a:pt x="132643" y="136906"/>
                </a:lnTo>
                <a:lnTo>
                  <a:pt x="156765" y="123215"/>
                </a:lnTo>
                <a:lnTo>
                  <a:pt x="118834" y="123215"/>
                </a:lnTo>
                <a:lnTo>
                  <a:pt x="113441" y="121674"/>
                </a:lnTo>
                <a:lnTo>
                  <a:pt x="109292" y="118592"/>
                </a:lnTo>
                <a:lnTo>
                  <a:pt x="105262" y="115510"/>
                </a:lnTo>
                <a:lnTo>
                  <a:pt x="103010" y="111539"/>
                </a:lnTo>
                <a:lnTo>
                  <a:pt x="102536" y="106680"/>
                </a:lnTo>
                <a:close/>
              </a:path>
              <a:path w="429259" h="137159">
                <a:moveTo>
                  <a:pt x="123516" y="36271"/>
                </a:moveTo>
                <a:lnTo>
                  <a:pt x="116523" y="36271"/>
                </a:lnTo>
                <a:lnTo>
                  <a:pt x="110300" y="37515"/>
                </a:lnTo>
                <a:lnTo>
                  <a:pt x="104847" y="40004"/>
                </a:lnTo>
                <a:lnTo>
                  <a:pt x="99395" y="42375"/>
                </a:lnTo>
                <a:lnTo>
                  <a:pt x="95187" y="45635"/>
                </a:lnTo>
                <a:lnTo>
                  <a:pt x="89260" y="53932"/>
                </a:lnTo>
                <a:lnTo>
                  <a:pt x="87779" y="58496"/>
                </a:lnTo>
                <a:lnTo>
                  <a:pt x="87779" y="69756"/>
                </a:lnTo>
                <a:lnTo>
                  <a:pt x="130036" y="95182"/>
                </a:lnTo>
                <a:lnTo>
                  <a:pt x="135903" y="97256"/>
                </a:lnTo>
                <a:lnTo>
                  <a:pt x="139696" y="99390"/>
                </a:lnTo>
                <a:lnTo>
                  <a:pt x="143489" y="101405"/>
                </a:lnTo>
                <a:lnTo>
                  <a:pt x="145386" y="104546"/>
                </a:lnTo>
                <a:lnTo>
                  <a:pt x="145386" y="112962"/>
                </a:lnTo>
                <a:lnTo>
                  <a:pt x="143608" y="116399"/>
                </a:lnTo>
                <a:lnTo>
                  <a:pt x="136496" y="121852"/>
                </a:lnTo>
                <a:lnTo>
                  <a:pt x="131636" y="123215"/>
                </a:lnTo>
                <a:lnTo>
                  <a:pt x="156765" y="123215"/>
                </a:lnTo>
                <a:lnTo>
                  <a:pt x="159728" y="118948"/>
                </a:lnTo>
                <a:lnTo>
                  <a:pt x="161210" y="114147"/>
                </a:lnTo>
                <a:lnTo>
                  <a:pt x="161091" y="102886"/>
                </a:lnTo>
                <a:lnTo>
                  <a:pt x="159432" y="98086"/>
                </a:lnTo>
                <a:lnTo>
                  <a:pt x="156232" y="94411"/>
                </a:lnTo>
                <a:lnTo>
                  <a:pt x="153150" y="90737"/>
                </a:lnTo>
                <a:lnTo>
                  <a:pt x="149416" y="88011"/>
                </a:lnTo>
                <a:lnTo>
                  <a:pt x="145030" y="86232"/>
                </a:lnTo>
                <a:lnTo>
                  <a:pt x="140644" y="84336"/>
                </a:lnTo>
                <a:lnTo>
                  <a:pt x="134955" y="82439"/>
                </a:lnTo>
                <a:lnTo>
                  <a:pt x="122390" y="79002"/>
                </a:lnTo>
                <a:lnTo>
                  <a:pt x="118005" y="77639"/>
                </a:lnTo>
                <a:lnTo>
                  <a:pt x="103958" y="59444"/>
                </a:lnTo>
                <a:lnTo>
                  <a:pt x="105677" y="56184"/>
                </a:lnTo>
                <a:lnTo>
                  <a:pt x="112552" y="51206"/>
                </a:lnTo>
                <a:lnTo>
                  <a:pt x="117175" y="49961"/>
                </a:lnTo>
                <a:lnTo>
                  <a:pt x="156319" y="49961"/>
                </a:lnTo>
                <a:lnTo>
                  <a:pt x="149653" y="44449"/>
                </a:lnTo>
                <a:lnTo>
                  <a:pt x="144286" y="40871"/>
                </a:lnTo>
                <a:lnTo>
                  <a:pt x="138140" y="38315"/>
                </a:lnTo>
                <a:lnTo>
                  <a:pt x="131217" y="36782"/>
                </a:lnTo>
                <a:lnTo>
                  <a:pt x="123516" y="36271"/>
                </a:lnTo>
                <a:close/>
              </a:path>
              <a:path w="429259" h="137159">
                <a:moveTo>
                  <a:pt x="156319" y="49961"/>
                </a:moveTo>
                <a:lnTo>
                  <a:pt x="129265" y="49961"/>
                </a:lnTo>
                <a:lnTo>
                  <a:pt x="134244" y="51502"/>
                </a:lnTo>
                <a:lnTo>
                  <a:pt x="137918" y="54584"/>
                </a:lnTo>
                <a:lnTo>
                  <a:pt x="141711" y="57666"/>
                </a:lnTo>
                <a:lnTo>
                  <a:pt x="143786" y="61755"/>
                </a:lnTo>
                <a:lnTo>
                  <a:pt x="144141" y="66852"/>
                </a:lnTo>
                <a:lnTo>
                  <a:pt x="160321" y="66852"/>
                </a:lnTo>
                <a:lnTo>
                  <a:pt x="159847" y="57370"/>
                </a:lnTo>
                <a:lnTo>
                  <a:pt x="156319" y="49961"/>
                </a:lnTo>
                <a:close/>
              </a:path>
              <a:path w="429259" h="137159">
                <a:moveTo>
                  <a:pt x="203786" y="51206"/>
                </a:moveTo>
                <a:lnTo>
                  <a:pt x="187606" y="51206"/>
                </a:lnTo>
                <a:lnTo>
                  <a:pt x="187606" y="118118"/>
                </a:lnTo>
                <a:lnTo>
                  <a:pt x="189858" y="124934"/>
                </a:lnTo>
                <a:lnTo>
                  <a:pt x="198867" y="133231"/>
                </a:lnTo>
                <a:lnTo>
                  <a:pt x="205623" y="135305"/>
                </a:lnTo>
                <a:lnTo>
                  <a:pt x="229211" y="135305"/>
                </a:lnTo>
                <a:lnTo>
                  <a:pt x="229211" y="121615"/>
                </a:lnTo>
                <a:lnTo>
                  <a:pt x="212320" y="121615"/>
                </a:lnTo>
                <a:lnTo>
                  <a:pt x="208824" y="120666"/>
                </a:lnTo>
                <a:lnTo>
                  <a:pt x="206809" y="118770"/>
                </a:lnTo>
                <a:lnTo>
                  <a:pt x="204794" y="116755"/>
                </a:lnTo>
                <a:lnTo>
                  <a:pt x="203786" y="113377"/>
                </a:lnTo>
                <a:lnTo>
                  <a:pt x="203786" y="51206"/>
                </a:lnTo>
                <a:close/>
              </a:path>
              <a:path w="429259" h="137159">
                <a:moveTo>
                  <a:pt x="229211" y="37871"/>
                </a:moveTo>
                <a:lnTo>
                  <a:pt x="174982" y="37871"/>
                </a:lnTo>
                <a:lnTo>
                  <a:pt x="174982" y="51206"/>
                </a:lnTo>
                <a:lnTo>
                  <a:pt x="229211" y="51206"/>
                </a:lnTo>
                <a:lnTo>
                  <a:pt x="229211" y="37871"/>
                </a:lnTo>
                <a:close/>
              </a:path>
              <a:path w="429259" h="137159">
                <a:moveTo>
                  <a:pt x="203786" y="13334"/>
                </a:moveTo>
                <a:lnTo>
                  <a:pt x="187606" y="13334"/>
                </a:lnTo>
                <a:lnTo>
                  <a:pt x="187606" y="37871"/>
                </a:lnTo>
                <a:lnTo>
                  <a:pt x="203786" y="37871"/>
                </a:lnTo>
                <a:lnTo>
                  <a:pt x="203786" y="13334"/>
                </a:lnTo>
                <a:close/>
              </a:path>
              <a:path w="429259" h="137159">
                <a:moveTo>
                  <a:pt x="260135" y="0"/>
                </a:moveTo>
                <a:lnTo>
                  <a:pt x="254090" y="0"/>
                </a:lnTo>
                <a:lnTo>
                  <a:pt x="251482" y="1066"/>
                </a:lnTo>
                <a:lnTo>
                  <a:pt x="247215" y="5333"/>
                </a:lnTo>
                <a:lnTo>
                  <a:pt x="246148" y="7941"/>
                </a:lnTo>
                <a:lnTo>
                  <a:pt x="246148" y="14105"/>
                </a:lnTo>
                <a:lnTo>
                  <a:pt x="247215" y="16713"/>
                </a:lnTo>
                <a:lnTo>
                  <a:pt x="251482" y="20980"/>
                </a:lnTo>
                <a:lnTo>
                  <a:pt x="254090" y="22047"/>
                </a:lnTo>
                <a:lnTo>
                  <a:pt x="260135" y="22047"/>
                </a:lnTo>
                <a:lnTo>
                  <a:pt x="262624" y="20980"/>
                </a:lnTo>
                <a:lnTo>
                  <a:pt x="264640" y="18846"/>
                </a:lnTo>
                <a:lnTo>
                  <a:pt x="266773" y="16713"/>
                </a:lnTo>
                <a:lnTo>
                  <a:pt x="267840" y="14105"/>
                </a:lnTo>
                <a:lnTo>
                  <a:pt x="267840" y="7941"/>
                </a:lnTo>
                <a:lnTo>
                  <a:pt x="266773" y="5333"/>
                </a:lnTo>
                <a:lnTo>
                  <a:pt x="264640" y="3200"/>
                </a:lnTo>
                <a:lnTo>
                  <a:pt x="262624" y="1066"/>
                </a:lnTo>
                <a:lnTo>
                  <a:pt x="260135" y="0"/>
                </a:lnTo>
                <a:close/>
              </a:path>
              <a:path w="429259" h="137159">
                <a:moveTo>
                  <a:pt x="264995" y="37871"/>
                </a:moveTo>
                <a:lnTo>
                  <a:pt x="248815" y="37871"/>
                </a:lnTo>
                <a:lnTo>
                  <a:pt x="248815" y="135305"/>
                </a:lnTo>
                <a:lnTo>
                  <a:pt x="264995" y="135305"/>
                </a:lnTo>
                <a:lnTo>
                  <a:pt x="264995" y="37871"/>
                </a:lnTo>
                <a:close/>
              </a:path>
              <a:path w="429259" h="137159">
                <a:moveTo>
                  <a:pt x="308751" y="3733"/>
                </a:moveTo>
                <a:lnTo>
                  <a:pt x="292571" y="3733"/>
                </a:lnTo>
                <a:lnTo>
                  <a:pt x="292571" y="135305"/>
                </a:lnTo>
                <a:lnTo>
                  <a:pt x="308751" y="135305"/>
                </a:lnTo>
                <a:lnTo>
                  <a:pt x="308751" y="3733"/>
                </a:lnTo>
                <a:close/>
              </a:path>
              <a:path w="429259" h="137159">
                <a:moveTo>
                  <a:pt x="379532" y="36271"/>
                </a:moveTo>
                <a:lnTo>
                  <a:pt x="341068" y="52391"/>
                </a:lnTo>
                <a:lnTo>
                  <a:pt x="330281" y="86410"/>
                </a:lnTo>
                <a:lnTo>
                  <a:pt x="330670" y="93745"/>
                </a:lnTo>
                <a:lnTo>
                  <a:pt x="353928" y="130682"/>
                </a:lnTo>
                <a:lnTo>
                  <a:pt x="378820" y="136906"/>
                </a:lnTo>
                <a:lnTo>
                  <a:pt x="385599" y="136517"/>
                </a:lnTo>
                <a:lnTo>
                  <a:pt x="415584" y="122681"/>
                </a:lnTo>
                <a:lnTo>
                  <a:pt x="373012" y="122681"/>
                </a:lnTo>
                <a:lnTo>
                  <a:pt x="367678" y="121378"/>
                </a:lnTo>
                <a:lnTo>
                  <a:pt x="346816" y="94352"/>
                </a:lnTo>
                <a:lnTo>
                  <a:pt x="346816" y="78587"/>
                </a:lnTo>
                <a:lnTo>
                  <a:pt x="348298" y="71949"/>
                </a:lnTo>
                <a:lnTo>
                  <a:pt x="354225" y="61044"/>
                </a:lnTo>
                <a:lnTo>
                  <a:pt x="358136" y="57014"/>
                </a:lnTo>
                <a:lnTo>
                  <a:pt x="362996" y="54406"/>
                </a:lnTo>
                <a:lnTo>
                  <a:pt x="367975" y="51680"/>
                </a:lnTo>
                <a:lnTo>
                  <a:pt x="373427" y="50317"/>
                </a:lnTo>
                <a:lnTo>
                  <a:pt x="415901" y="50317"/>
                </a:lnTo>
                <a:lnTo>
                  <a:pt x="412069" y="46524"/>
                </a:lnTo>
                <a:lnTo>
                  <a:pt x="404601" y="42494"/>
                </a:lnTo>
                <a:lnTo>
                  <a:pt x="398834" y="39771"/>
                </a:lnTo>
                <a:lnTo>
                  <a:pt x="392733" y="37826"/>
                </a:lnTo>
                <a:lnTo>
                  <a:pt x="386299" y="36660"/>
                </a:lnTo>
                <a:lnTo>
                  <a:pt x="379532" y="36271"/>
                </a:lnTo>
                <a:close/>
              </a:path>
              <a:path w="429259" h="137159">
                <a:moveTo>
                  <a:pt x="415901" y="50317"/>
                </a:moveTo>
                <a:lnTo>
                  <a:pt x="385162" y="50317"/>
                </a:lnTo>
                <a:lnTo>
                  <a:pt x="390555" y="51680"/>
                </a:lnTo>
                <a:lnTo>
                  <a:pt x="395534" y="54406"/>
                </a:lnTo>
                <a:lnTo>
                  <a:pt x="400512" y="57014"/>
                </a:lnTo>
                <a:lnTo>
                  <a:pt x="404542" y="61044"/>
                </a:lnTo>
                <a:lnTo>
                  <a:pt x="410706" y="71949"/>
                </a:lnTo>
                <a:lnTo>
                  <a:pt x="412247" y="78587"/>
                </a:lnTo>
                <a:lnTo>
                  <a:pt x="412218" y="94352"/>
                </a:lnTo>
                <a:lnTo>
                  <a:pt x="410647" y="100871"/>
                </a:lnTo>
                <a:lnTo>
                  <a:pt x="407346" y="106502"/>
                </a:lnTo>
                <a:lnTo>
                  <a:pt x="404364" y="111776"/>
                </a:lnTo>
                <a:lnTo>
                  <a:pt x="400275" y="115866"/>
                </a:lnTo>
                <a:lnTo>
                  <a:pt x="390081" y="121318"/>
                </a:lnTo>
                <a:lnTo>
                  <a:pt x="384629" y="122681"/>
                </a:lnTo>
                <a:lnTo>
                  <a:pt x="415584" y="122681"/>
                </a:lnTo>
                <a:lnTo>
                  <a:pt x="428782" y="86410"/>
                </a:lnTo>
                <a:lnTo>
                  <a:pt x="428375" y="79165"/>
                </a:lnTo>
                <a:lnTo>
                  <a:pt x="417936" y="52332"/>
                </a:lnTo>
                <a:lnTo>
                  <a:pt x="415901" y="50317"/>
                </a:lnTo>
                <a:close/>
              </a:path>
            </a:pathLst>
          </a:custGeom>
          <a:solidFill>
            <a:srgbClr val="FF0000"/>
          </a:solidFill>
        </p:spPr>
        <p:txBody>
          <a:bodyPr wrap="square" lIns="0" tIns="0" rIns="0" bIns="0" rtlCol="0"/>
          <a:lstStyle/>
          <a:p>
            <a:endParaRPr sz="1154"/>
          </a:p>
        </p:txBody>
      </p:sp>
      <p:sp>
        <p:nvSpPr>
          <p:cNvPr id="36" name="object 36"/>
          <p:cNvSpPr/>
          <p:nvPr/>
        </p:nvSpPr>
        <p:spPr>
          <a:xfrm>
            <a:off x="4422225" y="4614082"/>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7" name="object 37"/>
          <p:cNvPicPr/>
          <p:nvPr/>
        </p:nvPicPr>
        <p:blipFill>
          <a:blip r:embed="rId18" cstate="print"/>
          <a:stretch>
            <a:fillRect/>
          </a:stretch>
        </p:blipFill>
        <p:spPr>
          <a:xfrm>
            <a:off x="4507189" y="4604796"/>
            <a:ext cx="2790757" cy="84218"/>
          </a:xfrm>
          <a:prstGeom prst="rect">
            <a:avLst/>
          </a:prstGeom>
        </p:spPr>
      </p:pic>
      <p:sp>
        <p:nvSpPr>
          <p:cNvPr id="38" name="object 38"/>
          <p:cNvSpPr/>
          <p:nvPr/>
        </p:nvSpPr>
        <p:spPr>
          <a:xfrm>
            <a:off x="4422225" y="4776980"/>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39" name="object 39"/>
          <p:cNvPicPr/>
          <p:nvPr/>
        </p:nvPicPr>
        <p:blipFill>
          <a:blip r:embed="rId19" cstate="print"/>
          <a:stretch>
            <a:fillRect/>
          </a:stretch>
        </p:blipFill>
        <p:spPr>
          <a:xfrm>
            <a:off x="4507176" y="4765658"/>
            <a:ext cx="2765477" cy="86254"/>
          </a:xfrm>
          <a:prstGeom prst="rect">
            <a:avLst/>
          </a:prstGeom>
        </p:spPr>
      </p:pic>
      <p:sp>
        <p:nvSpPr>
          <p:cNvPr id="40" name="object 40"/>
          <p:cNvSpPr/>
          <p:nvPr/>
        </p:nvSpPr>
        <p:spPr>
          <a:xfrm>
            <a:off x="4422225" y="493987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41" name="object 41"/>
          <p:cNvPicPr/>
          <p:nvPr/>
        </p:nvPicPr>
        <p:blipFill>
          <a:blip r:embed="rId20" cstate="print"/>
          <a:stretch>
            <a:fillRect/>
          </a:stretch>
        </p:blipFill>
        <p:spPr>
          <a:xfrm>
            <a:off x="4506361" y="4930592"/>
            <a:ext cx="2054170" cy="83404"/>
          </a:xfrm>
          <a:prstGeom prst="rect">
            <a:avLst/>
          </a:prstGeom>
        </p:spPr>
      </p:pic>
      <p:sp>
        <p:nvSpPr>
          <p:cNvPr id="3" name="Título 2">
            <a:extLst>
              <a:ext uri="{FF2B5EF4-FFF2-40B4-BE49-F238E27FC236}">
                <a16:creationId xmlns:a16="http://schemas.microsoft.com/office/drawing/2014/main" id="{9CDF364D-0610-3FCF-C111-AC4EA9EDE951}"/>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ABC9D217-C7AD-F995-03B2-0741FB43E089}"/>
              </a:ext>
            </a:extLst>
          </p:cNvPr>
          <p:cNvSpPr>
            <a:spLocks noGrp="1"/>
          </p:cNvSpPr>
          <p:nvPr>
            <p:ph idx="1"/>
          </p:nvPr>
        </p:nvSpPr>
        <p:spPr/>
        <p:txBody>
          <a:bodyPr/>
          <a:lstStyle/>
          <a:p>
            <a:endParaRPr lang="pt-B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1394" y="6720709"/>
            <a:ext cx="106824" cy="72327"/>
          </a:xfrm>
          <a:prstGeom prst="rect">
            <a:avLst/>
          </a:prstGeom>
        </p:spPr>
      </p:pic>
      <p:pic>
        <p:nvPicPr>
          <p:cNvPr id="5" name="object 5"/>
          <p:cNvPicPr/>
          <p:nvPr/>
        </p:nvPicPr>
        <p:blipFill>
          <a:blip r:embed="rId3" cstate="print"/>
          <a:stretch>
            <a:fillRect/>
          </a:stretch>
        </p:blipFill>
        <p:spPr>
          <a:xfrm>
            <a:off x="4293780" y="477779"/>
            <a:ext cx="897906" cy="91223"/>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6085" y="741609"/>
            <a:ext cx="1322618" cy="118817"/>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333265" y="1677473"/>
            <a:ext cx="519974" cy="119616"/>
          </a:xfrm>
          <a:prstGeom prst="rect">
            <a:avLst/>
          </a:prstGeom>
        </p:spPr>
      </p:pic>
      <p:sp>
        <p:nvSpPr>
          <p:cNvPr id="12" name="object 12"/>
          <p:cNvSpPr/>
          <p:nvPr/>
        </p:nvSpPr>
        <p:spPr>
          <a:xfrm>
            <a:off x="4422225" y="1861108"/>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3" name="object 13"/>
          <p:cNvPicPr/>
          <p:nvPr/>
        </p:nvPicPr>
        <p:blipFill>
          <a:blip r:embed="rId6" cstate="print"/>
          <a:stretch>
            <a:fillRect/>
          </a:stretch>
        </p:blipFill>
        <p:spPr>
          <a:xfrm>
            <a:off x="4506361" y="1851822"/>
            <a:ext cx="1101166" cy="83404"/>
          </a:xfrm>
          <a:prstGeom prst="rect">
            <a:avLst/>
          </a:prstGeom>
        </p:spPr>
      </p:pic>
      <p:sp>
        <p:nvSpPr>
          <p:cNvPr id="14" name="object 14"/>
          <p:cNvSpPr/>
          <p:nvPr/>
        </p:nvSpPr>
        <p:spPr>
          <a:xfrm>
            <a:off x="4422225" y="2024006"/>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5" name="object 15"/>
          <p:cNvPicPr/>
          <p:nvPr/>
        </p:nvPicPr>
        <p:blipFill>
          <a:blip r:embed="rId7" cstate="print"/>
          <a:stretch>
            <a:fillRect/>
          </a:stretch>
        </p:blipFill>
        <p:spPr>
          <a:xfrm>
            <a:off x="4509944" y="2014966"/>
            <a:ext cx="1486294" cy="83159"/>
          </a:xfrm>
          <a:prstGeom prst="rect">
            <a:avLst/>
          </a:prstGeom>
        </p:spPr>
      </p:pic>
      <p:sp>
        <p:nvSpPr>
          <p:cNvPr id="16" name="object 16"/>
          <p:cNvSpPr/>
          <p:nvPr/>
        </p:nvSpPr>
        <p:spPr>
          <a:xfrm>
            <a:off x="4422225" y="218690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7" name="object 17"/>
          <p:cNvPicPr/>
          <p:nvPr/>
        </p:nvPicPr>
        <p:blipFill>
          <a:blip r:embed="rId8" cstate="print"/>
          <a:stretch>
            <a:fillRect/>
          </a:stretch>
        </p:blipFill>
        <p:spPr>
          <a:xfrm>
            <a:off x="4509945" y="2176152"/>
            <a:ext cx="2512281" cy="84870"/>
          </a:xfrm>
          <a:prstGeom prst="rect">
            <a:avLst/>
          </a:prstGeom>
        </p:spPr>
      </p:pic>
      <p:pic>
        <p:nvPicPr>
          <p:cNvPr id="18" name="object 18"/>
          <p:cNvPicPr/>
          <p:nvPr/>
        </p:nvPicPr>
        <p:blipFill>
          <a:blip r:embed="rId9" cstate="print"/>
          <a:stretch>
            <a:fillRect/>
          </a:stretch>
        </p:blipFill>
        <p:spPr>
          <a:xfrm>
            <a:off x="4333266" y="2649908"/>
            <a:ext cx="577603" cy="87802"/>
          </a:xfrm>
          <a:prstGeom prst="rect">
            <a:avLst/>
          </a:prstGeom>
        </p:spPr>
      </p:pic>
      <p:sp>
        <p:nvSpPr>
          <p:cNvPr id="19" name="object 19"/>
          <p:cNvSpPr/>
          <p:nvPr/>
        </p:nvSpPr>
        <p:spPr>
          <a:xfrm>
            <a:off x="4422225" y="283035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20" name="object 20"/>
          <p:cNvSpPr/>
          <p:nvPr/>
        </p:nvSpPr>
        <p:spPr>
          <a:xfrm>
            <a:off x="4509944" y="2821309"/>
            <a:ext cx="226428" cy="62716"/>
          </a:xfrm>
          <a:custGeom>
            <a:avLst/>
            <a:gdLst/>
            <a:ahLst/>
            <a:cxnLst/>
            <a:rect l="l" t="t" r="r" b="b"/>
            <a:pathLst>
              <a:path w="353060" h="97789">
                <a:moveTo>
                  <a:pt x="37761" y="8128"/>
                </a:moveTo>
                <a:lnTo>
                  <a:pt x="0" y="8128"/>
                </a:lnTo>
                <a:lnTo>
                  <a:pt x="0" y="96647"/>
                </a:lnTo>
                <a:lnTo>
                  <a:pt x="38946" y="96647"/>
                </a:lnTo>
                <a:lnTo>
                  <a:pt x="44069" y="95631"/>
                </a:lnTo>
                <a:lnTo>
                  <a:pt x="48387" y="93599"/>
                </a:lnTo>
                <a:lnTo>
                  <a:pt x="52789" y="91482"/>
                </a:lnTo>
                <a:lnTo>
                  <a:pt x="56134" y="88646"/>
                </a:lnTo>
                <a:lnTo>
                  <a:pt x="57113" y="87122"/>
                </a:lnTo>
                <a:lnTo>
                  <a:pt x="11557" y="87122"/>
                </a:lnTo>
                <a:lnTo>
                  <a:pt x="11557" y="55880"/>
                </a:lnTo>
                <a:lnTo>
                  <a:pt x="54223" y="55880"/>
                </a:lnTo>
                <a:lnTo>
                  <a:pt x="53086" y="54991"/>
                </a:lnTo>
                <a:lnTo>
                  <a:pt x="50461" y="52874"/>
                </a:lnTo>
                <a:lnTo>
                  <a:pt x="47540" y="51562"/>
                </a:lnTo>
                <a:lnTo>
                  <a:pt x="44323" y="51054"/>
                </a:lnTo>
                <a:lnTo>
                  <a:pt x="48979" y="49530"/>
                </a:lnTo>
                <a:lnTo>
                  <a:pt x="52705" y="47074"/>
                </a:lnTo>
                <a:lnTo>
                  <a:pt x="53300" y="46355"/>
                </a:lnTo>
                <a:lnTo>
                  <a:pt x="11557" y="46355"/>
                </a:lnTo>
                <a:lnTo>
                  <a:pt x="11557" y="17653"/>
                </a:lnTo>
                <a:lnTo>
                  <a:pt x="55689" y="17653"/>
                </a:lnTo>
                <a:lnTo>
                  <a:pt x="54525" y="15790"/>
                </a:lnTo>
                <a:lnTo>
                  <a:pt x="51350" y="13123"/>
                </a:lnTo>
                <a:lnTo>
                  <a:pt x="47117" y="11176"/>
                </a:lnTo>
                <a:lnTo>
                  <a:pt x="42883" y="9144"/>
                </a:lnTo>
                <a:lnTo>
                  <a:pt x="37761" y="8128"/>
                </a:lnTo>
                <a:close/>
              </a:path>
              <a:path w="353060" h="97789">
                <a:moveTo>
                  <a:pt x="54223" y="55880"/>
                </a:moveTo>
                <a:lnTo>
                  <a:pt x="37295" y="55880"/>
                </a:lnTo>
                <a:lnTo>
                  <a:pt x="41825" y="57319"/>
                </a:lnTo>
                <a:lnTo>
                  <a:pt x="45212" y="60198"/>
                </a:lnTo>
                <a:lnTo>
                  <a:pt x="48598" y="62992"/>
                </a:lnTo>
                <a:lnTo>
                  <a:pt x="50292" y="66844"/>
                </a:lnTo>
                <a:lnTo>
                  <a:pt x="50292" y="76581"/>
                </a:lnTo>
                <a:lnTo>
                  <a:pt x="48683" y="80348"/>
                </a:lnTo>
                <a:lnTo>
                  <a:pt x="42248" y="85767"/>
                </a:lnTo>
                <a:lnTo>
                  <a:pt x="37761" y="87122"/>
                </a:lnTo>
                <a:lnTo>
                  <a:pt x="57113" y="87122"/>
                </a:lnTo>
                <a:lnTo>
                  <a:pt x="58420" y="85090"/>
                </a:lnTo>
                <a:lnTo>
                  <a:pt x="60706" y="81449"/>
                </a:lnTo>
                <a:lnTo>
                  <a:pt x="61849" y="77385"/>
                </a:lnTo>
                <a:lnTo>
                  <a:pt x="61849" y="69342"/>
                </a:lnTo>
                <a:lnTo>
                  <a:pt x="61044" y="65997"/>
                </a:lnTo>
                <a:lnTo>
                  <a:pt x="59436" y="62865"/>
                </a:lnTo>
                <a:lnTo>
                  <a:pt x="57912" y="59732"/>
                </a:lnTo>
                <a:lnTo>
                  <a:pt x="55795" y="57107"/>
                </a:lnTo>
                <a:lnTo>
                  <a:pt x="54223" y="55880"/>
                </a:lnTo>
                <a:close/>
              </a:path>
              <a:path w="353060" h="97789">
                <a:moveTo>
                  <a:pt x="55689" y="17653"/>
                </a:moveTo>
                <a:lnTo>
                  <a:pt x="36322" y="17653"/>
                </a:lnTo>
                <a:lnTo>
                  <a:pt x="40597" y="18923"/>
                </a:lnTo>
                <a:lnTo>
                  <a:pt x="46524" y="24003"/>
                </a:lnTo>
                <a:lnTo>
                  <a:pt x="48006" y="27516"/>
                </a:lnTo>
                <a:lnTo>
                  <a:pt x="48006" y="36491"/>
                </a:lnTo>
                <a:lnTo>
                  <a:pt x="46524" y="40005"/>
                </a:lnTo>
                <a:lnTo>
                  <a:pt x="40597" y="45085"/>
                </a:lnTo>
                <a:lnTo>
                  <a:pt x="36406" y="46355"/>
                </a:lnTo>
                <a:lnTo>
                  <a:pt x="53300" y="46355"/>
                </a:lnTo>
                <a:lnTo>
                  <a:pt x="58377" y="40216"/>
                </a:lnTo>
                <a:lnTo>
                  <a:pt x="59817" y="35856"/>
                </a:lnTo>
                <a:lnTo>
                  <a:pt x="59817" y="26373"/>
                </a:lnTo>
                <a:lnTo>
                  <a:pt x="58758" y="22563"/>
                </a:lnTo>
                <a:lnTo>
                  <a:pt x="55689" y="17653"/>
                </a:lnTo>
                <a:close/>
              </a:path>
              <a:path w="353060" h="97789">
                <a:moveTo>
                  <a:pt x="112684" y="25908"/>
                </a:moveTo>
                <a:lnTo>
                  <a:pt x="100408" y="25908"/>
                </a:lnTo>
                <a:lnTo>
                  <a:pt x="94777" y="27389"/>
                </a:lnTo>
                <a:lnTo>
                  <a:pt x="84702" y="33316"/>
                </a:lnTo>
                <a:lnTo>
                  <a:pt x="80765" y="37507"/>
                </a:lnTo>
                <a:lnTo>
                  <a:pt x="77247" y="44111"/>
                </a:lnTo>
                <a:lnTo>
                  <a:pt x="75008" y="48260"/>
                </a:lnTo>
                <a:lnTo>
                  <a:pt x="73568" y="54483"/>
                </a:lnTo>
                <a:lnTo>
                  <a:pt x="73568" y="68622"/>
                </a:lnTo>
                <a:lnTo>
                  <a:pt x="100281" y="97790"/>
                </a:lnTo>
                <a:lnTo>
                  <a:pt x="112473" y="97790"/>
                </a:lnTo>
                <a:lnTo>
                  <a:pt x="117722" y="96477"/>
                </a:lnTo>
                <a:lnTo>
                  <a:pt x="126781" y="91143"/>
                </a:lnTo>
                <a:lnTo>
                  <a:pt x="130210" y="87757"/>
                </a:lnTo>
                <a:lnTo>
                  <a:pt x="104556" y="87630"/>
                </a:lnTo>
                <a:lnTo>
                  <a:pt x="100619" y="86614"/>
                </a:lnTo>
                <a:lnTo>
                  <a:pt x="85379" y="56345"/>
                </a:lnTo>
                <a:lnTo>
                  <a:pt x="86438" y="51773"/>
                </a:lnTo>
                <a:lnTo>
                  <a:pt x="90671" y="43984"/>
                </a:lnTo>
                <a:lnTo>
                  <a:pt x="93507" y="41021"/>
                </a:lnTo>
                <a:lnTo>
                  <a:pt x="100619" y="36957"/>
                </a:lnTo>
                <a:lnTo>
                  <a:pt x="104556" y="35941"/>
                </a:lnTo>
                <a:lnTo>
                  <a:pt x="130389" y="35941"/>
                </a:lnTo>
                <a:lnTo>
                  <a:pt x="130295" y="35771"/>
                </a:lnTo>
                <a:lnTo>
                  <a:pt x="126951" y="32469"/>
                </a:lnTo>
                <a:lnTo>
                  <a:pt x="117976" y="27220"/>
                </a:lnTo>
                <a:lnTo>
                  <a:pt x="112684" y="25908"/>
                </a:lnTo>
                <a:close/>
              </a:path>
              <a:path w="353060" h="97789">
                <a:moveTo>
                  <a:pt x="144180" y="83693"/>
                </a:moveTo>
                <a:lnTo>
                  <a:pt x="132496" y="83693"/>
                </a:lnTo>
                <a:lnTo>
                  <a:pt x="132496" y="96647"/>
                </a:lnTo>
                <a:lnTo>
                  <a:pt x="144180" y="96647"/>
                </a:lnTo>
                <a:lnTo>
                  <a:pt x="144180" y="83693"/>
                </a:lnTo>
                <a:close/>
              </a:path>
              <a:path w="353060" h="97789">
                <a:moveTo>
                  <a:pt x="130389" y="35941"/>
                </a:moveTo>
                <a:lnTo>
                  <a:pt x="113192" y="35941"/>
                </a:lnTo>
                <a:lnTo>
                  <a:pt x="117129" y="36999"/>
                </a:lnTo>
                <a:lnTo>
                  <a:pt x="120685" y="39116"/>
                </a:lnTo>
                <a:lnTo>
                  <a:pt x="132496" y="66971"/>
                </a:lnTo>
                <a:lnTo>
                  <a:pt x="131438" y="71585"/>
                </a:lnTo>
                <a:lnTo>
                  <a:pt x="113192" y="87630"/>
                </a:lnTo>
                <a:lnTo>
                  <a:pt x="130282" y="87630"/>
                </a:lnTo>
                <a:lnTo>
                  <a:pt x="132496" y="83693"/>
                </a:lnTo>
                <a:lnTo>
                  <a:pt x="144180" y="83693"/>
                </a:lnTo>
                <a:lnTo>
                  <a:pt x="144180" y="39751"/>
                </a:lnTo>
                <a:lnTo>
                  <a:pt x="132496" y="39751"/>
                </a:lnTo>
                <a:lnTo>
                  <a:pt x="130389" y="35941"/>
                </a:lnTo>
                <a:close/>
              </a:path>
              <a:path w="353060" h="97789">
                <a:moveTo>
                  <a:pt x="144180" y="27051"/>
                </a:moveTo>
                <a:lnTo>
                  <a:pt x="132496" y="27051"/>
                </a:lnTo>
                <a:lnTo>
                  <a:pt x="132496" y="39751"/>
                </a:lnTo>
                <a:lnTo>
                  <a:pt x="144180" y="39751"/>
                </a:lnTo>
                <a:lnTo>
                  <a:pt x="144180" y="27051"/>
                </a:lnTo>
                <a:close/>
              </a:path>
              <a:path w="353060" h="97789">
                <a:moveTo>
                  <a:pt x="171796" y="0"/>
                </a:moveTo>
                <a:lnTo>
                  <a:pt x="167478" y="0"/>
                </a:lnTo>
                <a:lnTo>
                  <a:pt x="165615" y="762"/>
                </a:lnTo>
                <a:lnTo>
                  <a:pt x="162567" y="3810"/>
                </a:lnTo>
                <a:lnTo>
                  <a:pt x="161805" y="5672"/>
                </a:lnTo>
                <a:lnTo>
                  <a:pt x="161805" y="10075"/>
                </a:lnTo>
                <a:lnTo>
                  <a:pt x="162567" y="11938"/>
                </a:lnTo>
                <a:lnTo>
                  <a:pt x="165615" y="14986"/>
                </a:lnTo>
                <a:lnTo>
                  <a:pt x="167478" y="15748"/>
                </a:lnTo>
                <a:lnTo>
                  <a:pt x="171796" y="15748"/>
                </a:lnTo>
                <a:lnTo>
                  <a:pt x="173574" y="14986"/>
                </a:lnTo>
                <a:lnTo>
                  <a:pt x="175013" y="13462"/>
                </a:lnTo>
                <a:lnTo>
                  <a:pt x="176537" y="11938"/>
                </a:lnTo>
                <a:lnTo>
                  <a:pt x="177299" y="10075"/>
                </a:lnTo>
                <a:lnTo>
                  <a:pt x="177299" y="5672"/>
                </a:lnTo>
                <a:lnTo>
                  <a:pt x="176537" y="3810"/>
                </a:lnTo>
                <a:lnTo>
                  <a:pt x="175013" y="2286"/>
                </a:lnTo>
                <a:lnTo>
                  <a:pt x="173574" y="762"/>
                </a:lnTo>
                <a:lnTo>
                  <a:pt x="171796" y="0"/>
                </a:lnTo>
                <a:close/>
              </a:path>
              <a:path w="353060" h="97789">
                <a:moveTo>
                  <a:pt x="175267" y="27051"/>
                </a:moveTo>
                <a:lnTo>
                  <a:pt x="163710" y="27051"/>
                </a:lnTo>
                <a:lnTo>
                  <a:pt x="163710" y="96647"/>
                </a:lnTo>
                <a:lnTo>
                  <a:pt x="175267" y="96647"/>
                </a:lnTo>
                <a:lnTo>
                  <a:pt x="175267" y="27051"/>
                </a:lnTo>
                <a:close/>
              </a:path>
              <a:path w="353060" h="97789">
                <a:moveTo>
                  <a:pt x="199917" y="27051"/>
                </a:moveTo>
                <a:lnTo>
                  <a:pt x="186836" y="27051"/>
                </a:lnTo>
                <a:lnTo>
                  <a:pt x="209315" y="62103"/>
                </a:lnTo>
                <a:lnTo>
                  <a:pt x="186836" y="96647"/>
                </a:lnTo>
                <a:lnTo>
                  <a:pt x="198901" y="96647"/>
                </a:lnTo>
                <a:lnTo>
                  <a:pt x="214776" y="70739"/>
                </a:lnTo>
                <a:lnTo>
                  <a:pt x="227812" y="70739"/>
                </a:lnTo>
                <a:lnTo>
                  <a:pt x="221888" y="61468"/>
                </a:lnTo>
                <a:lnTo>
                  <a:pt x="227497" y="52832"/>
                </a:lnTo>
                <a:lnTo>
                  <a:pt x="216427" y="52832"/>
                </a:lnTo>
                <a:lnTo>
                  <a:pt x="199917" y="27051"/>
                </a:lnTo>
                <a:close/>
              </a:path>
              <a:path w="353060" h="97789">
                <a:moveTo>
                  <a:pt x="227812" y="70739"/>
                </a:moveTo>
                <a:lnTo>
                  <a:pt x="214776" y="70739"/>
                </a:lnTo>
                <a:lnTo>
                  <a:pt x="231286" y="96647"/>
                </a:lnTo>
                <a:lnTo>
                  <a:pt x="244367" y="96647"/>
                </a:lnTo>
                <a:lnTo>
                  <a:pt x="227812" y="70739"/>
                </a:lnTo>
                <a:close/>
              </a:path>
              <a:path w="353060" h="97789">
                <a:moveTo>
                  <a:pt x="244240" y="27051"/>
                </a:moveTo>
                <a:lnTo>
                  <a:pt x="232175" y="27051"/>
                </a:lnTo>
                <a:lnTo>
                  <a:pt x="216427" y="52832"/>
                </a:lnTo>
                <a:lnTo>
                  <a:pt x="227497" y="52832"/>
                </a:lnTo>
                <a:lnTo>
                  <a:pt x="244240" y="27051"/>
                </a:lnTo>
                <a:close/>
              </a:path>
              <a:path w="353060" h="97789">
                <a:moveTo>
                  <a:pt x="290534" y="25908"/>
                </a:moveTo>
                <a:lnTo>
                  <a:pt x="278257" y="25908"/>
                </a:lnTo>
                <a:lnTo>
                  <a:pt x="272627" y="27389"/>
                </a:lnTo>
                <a:lnTo>
                  <a:pt x="262552" y="33316"/>
                </a:lnTo>
                <a:lnTo>
                  <a:pt x="258615" y="37507"/>
                </a:lnTo>
                <a:lnTo>
                  <a:pt x="255096" y="44111"/>
                </a:lnTo>
                <a:lnTo>
                  <a:pt x="252857" y="48260"/>
                </a:lnTo>
                <a:lnTo>
                  <a:pt x="251418" y="54483"/>
                </a:lnTo>
                <a:lnTo>
                  <a:pt x="251418" y="68622"/>
                </a:lnTo>
                <a:lnTo>
                  <a:pt x="278130" y="97790"/>
                </a:lnTo>
                <a:lnTo>
                  <a:pt x="290322" y="97790"/>
                </a:lnTo>
                <a:lnTo>
                  <a:pt x="295571" y="96477"/>
                </a:lnTo>
                <a:lnTo>
                  <a:pt x="304631" y="91143"/>
                </a:lnTo>
                <a:lnTo>
                  <a:pt x="308060" y="87757"/>
                </a:lnTo>
                <a:lnTo>
                  <a:pt x="282406" y="87630"/>
                </a:lnTo>
                <a:lnTo>
                  <a:pt x="278469" y="86614"/>
                </a:lnTo>
                <a:lnTo>
                  <a:pt x="263229" y="56345"/>
                </a:lnTo>
                <a:lnTo>
                  <a:pt x="264287" y="51773"/>
                </a:lnTo>
                <a:lnTo>
                  <a:pt x="268520" y="43984"/>
                </a:lnTo>
                <a:lnTo>
                  <a:pt x="271357" y="41021"/>
                </a:lnTo>
                <a:lnTo>
                  <a:pt x="278469" y="36957"/>
                </a:lnTo>
                <a:lnTo>
                  <a:pt x="282406" y="35941"/>
                </a:lnTo>
                <a:lnTo>
                  <a:pt x="308238" y="35941"/>
                </a:lnTo>
                <a:lnTo>
                  <a:pt x="308144" y="35771"/>
                </a:lnTo>
                <a:lnTo>
                  <a:pt x="304800" y="32469"/>
                </a:lnTo>
                <a:lnTo>
                  <a:pt x="295825" y="27220"/>
                </a:lnTo>
                <a:lnTo>
                  <a:pt x="290534" y="25908"/>
                </a:lnTo>
                <a:close/>
              </a:path>
              <a:path w="353060" h="97789">
                <a:moveTo>
                  <a:pt x="322030" y="83693"/>
                </a:moveTo>
                <a:lnTo>
                  <a:pt x="310346" y="83693"/>
                </a:lnTo>
                <a:lnTo>
                  <a:pt x="310346" y="96647"/>
                </a:lnTo>
                <a:lnTo>
                  <a:pt x="322030" y="96647"/>
                </a:lnTo>
                <a:lnTo>
                  <a:pt x="322030" y="83693"/>
                </a:lnTo>
                <a:close/>
              </a:path>
              <a:path w="353060" h="97789">
                <a:moveTo>
                  <a:pt x="308238" y="35941"/>
                </a:moveTo>
                <a:lnTo>
                  <a:pt x="291042" y="35941"/>
                </a:lnTo>
                <a:lnTo>
                  <a:pt x="294979" y="36999"/>
                </a:lnTo>
                <a:lnTo>
                  <a:pt x="298535" y="39116"/>
                </a:lnTo>
                <a:lnTo>
                  <a:pt x="310346" y="66971"/>
                </a:lnTo>
                <a:lnTo>
                  <a:pt x="309287" y="71585"/>
                </a:lnTo>
                <a:lnTo>
                  <a:pt x="291042" y="87630"/>
                </a:lnTo>
                <a:lnTo>
                  <a:pt x="308131" y="87630"/>
                </a:lnTo>
                <a:lnTo>
                  <a:pt x="310346" y="83693"/>
                </a:lnTo>
                <a:lnTo>
                  <a:pt x="322030" y="83693"/>
                </a:lnTo>
                <a:lnTo>
                  <a:pt x="322030" y="39751"/>
                </a:lnTo>
                <a:lnTo>
                  <a:pt x="310346" y="39751"/>
                </a:lnTo>
                <a:lnTo>
                  <a:pt x="308238" y="35941"/>
                </a:lnTo>
                <a:close/>
              </a:path>
              <a:path w="353060" h="97789">
                <a:moveTo>
                  <a:pt x="322030" y="27051"/>
                </a:moveTo>
                <a:lnTo>
                  <a:pt x="310346" y="27051"/>
                </a:lnTo>
                <a:lnTo>
                  <a:pt x="310346" y="39751"/>
                </a:lnTo>
                <a:lnTo>
                  <a:pt x="322030" y="39751"/>
                </a:lnTo>
                <a:lnTo>
                  <a:pt x="322030" y="27051"/>
                </a:lnTo>
                <a:close/>
              </a:path>
              <a:path w="353060" h="97789">
                <a:moveTo>
                  <a:pt x="347360" y="81661"/>
                </a:moveTo>
                <a:lnTo>
                  <a:pt x="343042" y="81661"/>
                </a:lnTo>
                <a:lnTo>
                  <a:pt x="341179" y="82423"/>
                </a:lnTo>
                <a:lnTo>
                  <a:pt x="338131" y="85471"/>
                </a:lnTo>
                <a:lnTo>
                  <a:pt x="337369" y="87333"/>
                </a:lnTo>
                <a:lnTo>
                  <a:pt x="337369" y="91736"/>
                </a:lnTo>
                <a:lnTo>
                  <a:pt x="338131" y="93599"/>
                </a:lnTo>
                <a:lnTo>
                  <a:pt x="341179" y="96647"/>
                </a:lnTo>
                <a:lnTo>
                  <a:pt x="343042" y="97409"/>
                </a:lnTo>
                <a:lnTo>
                  <a:pt x="347360" y="97409"/>
                </a:lnTo>
                <a:lnTo>
                  <a:pt x="349138" y="96647"/>
                </a:lnTo>
                <a:lnTo>
                  <a:pt x="350577" y="95123"/>
                </a:lnTo>
                <a:lnTo>
                  <a:pt x="352101" y="93599"/>
                </a:lnTo>
                <a:lnTo>
                  <a:pt x="352863" y="91736"/>
                </a:lnTo>
                <a:lnTo>
                  <a:pt x="352863" y="87333"/>
                </a:lnTo>
                <a:lnTo>
                  <a:pt x="352101" y="85471"/>
                </a:lnTo>
                <a:lnTo>
                  <a:pt x="350577" y="83947"/>
                </a:lnTo>
                <a:lnTo>
                  <a:pt x="349138" y="82423"/>
                </a:lnTo>
                <a:lnTo>
                  <a:pt x="347360" y="81661"/>
                </a:lnTo>
                <a:close/>
              </a:path>
            </a:pathLst>
          </a:custGeom>
          <a:solidFill>
            <a:srgbClr val="686868"/>
          </a:solidFill>
        </p:spPr>
        <p:txBody>
          <a:bodyPr wrap="square" lIns="0" tIns="0" rIns="0" bIns="0" rtlCol="0"/>
          <a:lstStyle/>
          <a:p>
            <a:endParaRPr sz="1154"/>
          </a:p>
        </p:txBody>
      </p:sp>
      <p:pic>
        <p:nvPicPr>
          <p:cNvPr id="21" name="object 21"/>
          <p:cNvPicPr/>
          <p:nvPr/>
        </p:nvPicPr>
        <p:blipFill>
          <a:blip r:embed="rId10" cstate="print"/>
          <a:stretch>
            <a:fillRect/>
          </a:stretch>
        </p:blipFill>
        <p:spPr>
          <a:xfrm>
            <a:off x="4333266" y="3293355"/>
            <a:ext cx="867908" cy="87802"/>
          </a:xfrm>
          <a:prstGeom prst="rect">
            <a:avLst/>
          </a:prstGeom>
        </p:spPr>
      </p:pic>
      <p:sp>
        <p:nvSpPr>
          <p:cNvPr id="22" name="object 22"/>
          <p:cNvSpPr/>
          <p:nvPr/>
        </p:nvSpPr>
        <p:spPr>
          <a:xfrm>
            <a:off x="4422225" y="3473797"/>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sp>
        <p:nvSpPr>
          <p:cNvPr id="23" name="object 23"/>
          <p:cNvSpPr/>
          <p:nvPr/>
        </p:nvSpPr>
        <p:spPr>
          <a:xfrm>
            <a:off x="4509944" y="3468748"/>
            <a:ext cx="171857" cy="59050"/>
          </a:xfrm>
          <a:custGeom>
            <a:avLst/>
            <a:gdLst/>
            <a:ahLst/>
            <a:cxnLst/>
            <a:rect l="l" t="t" r="r" b="b"/>
            <a:pathLst>
              <a:path w="267969" h="92075">
                <a:moveTo>
                  <a:pt x="11557" y="1777"/>
                </a:moveTo>
                <a:lnTo>
                  <a:pt x="0" y="1777"/>
                </a:lnTo>
                <a:lnTo>
                  <a:pt x="0" y="90423"/>
                </a:lnTo>
                <a:lnTo>
                  <a:pt x="11557" y="90423"/>
                </a:lnTo>
                <a:lnTo>
                  <a:pt x="11557" y="19938"/>
                </a:lnTo>
                <a:lnTo>
                  <a:pt x="23555" y="19938"/>
                </a:lnTo>
                <a:lnTo>
                  <a:pt x="11557" y="1777"/>
                </a:lnTo>
                <a:close/>
              </a:path>
              <a:path w="267969" h="92075">
                <a:moveTo>
                  <a:pt x="23555" y="19938"/>
                </a:moveTo>
                <a:lnTo>
                  <a:pt x="11557" y="19938"/>
                </a:lnTo>
                <a:lnTo>
                  <a:pt x="58039" y="90423"/>
                </a:lnTo>
                <a:lnTo>
                  <a:pt x="69596" y="90423"/>
                </a:lnTo>
                <a:lnTo>
                  <a:pt x="69596" y="72135"/>
                </a:lnTo>
                <a:lnTo>
                  <a:pt x="58039" y="72135"/>
                </a:lnTo>
                <a:lnTo>
                  <a:pt x="23555" y="19938"/>
                </a:lnTo>
                <a:close/>
              </a:path>
              <a:path w="267969" h="92075">
                <a:moveTo>
                  <a:pt x="69596" y="1777"/>
                </a:moveTo>
                <a:lnTo>
                  <a:pt x="58039" y="1777"/>
                </a:lnTo>
                <a:lnTo>
                  <a:pt x="58039" y="72135"/>
                </a:lnTo>
                <a:lnTo>
                  <a:pt x="69596" y="72135"/>
                </a:lnTo>
                <a:lnTo>
                  <a:pt x="69596" y="1777"/>
                </a:lnTo>
                <a:close/>
              </a:path>
              <a:path w="267969" h="92075">
                <a:moveTo>
                  <a:pt x="124094" y="19684"/>
                </a:moveTo>
                <a:lnTo>
                  <a:pt x="111818" y="19684"/>
                </a:lnTo>
                <a:lnTo>
                  <a:pt x="106187" y="21166"/>
                </a:lnTo>
                <a:lnTo>
                  <a:pt x="96112" y="27093"/>
                </a:lnTo>
                <a:lnTo>
                  <a:pt x="92175" y="31284"/>
                </a:lnTo>
                <a:lnTo>
                  <a:pt x="88657" y="37888"/>
                </a:lnTo>
                <a:lnTo>
                  <a:pt x="86418" y="42036"/>
                </a:lnTo>
                <a:lnTo>
                  <a:pt x="84978" y="48259"/>
                </a:lnTo>
                <a:lnTo>
                  <a:pt x="84978" y="62399"/>
                </a:lnTo>
                <a:lnTo>
                  <a:pt x="111691" y="91566"/>
                </a:lnTo>
                <a:lnTo>
                  <a:pt x="123883" y="91566"/>
                </a:lnTo>
                <a:lnTo>
                  <a:pt x="129132" y="90254"/>
                </a:lnTo>
                <a:lnTo>
                  <a:pt x="138191" y="84920"/>
                </a:lnTo>
                <a:lnTo>
                  <a:pt x="141620" y="81533"/>
                </a:lnTo>
                <a:lnTo>
                  <a:pt x="115966" y="81406"/>
                </a:lnTo>
                <a:lnTo>
                  <a:pt x="112029" y="80390"/>
                </a:lnTo>
                <a:lnTo>
                  <a:pt x="96789" y="50122"/>
                </a:lnTo>
                <a:lnTo>
                  <a:pt x="97848" y="45550"/>
                </a:lnTo>
                <a:lnTo>
                  <a:pt x="102081" y="37761"/>
                </a:lnTo>
                <a:lnTo>
                  <a:pt x="104917" y="34797"/>
                </a:lnTo>
                <a:lnTo>
                  <a:pt x="112029" y="30733"/>
                </a:lnTo>
                <a:lnTo>
                  <a:pt x="115966" y="29717"/>
                </a:lnTo>
                <a:lnTo>
                  <a:pt x="141799" y="29717"/>
                </a:lnTo>
                <a:lnTo>
                  <a:pt x="141705" y="29548"/>
                </a:lnTo>
                <a:lnTo>
                  <a:pt x="138361" y="26246"/>
                </a:lnTo>
                <a:lnTo>
                  <a:pt x="129386" y="20997"/>
                </a:lnTo>
                <a:lnTo>
                  <a:pt x="124094" y="19684"/>
                </a:lnTo>
                <a:close/>
              </a:path>
              <a:path w="267969" h="92075">
                <a:moveTo>
                  <a:pt x="155590" y="77469"/>
                </a:moveTo>
                <a:lnTo>
                  <a:pt x="143906" y="77469"/>
                </a:lnTo>
                <a:lnTo>
                  <a:pt x="143906" y="90423"/>
                </a:lnTo>
                <a:lnTo>
                  <a:pt x="155590" y="90423"/>
                </a:lnTo>
                <a:lnTo>
                  <a:pt x="155590" y="77469"/>
                </a:lnTo>
                <a:close/>
              </a:path>
              <a:path w="267969" h="92075">
                <a:moveTo>
                  <a:pt x="141799" y="29717"/>
                </a:moveTo>
                <a:lnTo>
                  <a:pt x="124602" y="29717"/>
                </a:lnTo>
                <a:lnTo>
                  <a:pt x="128539" y="30776"/>
                </a:lnTo>
                <a:lnTo>
                  <a:pt x="132095" y="32892"/>
                </a:lnTo>
                <a:lnTo>
                  <a:pt x="143906" y="60748"/>
                </a:lnTo>
                <a:lnTo>
                  <a:pt x="142848" y="65362"/>
                </a:lnTo>
                <a:lnTo>
                  <a:pt x="124602" y="81406"/>
                </a:lnTo>
                <a:lnTo>
                  <a:pt x="141692" y="81406"/>
                </a:lnTo>
                <a:lnTo>
                  <a:pt x="143906" y="77469"/>
                </a:lnTo>
                <a:lnTo>
                  <a:pt x="155590" y="77469"/>
                </a:lnTo>
                <a:lnTo>
                  <a:pt x="155590" y="33527"/>
                </a:lnTo>
                <a:lnTo>
                  <a:pt x="143906" y="33527"/>
                </a:lnTo>
                <a:lnTo>
                  <a:pt x="141799" y="29717"/>
                </a:lnTo>
                <a:close/>
              </a:path>
              <a:path w="267969" h="92075">
                <a:moveTo>
                  <a:pt x="155590" y="20827"/>
                </a:moveTo>
                <a:lnTo>
                  <a:pt x="143906" y="20827"/>
                </a:lnTo>
                <a:lnTo>
                  <a:pt x="143906" y="33527"/>
                </a:lnTo>
                <a:lnTo>
                  <a:pt x="155590" y="33527"/>
                </a:lnTo>
                <a:lnTo>
                  <a:pt x="155590" y="20827"/>
                </a:lnTo>
                <a:close/>
              </a:path>
              <a:path w="267969" h="92075">
                <a:moveTo>
                  <a:pt x="141421" y="7746"/>
                </a:moveTo>
                <a:lnTo>
                  <a:pt x="117194" y="7746"/>
                </a:lnTo>
                <a:lnTo>
                  <a:pt x="118125" y="7958"/>
                </a:lnTo>
                <a:lnTo>
                  <a:pt x="118887" y="8381"/>
                </a:lnTo>
                <a:lnTo>
                  <a:pt x="119734" y="8805"/>
                </a:lnTo>
                <a:lnTo>
                  <a:pt x="120835" y="9440"/>
                </a:lnTo>
                <a:lnTo>
                  <a:pt x="122189" y="10286"/>
                </a:lnTo>
                <a:lnTo>
                  <a:pt x="123713" y="11387"/>
                </a:lnTo>
                <a:lnTo>
                  <a:pt x="125068" y="12234"/>
                </a:lnTo>
                <a:lnTo>
                  <a:pt x="126253" y="12826"/>
                </a:lnTo>
                <a:lnTo>
                  <a:pt x="127523" y="13334"/>
                </a:lnTo>
                <a:lnTo>
                  <a:pt x="128963" y="13588"/>
                </a:lnTo>
                <a:lnTo>
                  <a:pt x="133958" y="13588"/>
                </a:lnTo>
                <a:lnTo>
                  <a:pt x="136794" y="12445"/>
                </a:lnTo>
                <a:lnTo>
                  <a:pt x="141366" y="7873"/>
                </a:lnTo>
                <a:close/>
              </a:path>
              <a:path w="267969" h="92075">
                <a:moveTo>
                  <a:pt x="118210" y="0"/>
                </a:moveTo>
                <a:lnTo>
                  <a:pt x="113215" y="0"/>
                </a:lnTo>
                <a:lnTo>
                  <a:pt x="110378" y="1142"/>
                </a:lnTo>
                <a:lnTo>
                  <a:pt x="108011" y="3513"/>
                </a:lnTo>
                <a:lnTo>
                  <a:pt x="105891" y="5714"/>
                </a:lnTo>
                <a:lnTo>
                  <a:pt x="104494" y="9016"/>
                </a:lnTo>
                <a:lnTo>
                  <a:pt x="103901" y="13334"/>
                </a:lnTo>
                <a:lnTo>
                  <a:pt x="110632" y="13334"/>
                </a:lnTo>
                <a:lnTo>
                  <a:pt x="110886" y="11472"/>
                </a:lnTo>
                <a:lnTo>
                  <a:pt x="111479" y="10075"/>
                </a:lnTo>
                <a:lnTo>
                  <a:pt x="112410" y="9143"/>
                </a:lnTo>
                <a:lnTo>
                  <a:pt x="113426" y="8212"/>
                </a:lnTo>
                <a:lnTo>
                  <a:pt x="114654" y="7746"/>
                </a:lnTo>
                <a:lnTo>
                  <a:pt x="141421" y="7746"/>
                </a:lnTo>
                <a:lnTo>
                  <a:pt x="142237" y="5841"/>
                </a:lnTo>
                <a:lnTo>
                  <a:pt x="129979" y="5841"/>
                </a:lnTo>
                <a:lnTo>
                  <a:pt x="128963" y="5630"/>
                </a:lnTo>
                <a:lnTo>
                  <a:pt x="128031" y="5206"/>
                </a:lnTo>
                <a:lnTo>
                  <a:pt x="127100" y="4698"/>
                </a:lnTo>
                <a:lnTo>
                  <a:pt x="126042" y="4021"/>
                </a:lnTo>
                <a:lnTo>
                  <a:pt x="124856" y="3174"/>
                </a:lnTo>
                <a:lnTo>
                  <a:pt x="123248" y="2158"/>
                </a:lnTo>
                <a:lnTo>
                  <a:pt x="121851" y="1396"/>
                </a:lnTo>
                <a:lnTo>
                  <a:pt x="120665" y="888"/>
                </a:lnTo>
                <a:lnTo>
                  <a:pt x="119565" y="296"/>
                </a:lnTo>
                <a:lnTo>
                  <a:pt x="118210" y="0"/>
                </a:lnTo>
                <a:close/>
              </a:path>
              <a:path w="267969" h="92075">
                <a:moveTo>
                  <a:pt x="143271" y="380"/>
                </a:moveTo>
                <a:lnTo>
                  <a:pt x="136667" y="380"/>
                </a:lnTo>
                <a:lnTo>
                  <a:pt x="136413" y="2158"/>
                </a:lnTo>
                <a:lnTo>
                  <a:pt x="135778" y="3513"/>
                </a:lnTo>
                <a:lnTo>
                  <a:pt x="133746" y="5376"/>
                </a:lnTo>
                <a:lnTo>
                  <a:pt x="132519" y="5841"/>
                </a:lnTo>
                <a:lnTo>
                  <a:pt x="142237" y="5841"/>
                </a:lnTo>
                <a:lnTo>
                  <a:pt x="142727" y="4698"/>
                </a:lnTo>
                <a:lnTo>
                  <a:pt x="142834" y="4021"/>
                </a:lnTo>
                <a:lnTo>
                  <a:pt x="143271" y="380"/>
                </a:lnTo>
                <a:close/>
              </a:path>
              <a:path w="267969" h="92075">
                <a:moveTo>
                  <a:pt x="212586" y="19684"/>
                </a:moveTo>
                <a:lnTo>
                  <a:pt x="199378" y="19684"/>
                </a:lnTo>
                <a:lnTo>
                  <a:pt x="193409" y="21166"/>
                </a:lnTo>
                <a:lnTo>
                  <a:pt x="188075" y="24129"/>
                </a:lnTo>
                <a:lnTo>
                  <a:pt x="182741" y="27008"/>
                </a:lnTo>
                <a:lnTo>
                  <a:pt x="170803" y="62695"/>
                </a:lnTo>
                <a:lnTo>
                  <a:pt x="172284" y="69045"/>
                </a:lnTo>
                <a:lnTo>
                  <a:pt x="198954" y="91566"/>
                </a:lnTo>
                <a:lnTo>
                  <a:pt x="212078" y="91566"/>
                </a:lnTo>
                <a:lnTo>
                  <a:pt x="218089" y="90085"/>
                </a:lnTo>
                <a:lnTo>
                  <a:pt x="228926" y="84158"/>
                </a:lnTo>
                <a:lnTo>
                  <a:pt x="231734" y="81406"/>
                </a:lnTo>
                <a:lnTo>
                  <a:pt x="201325" y="81406"/>
                </a:lnTo>
                <a:lnTo>
                  <a:pt x="197515" y="80475"/>
                </a:lnTo>
                <a:lnTo>
                  <a:pt x="182614" y="61171"/>
                </a:lnTo>
                <a:lnTo>
                  <a:pt x="182614" y="49910"/>
                </a:lnTo>
                <a:lnTo>
                  <a:pt x="183672" y="45169"/>
                </a:lnTo>
                <a:lnTo>
                  <a:pt x="187905" y="37380"/>
                </a:lnTo>
                <a:lnTo>
                  <a:pt x="190699" y="34501"/>
                </a:lnTo>
                <a:lnTo>
                  <a:pt x="194171" y="32638"/>
                </a:lnTo>
                <a:lnTo>
                  <a:pt x="197727" y="30691"/>
                </a:lnTo>
                <a:lnTo>
                  <a:pt x="201621" y="29717"/>
                </a:lnTo>
                <a:lnTo>
                  <a:pt x="231960" y="29717"/>
                </a:lnTo>
                <a:lnTo>
                  <a:pt x="229223" y="27008"/>
                </a:lnTo>
                <a:lnTo>
                  <a:pt x="223889" y="24129"/>
                </a:lnTo>
                <a:lnTo>
                  <a:pt x="218555" y="21166"/>
                </a:lnTo>
                <a:lnTo>
                  <a:pt x="212586" y="19684"/>
                </a:lnTo>
                <a:close/>
              </a:path>
              <a:path w="267969" h="92075">
                <a:moveTo>
                  <a:pt x="231960" y="29717"/>
                </a:moveTo>
                <a:lnTo>
                  <a:pt x="210003" y="29717"/>
                </a:lnTo>
                <a:lnTo>
                  <a:pt x="213856" y="30691"/>
                </a:lnTo>
                <a:lnTo>
                  <a:pt x="217412" y="32638"/>
                </a:lnTo>
                <a:lnTo>
                  <a:pt x="220968" y="34501"/>
                </a:lnTo>
                <a:lnTo>
                  <a:pt x="223846" y="37380"/>
                </a:lnTo>
                <a:lnTo>
                  <a:pt x="228249" y="45169"/>
                </a:lnTo>
                <a:lnTo>
                  <a:pt x="229350" y="49910"/>
                </a:lnTo>
                <a:lnTo>
                  <a:pt x="229329" y="61171"/>
                </a:lnTo>
                <a:lnTo>
                  <a:pt x="228207" y="65828"/>
                </a:lnTo>
                <a:lnTo>
                  <a:pt x="225849" y="69849"/>
                </a:lnTo>
                <a:lnTo>
                  <a:pt x="223719" y="73617"/>
                </a:lnTo>
                <a:lnTo>
                  <a:pt x="220798" y="76538"/>
                </a:lnTo>
                <a:lnTo>
                  <a:pt x="213517" y="80433"/>
                </a:lnTo>
                <a:lnTo>
                  <a:pt x="209622" y="81406"/>
                </a:lnTo>
                <a:lnTo>
                  <a:pt x="231734" y="81406"/>
                </a:lnTo>
                <a:lnTo>
                  <a:pt x="233202" y="79967"/>
                </a:lnTo>
                <a:lnTo>
                  <a:pt x="239552" y="69045"/>
                </a:lnTo>
                <a:lnTo>
                  <a:pt x="241161" y="62695"/>
                </a:lnTo>
                <a:lnTo>
                  <a:pt x="241161" y="48302"/>
                </a:lnTo>
                <a:lnTo>
                  <a:pt x="239594" y="41994"/>
                </a:lnTo>
                <a:lnTo>
                  <a:pt x="236462" y="36575"/>
                </a:lnTo>
                <a:lnTo>
                  <a:pt x="233414" y="31157"/>
                </a:lnTo>
                <a:lnTo>
                  <a:pt x="231960" y="29717"/>
                </a:lnTo>
                <a:close/>
              </a:path>
              <a:path w="267969" h="92075">
                <a:moveTo>
                  <a:pt x="262156" y="75437"/>
                </a:moveTo>
                <a:lnTo>
                  <a:pt x="257838" y="75437"/>
                </a:lnTo>
                <a:lnTo>
                  <a:pt x="255975" y="76199"/>
                </a:lnTo>
                <a:lnTo>
                  <a:pt x="252927" y="79247"/>
                </a:lnTo>
                <a:lnTo>
                  <a:pt x="252165" y="81110"/>
                </a:lnTo>
                <a:lnTo>
                  <a:pt x="252165" y="85513"/>
                </a:lnTo>
                <a:lnTo>
                  <a:pt x="252927" y="87375"/>
                </a:lnTo>
                <a:lnTo>
                  <a:pt x="255975" y="90423"/>
                </a:lnTo>
                <a:lnTo>
                  <a:pt x="257838" y="91185"/>
                </a:lnTo>
                <a:lnTo>
                  <a:pt x="262156" y="91185"/>
                </a:lnTo>
                <a:lnTo>
                  <a:pt x="263934" y="90423"/>
                </a:lnTo>
                <a:lnTo>
                  <a:pt x="265373" y="88899"/>
                </a:lnTo>
                <a:lnTo>
                  <a:pt x="266897" y="87375"/>
                </a:lnTo>
                <a:lnTo>
                  <a:pt x="267659" y="85513"/>
                </a:lnTo>
                <a:lnTo>
                  <a:pt x="267659" y="81110"/>
                </a:lnTo>
                <a:lnTo>
                  <a:pt x="266897" y="79247"/>
                </a:lnTo>
                <a:lnTo>
                  <a:pt x="265373" y="77723"/>
                </a:lnTo>
                <a:lnTo>
                  <a:pt x="263934" y="76199"/>
                </a:lnTo>
                <a:lnTo>
                  <a:pt x="262156" y="75437"/>
                </a:lnTo>
                <a:close/>
              </a:path>
            </a:pathLst>
          </a:custGeom>
          <a:solidFill>
            <a:srgbClr val="686868"/>
          </a:solidFill>
        </p:spPr>
        <p:txBody>
          <a:bodyPr wrap="square" lIns="0" tIns="0" rIns="0" bIns="0" rtlCol="0"/>
          <a:lstStyle/>
          <a:p>
            <a:endParaRPr sz="1154"/>
          </a:p>
        </p:txBody>
      </p:sp>
      <p:pic>
        <p:nvPicPr>
          <p:cNvPr id="24" name="object 24"/>
          <p:cNvPicPr/>
          <p:nvPr/>
        </p:nvPicPr>
        <p:blipFill>
          <a:blip r:embed="rId11" cstate="print"/>
          <a:stretch>
            <a:fillRect/>
          </a:stretch>
        </p:blipFill>
        <p:spPr>
          <a:xfrm>
            <a:off x="4333266" y="3944099"/>
            <a:ext cx="502266" cy="80504"/>
          </a:xfrm>
          <a:prstGeom prst="rect">
            <a:avLst/>
          </a:prstGeom>
        </p:spPr>
      </p:pic>
      <p:sp>
        <p:nvSpPr>
          <p:cNvPr id="25" name="object 25"/>
          <p:cNvSpPr/>
          <p:nvPr/>
        </p:nvSpPr>
        <p:spPr>
          <a:xfrm>
            <a:off x="4422225" y="4117244"/>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6" name="object 26"/>
          <p:cNvPicPr/>
          <p:nvPr/>
        </p:nvPicPr>
        <p:blipFill>
          <a:blip r:embed="rId12" cstate="print"/>
          <a:stretch>
            <a:fillRect/>
          </a:stretch>
        </p:blipFill>
        <p:spPr>
          <a:xfrm>
            <a:off x="4509944" y="4108203"/>
            <a:ext cx="1344873" cy="83974"/>
          </a:xfrm>
          <a:prstGeom prst="rect">
            <a:avLst/>
          </a:prstGeom>
        </p:spPr>
      </p:pic>
      <p:pic>
        <p:nvPicPr>
          <p:cNvPr id="27" name="object 27"/>
          <p:cNvPicPr/>
          <p:nvPr/>
        </p:nvPicPr>
        <p:blipFill>
          <a:blip r:embed="rId13" cstate="print"/>
          <a:stretch>
            <a:fillRect/>
          </a:stretch>
        </p:blipFill>
        <p:spPr>
          <a:xfrm>
            <a:off x="4357701" y="4520839"/>
            <a:ext cx="2442613" cy="119958"/>
          </a:xfrm>
          <a:prstGeom prst="rect">
            <a:avLst/>
          </a:prstGeom>
        </p:spPr>
      </p:pic>
      <p:sp>
        <p:nvSpPr>
          <p:cNvPr id="28" name="object 28"/>
          <p:cNvSpPr/>
          <p:nvPr/>
        </p:nvSpPr>
        <p:spPr>
          <a:xfrm>
            <a:off x="4446659" y="4760690"/>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29" name="object 29"/>
          <p:cNvPicPr/>
          <p:nvPr/>
        </p:nvPicPr>
        <p:blipFill>
          <a:blip r:embed="rId14" cstate="print"/>
          <a:stretch>
            <a:fillRect/>
          </a:stretch>
        </p:blipFill>
        <p:spPr>
          <a:xfrm>
            <a:off x="4534379" y="4751649"/>
            <a:ext cx="1633682" cy="62716"/>
          </a:xfrm>
          <a:prstGeom prst="rect">
            <a:avLst/>
          </a:prstGeom>
        </p:spPr>
      </p:pic>
      <p:sp>
        <p:nvSpPr>
          <p:cNvPr id="3" name="Título 2">
            <a:extLst>
              <a:ext uri="{FF2B5EF4-FFF2-40B4-BE49-F238E27FC236}">
                <a16:creationId xmlns:a16="http://schemas.microsoft.com/office/drawing/2014/main" id="{80F4969F-B7DC-9C05-4B5C-4201E35E84AA}"/>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7D173373-4FCE-97F7-9E28-0F9655E580BC}"/>
              </a:ext>
            </a:extLst>
          </p:cNvPr>
          <p:cNvSpPr>
            <a:spLocks noGrp="1"/>
          </p:cNvSpPr>
          <p:nvPr>
            <p:ph idx="1"/>
          </p:nvPr>
        </p:nvSpPr>
        <p:spPr/>
        <p:txBody>
          <a:bodyPr/>
          <a:lstStyle/>
          <a:p>
            <a:endParaRPr lang="pt-B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61588" y="1995499"/>
            <a:ext cx="3705926" cy="969242"/>
          </a:xfrm>
          <a:custGeom>
            <a:avLst/>
            <a:gdLst/>
            <a:ahLst/>
            <a:cxnLst/>
            <a:rect l="l" t="t" r="r" b="b"/>
            <a:pathLst>
              <a:path w="5778500" h="1511300">
                <a:moveTo>
                  <a:pt x="5778500" y="0"/>
                </a:moveTo>
                <a:lnTo>
                  <a:pt x="0" y="0"/>
                </a:lnTo>
                <a:lnTo>
                  <a:pt x="0" y="1511300"/>
                </a:lnTo>
                <a:lnTo>
                  <a:pt x="5778500" y="1511300"/>
                </a:lnTo>
                <a:lnTo>
                  <a:pt x="5778500" y="0"/>
                </a:lnTo>
                <a:close/>
              </a:path>
            </a:pathLst>
          </a:custGeom>
          <a:solidFill>
            <a:srgbClr val="F7F7F7"/>
          </a:solidFill>
        </p:spPr>
        <p:txBody>
          <a:bodyPr wrap="square" lIns="0" tIns="0" rIns="0" bIns="0" rtlCol="0"/>
          <a:lstStyle/>
          <a:p>
            <a:endParaRPr sz="1154"/>
          </a:p>
        </p:txBody>
      </p:sp>
      <p:sp>
        <p:nvSpPr>
          <p:cNvPr id="3" name="object 3"/>
          <p:cNvSpPr/>
          <p:nvPr/>
        </p:nvSpPr>
        <p:spPr>
          <a:xfrm>
            <a:off x="4161588" y="3567463"/>
            <a:ext cx="3705926" cy="276926"/>
          </a:xfrm>
          <a:custGeom>
            <a:avLst/>
            <a:gdLst/>
            <a:ahLst/>
            <a:cxnLst/>
            <a:rect l="l" t="t" r="r" b="b"/>
            <a:pathLst>
              <a:path w="5778500" h="431800">
                <a:moveTo>
                  <a:pt x="5778500" y="0"/>
                </a:moveTo>
                <a:lnTo>
                  <a:pt x="0" y="0"/>
                </a:lnTo>
                <a:lnTo>
                  <a:pt x="0" y="431800"/>
                </a:lnTo>
                <a:lnTo>
                  <a:pt x="5778500" y="431800"/>
                </a:lnTo>
                <a:lnTo>
                  <a:pt x="5778500" y="0"/>
                </a:lnTo>
                <a:close/>
              </a:path>
            </a:pathLst>
          </a:custGeom>
          <a:solidFill>
            <a:srgbClr val="F7F7F7"/>
          </a:solidFill>
        </p:spPr>
        <p:txBody>
          <a:bodyPr wrap="square" lIns="0" tIns="0" rIns="0" bIns="0" rtlCol="0"/>
          <a:lstStyle/>
          <a:p>
            <a:endParaRPr sz="1154"/>
          </a:p>
        </p:txBody>
      </p:sp>
      <p:sp>
        <p:nvSpPr>
          <p:cNvPr id="4" name="object 4"/>
          <p:cNvSpPr/>
          <p:nvPr/>
        </p:nvSpPr>
        <p:spPr>
          <a:xfrm>
            <a:off x="4161588" y="4561140"/>
            <a:ext cx="3705926" cy="504983"/>
          </a:xfrm>
          <a:custGeom>
            <a:avLst/>
            <a:gdLst/>
            <a:ahLst/>
            <a:cxnLst/>
            <a:rect l="l" t="t" r="r" b="b"/>
            <a:pathLst>
              <a:path w="5778500" h="787400">
                <a:moveTo>
                  <a:pt x="5778500" y="0"/>
                </a:moveTo>
                <a:lnTo>
                  <a:pt x="0" y="0"/>
                </a:lnTo>
                <a:lnTo>
                  <a:pt x="0" y="787400"/>
                </a:lnTo>
                <a:lnTo>
                  <a:pt x="5778500" y="787400"/>
                </a:lnTo>
                <a:lnTo>
                  <a:pt x="5778500" y="0"/>
                </a:lnTo>
                <a:close/>
              </a:path>
            </a:pathLst>
          </a:custGeom>
          <a:solidFill>
            <a:srgbClr val="F7F7F7"/>
          </a:solidFill>
        </p:spPr>
        <p:txBody>
          <a:bodyPr wrap="square" lIns="0" tIns="0" rIns="0" bIns="0" rtlCol="0"/>
          <a:lstStyle/>
          <a:p>
            <a:endParaRPr sz="1154"/>
          </a:p>
        </p:txBody>
      </p:sp>
      <p:sp>
        <p:nvSpPr>
          <p:cNvPr id="5" name="object 5"/>
          <p:cNvSpPr/>
          <p:nvPr/>
        </p:nvSpPr>
        <p:spPr>
          <a:xfrm>
            <a:off x="3672895" y="6674740"/>
            <a:ext cx="4846211" cy="0"/>
          </a:xfrm>
          <a:custGeom>
            <a:avLst/>
            <a:gdLst/>
            <a:ahLst/>
            <a:cxnLst/>
            <a:rect l="l" t="t" r="r" b="b"/>
            <a:pathLst>
              <a:path w="7556500">
                <a:moveTo>
                  <a:pt x="0" y="0"/>
                </a:moveTo>
                <a:lnTo>
                  <a:pt x="7556499" y="0"/>
                </a:lnTo>
              </a:path>
            </a:pathLst>
          </a:custGeom>
          <a:ln w="12700">
            <a:solidFill>
              <a:srgbClr val="D9D9D9"/>
            </a:solidFill>
            <a:prstDash val="sysDot"/>
          </a:ln>
        </p:spPr>
        <p:txBody>
          <a:bodyPr wrap="square" lIns="0" tIns="0" rIns="0" bIns="0" rtlCol="0"/>
          <a:lstStyle/>
          <a:p>
            <a:endParaRPr sz="1154"/>
          </a:p>
        </p:txBody>
      </p:sp>
      <p:pic>
        <p:nvPicPr>
          <p:cNvPr id="6" name="object 6"/>
          <p:cNvPicPr/>
          <p:nvPr/>
        </p:nvPicPr>
        <p:blipFill>
          <a:blip r:embed="rId2" cstate="print"/>
          <a:stretch>
            <a:fillRect/>
          </a:stretch>
        </p:blipFill>
        <p:spPr>
          <a:xfrm>
            <a:off x="8140726" y="6728854"/>
            <a:ext cx="106433" cy="72620"/>
          </a:xfrm>
          <a:prstGeom prst="rect">
            <a:avLst/>
          </a:prstGeom>
        </p:spPr>
      </p:pic>
      <p:pic>
        <p:nvPicPr>
          <p:cNvPr id="9" name="object 9"/>
          <p:cNvPicPr/>
          <p:nvPr/>
        </p:nvPicPr>
        <p:blipFill>
          <a:blip r:embed="rId3" cstate="print"/>
          <a:stretch>
            <a:fillRect/>
          </a:stretch>
        </p:blipFill>
        <p:spPr>
          <a:xfrm>
            <a:off x="4293780" y="477779"/>
            <a:ext cx="897906" cy="91223"/>
          </a:xfrm>
          <a:prstGeom prst="rect">
            <a:avLst/>
          </a:prstGeom>
        </p:spPr>
      </p:pic>
      <p:sp>
        <p:nvSpPr>
          <p:cNvPr id="10" name="object 10"/>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11" name="object 11"/>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12" name="object 12"/>
          <p:cNvPicPr/>
          <p:nvPr/>
        </p:nvPicPr>
        <p:blipFill>
          <a:blip r:embed="rId4" cstate="print"/>
          <a:stretch>
            <a:fillRect/>
          </a:stretch>
        </p:blipFill>
        <p:spPr>
          <a:xfrm>
            <a:off x="4256085" y="741609"/>
            <a:ext cx="1191552" cy="118817"/>
          </a:xfrm>
          <a:prstGeom prst="rect">
            <a:avLst/>
          </a:prstGeom>
        </p:spPr>
      </p:pic>
      <p:sp>
        <p:nvSpPr>
          <p:cNvPr id="14" name="object 14"/>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5" name="object 15"/>
          <p:cNvSpPr/>
          <p:nvPr/>
        </p:nvSpPr>
        <p:spPr>
          <a:xfrm>
            <a:off x="4575086" y="2431511"/>
            <a:ext cx="445933" cy="102626"/>
          </a:xfrm>
          <a:custGeom>
            <a:avLst/>
            <a:gdLst/>
            <a:ahLst/>
            <a:cxnLst/>
            <a:rect l="l" t="t" r="r" b="b"/>
            <a:pathLst>
              <a:path w="695325" h="160020">
                <a:moveTo>
                  <a:pt x="34290" y="14020"/>
                </a:moveTo>
                <a:lnTo>
                  <a:pt x="0" y="14020"/>
                </a:lnTo>
                <a:lnTo>
                  <a:pt x="0" y="120243"/>
                </a:lnTo>
                <a:lnTo>
                  <a:pt x="13868" y="120243"/>
                </a:lnTo>
                <a:lnTo>
                  <a:pt x="13868" y="75895"/>
                </a:lnTo>
                <a:lnTo>
                  <a:pt x="34290" y="75895"/>
                </a:lnTo>
                <a:lnTo>
                  <a:pt x="64712" y="64465"/>
                </a:lnTo>
                <a:lnTo>
                  <a:pt x="13868" y="64465"/>
                </a:lnTo>
                <a:lnTo>
                  <a:pt x="13868" y="25450"/>
                </a:lnTo>
                <a:lnTo>
                  <a:pt x="64553" y="25450"/>
                </a:lnTo>
                <a:lnTo>
                  <a:pt x="61569" y="22707"/>
                </a:lnTo>
                <a:lnTo>
                  <a:pt x="56378" y="18907"/>
                </a:lnTo>
                <a:lnTo>
                  <a:pt x="50101" y="16192"/>
                </a:lnTo>
                <a:lnTo>
                  <a:pt x="42738" y="14563"/>
                </a:lnTo>
                <a:lnTo>
                  <a:pt x="34290" y="14020"/>
                </a:lnTo>
                <a:close/>
              </a:path>
              <a:path w="695325" h="160020">
                <a:moveTo>
                  <a:pt x="64553" y="25450"/>
                </a:moveTo>
                <a:lnTo>
                  <a:pt x="34290" y="25450"/>
                </a:lnTo>
                <a:lnTo>
                  <a:pt x="44157" y="26679"/>
                </a:lnTo>
                <a:lnTo>
                  <a:pt x="51206" y="30365"/>
                </a:lnTo>
                <a:lnTo>
                  <a:pt x="55435" y="36509"/>
                </a:lnTo>
                <a:lnTo>
                  <a:pt x="56845" y="45110"/>
                </a:lnTo>
                <a:lnTo>
                  <a:pt x="56845" y="51308"/>
                </a:lnTo>
                <a:lnTo>
                  <a:pt x="55016" y="56083"/>
                </a:lnTo>
                <a:lnTo>
                  <a:pt x="47701" y="62788"/>
                </a:lnTo>
                <a:lnTo>
                  <a:pt x="42011" y="64465"/>
                </a:lnTo>
                <a:lnTo>
                  <a:pt x="64712" y="64465"/>
                </a:lnTo>
                <a:lnTo>
                  <a:pt x="67970" y="61315"/>
                </a:lnTo>
                <a:lnTo>
                  <a:pt x="71018" y="53949"/>
                </a:lnTo>
                <a:lnTo>
                  <a:pt x="71018" y="35966"/>
                </a:lnTo>
                <a:lnTo>
                  <a:pt x="67868" y="28498"/>
                </a:lnTo>
                <a:lnTo>
                  <a:pt x="64553" y="25450"/>
                </a:lnTo>
                <a:close/>
              </a:path>
              <a:path w="695325" h="160020">
                <a:moveTo>
                  <a:pt x="102123" y="36728"/>
                </a:moveTo>
                <a:lnTo>
                  <a:pt x="88255" y="36728"/>
                </a:lnTo>
                <a:lnTo>
                  <a:pt x="88255" y="120243"/>
                </a:lnTo>
                <a:lnTo>
                  <a:pt x="102123" y="120243"/>
                </a:lnTo>
                <a:lnTo>
                  <a:pt x="102123" y="74828"/>
                </a:lnTo>
                <a:lnTo>
                  <a:pt x="103580" y="63760"/>
                </a:lnTo>
                <a:lnTo>
                  <a:pt x="107952" y="55854"/>
                </a:lnTo>
                <a:lnTo>
                  <a:pt x="115239" y="51111"/>
                </a:lnTo>
                <a:lnTo>
                  <a:pt x="120524" y="50292"/>
                </a:lnTo>
                <a:lnTo>
                  <a:pt x="102123" y="50292"/>
                </a:lnTo>
                <a:lnTo>
                  <a:pt x="102123" y="36728"/>
                </a:lnTo>
                <a:close/>
              </a:path>
              <a:path w="695325" h="160020">
                <a:moveTo>
                  <a:pt x="129098" y="35204"/>
                </a:moveTo>
                <a:lnTo>
                  <a:pt x="122595" y="35204"/>
                </a:lnTo>
                <a:lnTo>
                  <a:pt x="117058" y="36525"/>
                </a:lnTo>
                <a:lnTo>
                  <a:pt x="112486" y="39166"/>
                </a:lnTo>
                <a:lnTo>
                  <a:pt x="108016" y="41808"/>
                </a:lnTo>
                <a:lnTo>
                  <a:pt x="104561" y="45516"/>
                </a:lnTo>
                <a:lnTo>
                  <a:pt x="102123" y="50292"/>
                </a:lnTo>
                <a:lnTo>
                  <a:pt x="120524" y="50292"/>
                </a:lnTo>
                <a:lnTo>
                  <a:pt x="125440" y="49530"/>
                </a:lnTo>
                <a:lnTo>
                  <a:pt x="129098" y="49530"/>
                </a:lnTo>
                <a:lnTo>
                  <a:pt x="129098" y="35204"/>
                </a:lnTo>
                <a:close/>
              </a:path>
              <a:path w="695325" h="160020">
                <a:moveTo>
                  <a:pt x="190065" y="35356"/>
                </a:moveTo>
                <a:lnTo>
                  <a:pt x="174215" y="35356"/>
                </a:lnTo>
                <a:lnTo>
                  <a:pt x="167053" y="37134"/>
                </a:lnTo>
                <a:lnTo>
                  <a:pt x="160652" y="40690"/>
                </a:lnTo>
                <a:lnTo>
                  <a:pt x="154251" y="44145"/>
                </a:lnTo>
                <a:lnTo>
                  <a:pt x="139925" y="86969"/>
                </a:lnTo>
                <a:lnTo>
                  <a:pt x="141703" y="94589"/>
                </a:lnTo>
                <a:lnTo>
                  <a:pt x="173707" y="121615"/>
                </a:lnTo>
                <a:lnTo>
                  <a:pt x="189455" y="121615"/>
                </a:lnTo>
                <a:lnTo>
                  <a:pt x="196669" y="119837"/>
                </a:lnTo>
                <a:lnTo>
                  <a:pt x="209674" y="112725"/>
                </a:lnTo>
                <a:lnTo>
                  <a:pt x="213042" y="109423"/>
                </a:lnTo>
                <a:lnTo>
                  <a:pt x="176552" y="109423"/>
                </a:lnTo>
                <a:lnTo>
                  <a:pt x="171980" y="108305"/>
                </a:lnTo>
                <a:lnTo>
                  <a:pt x="154099" y="85140"/>
                </a:lnTo>
                <a:lnTo>
                  <a:pt x="154099" y="71628"/>
                </a:lnTo>
                <a:lnTo>
                  <a:pt x="155369" y="65938"/>
                </a:lnTo>
                <a:lnTo>
                  <a:pt x="160449" y="56591"/>
                </a:lnTo>
                <a:lnTo>
                  <a:pt x="163801" y="53136"/>
                </a:lnTo>
                <a:lnTo>
                  <a:pt x="167967" y="50901"/>
                </a:lnTo>
                <a:lnTo>
                  <a:pt x="172234" y="48564"/>
                </a:lnTo>
                <a:lnTo>
                  <a:pt x="176908" y="47396"/>
                </a:lnTo>
                <a:lnTo>
                  <a:pt x="213314" y="47396"/>
                </a:lnTo>
                <a:lnTo>
                  <a:pt x="210029" y="44145"/>
                </a:lnTo>
                <a:lnTo>
                  <a:pt x="203629" y="40690"/>
                </a:lnTo>
                <a:lnTo>
                  <a:pt x="197228" y="37134"/>
                </a:lnTo>
                <a:lnTo>
                  <a:pt x="190065" y="35356"/>
                </a:lnTo>
                <a:close/>
              </a:path>
              <a:path w="695325" h="160020">
                <a:moveTo>
                  <a:pt x="213314" y="47396"/>
                </a:moveTo>
                <a:lnTo>
                  <a:pt x="186966" y="47396"/>
                </a:lnTo>
                <a:lnTo>
                  <a:pt x="191589" y="48564"/>
                </a:lnTo>
                <a:lnTo>
                  <a:pt x="195856" y="50901"/>
                </a:lnTo>
                <a:lnTo>
                  <a:pt x="200123" y="53136"/>
                </a:lnTo>
                <a:lnTo>
                  <a:pt x="203578" y="56591"/>
                </a:lnTo>
                <a:lnTo>
                  <a:pt x="208861" y="65938"/>
                </a:lnTo>
                <a:lnTo>
                  <a:pt x="210182" y="71628"/>
                </a:lnTo>
                <a:lnTo>
                  <a:pt x="210157" y="85140"/>
                </a:lnTo>
                <a:lnTo>
                  <a:pt x="208810" y="90728"/>
                </a:lnTo>
                <a:lnTo>
                  <a:pt x="205981" y="95554"/>
                </a:lnTo>
                <a:lnTo>
                  <a:pt x="203425" y="100076"/>
                </a:lnTo>
                <a:lnTo>
                  <a:pt x="199920" y="103581"/>
                </a:lnTo>
                <a:lnTo>
                  <a:pt x="191183" y="108254"/>
                </a:lnTo>
                <a:lnTo>
                  <a:pt x="186509" y="109423"/>
                </a:lnTo>
                <a:lnTo>
                  <a:pt x="213042" y="109423"/>
                </a:lnTo>
                <a:lnTo>
                  <a:pt x="214805" y="107696"/>
                </a:lnTo>
                <a:lnTo>
                  <a:pt x="219217" y="100076"/>
                </a:lnTo>
                <a:lnTo>
                  <a:pt x="222425" y="94589"/>
                </a:lnTo>
                <a:lnTo>
                  <a:pt x="224355" y="86969"/>
                </a:lnTo>
                <a:lnTo>
                  <a:pt x="224355" y="69697"/>
                </a:lnTo>
                <a:lnTo>
                  <a:pt x="222475" y="62128"/>
                </a:lnTo>
                <a:lnTo>
                  <a:pt x="218716" y="55626"/>
                </a:lnTo>
                <a:lnTo>
                  <a:pt x="215059" y="49123"/>
                </a:lnTo>
                <a:lnTo>
                  <a:pt x="213314" y="47396"/>
                </a:lnTo>
                <a:close/>
              </a:path>
              <a:path w="695325" h="160020">
                <a:moveTo>
                  <a:pt x="256458" y="36728"/>
                </a:moveTo>
                <a:lnTo>
                  <a:pt x="242589" y="36728"/>
                </a:lnTo>
                <a:lnTo>
                  <a:pt x="242589" y="159867"/>
                </a:lnTo>
                <a:lnTo>
                  <a:pt x="256458" y="159867"/>
                </a:lnTo>
                <a:lnTo>
                  <a:pt x="256458" y="104851"/>
                </a:lnTo>
                <a:lnTo>
                  <a:pt x="269095" y="104851"/>
                </a:lnTo>
                <a:lnTo>
                  <a:pt x="256458" y="84632"/>
                </a:lnTo>
                <a:lnTo>
                  <a:pt x="256517" y="71882"/>
                </a:lnTo>
                <a:lnTo>
                  <a:pt x="269031" y="52120"/>
                </a:lnTo>
                <a:lnTo>
                  <a:pt x="256458" y="52120"/>
                </a:lnTo>
                <a:lnTo>
                  <a:pt x="256458" y="36728"/>
                </a:lnTo>
                <a:close/>
              </a:path>
              <a:path w="695325" h="160020">
                <a:moveTo>
                  <a:pt x="269095" y="104851"/>
                </a:moveTo>
                <a:lnTo>
                  <a:pt x="256458" y="104851"/>
                </a:lnTo>
                <a:lnTo>
                  <a:pt x="259303" y="109626"/>
                </a:lnTo>
                <a:lnTo>
                  <a:pt x="263417" y="113639"/>
                </a:lnTo>
                <a:lnTo>
                  <a:pt x="268802" y="116890"/>
                </a:lnTo>
                <a:lnTo>
                  <a:pt x="274289" y="120040"/>
                </a:lnTo>
                <a:lnTo>
                  <a:pt x="280588" y="121615"/>
                </a:lnTo>
                <a:lnTo>
                  <a:pt x="295117" y="121615"/>
                </a:lnTo>
                <a:lnTo>
                  <a:pt x="301822" y="119786"/>
                </a:lnTo>
                <a:lnTo>
                  <a:pt x="307817" y="116128"/>
                </a:lnTo>
                <a:lnTo>
                  <a:pt x="313913" y="112471"/>
                </a:lnTo>
                <a:lnTo>
                  <a:pt x="316749" y="109423"/>
                </a:lnTo>
                <a:lnTo>
                  <a:pt x="279724" y="109423"/>
                </a:lnTo>
                <a:lnTo>
                  <a:pt x="275000" y="108204"/>
                </a:lnTo>
                <a:lnTo>
                  <a:pt x="270631" y="105765"/>
                </a:lnTo>
                <a:lnTo>
                  <a:pt x="269095" y="104851"/>
                </a:lnTo>
                <a:close/>
              </a:path>
              <a:path w="695325" h="160020">
                <a:moveTo>
                  <a:pt x="316903" y="47396"/>
                </a:moveTo>
                <a:lnTo>
                  <a:pt x="289986" y="47396"/>
                </a:lnTo>
                <a:lnTo>
                  <a:pt x="294710" y="48615"/>
                </a:lnTo>
                <a:lnTo>
                  <a:pt x="298977" y="51054"/>
                </a:lnTo>
                <a:lnTo>
                  <a:pt x="303346" y="53492"/>
                </a:lnTo>
                <a:lnTo>
                  <a:pt x="306800" y="57048"/>
                </a:lnTo>
                <a:lnTo>
                  <a:pt x="311881" y="66395"/>
                </a:lnTo>
                <a:lnTo>
                  <a:pt x="313151" y="71882"/>
                </a:lnTo>
                <a:lnTo>
                  <a:pt x="313139" y="84632"/>
                </a:lnTo>
                <a:lnTo>
                  <a:pt x="289986" y="109423"/>
                </a:lnTo>
                <a:lnTo>
                  <a:pt x="316749" y="109423"/>
                </a:lnTo>
                <a:lnTo>
                  <a:pt x="318688" y="107340"/>
                </a:lnTo>
                <a:lnTo>
                  <a:pt x="325597" y="94132"/>
                </a:lnTo>
                <a:lnTo>
                  <a:pt x="327324" y="86614"/>
                </a:lnTo>
                <a:lnTo>
                  <a:pt x="327324" y="69646"/>
                </a:lnTo>
                <a:lnTo>
                  <a:pt x="325597" y="62179"/>
                </a:lnTo>
                <a:lnTo>
                  <a:pt x="318688" y="49276"/>
                </a:lnTo>
                <a:lnTo>
                  <a:pt x="316903" y="47396"/>
                </a:lnTo>
                <a:close/>
              </a:path>
              <a:path w="695325" h="160020">
                <a:moveTo>
                  <a:pt x="295117" y="35356"/>
                </a:moveTo>
                <a:lnTo>
                  <a:pt x="280486" y="35356"/>
                </a:lnTo>
                <a:lnTo>
                  <a:pt x="274136" y="36982"/>
                </a:lnTo>
                <a:lnTo>
                  <a:pt x="263265" y="43383"/>
                </a:lnTo>
                <a:lnTo>
                  <a:pt x="259201" y="47345"/>
                </a:lnTo>
                <a:lnTo>
                  <a:pt x="256458" y="52120"/>
                </a:lnTo>
                <a:lnTo>
                  <a:pt x="269031" y="52120"/>
                </a:lnTo>
                <a:lnTo>
                  <a:pt x="275000" y="48666"/>
                </a:lnTo>
                <a:lnTo>
                  <a:pt x="279724" y="47396"/>
                </a:lnTo>
                <a:lnTo>
                  <a:pt x="316903" y="47396"/>
                </a:lnTo>
                <a:lnTo>
                  <a:pt x="313913" y="44246"/>
                </a:lnTo>
                <a:lnTo>
                  <a:pt x="301822" y="37134"/>
                </a:lnTo>
                <a:lnTo>
                  <a:pt x="295117" y="35356"/>
                </a:lnTo>
                <a:close/>
              </a:path>
              <a:path w="695325" h="160020">
                <a:moveTo>
                  <a:pt x="390536" y="35356"/>
                </a:moveTo>
                <a:lnTo>
                  <a:pt x="374687" y="35356"/>
                </a:lnTo>
                <a:lnTo>
                  <a:pt x="367524" y="37134"/>
                </a:lnTo>
                <a:lnTo>
                  <a:pt x="361123" y="40690"/>
                </a:lnTo>
                <a:lnTo>
                  <a:pt x="354722" y="44145"/>
                </a:lnTo>
                <a:lnTo>
                  <a:pt x="340397" y="86969"/>
                </a:lnTo>
                <a:lnTo>
                  <a:pt x="342175" y="94589"/>
                </a:lnTo>
                <a:lnTo>
                  <a:pt x="374179" y="121615"/>
                </a:lnTo>
                <a:lnTo>
                  <a:pt x="389927" y="121615"/>
                </a:lnTo>
                <a:lnTo>
                  <a:pt x="397140" y="119837"/>
                </a:lnTo>
                <a:lnTo>
                  <a:pt x="410145" y="112725"/>
                </a:lnTo>
                <a:lnTo>
                  <a:pt x="413514" y="109423"/>
                </a:lnTo>
                <a:lnTo>
                  <a:pt x="377024" y="109423"/>
                </a:lnTo>
                <a:lnTo>
                  <a:pt x="372452" y="108305"/>
                </a:lnTo>
                <a:lnTo>
                  <a:pt x="354570" y="85140"/>
                </a:lnTo>
                <a:lnTo>
                  <a:pt x="354570" y="71628"/>
                </a:lnTo>
                <a:lnTo>
                  <a:pt x="355840" y="65938"/>
                </a:lnTo>
                <a:lnTo>
                  <a:pt x="360920" y="56591"/>
                </a:lnTo>
                <a:lnTo>
                  <a:pt x="364273" y="53136"/>
                </a:lnTo>
                <a:lnTo>
                  <a:pt x="368438" y="50901"/>
                </a:lnTo>
                <a:lnTo>
                  <a:pt x="372706" y="48564"/>
                </a:lnTo>
                <a:lnTo>
                  <a:pt x="377379" y="47396"/>
                </a:lnTo>
                <a:lnTo>
                  <a:pt x="413785" y="47396"/>
                </a:lnTo>
                <a:lnTo>
                  <a:pt x="410501" y="44145"/>
                </a:lnTo>
                <a:lnTo>
                  <a:pt x="404100" y="40690"/>
                </a:lnTo>
                <a:lnTo>
                  <a:pt x="397699" y="37134"/>
                </a:lnTo>
                <a:lnTo>
                  <a:pt x="390536" y="35356"/>
                </a:lnTo>
                <a:close/>
              </a:path>
              <a:path w="695325" h="160020">
                <a:moveTo>
                  <a:pt x="413785" y="47396"/>
                </a:moveTo>
                <a:lnTo>
                  <a:pt x="387438" y="47396"/>
                </a:lnTo>
                <a:lnTo>
                  <a:pt x="392060" y="48564"/>
                </a:lnTo>
                <a:lnTo>
                  <a:pt x="396328" y="50901"/>
                </a:lnTo>
                <a:lnTo>
                  <a:pt x="400595" y="53136"/>
                </a:lnTo>
                <a:lnTo>
                  <a:pt x="404049" y="56591"/>
                </a:lnTo>
                <a:lnTo>
                  <a:pt x="409332" y="65938"/>
                </a:lnTo>
                <a:lnTo>
                  <a:pt x="410653" y="71628"/>
                </a:lnTo>
                <a:lnTo>
                  <a:pt x="410629" y="85140"/>
                </a:lnTo>
                <a:lnTo>
                  <a:pt x="409282" y="90728"/>
                </a:lnTo>
                <a:lnTo>
                  <a:pt x="406452" y="95554"/>
                </a:lnTo>
                <a:lnTo>
                  <a:pt x="403897" y="100076"/>
                </a:lnTo>
                <a:lnTo>
                  <a:pt x="400392" y="103581"/>
                </a:lnTo>
                <a:lnTo>
                  <a:pt x="391654" y="108254"/>
                </a:lnTo>
                <a:lnTo>
                  <a:pt x="386980" y="109423"/>
                </a:lnTo>
                <a:lnTo>
                  <a:pt x="413514" y="109423"/>
                </a:lnTo>
                <a:lnTo>
                  <a:pt x="415276" y="107696"/>
                </a:lnTo>
                <a:lnTo>
                  <a:pt x="419689" y="100076"/>
                </a:lnTo>
                <a:lnTo>
                  <a:pt x="422896" y="94589"/>
                </a:lnTo>
                <a:lnTo>
                  <a:pt x="424826" y="86969"/>
                </a:lnTo>
                <a:lnTo>
                  <a:pt x="424826" y="69697"/>
                </a:lnTo>
                <a:lnTo>
                  <a:pt x="422947" y="62128"/>
                </a:lnTo>
                <a:lnTo>
                  <a:pt x="419188" y="55626"/>
                </a:lnTo>
                <a:lnTo>
                  <a:pt x="415530" y="49123"/>
                </a:lnTo>
                <a:lnTo>
                  <a:pt x="413785" y="47396"/>
                </a:lnTo>
                <a:close/>
              </a:path>
              <a:path w="695325" h="160020">
                <a:moveTo>
                  <a:pt x="397547" y="0"/>
                </a:moveTo>
                <a:lnTo>
                  <a:pt x="365086" y="19050"/>
                </a:lnTo>
                <a:lnTo>
                  <a:pt x="365086" y="29413"/>
                </a:lnTo>
                <a:lnTo>
                  <a:pt x="397547" y="12039"/>
                </a:lnTo>
                <a:lnTo>
                  <a:pt x="397547" y="0"/>
                </a:lnTo>
                <a:close/>
              </a:path>
              <a:path w="695325" h="160020">
                <a:moveTo>
                  <a:pt x="452814" y="95707"/>
                </a:moveTo>
                <a:lnTo>
                  <a:pt x="438489" y="95707"/>
                </a:lnTo>
                <a:lnTo>
                  <a:pt x="438794" y="100787"/>
                </a:lnTo>
                <a:lnTo>
                  <a:pt x="466226" y="121615"/>
                </a:lnTo>
                <a:lnTo>
                  <a:pt x="478621" y="121615"/>
                </a:lnTo>
                <a:lnTo>
                  <a:pt x="499296" y="109880"/>
                </a:lnTo>
                <a:lnTo>
                  <a:pt x="466784" y="109880"/>
                </a:lnTo>
                <a:lnTo>
                  <a:pt x="462162" y="108559"/>
                </a:lnTo>
                <a:lnTo>
                  <a:pt x="458606" y="105918"/>
                </a:lnTo>
                <a:lnTo>
                  <a:pt x="455151" y="103276"/>
                </a:lnTo>
                <a:lnTo>
                  <a:pt x="453221" y="99872"/>
                </a:lnTo>
                <a:lnTo>
                  <a:pt x="452814" y="95707"/>
                </a:lnTo>
                <a:close/>
              </a:path>
              <a:path w="695325" h="160020">
                <a:moveTo>
                  <a:pt x="480043" y="35356"/>
                </a:moveTo>
                <a:lnTo>
                  <a:pt x="464803" y="35356"/>
                </a:lnTo>
                <a:lnTo>
                  <a:pt x="459469" y="36423"/>
                </a:lnTo>
                <a:lnTo>
                  <a:pt x="454796" y="38557"/>
                </a:lnTo>
                <a:lnTo>
                  <a:pt x="450122" y="40589"/>
                </a:lnTo>
                <a:lnTo>
                  <a:pt x="446515" y="43383"/>
                </a:lnTo>
                <a:lnTo>
                  <a:pt x="441435" y="50495"/>
                </a:lnTo>
                <a:lnTo>
                  <a:pt x="440165" y="54406"/>
                </a:lnTo>
                <a:lnTo>
                  <a:pt x="440165" y="64058"/>
                </a:lnTo>
                <a:lnTo>
                  <a:pt x="476386" y="85852"/>
                </a:lnTo>
                <a:lnTo>
                  <a:pt x="481415" y="87630"/>
                </a:lnTo>
                <a:lnTo>
                  <a:pt x="484666" y="89458"/>
                </a:lnTo>
                <a:lnTo>
                  <a:pt x="487917" y="91186"/>
                </a:lnTo>
                <a:lnTo>
                  <a:pt x="489543" y="93878"/>
                </a:lnTo>
                <a:lnTo>
                  <a:pt x="489543" y="101092"/>
                </a:lnTo>
                <a:lnTo>
                  <a:pt x="488019" y="104038"/>
                </a:lnTo>
                <a:lnTo>
                  <a:pt x="481923" y="108712"/>
                </a:lnTo>
                <a:lnTo>
                  <a:pt x="477757" y="109880"/>
                </a:lnTo>
                <a:lnTo>
                  <a:pt x="499296" y="109880"/>
                </a:lnTo>
                <a:lnTo>
                  <a:pt x="501836" y="106222"/>
                </a:lnTo>
                <a:lnTo>
                  <a:pt x="503106" y="102107"/>
                </a:lnTo>
                <a:lnTo>
                  <a:pt x="503005" y="92455"/>
                </a:lnTo>
                <a:lnTo>
                  <a:pt x="501582" y="88341"/>
                </a:lnTo>
                <a:lnTo>
                  <a:pt x="498839" y="85191"/>
                </a:lnTo>
                <a:lnTo>
                  <a:pt x="496198" y="82042"/>
                </a:lnTo>
                <a:lnTo>
                  <a:pt x="492997" y="79705"/>
                </a:lnTo>
                <a:lnTo>
                  <a:pt x="489238" y="78181"/>
                </a:lnTo>
                <a:lnTo>
                  <a:pt x="485479" y="76555"/>
                </a:lnTo>
                <a:lnTo>
                  <a:pt x="480602" y="74930"/>
                </a:lnTo>
                <a:lnTo>
                  <a:pt x="469832" y="71983"/>
                </a:lnTo>
                <a:lnTo>
                  <a:pt x="466073" y="70815"/>
                </a:lnTo>
                <a:lnTo>
                  <a:pt x="454034" y="55219"/>
                </a:lnTo>
                <a:lnTo>
                  <a:pt x="455507" y="52425"/>
                </a:lnTo>
                <a:lnTo>
                  <a:pt x="461400" y="48158"/>
                </a:lnTo>
                <a:lnTo>
                  <a:pt x="465362" y="47091"/>
                </a:lnTo>
                <a:lnTo>
                  <a:pt x="498914" y="47091"/>
                </a:lnTo>
                <a:lnTo>
                  <a:pt x="487511" y="37693"/>
                </a:lnTo>
                <a:lnTo>
                  <a:pt x="480043" y="35356"/>
                </a:lnTo>
                <a:close/>
              </a:path>
              <a:path w="695325" h="160020">
                <a:moveTo>
                  <a:pt x="498914" y="47091"/>
                </a:moveTo>
                <a:lnTo>
                  <a:pt x="475725" y="47091"/>
                </a:lnTo>
                <a:lnTo>
                  <a:pt x="479992" y="48412"/>
                </a:lnTo>
                <a:lnTo>
                  <a:pt x="483142" y="51054"/>
                </a:lnTo>
                <a:lnTo>
                  <a:pt x="486393" y="53695"/>
                </a:lnTo>
                <a:lnTo>
                  <a:pt x="488171" y="57200"/>
                </a:lnTo>
                <a:lnTo>
                  <a:pt x="488476" y="61569"/>
                </a:lnTo>
                <a:lnTo>
                  <a:pt x="502344" y="61569"/>
                </a:lnTo>
                <a:lnTo>
                  <a:pt x="501938" y="53441"/>
                </a:lnTo>
                <a:lnTo>
                  <a:pt x="498914" y="47091"/>
                </a:lnTo>
                <a:close/>
              </a:path>
              <a:path w="695325" h="160020">
                <a:moveTo>
                  <a:pt x="532387" y="4267"/>
                </a:moveTo>
                <a:lnTo>
                  <a:pt x="527205" y="4267"/>
                </a:lnTo>
                <a:lnTo>
                  <a:pt x="524970" y="5181"/>
                </a:lnTo>
                <a:lnTo>
                  <a:pt x="521312" y="8839"/>
                </a:lnTo>
                <a:lnTo>
                  <a:pt x="520398" y="11074"/>
                </a:lnTo>
                <a:lnTo>
                  <a:pt x="520398" y="16357"/>
                </a:lnTo>
                <a:lnTo>
                  <a:pt x="521312" y="18592"/>
                </a:lnTo>
                <a:lnTo>
                  <a:pt x="524970" y="22250"/>
                </a:lnTo>
                <a:lnTo>
                  <a:pt x="527205" y="23164"/>
                </a:lnTo>
                <a:lnTo>
                  <a:pt x="532387" y="23164"/>
                </a:lnTo>
                <a:lnTo>
                  <a:pt x="534520" y="22250"/>
                </a:lnTo>
                <a:lnTo>
                  <a:pt x="536247" y="20421"/>
                </a:lnTo>
                <a:lnTo>
                  <a:pt x="538076" y="18592"/>
                </a:lnTo>
                <a:lnTo>
                  <a:pt x="538991" y="16357"/>
                </a:lnTo>
                <a:lnTo>
                  <a:pt x="538991" y="11074"/>
                </a:lnTo>
                <a:lnTo>
                  <a:pt x="538076" y="8839"/>
                </a:lnTo>
                <a:lnTo>
                  <a:pt x="536247" y="7010"/>
                </a:lnTo>
                <a:lnTo>
                  <a:pt x="534520" y="5181"/>
                </a:lnTo>
                <a:lnTo>
                  <a:pt x="532387" y="4267"/>
                </a:lnTo>
                <a:close/>
              </a:path>
              <a:path w="695325" h="160020">
                <a:moveTo>
                  <a:pt x="536552" y="36728"/>
                </a:moveTo>
                <a:lnTo>
                  <a:pt x="522684" y="36728"/>
                </a:lnTo>
                <a:lnTo>
                  <a:pt x="522684" y="120243"/>
                </a:lnTo>
                <a:lnTo>
                  <a:pt x="536552" y="120243"/>
                </a:lnTo>
                <a:lnTo>
                  <a:pt x="536552" y="36728"/>
                </a:lnTo>
                <a:close/>
              </a:path>
              <a:path w="695325" h="160020">
                <a:moveTo>
                  <a:pt x="577105" y="48158"/>
                </a:moveTo>
                <a:lnTo>
                  <a:pt x="563237" y="48158"/>
                </a:lnTo>
                <a:lnTo>
                  <a:pt x="563237" y="105511"/>
                </a:lnTo>
                <a:lnTo>
                  <a:pt x="565167" y="111353"/>
                </a:lnTo>
                <a:lnTo>
                  <a:pt x="572889" y="118465"/>
                </a:lnTo>
                <a:lnTo>
                  <a:pt x="578680" y="120243"/>
                </a:lnTo>
                <a:lnTo>
                  <a:pt x="598898" y="120243"/>
                </a:lnTo>
                <a:lnTo>
                  <a:pt x="598898" y="108508"/>
                </a:lnTo>
                <a:lnTo>
                  <a:pt x="584420" y="108508"/>
                </a:lnTo>
                <a:lnTo>
                  <a:pt x="581423" y="107696"/>
                </a:lnTo>
                <a:lnTo>
                  <a:pt x="579696" y="106070"/>
                </a:lnTo>
                <a:lnTo>
                  <a:pt x="577969" y="104343"/>
                </a:lnTo>
                <a:lnTo>
                  <a:pt x="577105" y="101447"/>
                </a:lnTo>
                <a:lnTo>
                  <a:pt x="577105" y="48158"/>
                </a:lnTo>
                <a:close/>
              </a:path>
              <a:path w="695325" h="160020">
                <a:moveTo>
                  <a:pt x="598898" y="36728"/>
                </a:moveTo>
                <a:lnTo>
                  <a:pt x="552416" y="36728"/>
                </a:lnTo>
                <a:lnTo>
                  <a:pt x="552416" y="48158"/>
                </a:lnTo>
                <a:lnTo>
                  <a:pt x="598898" y="48158"/>
                </a:lnTo>
                <a:lnTo>
                  <a:pt x="598898" y="36728"/>
                </a:lnTo>
                <a:close/>
              </a:path>
              <a:path w="695325" h="160020">
                <a:moveTo>
                  <a:pt x="577105" y="15697"/>
                </a:moveTo>
                <a:lnTo>
                  <a:pt x="563237" y="15697"/>
                </a:lnTo>
                <a:lnTo>
                  <a:pt x="563237" y="36728"/>
                </a:lnTo>
                <a:lnTo>
                  <a:pt x="577105" y="36728"/>
                </a:lnTo>
                <a:lnTo>
                  <a:pt x="577105" y="15697"/>
                </a:lnTo>
                <a:close/>
              </a:path>
              <a:path w="695325" h="160020">
                <a:moveTo>
                  <a:pt x="660660" y="35356"/>
                </a:moveTo>
                <a:lnTo>
                  <a:pt x="644810" y="35356"/>
                </a:lnTo>
                <a:lnTo>
                  <a:pt x="637647" y="37134"/>
                </a:lnTo>
                <a:lnTo>
                  <a:pt x="631246" y="40690"/>
                </a:lnTo>
                <a:lnTo>
                  <a:pt x="624845" y="44145"/>
                </a:lnTo>
                <a:lnTo>
                  <a:pt x="610520" y="86969"/>
                </a:lnTo>
                <a:lnTo>
                  <a:pt x="612298" y="94589"/>
                </a:lnTo>
                <a:lnTo>
                  <a:pt x="644302" y="121615"/>
                </a:lnTo>
                <a:lnTo>
                  <a:pt x="660050" y="121615"/>
                </a:lnTo>
                <a:lnTo>
                  <a:pt x="667263" y="119837"/>
                </a:lnTo>
                <a:lnTo>
                  <a:pt x="680268" y="112725"/>
                </a:lnTo>
                <a:lnTo>
                  <a:pt x="683637" y="109423"/>
                </a:lnTo>
                <a:lnTo>
                  <a:pt x="647147" y="109423"/>
                </a:lnTo>
                <a:lnTo>
                  <a:pt x="642575" y="108305"/>
                </a:lnTo>
                <a:lnTo>
                  <a:pt x="624693" y="85140"/>
                </a:lnTo>
                <a:lnTo>
                  <a:pt x="624693" y="71628"/>
                </a:lnTo>
                <a:lnTo>
                  <a:pt x="625963" y="65938"/>
                </a:lnTo>
                <a:lnTo>
                  <a:pt x="631043" y="56591"/>
                </a:lnTo>
                <a:lnTo>
                  <a:pt x="634396" y="53136"/>
                </a:lnTo>
                <a:lnTo>
                  <a:pt x="638561" y="50901"/>
                </a:lnTo>
                <a:lnTo>
                  <a:pt x="642829" y="48564"/>
                </a:lnTo>
                <a:lnTo>
                  <a:pt x="647502" y="47396"/>
                </a:lnTo>
                <a:lnTo>
                  <a:pt x="683908" y="47396"/>
                </a:lnTo>
                <a:lnTo>
                  <a:pt x="680624" y="44145"/>
                </a:lnTo>
                <a:lnTo>
                  <a:pt x="674223" y="40690"/>
                </a:lnTo>
                <a:lnTo>
                  <a:pt x="667822" y="37134"/>
                </a:lnTo>
                <a:lnTo>
                  <a:pt x="660660" y="35356"/>
                </a:lnTo>
                <a:close/>
              </a:path>
              <a:path w="695325" h="160020">
                <a:moveTo>
                  <a:pt x="683908" y="47396"/>
                </a:moveTo>
                <a:lnTo>
                  <a:pt x="657561" y="47396"/>
                </a:lnTo>
                <a:lnTo>
                  <a:pt x="662183" y="48564"/>
                </a:lnTo>
                <a:lnTo>
                  <a:pt x="666451" y="50901"/>
                </a:lnTo>
                <a:lnTo>
                  <a:pt x="670718" y="53136"/>
                </a:lnTo>
                <a:lnTo>
                  <a:pt x="674172" y="56591"/>
                </a:lnTo>
                <a:lnTo>
                  <a:pt x="679455" y="65938"/>
                </a:lnTo>
                <a:lnTo>
                  <a:pt x="680776" y="71628"/>
                </a:lnTo>
                <a:lnTo>
                  <a:pt x="680752" y="85140"/>
                </a:lnTo>
                <a:lnTo>
                  <a:pt x="679405" y="90728"/>
                </a:lnTo>
                <a:lnTo>
                  <a:pt x="676575" y="95554"/>
                </a:lnTo>
                <a:lnTo>
                  <a:pt x="674020" y="100076"/>
                </a:lnTo>
                <a:lnTo>
                  <a:pt x="670515" y="103581"/>
                </a:lnTo>
                <a:lnTo>
                  <a:pt x="661777" y="108254"/>
                </a:lnTo>
                <a:lnTo>
                  <a:pt x="657103" y="109423"/>
                </a:lnTo>
                <a:lnTo>
                  <a:pt x="683637" y="109423"/>
                </a:lnTo>
                <a:lnTo>
                  <a:pt x="685399" y="107696"/>
                </a:lnTo>
                <a:lnTo>
                  <a:pt x="689812" y="100076"/>
                </a:lnTo>
                <a:lnTo>
                  <a:pt x="693019" y="94589"/>
                </a:lnTo>
                <a:lnTo>
                  <a:pt x="694949" y="86969"/>
                </a:lnTo>
                <a:lnTo>
                  <a:pt x="694949" y="69697"/>
                </a:lnTo>
                <a:lnTo>
                  <a:pt x="693070" y="62128"/>
                </a:lnTo>
                <a:lnTo>
                  <a:pt x="689311" y="55626"/>
                </a:lnTo>
                <a:lnTo>
                  <a:pt x="685653" y="49123"/>
                </a:lnTo>
                <a:lnTo>
                  <a:pt x="683908" y="47396"/>
                </a:lnTo>
                <a:close/>
              </a:path>
            </a:pathLst>
          </a:custGeom>
          <a:solidFill>
            <a:srgbClr val="FF0000"/>
          </a:solidFill>
        </p:spPr>
        <p:txBody>
          <a:bodyPr wrap="square" lIns="0" tIns="0" rIns="0" bIns="0" rtlCol="0"/>
          <a:lstStyle/>
          <a:p>
            <a:endParaRPr sz="1154"/>
          </a:p>
        </p:txBody>
      </p:sp>
      <p:sp>
        <p:nvSpPr>
          <p:cNvPr id="16" name="object 16"/>
          <p:cNvSpPr/>
          <p:nvPr/>
        </p:nvSpPr>
        <p:spPr>
          <a:xfrm>
            <a:off x="5556947" y="1814942"/>
            <a:ext cx="506205" cy="75748"/>
          </a:xfrm>
          <a:custGeom>
            <a:avLst/>
            <a:gdLst/>
            <a:ahLst/>
            <a:cxnLst/>
            <a:rect l="l" t="t" r="r" b="b"/>
            <a:pathLst>
              <a:path w="789304" h="118110">
                <a:moveTo>
                  <a:pt x="14782" y="10210"/>
                </a:moveTo>
                <a:lnTo>
                  <a:pt x="0" y="10210"/>
                </a:lnTo>
                <a:lnTo>
                  <a:pt x="29718" y="116586"/>
                </a:lnTo>
                <a:lnTo>
                  <a:pt x="45110" y="116433"/>
                </a:lnTo>
                <a:lnTo>
                  <a:pt x="49948" y="100279"/>
                </a:lnTo>
                <a:lnTo>
                  <a:pt x="37947" y="100279"/>
                </a:lnTo>
                <a:lnTo>
                  <a:pt x="14782" y="10210"/>
                </a:lnTo>
                <a:close/>
              </a:path>
              <a:path w="789304" h="118110">
                <a:moveTo>
                  <a:pt x="84725" y="30937"/>
                </a:moveTo>
                <a:lnTo>
                  <a:pt x="70713" y="30937"/>
                </a:lnTo>
                <a:lnTo>
                  <a:pt x="95402" y="116433"/>
                </a:lnTo>
                <a:lnTo>
                  <a:pt x="110947" y="116433"/>
                </a:lnTo>
                <a:lnTo>
                  <a:pt x="115717" y="99974"/>
                </a:lnTo>
                <a:lnTo>
                  <a:pt x="103479" y="99974"/>
                </a:lnTo>
                <a:lnTo>
                  <a:pt x="84725" y="30937"/>
                </a:lnTo>
                <a:close/>
              </a:path>
              <a:path w="789304" h="118110">
                <a:moveTo>
                  <a:pt x="79095" y="10210"/>
                </a:moveTo>
                <a:lnTo>
                  <a:pt x="63550" y="10210"/>
                </a:lnTo>
                <a:lnTo>
                  <a:pt x="37947" y="100279"/>
                </a:lnTo>
                <a:lnTo>
                  <a:pt x="49948" y="100279"/>
                </a:lnTo>
                <a:lnTo>
                  <a:pt x="70713" y="30937"/>
                </a:lnTo>
                <a:lnTo>
                  <a:pt x="84725" y="30937"/>
                </a:lnTo>
                <a:lnTo>
                  <a:pt x="79095" y="10210"/>
                </a:lnTo>
                <a:close/>
              </a:path>
              <a:path w="789304" h="118110">
                <a:moveTo>
                  <a:pt x="141732" y="10210"/>
                </a:moveTo>
                <a:lnTo>
                  <a:pt x="126796" y="10210"/>
                </a:lnTo>
                <a:lnTo>
                  <a:pt x="103479" y="99974"/>
                </a:lnTo>
                <a:lnTo>
                  <a:pt x="115717" y="99974"/>
                </a:lnTo>
                <a:lnTo>
                  <a:pt x="141732" y="10210"/>
                </a:lnTo>
                <a:close/>
              </a:path>
              <a:path w="789304" h="118110">
                <a:moveTo>
                  <a:pt x="166611" y="457"/>
                </a:moveTo>
                <a:lnTo>
                  <a:pt x="161430" y="457"/>
                </a:lnTo>
                <a:lnTo>
                  <a:pt x="159194" y="1371"/>
                </a:lnTo>
                <a:lnTo>
                  <a:pt x="155537" y="5029"/>
                </a:lnTo>
                <a:lnTo>
                  <a:pt x="154622" y="7264"/>
                </a:lnTo>
                <a:lnTo>
                  <a:pt x="154622" y="12547"/>
                </a:lnTo>
                <a:lnTo>
                  <a:pt x="155537" y="14782"/>
                </a:lnTo>
                <a:lnTo>
                  <a:pt x="159194" y="18440"/>
                </a:lnTo>
                <a:lnTo>
                  <a:pt x="161430" y="19354"/>
                </a:lnTo>
                <a:lnTo>
                  <a:pt x="166611" y="19354"/>
                </a:lnTo>
                <a:lnTo>
                  <a:pt x="168745" y="18440"/>
                </a:lnTo>
                <a:lnTo>
                  <a:pt x="170472" y="16611"/>
                </a:lnTo>
                <a:lnTo>
                  <a:pt x="172301" y="14782"/>
                </a:lnTo>
                <a:lnTo>
                  <a:pt x="173215" y="12547"/>
                </a:lnTo>
                <a:lnTo>
                  <a:pt x="173215" y="7264"/>
                </a:lnTo>
                <a:lnTo>
                  <a:pt x="172301" y="5029"/>
                </a:lnTo>
                <a:lnTo>
                  <a:pt x="170472" y="3200"/>
                </a:lnTo>
                <a:lnTo>
                  <a:pt x="168745" y="1371"/>
                </a:lnTo>
                <a:lnTo>
                  <a:pt x="166611" y="457"/>
                </a:lnTo>
                <a:close/>
              </a:path>
              <a:path w="789304" h="118110">
                <a:moveTo>
                  <a:pt x="170777" y="32918"/>
                </a:moveTo>
                <a:lnTo>
                  <a:pt x="156908" y="32918"/>
                </a:lnTo>
                <a:lnTo>
                  <a:pt x="156908" y="116433"/>
                </a:lnTo>
                <a:lnTo>
                  <a:pt x="170777" y="116433"/>
                </a:lnTo>
                <a:lnTo>
                  <a:pt x="170777" y="32918"/>
                </a:lnTo>
                <a:close/>
              </a:path>
              <a:path w="789304" h="118110">
                <a:moveTo>
                  <a:pt x="208281" y="32918"/>
                </a:moveTo>
                <a:lnTo>
                  <a:pt x="194413" y="32918"/>
                </a:lnTo>
                <a:lnTo>
                  <a:pt x="194413" y="116433"/>
                </a:lnTo>
                <a:lnTo>
                  <a:pt x="208281" y="116433"/>
                </a:lnTo>
                <a:lnTo>
                  <a:pt x="208281" y="71018"/>
                </a:lnTo>
                <a:lnTo>
                  <a:pt x="209739" y="59950"/>
                </a:lnTo>
                <a:lnTo>
                  <a:pt x="214111" y="52044"/>
                </a:lnTo>
                <a:lnTo>
                  <a:pt x="221397" y="47301"/>
                </a:lnTo>
                <a:lnTo>
                  <a:pt x="226682" y="46482"/>
                </a:lnTo>
                <a:lnTo>
                  <a:pt x="208281" y="46482"/>
                </a:lnTo>
                <a:lnTo>
                  <a:pt x="208281" y="32918"/>
                </a:lnTo>
                <a:close/>
              </a:path>
              <a:path w="789304" h="118110">
                <a:moveTo>
                  <a:pt x="235256" y="31394"/>
                </a:moveTo>
                <a:lnTo>
                  <a:pt x="228754" y="31394"/>
                </a:lnTo>
                <a:lnTo>
                  <a:pt x="223217" y="32715"/>
                </a:lnTo>
                <a:lnTo>
                  <a:pt x="218645" y="35356"/>
                </a:lnTo>
                <a:lnTo>
                  <a:pt x="214174" y="37998"/>
                </a:lnTo>
                <a:lnTo>
                  <a:pt x="210720" y="41706"/>
                </a:lnTo>
                <a:lnTo>
                  <a:pt x="208281" y="46482"/>
                </a:lnTo>
                <a:lnTo>
                  <a:pt x="226682" y="46482"/>
                </a:lnTo>
                <a:lnTo>
                  <a:pt x="231599" y="45720"/>
                </a:lnTo>
                <a:lnTo>
                  <a:pt x="235256" y="45720"/>
                </a:lnTo>
                <a:lnTo>
                  <a:pt x="235256" y="31394"/>
                </a:lnTo>
                <a:close/>
              </a:path>
              <a:path w="789304" h="118110">
                <a:moveTo>
                  <a:pt x="295309" y="31546"/>
                </a:moveTo>
                <a:lnTo>
                  <a:pt x="279256" y="31546"/>
                </a:lnTo>
                <a:lnTo>
                  <a:pt x="272043" y="33324"/>
                </a:lnTo>
                <a:lnTo>
                  <a:pt x="259546" y="40335"/>
                </a:lnTo>
                <a:lnTo>
                  <a:pt x="254720" y="45313"/>
                </a:lnTo>
                <a:lnTo>
                  <a:pt x="247811" y="58318"/>
                </a:lnTo>
                <a:lnTo>
                  <a:pt x="246084" y="65887"/>
                </a:lnTo>
                <a:lnTo>
                  <a:pt x="246084" y="83159"/>
                </a:lnTo>
                <a:lnTo>
                  <a:pt x="272347" y="116027"/>
                </a:lnTo>
                <a:lnTo>
                  <a:pt x="279459" y="117805"/>
                </a:lnTo>
                <a:lnTo>
                  <a:pt x="287384" y="117805"/>
                </a:lnTo>
                <a:lnTo>
                  <a:pt x="318011" y="106070"/>
                </a:lnTo>
                <a:lnTo>
                  <a:pt x="280069" y="106070"/>
                </a:lnTo>
                <a:lnTo>
                  <a:pt x="273821" y="103784"/>
                </a:lnTo>
                <a:lnTo>
                  <a:pt x="268529" y="99110"/>
                </a:lnTo>
                <a:lnTo>
                  <a:pt x="263559" y="94538"/>
                </a:lnTo>
                <a:lnTo>
                  <a:pt x="260765" y="88087"/>
                </a:lnTo>
                <a:lnTo>
                  <a:pt x="260257" y="79857"/>
                </a:lnTo>
                <a:lnTo>
                  <a:pt x="327008" y="79857"/>
                </a:lnTo>
                <a:lnTo>
                  <a:pt x="327313" y="76911"/>
                </a:lnTo>
                <a:lnTo>
                  <a:pt x="327465" y="74117"/>
                </a:lnTo>
                <a:lnTo>
                  <a:pt x="327465" y="68580"/>
                </a:lnTo>
                <a:lnTo>
                  <a:pt x="260409" y="68580"/>
                </a:lnTo>
                <a:lnTo>
                  <a:pt x="261121" y="60655"/>
                </a:lnTo>
                <a:lnTo>
                  <a:pt x="263915" y="54457"/>
                </a:lnTo>
                <a:lnTo>
                  <a:pt x="268791" y="49987"/>
                </a:lnTo>
                <a:lnTo>
                  <a:pt x="273770" y="45516"/>
                </a:lnTo>
                <a:lnTo>
                  <a:pt x="279764" y="43281"/>
                </a:lnTo>
                <a:lnTo>
                  <a:pt x="317544" y="43281"/>
                </a:lnTo>
                <a:lnTo>
                  <a:pt x="314511" y="40182"/>
                </a:lnTo>
                <a:lnTo>
                  <a:pt x="302319" y="33274"/>
                </a:lnTo>
                <a:lnTo>
                  <a:pt x="295309" y="31546"/>
                </a:lnTo>
                <a:close/>
              </a:path>
              <a:path w="789304" h="118110">
                <a:moveTo>
                  <a:pt x="325789" y="90678"/>
                </a:moveTo>
                <a:lnTo>
                  <a:pt x="310854" y="90678"/>
                </a:lnTo>
                <a:lnTo>
                  <a:pt x="309228" y="95351"/>
                </a:lnTo>
                <a:lnTo>
                  <a:pt x="306383" y="99110"/>
                </a:lnTo>
                <a:lnTo>
                  <a:pt x="298357" y="104698"/>
                </a:lnTo>
                <a:lnTo>
                  <a:pt x="293379" y="106070"/>
                </a:lnTo>
                <a:lnTo>
                  <a:pt x="318011" y="106070"/>
                </a:lnTo>
                <a:lnTo>
                  <a:pt x="319083" y="105257"/>
                </a:lnTo>
                <a:lnTo>
                  <a:pt x="323554" y="98704"/>
                </a:lnTo>
                <a:lnTo>
                  <a:pt x="325789" y="90678"/>
                </a:lnTo>
                <a:close/>
              </a:path>
              <a:path w="789304" h="118110">
                <a:moveTo>
                  <a:pt x="317544" y="43281"/>
                </a:moveTo>
                <a:lnTo>
                  <a:pt x="291651" y="43281"/>
                </a:lnTo>
                <a:lnTo>
                  <a:pt x="296071" y="44297"/>
                </a:lnTo>
                <a:lnTo>
                  <a:pt x="300033" y="46329"/>
                </a:lnTo>
                <a:lnTo>
                  <a:pt x="304097" y="48260"/>
                </a:lnTo>
                <a:lnTo>
                  <a:pt x="307298" y="51155"/>
                </a:lnTo>
                <a:lnTo>
                  <a:pt x="309635" y="55016"/>
                </a:lnTo>
                <a:lnTo>
                  <a:pt x="311971" y="58775"/>
                </a:lnTo>
                <a:lnTo>
                  <a:pt x="313140" y="63296"/>
                </a:lnTo>
                <a:lnTo>
                  <a:pt x="313140" y="68580"/>
                </a:lnTo>
                <a:lnTo>
                  <a:pt x="327465" y="68580"/>
                </a:lnTo>
                <a:lnTo>
                  <a:pt x="327465" y="63855"/>
                </a:lnTo>
                <a:lnTo>
                  <a:pt x="325789" y="57048"/>
                </a:lnTo>
                <a:lnTo>
                  <a:pt x="322436" y="51054"/>
                </a:lnTo>
                <a:lnTo>
                  <a:pt x="319185" y="44958"/>
                </a:lnTo>
                <a:lnTo>
                  <a:pt x="317544" y="43281"/>
                </a:lnTo>
                <a:close/>
              </a:path>
              <a:path w="789304" h="118110">
                <a:moveTo>
                  <a:pt x="362230" y="44348"/>
                </a:moveTo>
                <a:lnTo>
                  <a:pt x="348362" y="44348"/>
                </a:lnTo>
                <a:lnTo>
                  <a:pt x="348362" y="116433"/>
                </a:lnTo>
                <a:lnTo>
                  <a:pt x="362230" y="116433"/>
                </a:lnTo>
                <a:lnTo>
                  <a:pt x="362230" y="44348"/>
                </a:lnTo>
                <a:close/>
              </a:path>
              <a:path w="789304" h="118110">
                <a:moveTo>
                  <a:pt x="379756" y="32918"/>
                </a:moveTo>
                <a:lnTo>
                  <a:pt x="337542" y="32918"/>
                </a:lnTo>
                <a:lnTo>
                  <a:pt x="337542" y="44348"/>
                </a:lnTo>
                <a:lnTo>
                  <a:pt x="379756" y="44348"/>
                </a:lnTo>
                <a:lnTo>
                  <a:pt x="379756" y="32918"/>
                </a:lnTo>
                <a:close/>
              </a:path>
              <a:path w="789304" h="118110">
                <a:moveTo>
                  <a:pt x="378842" y="0"/>
                </a:moveTo>
                <a:lnTo>
                  <a:pt x="368174" y="0"/>
                </a:lnTo>
                <a:lnTo>
                  <a:pt x="360402" y="2184"/>
                </a:lnTo>
                <a:lnTo>
                  <a:pt x="350750" y="10820"/>
                </a:lnTo>
                <a:lnTo>
                  <a:pt x="348380" y="17576"/>
                </a:lnTo>
                <a:lnTo>
                  <a:pt x="348362" y="32918"/>
                </a:lnTo>
                <a:lnTo>
                  <a:pt x="362230" y="32918"/>
                </a:lnTo>
                <a:lnTo>
                  <a:pt x="362230" y="21488"/>
                </a:lnTo>
                <a:lnTo>
                  <a:pt x="363450" y="17576"/>
                </a:lnTo>
                <a:lnTo>
                  <a:pt x="368428" y="12801"/>
                </a:lnTo>
                <a:lnTo>
                  <a:pt x="372746" y="11582"/>
                </a:lnTo>
                <a:lnTo>
                  <a:pt x="378842" y="11582"/>
                </a:lnTo>
                <a:lnTo>
                  <a:pt x="378842" y="0"/>
                </a:lnTo>
                <a:close/>
              </a:path>
              <a:path w="789304" h="118110">
                <a:moveTo>
                  <a:pt x="409795" y="32918"/>
                </a:moveTo>
                <a:lnTo>
                  <a:pt x="395926" y="32918"/>
                </a:lnTo>
                <a:lnTo>
                  <a:pt x="395926" y="116433"/>
                </a:lnTo>
                <a:lnTo>
                  <a:pt x="409795" y="116433"/>
                </a:lnTo>
                <a:lnTo>
                  <a:pt x="409795" y="71018"/>
                </a:lnTo>
                <a:lnTo>
                  <a:pt x="411252" y="59950"/>
                </a:lnTo>
                <a:lnTo>
                  <a:pt x="415624" y="52044"/>
                </a:lnTo>
                <a:lnTo>
                  <a:pt x="422911" y="47301"/>
                </a:lnTo>
                <a:lnTo>
                  <a:pt x="428196" y="46482"/>
                </a:lnTo>
                <a:lnTo>
                  <a:pt x="409795" y="46482"/>
                </a:lnTo>
                <a:lnTo>
                  <a:pt x="409795" y="32918"/>
                </a:lnTo>
                <a:close/>
              </a:path>
              <a:path w="789304" h="118110">
                <a:moveTo>
                  <a:pt x="436770" y="31394"/>
                </a:moveTo>
                <a:lnTo>
                  <a:pt x="430267" y="31394"/>
                </a:lnTo>
                <a:lnTo>
                  <a:pt x="424730" y="32715"/>
                </a:lnTo>
                <a:lnTo>
                  <a:pt x="420158" y="35356"/>
                </a:lnTo>
                <a:lnTo>
                  <a:pt x="415688" y="37998"/>
                </a:lnTo>
                <a:lnTo>
                  <a:pt x="412233" y="41706"/>
                </a:lnTo>
                <a:lnTo>
                  <a:pt x="409795" y="46482"/>
                </a:lnTo>
                <a:lnTo>
                  <a:pt x="428196" y="46482"/>
                </a:lnTo>
                <a:lnTo>
                  <a:pt x="433112" y="45720"/>
                </a:lnTo>
                <a:lnTo>
                  <a:pt x="436770" y="45720"/>
                </a:lnTo>
                <a:lnTo>
                  <a:pt x="436770" y="31394"/>
                </a:lnTo>
                <a:close/>
              </a:path>
              <a:path w="789304" h="118110">
                <a:moveTo>
                  <a:pt x="494536" y="31546"/>
                </a:moveTo>
                <a:lnTo>
                  <a:pt x="479804" y="31546"/>
                </a:lnTo>
                <a:lnTo>
                  <a:pt x="473048" y="33324"/>
                </a:lnTo>
                <a:lnTo>
                  <a:pt x="460958" y="40436"/>
                </a:lnTo>
                <a:lnTo>
                  <a:pt x="456233" y="45466"/>
                </a:lnTo>
                <a:lnTo>
                  <a:pt x="452011" y="53390"/>
                </a:lnTo>
                <a:lnTo>
                  <a:pt x="449324" y="58369"/>
                </a:lnTo>
                <a:lnTo>
                  <a:pt x="447597" y="65836"/>
                </a:lnTo>
                <a:lnTo>
                  <a:pt x="447597" y="82804"/>
                </a:lnTo>
                <a:lnTo>
                  <a:pt x="472946" y="115976"/>
                </a:lnTo>
                <a:lnTo>
                  <a:pt x="479652" y="117805"/>
                </a:lnTo>
                <a:lnTo>
                  <a:pt x="494282" y="117805"/>
                </a:lnTo>
                <a:lnTo>
                  <a:pt x="500582" y="116230"/>
                </a:lnTo>
                <a:lnTo>
                  <a:pt x="511453" y="109829"/>
                </a:lnTo>
                <a:lnTo>
                  <a:pt x="515568" y="105765"/>
                </a:lnTo>
                <a:lnTo>
                  <a:pt x="515653" y="105613"/>
                </a:lnTo>
                <a:lnTo>
                  <a:pt x="484783" y="105613"/>
                </a:lnTo>
                <a:lnTo>
                  <a:pt x="480058" y="104394"/>
                </a:lnTo>
                <a:lnTo>
                  <a:pt x="461770" y="68072"/>
                </a:lnTo>
                <a:lnTo>
                  <a:pt x="463040" y="62585"/>
                </a:lnTo>
                <a:lnTo>
                  <a:pt x="468120" y="53238"/>
                </a:lnTo>
                <a:lnTo>
                  <a:pt x="471524" y="49682"/>
                </a:lnTo>
                <a:lnTo>
                  <a:pt x="480058" y="44805"/>
                </a:lnTo>
                <a:lnTo>
                  <a:pt x="484783" y="43586"/>
                </a:lnTo>
                <a:lnTo>
                  <a:pt x="515782" y="43586"/>
                </a:lnTo>
                <a:lnTo>
                  <a:pt x="515669" y="43383"/>
                </a:lnTo>
                <a:lnTo>
                  <a:pt x="511656" y="39420"/>
                </a:lnTo>
                <a:lnTo>
                  <a:pt x="500886" y="33121"/>
                </a:lnTo>
                <a:lnTo>
                  <a:pt x="494536" y="31546"/>
                </a:lnTo>
                <a:close/>
              </a:path>
              <a:path w="789304" h="118110">
                <a:moveTo>
                  <a:pt x="532332" y="100888"/>
                </a:moveTo>
                <a:lnTo>
                  <a:pt x="518311" y="100888"/>
                </a:lnTo>
                <a:lnTo>
                  <a:pt x="518311" y="116433"/>
                </a:lnTo>
                <a:lnTo>
                  <a:pt x="532332" y="116433"/>
                </a:lnTo>
                <a:lnTo>
                  <a:pt x="532332" y="100888"/>
                </a:lnTo>
                <a:close/>
              </a:path>
              <a:path w="789304" h="118110">
                <a:moveTo>
                  <a:pt x="515782" y="43586"/>
                </a:moveTo>
                <a:lnTo>
                  <a:pt x="495146" y="43586"/>
                </a:lnTo>
                <a:lnTo>
                  <a:pt x="499870" y="44856"/>
                </a:lnTo>
                <a:lnTo>
                  <a:pt x="504138" y="47396"/>
                </a:lnTo>
                <a:lnTo>
                  <a:pt x="518311" y="80822"/>
                </a:lnTo>
                <a:lnTo>
                  <a:pt x="517041" y="86360"/>
                </a:lnTo>
                <a:lnTo>
                  <a:pt x="495146" y="105613"/>
                </a:lnTo>
                <a:lnTo>
                  <a:pt x="515653" y="105613"/>
                </a:lnTo>
                <a:lnTo>
                  <a:pt x="518311" y="100888"/>
                </a:lnTo>
                <a:lnTo>
                  <a:pt x="532332" y="100888"/>
                </a:lnTo>
                <a:lnTo>
                  <a:pt x="532332" y="48158"/>
                </a:lnTo>
                <a:lnTo>
                  <a:pt x="518311" y="48158"/>
                </a:lnTo>
                <a:lnTo>
                  <a:pt x="515782" y="43586"/>
                </a:lnTo>
                <a:close/>
              </a:path>
              <a:path w="789304" h="118110">
                <a:moveTo>
                  <a:pt x="532332" y="32918"/>
                </a:moveTo>
                <a:lnTo>
                  <a:pt x="518311" y="32918"/>
                </a:lnTo>
                <a:lnTo>
                  <a:pt x="518311" y="48158"/>
                </a:lnTo>
                <a:lnTo>
                  <a:pt x="532332" y="48158"/>
                </a:lnTo>
                <a:lnTo>
                  <a:pt x="532332" y="32918"/>
                </a:lnTo>
                <a:close/>
              </a:path>
              <a:path w="789304" h="118110">
                <a:moveTo>
                  <a:pt x="569636" y="32918"/>
                </a:moveTo>
                <a:lnTo>
                  <a:pt x="555768" y="32918"/>
                </a:lnTo>
                <a:lnTo>
                  <a:pt x="555768" y="116433"/>
                </a:lnTo>
                <a:lnTo>
                  <a:pt x="569636" y="116433"/>
                </a:lnTo>
                <a:lnTo>
                  <a:pt x="569636" y="61671"/>
                </a:lnTo>
                <a:lnTo>
                  <a:pt x="571770" y="55016"/>
                </a:lnTo>
                <a:lnTo>
                  <a:pt x="576037" y="50444"/>
                </a:lnTo>
                <a:lnTo>
                  <a:pt x="580304" y="45770"/>
                </a:lnTo>
                <a:lnTo>
                  <a:pt x="582301" y="44958"/>
                </a:lnTo>
                <a:lnTo>
                  <a:pt x="569636" y="44958"/>
                </a:lnTo>
                <a:lnTo>
                  <a:pt x="569636" y="32918"/>
                </a:lnTo>
                <a:close/>
              </a:path>
              <a:path w="789304" h="118110">
                <a:moveTo>
                  <a:pt x="623595" y="43434"/>
                </a:moveTo>
                <a:lnTo>
                  <a:pt x="600269" y="43434"/>
                </a:lnTo>
                <a:lnTo>
                  <a:pt x="605806" y="45669"/>
                </a:lnTo>
                <a:lnTo>
                  <a:pt x="609870" y="50139"/>
                </a:lnTo>
                <a:lnTo>
                  <a:pt x="614035" y="54508"/>
                </a:lnTo>
                <a:lnTo>
                  <a:pt x="616118" y="60858"/>
                </a:lnTo>
                <a:lnTo>
                  <a:pt x="616118" y="116433"/>
                </a:lnTo>
                <a:lnTo>
                  <a:pt x="629834" y="116433"/>
                </a:lnTo>
                <a:lnTo>
                  <a:pt x="629834" y="61671"/>
                </a:lnTo>
                <a:lnTo>
                  <a:pt x="631968" y="55016"/>
                </a:lnTo>
                <a:lnTo>
                  <a:pt x="636652" y="49987"/>
                </a:lnTo>
                <a:lnTo>
                  <a:pt x="626634" y="49987"/>
                </a:lnTo>
                <a:lnTo>
                  <a:pt x="623992" y="43891"/>
                </a:lnTo>
                <a:lnTo>
                  <a:pt x="623595" y="43434"/>
                </a:lnTo>
                <a:close/>
              </a:path>
              <a:path w="789304" h="118110">
                <a:moveTo>
                  <a:pt x="683361" y="43434"/>
                </a:moveTo>
                <a:lnTo>
                  <a:pt x="660467" y="43434"/>
                </a:lnTo>
                <a:lnTo>
                  <a:pt x="666004" y="45669"/>
                </a:lnTo>
                <a:lnTo>
                  <a:pt x="670068" y="50139"/>
                </a:lnTo>
                <a:lnTo>
                  <a:pt x="674233" y="54508"/>
                </a:lnTo>
                <a:lnTo>
                  <a:pt x="676316" y="60858"/>
                </a:lnTo>
                <a:lnTo>
                  <a:pt x="676316" y="116433"/>
                </a:lnTo>
                <a:lnTo>
                  <a:pt x="690032" y="116433"/>
                </a:lnTo>
                <a:lnTo>
                  <a:pt x="690032" y="59486"/>
                </a:lnTo>
                <a:lnTo>
                  <a:pt x="688559" y="52933"/>
                </a:lnTo>
                <a:lnTo>
                  <a:pt x="683361" y="43434"/>
                </a:lnTo>
                <a:close/>
              </a:path>
              <a:path w="789304" h="118110">
                <a:moveTo>
                  <a:pt x="662702" y="31394"/>
                </a:moveTo>
                <a:lnTo>
                  <a:pt x="649595" y="31394"/>
                </a:lnTo>
                <a:lnTo>
                  <a:pt x="643601" y="33020"/>
                </a:lnTo>
                <a:lnTo>
                  <a:pt x="632831" y="39522"/>
                </a:lnTo>
                <a:lnTo>
                  <a:pt x="628971" y="44094"/>
                </a:lnTo>
                <a:lnTo>
                  <a:pt x="626634" y="49987"/>
                </a:lnTo>
                <a:lnTo>
                  <a:pt x="636652" y="49987"/>
                </a:lnTo>
                <a:lnTo>
                  <a:pt x="640502" y="45770"/>
                </a:lnTo>
                <a:lnTo>
                  <a:pt x="646243" y="43434"/>
                </a:lnTo>
                <a:lnTo>
                  <a:pt x="683361" y="43434"/>
                </a:lnTo>
                <a:lnTo>
                  <a:pt x="682666" y="42164"/>
                </a:lnTo>
                <a:lnTo>
                  <a:pt x="678653" y="38150"/>
                </a:lnTo>
                <a:lnTo>
                  <a:pt x="673573" y="35509"/>
                </a:lnTo>
                <a:lnTo>
                  <a:pt x="668493" y="32766"/>
                </a:lnTo>
                <a:lnTo>
                  <a:pt x="662702" y="31394"/>
                </a:lnTo>
                <a:close/>
              </a:path>
              <a:path w="789304" h="118110">
                <a:moveTo>
                  <a:pt x="603012" y="31394"/>
                </a:moveTo>
                <a:lnTo>
                  <a:pt x="590413" y="31394"/>
                </a:lnTo>
                <a:lnTo>
                  <a:pt x="585283" y="32562"/>
                </a:lnTo>
                <a:lnTo>
                  <a:pt x="580609" y="34899"/>
                </a:lnTo>
                <a:lnTo>
                  <a:pt x="576037" y="37236"/>
                </a:lnTo>
                <a:lnTo>
                  <a:pt x="572379" y="40589"/>
                </a:lnTo>
                <a:lnTo>
                  <a:pt x="569636" y="44958"/>
                </a:lnTo>
                <a:lnTo>
                  <a:pt x="582301" y="44958"/>
                </a:lnTo>
                <a:lnTo>
                  <a:pt x="586045" y="43434"/>
                </a:lnTo>
                <a:lnTo>
                  <a:pt x="623595" y="43434"/>
                </a:lnTo>
                <a:lnTo>
                  <a:pt x="619979" y="39268"/>
                </a:lnTo>
                <a:lnTo>
                  <a:pt x="609209" y="32969"/>
                </a:lnTo>
                <a:lnTo>
                  <a:pt x="603012" y="31394"/>
                </a:lnTo>
                <a:close/>
              </a:path>
              <a:path w="789304" h="118110">
                <a:moveTo>
                  <a:pt x="756825" y="31546"/>
                </a:moveTo>
                <a:lnTo>
                  <a:pt x="740772" y="31546"/>
                </a:lnTo>
                <a:lnTo>
                  <a:pt x="733559" y="33324"/>
                </a:lnTo>
                <a:lnTo>
                  <a:pt x="721062" y="40335"/>
                </a:lnTo>
                <a:lnTo>
                  <a:pt x="716236" y="45313"/>
                </a:lnTo>
                <a:lnTo>
                  <a:pt x="709327" y="58318"/>
                </a:lnTo>
                <a:lnTo>
                  <a:pt x="707600" y="65887"/>
                </a:lnTo>
                <a:lnTo>
                  <a:pt x="707600" y="83159"/>
                </a:lnTo>
                <a:lnTo>
                  <a:pt x="733863" y="116027"/>
                </a:lnTo>
                <a:lnTo>
                  <a:pt x="740975" y="117805"/>
                </a:lnTo>
                <a:lnTo>
                  <a:pt x="748900" y="117805"/>
                </a:lnTo>
                <a:lnTo>
                  <a:pt x="779527" y="106070"/>
                </a:lnTo>
                <a:lnTo>
                  <a:pt x="741585" y="106070"/>
                </a:lnTo>
                <a:lnTo>
                  <a:pt x="735337" y="103784"/>
                </a:lnTo>
                <a:lnTo>
                  <a:pt x="730045" y="99110"/>
                </a:lnTo>
                <a:lnTo>
                  <a:pt x="725075" y="94538"/>
                </a:lnTo>
                <a:lnTo>
                  <a:pt x="722281" y="88087"/>
                </a:lnTo>
                <a:lnTo>
                  <a:pt x="721773" y="79857"/>
                </a:lnTo>
                <a:lnTo>
                  <a:pt x="788524" y="79857"/>
                </a:lnTo>
                <a:lnTo>
                  <a:pt x="788829" y="76911"/>
                </a:lnTo>
                <a:lnTo>
                  <a:pt x="788981" y="74117"/>
                </a:lnTo>
                <a:lnTo>
                  <a:pt x="788981" y="68580"/>
                </a:lnTo>
                <a:lnTo>
                  <a:pt x="721925" y="68580"/>
                </a:lnTo>
                <a:lnTo>
                  <a:pt x="722637" y="60655"/>
                </a:lnTo>
                <a:lnTo>
                  <a:pt x="725431" y="54457"/>
                </a:lnTo>
                <a:lnTo>
                  <a:pt x="730307" y="49987"/>
                </a:lnTo>
                <a:lnTo>
                  <a:pt x="735286" y="45516"/>
                </a:lnTo>
                <a:lnTo>
                  <a:pt x="741280" y="43281"/>
                </a:lnTo>
                <a:lnTo>
                  <a:pt x="779060" y="43281"/>
                </a:lnTo>
                <a:lnTo>
                  <a:pt x="776027" y="40182"/>
                </a:lnTo>
                <a:lnTo>
                  <a:pt x="763835" y="33274"/>
                </a:lnTo>
                <a:lnTo>
                  <a:pt x="756825" y="31546"/>
                </a:lnTo>
                <a:close/>
              </a:path>
              <a:path w="789304" h="118110">
                <a:moveTo>
                  <a:pt x="787305" y="90678"/>
                </a:moveTo>
                <a:lnTo>
                  <a:pt x="772370" y="90678"/>
                </a:lnTo>
                <a:lnTo>
                  <a:pt x="770744" y="95351"/>
                </a:lnTo>
                <a:lnTo>
                  <a:pt x="767899" y="99110"/>
                </a:lnTo>
                <a:lnTo>
                  <a:pt x="759873" y="104698"/>
                </a:lnTo>
                <a:lnTo>
                  <a:pt x="754895" y="106070"/>
                </a:lnTo>
                <a:lnTo>
                  <a:pt x="779527" y="106070"/>
                </a:lnTo>
                <a:lnTo>
                  <a:pt x="780599" y="105257"/>
                </a:lnTo>
                <a:lnTo>
                  <a:pt x="785070" y="98704"/>
                </a:lnTo>
                <a:lnTo>
                  <a:pt x="787305" y="90678"/>
                </a:lnTo>
                <a:close/>
              </a:path>
              <a:path w="789304" h="118110">
                <a:moveTo>
                  <a:pt x="779060" y="43281"/>
                </a:moveTo>
                <a:lnTo>
                  <a:pt x="753167" y="43281"/>
                </a:lnTo>
                <a:lnTo>
                  <a:pt x="757587" y="44297"/>
                </a:lnTo>
                <a:lnTo>
                  <a:pt x="761549" y="46329"/>
                </a:lnTo>
                <a:lnTo>
                  <a:pt x="765613" y="48260"/>
                </a:lnTo>
                <a:lnTo>
                  <a:pt x="768814" y="51155"/>
                </a:lnTo>
                <a:lnTo>
                  <a:pt x="771151" y="55016"/>
                </a:lnTo>
                <a:lnTo>
                  <a:pt x="773487" y="58775"/>
                </a:lnTo>
                <a:lnTo>
                  <a:pt x="774656" y="63296"/>
                </a:lnTo>
                <a:lnTo>
                  <a:pt x="774656" y="68580"/>
                </a:lnTo>
                <a:lnTo>
                  <a:pt x="788981" y="68580"/>
                </a:lnTo>
                <a:lnTo>
                  <a:pt x="788981" y="63855"/>
                </a:lnTo>
                <a:lnTo>
                  <a:pt x="787305" y="57048"/>
                </a:lnTo>
                <a:lnTo>
                  <a:pt x="783952" y="51054"/>
                </a:lnTo>
                <a:lnTo>
                  <a:pt x="780701" y="44958"/>
                </a:lnTo>
                <a:lnTo>
                  <a:pt x="779060" y="43281"/>
                </a:lnTo>
                <a:close/>
              </a:path>
            </a:pathLst>
          </a:custGeom>
          <a:solidFill>
            <a:srgbClr val="686868"/>
          </a:solidFill>
        </p:spPr>
        <p:txBody>
          <a:bodyPr wrap="square" lIns="0" tIns="0" rIns="0" bIns="0" rtlCol="0"/>
          <a:lstStyle/>
          <a:p>
            <a:endParaRPr sz="1154"/>
          </a:p>
        </p:txBody>
      </p:sp>
      <p:sp>
        <p:nvSpPr>
          <p:cNvPr id="17" name="object 17"/>
          <p:cNvSpPr/>
          <p:nvPr/>
        </p:nvSpPr>
        <p:spPr>
          <a:xfrm>
            <a:off x="7096138" y="1817288"/>
            <a:ext cx="373443" cy="97739"/>
          </a:xfrm>
          <a:custGeom>
            <a:avLst/>
            <a:gdLst/>
            <a:ahLst/>
            <a:cxnLst/>
            <a:rect l="l" t="t" r="r" b="b"/>
            <a:pathLst>
              <a:path w="582295" h="152400">
                <a:moveTo>
                  <a:pt x="14935" y="7315"/>
                </a:moveTo>
                <a:lnTo>
                  <a:pt x="0" y="7315"/>
                </a:lnTo>
                <a:lnTo>
                  <a:pt x="0" y="112775"/>
                </a:lnTo>
                <a:lnTo>
                  <a:pt x="13868" y="112775"/>
                </a:lnTo>
                <a:lnTo>
                  <a:pt x="13868" y="33985"/>
                </a:lnTo>
                <a:lnTo>
                  <a:pt x="26871" y="33985"/>
                </a:lnTo>
                <a:lnTo>
                  <a:pt x="14935" y="7315"/>
                </a:lnTo>
                <a:close/>
              </a:path>
              <a:path w="582295" h="152400">
                <a:moveTo>
                  <a:pt x="26871" y="33985"/>
                </a:moveTo>
                <a:lnTo>
                  <a:pt x="13868" y="33985"/>
                </a:lnTo>
                <a:lnTo>
                  <a:pt x="49072" y="112775"/>
                </a:lnTo>
                <a:lnTo>
                  <a:pt x="58826" y="112775"/>
                </a:lnTo>
                <a:lnTo>
                  <a:pt x="66978" y="94487"/>
                </a:lnTo>
                <a:lnTo>
                  <a:pt x="53949" y="94487"/>
                </a:lnTo>
                <a:lnTo>
                  <a:pt x="26871" y="33985"/>
                </a:lnTo>
                <a:close/>
              </a:path>
              <a:path w="582295" h="152400">
                <a:moveTo>
                  <a:pt x="107746" y="34137"/>
                </a:moveTo>
                <a:lnTo>
                  <a:pt x="93878" y="34137"/>
                </a:lnTo>
                <a:lnTo>
                  <a:pt x="93878" y="112775"/>
                </a:lnTo>
                <a:lnTo>
                  <a:pt x="107746" y="112775"/>
                </a:lnTo>
                <a:lnTo>
                  <a:pt x="107746" y="34137"/>
                </a:lnTo>
                <a:close/>
              </a:path>
              <a:path w="582295" h="152400">
                <a:moveTo>
                  <a:pt x="107746" y="7315"/>
                </a:moveTo>
                <a:lnTo>
                  <a:pt x="92964" y="7315"/>
                </a:lnTo>
                <a:lnTo>
                  <a:pt x="53949" y="94487"/>
                </a:lnTo>
                <a:lnTo>
                  <a:pt x="66978" y="94487"/>
                </a:lnTo>
                <a:lnTo>
                  <a:pt x="93878" y="34137"/>
                </a:lnTo>
                <a:lnTo>
                  <a:pt x="107746" y="34137"/>
                </a:lnTo>
                <a:lnTo>
                  <a:pt x="107746" y="7315"/>
                </a:lnTo>
                <a:close/>
              </a:path>
              <a:path w="582295" h="152400">
                <a:moveTo>
                  <a:pt x="176224" y="27889"/>
                </a:moveTo>
                <a:lnTo>
                  <a:pt x="160374" y="27889"/>
                </a:lnTo>
                <a:lnTo>
                  <a:pt x="153212" y="29667"/>
                </a:lnTo>
                <a:lnTo>
                  <a:pt x="146811" y="33223"/>
                </a:lnTo>
                <a:lnTo>
                  <a:pt x="140410" y="36677"/>
                </a:lnTo>
                <a:lnTo>
                  <a:pt x="126084" y="79501"/>
                </a:lnTo>
                <a:lnTo>
                  <a:pt x="127862" y="87121"/>
                </a:lnTo>
                <a:lnTo>
                  <a:pt x="159866" y="114147"/>
                </a:lnTo>
                <a:lnTo>
                  <a:pt x="175614" y="114147"/>
                </a:lnTo>
                <a:lnTo>
                  <a:pt x="182828" y="112369"/>
                </a:lnTo>
                <a:lnTo>
                  <a:pt x="195833" y="105257"/>
                </a:lnTo>
                <a:lnTo>
                  <a:pt x="199201" y="101955"/>
                </a:lnTo>
                <a:lnTo>
                  <a:pt x="162711" y="101955"/>
                </a:lnTo>
                <a:lnTo>
                  <a:pt x="158139" y="100837"/>
                </a:lnTo>
                <a:lnTo>
                  <a:pt x="140257" y="77673"/>
                </a:lnTo>
                <a:lnTo>
                  <a:pt x="140257" y="64160"/>
                </a:lnTo>
                <a:lnTo>
                  <a:pt x="141527" y="58470"/>
                </a:lnTo>
                <a:lnTo>
                  <a:pt x="146607" y="49123"/>
                </a:lnTo>
                <a:lnTo>
                  <a:pt x="149960" y="45669"/>
                </a:lnTo>
                <a:lnTo>
                  <a:pt x="154126" y="43433"/>
                </a:lnTo>
                <a:lnTo>
                  <a:pt x="158393" y="41097"/>
                </a:lnTo>
                <a:lnTo>
                  <a:pt x="163067" y="39928"/>
                </a:lnTo>
                <a:lnTo>
                  <a:pt x="199473" y="39928"/>
                </a:lnTo>
                <a:lnTo>
                  <a:pt x="196188" y="36677"/>
                </a:lnTo>
                <a:lnTo>
                  <a:pt x="189787" y="33223"/>
                </a:lnTo>
                <a:lnTo>
                  <a:pt x="183387" y="29667"/>
                </a:lnTo>
                <a:lnTo>
                  <a:pt x="176224" y="27889"/>
                </a:lnTo>
                <a:close/>
              </a:path>
              <a:path w="582295" h="152400">
                <a:moveTo>
                  <a:pt x="199473" y="39928"/>
                </a:moveTo>
                <a:lnTo>
                  <a:pt x="173125" y="39928"/>
                </a:lnTo>
                <a:lnTo>
                  <a:pt x="177748" y="41097"/>
                </a:lnTo>
                <a:lnTo>
                  <a:pt x="182015" y="43433"/>
                </a:lnTo>
                <a:lnTo>
                  <a:pt x="186282" y="45669"/>
                </a:lnTo>
                <a:lnTo>
                  <a:pt x="189737" y="49123"/>
                </a:lnTo>
                <a:lnTo>
                  <a:pt x="195020" y="58470"/>
                </a:lnTo>
                <a:lnTo>
                  <a:pt x="196341" y="64160"/>
                </a:lnTo>
                <a:lnTo>
                  <a:pt x="196316" y="77673"/>
                </a:lnTo>
                <a:lnTo>
                  <a:pt x="194969" y="83261"/>
                </a:lnTo>
                <a:lnTo>
                  <a:pt x="192140" y="88087"/>
                </a:lnTo>
                <a:lnTo>
                  <a:pt x="189584" y="92608"/>
                </a:lnTo>
                <a:lnTo>
                  <a:pt x="186079" y="96113"/>
                </a:lnTo>
                <a:lnTo>
                  <a:pt x="177341" y="100787"/>
                </a:lnTo>
                <a:lnTo>
                  <a:pt x="172668" y="101955"/>
                </a:lnTo>
                <a:lnTo>
                  <a:pt x="199201" y="101955"/>
                </a:lnTo>
                <a:lnTo>
                  <a:pt x="200964" y="100228"/>
                </a:lnTo>
                <a:lnTo>
                  <a:pt x="205376" y="92608"/>
                </a:lnTo>
                <a:lnTo>
                  <a:pt x="208583" y="87121"/>
                </a:lnTo>
                <a:lnTo>
                  <a:pt x="210514" y="79501"/>
                </a:lnTo>
                <a:lnTo>
                  <a:pt x="210514" y="62229"/>
                </a:lnTo>
                <a:lnTo>
                  <a:pt x="208634" y="54660"/>
                </a:lnTo>
                <a:lnTo>
                  <a:pt x="204875" y="48158"/>
                </a:lnTo>
                <a:lnTo>
                  <a:pt x="201217" y="41655"/>
                </a:lnTo>
                <a:lnTo>
                  <a:pt x="199473" y="39928"/>
                </a:lnTo>
                <a:close/>
              </a:path>
              <a:path w="582295" h="152400">
                <a:moveTo>
                  <a:pt x="264258" y="27889"/>
                </a:moveTo>
                <a:lnTo>
                  <a:pt x="256333" y="27889"/>
                </a:lnTo>
                <a:lnTo>
                  <a:pt x="249272" y="29667"/>
                </a:lnTo>
                <a:lnTo>
                  <a:pt x="236978" y="36779"/>
                </a:lnTo>
                <a:lnTo>
                  <a:pt x="232203" y="41808"/>
                </a:lnTo>
                <a:lnTo>
                  <a:pt x="228748" y="48310"/>
                </a:lnTo>
                <a:lnTo>
                  <a:pt x="225294" y="54711"/>
                </a:lnTo>
                <a:lnTo>
                  <a:pt x="223567" y="62229"/>
                </a:lnTo>
                <a:lnTo>
                  <a:pt x="223567" y="79603"/>
                </a:lnTo>
                <a:lnTo>
                  <a:pt x="249272" y="112369"/>
                </a:lnTo>
                <a:lnTo>
                  <a:pt x="256333" y="114147"/>
                </a:lnTo>
                <a:lnTo>
                  <a:pt x="264258" y="114147"/>
                </a:lnTo>
                <a:lnTo>
                  <a:pt x="294729" y="102412"/>
                </a:lnTo>
                <a:lnTo>
                  <a:pt x="256333" y="102412"/>
                </a:lnTo>
                <a:lnTo>
                  <a:pt x="249932" y="99669"/>
                </a:lnTo>
                <a:lnTo>
                  <a:pt x="240178" y="88696"/>
                </a:lnTo>
                <a:lnTo>
                  <a:pt x="237740" y="80924"/>
                </a:lnTo>
                <a:lnTo>
                  <a:pt x="237740" y="60909"/>
                </a:lnTo>
                <a:lnTo>
                  <a:pt x="240178" y="53238"/>
                </a:lnTo>
                <a:lnTo>
                  <a:pt x="245055" y="47853"/>
                </a:lnTo>
                <a:lnTo>
                  <a:pt x="249932" y="42367"/>
                </a:lnTo>
                <a:lnTo>
                  <a:pt x="256333" y="39623"/>
                </a:lnTo>
                <a:lnTo>
                  <a:pt x="295304" y="39623"/>
                </a:lnTo>
                <a:lnTo>
                  <a:pt x="289556" y="35356"/>
                </a:lnTo>
                <a:lnTo>
                  <a:pt x="284260" y="32089"/>
                </a:lnTo>
                <a:lnTo>
                  <a:pt x="278278" y="29756"/>
                </a:lnTo>
                <a:lnTo>
                  <a:pt x="271611" y="28355"/>
                </a:lnTo>
                <a:lnTo>
                  <a:pt x="264258" y="27889"/>
                </a:lnTo>
                <a:close/>
              </a:path>
              <a:path w="582295" h="152400">
                <a:moveTo>
                  <a:pt x="302815" y="85953"/>
                </a:moveTo>
                <a:lnTo>
                  <a:pt x="287880" y="85953"/>
                </a:lnTo>
                <a:lnTo>
                  <a:pt x="286356" y="91236"/>
                </a:lnTo>
                <a:lnTo>
                  <a:pt x="283562" y="95300"/>
                </a:lnTo>
                <a:lnTo>
                  <a:pt x="275434" y="100990"/>
                </a:lnTo>
                <a:lnTo>
                  <a:pt x="270354" y="102412"/>
                </a:lnTo>
                <a:lnTo>
                  <a:pt x="294729" y="102412"/>
                </a:lnTo>
                <a:lnTo>
                  <a:pt x="296109" y="101345"/>
                </a:lnTo>
                <a:lnTo>
                  <a:pt x="300580" y="94487"/>
                </a:lnTo>
                <a:lnTo>
                  <a:pt x="302815" y="85953"/>
                </a:lnTo>
                <a:close/>
              </a:path>
              <a:path w="582295" h="152400">
                <a:moveTo>
                  <a:pt x="295304" y="39623"/>
                </a:moveTo>
                <a:lnTo>
                  <a:pt x="270354" y="39623"/>
                </a:lnTo>
                <a:lnTo>
                  <a:pt x="275434" y="41097"/>
                </a:lnTo>
                <a:lnTo>
                  <a:pt x="279498" y="44043"/>
                </a:lnTo>
                <a:lnTo>
                  <a:pt x="283663" y="46989"/>
                </a:lnTo>
                <a:lnTo>
                  <a:pt x="286457" y="51003"/>
                </a:lnTo>
                <a:lnTo>
                  <a:pt x="287880" y="56083"/>
                </a:lnTo>
                <a:lnTo>
                  <a:pt x="302815" y="56083"/>
                </a:lnTo>
                <a:lnTo>
                  <a:pt x="300681" y="47243"/>
                </a:lnTo>
                <a:lnTo>
                  <a:pt x="296262" y="40335"/>
                </a:lnTo>
                <a:lnTo>
                  <a:pt x="295304" y="39623"/>
                </a:lnTo>
                <a:close/>
              </a:path>
              <a:path w="582295" h="152400">
                <a:moveTo>
                  <a:pt x="335188" y="0"/>
                </a:moveTo>
                <a:lnTo>
                  <a:pt x="321319" y="0"/>
                </a:lnTo>
                <a:lnTo>
                  <a:pt x="321319" y="112775"/>
                </a:lnTo>
                <a:lnTo>
                  <a:pt x="335188" y="112775"/>
                </a:lnTo>
                <a:lnTo>
                  <a:pt x="335188" y="75895"/>
                </a:lnTo>
                <a:lnTo>
                  <a:pt x="352116" y="75895"/>
                </a:lnTo>
                <a:lnTo>
                  <a:pt x="347380" y="70865"/>
                </a:lnTo>
                <a:lnTo>
                  <a:pt x="351701" y="66293"/>
                </a:lnTo>
                <a:lnTo>
                  <a:pt x="335188" y="66293"/>
                </a:lnTo>
                <a:lnTo>
                  <a:pt x="335188" y="0"/>
                </a:lnTo>
                <a:close/>
              </a:path>
              <a:path w="582295" h="152400">
                <a:moveTo>
                  <a:pt x="352116" y="75895"/>
                </a:moveTo>
                <a:lnTo>
                  <a:pt x="335188" y="75895"/>
                </a:lnTo>
                <a:lnTo>
                  <a:pt x="367954" y="112775"/>
                </a:lnTo>
                <a:lnTo>
                  <a:pt x="386851" y="112775"/>
                </a:lnTo>
                <a:lnTo>
                  <a:pt x="352116" y="75895"/>
                </a:lnTo>
                <a:close/>
              </a:path>
              <a:path w="582295" h="152400">
                <a:moveTo>
                  <a:pt x="386699" y="29260"/>
                </a:moveTo>
                <a:lnTo>
                  <a:pt x="367344" y="29260"/>
                </a:lnTo>
                <a:lnTo>
                  <a:pt x="335188" y="66293"/>
                </a:lnTo>
                <a:lnTo>
                  <a:pt x="351701" y="66293"/>
                </a:lnTo>
                <a:lnTo>
                  <a:pt x="386699" y="29260"/>
                </a:lnTo>
                <a:close/>
              </a:path>
              <a:path w="582295" h="152400">
                <a:moveTo>
                  <a:pt x="412706" y="29260"/>
                </a:moveTo>
                <a:lnTo>
                  <a:pt x="398990" y="29260"/>
                </a:lnTo>
                <a:lnTo>
                  <a:pt x="398990" y="85902"/>
                </a:lnTo>
                <a:lnTo>
                  <a:pt x="426777" y="113995"/>
                </a:lnTo>
                <a:lnTo>
                  <a:pt x="438969" y="113995"/>
                </a:lnTo>
                <a:lnTo>
                  <a:pt x="459006" y="101955"/>
                </a:lnTo>
                <a:lnTo>
                  <a:pt x="428809" y="101955"/>
                </a:lnTo>
                <a:lnTo>
                  <a:pt x="423120" y="99771"/>
                </a:lnTo>
                <a:lnTo>
                  <a:pt x="418954" y="95402"/>
                </a:lnTo>
                <a:lnTo>
                  <a:pt x="414789" y="90931"/>
                </a:lnTo>
                <a:lnTo>
                  <a:pt x="412706" y="84581"/>
                </a:lnTo>
                <a:lnTo>
                  <a:pt x="412706" y="29260"/>
                </a:lnTo>
                <a:close/>
              </a:path>
              <a:path w="582295" h="152400">
                <a:moveTo>
                  <a:pt x="473818" y="100431"/>
                </a:moveTo>
                <a:lnTo>
                  <a:pt x="459950" y="100431"/>
                </a:lnTo>
                <a:lnTo>
                  <a:pt x="459950" y="112775"/>
                </a:lnTo>
                <a:lnTo>
                  <a:pt x="473818" y="112775"/>
                </a:lnTo>
                <a:lnTo>
                  <a:pt x="473818" y="100431"/>
                </a:lnTo>
                <a:close/>
              </a:path>
              <a:path w="582295" h="152400">
                <a:moveTo>
                  <a:pt x="473818" y="29260"/>
                </a:moveTo>
                <a:lnTo>
                  <a:pt x="459950" y="29260"/>
                </a:lnTo>
                <a:lnTo>
                  <a:pt x="459950" y="83870"/>
                </a:lnTo>
                <a:lnTo>
                  <a:pt x="457816" y="90525"/>
                </a:lnTo>
                <a:lnTo>
                  <a:pt x="449282" y="99669"/>
                </a:lnTo>
                <a:lnTo>
                  <a:pt x="443440" y="101955"/>
                </a:lnTo>
                <a:lnTo>
                  <a:pt x="459006" y="101955"/>
                </a:lnTo>
                <a:lnTo>
                  <a:pt x="459950" y="100431"/>
                </a:lnTo>
                <a:lnTo>
                  <a:pt x="473818" y="100431"/>
                </a:lnTo>
                <a:lnTo>
                  <a:pt x="473818" y="29260"/>
                </a:lnTo>
                <a:close/>
              </a:path>
              <a:path w="582295" h="152400">
                <a:moveTo>
                  <a:pt x="511103" y="29260"/>
                </a:moveTo>
                <a:lnTo>
                  <a:pt x="497234" y="29260"/>
                </a:lnTo>
                <a:lnTo>
                  <a:pt x="497234" y="152399"/>
                </a:lnTo>
                <a:lnTo>
                  <a:pt x="511103" y="152399"/>
                </a:lnTo>
                <a:lnTo>
                  <a:pt x="511103" y="97383"/>
                </a:lnTo>
                <a:lnTo>
                  <a:pt x="523740" y="97383"/>
                </a:lnTo>
                <a:lnTo>
                  <a:pt x="511103" y="77165"/>
                </a:lnTo>
                <a:lnTo>
                  <a:pt x="511162" y="64414"/>
                </a:lnTo>
                <a:lnTo>
                  <a:pt x="523676" y="44653"/>
                </a:lnTo>
                <a:lnTo>
                  <a:pt x="511103" y="44653"/>
                </a:lnTo>
                <a:lnTo>
                  <a:pt x="511103" y="29260"/>
                </a:lnTo>
                <a:close/>
              </a:path>
              <a:path w="582295" h="152400">
                <a:moveTo>
                  <a:pt x="523740" y="97383"/>
                </a:moveTo>
                <a:lnTo>
                  <a:pt x="511103" y="97383"/>
                </a:lnTo>
                <a:lnTo>
                  <a:pt x="513947" y="102158"/>
                </a:lnTo>
                <a:lnTo>
                  <a:pt x="518062" y="106171"/>
                </a:lnTo>
                <a:lnTo>
                  <a:pt x="523447" y="109423"/>
                </a:lnTo>
                <a:lnTo>
                  <a:pt x="528933" y="112572"/>
                </a:lnTo>
                <a:lnTo>
                  <a:pt x="535233" y="114147"/>
                </a:lnTo>
                <a:lnTo>
                  <a:pt x="549761" y="114147"/>
                </a:lnTo>
                <a:lnTo>
                  <a:pt x="556467" y="112318"/>
                </a:lnTo>
                <a:lnTo>
                  <a:pt x="562461" y="108661"/>
                </a:lnTo>
                <a:lnTo>
                  <a:pt x="568557" y="105003"/>
                </a:lnTo>
                <a:lnTo>
                  <a:pt x="571394" y="101955"/>
                </a:lnTo>
                <a:lnTo>
                  <a:pt x="534369" y="101955"/>
                </a:lnTo>
                <a:lnTo>
                  <a:pt x="529645" y="100736"/>
                </a:lnTo>
                <a:lnTo>
                  <a:pt x="525276" y="98297"/>
                </a:lnTo>
                <a:lnTo>
                  <a:pt x="523740" y="97383"/>
                </a:lnTo>
                <a:close/>
              </a:path>
              <a:path w="582295" h="152400">
                <a:moveTo>
                  <a:pt x="571548" y="39928"/>
                </a:moveTo>
                <a:lnTo>
                  <a:pt x="544631" y="39928"/>
                </a:lnTo>
                <a:lnTo>
                  <a:pt x="549355" y="41147"/>
                </a:lnTo>
                <a:lnTo>
                  <a:pt x="553622" y="43586"/>
                </a:lnTo>
                <a:lnTo>
                  <a:pt x="557991" y="46024"/>
                </a:lnTo>
                <a:lnTo>
                  <a:pt x="561445" y="49580"/>
                </a:lnTo>
                <a:lnTo>
                  <a:pt x="566525" y="58927"/>
                </a:lnTo>
                <a:lnTo>
                  <a:pt x="567795" y="64414"/>
                </a:lnTo>
                <a:lnTo>
                  <a:pt x="567784" y="77165"/>
                </a:lnTo>
                <a:lnTo>
                  <a:pt x="544631" y="101955"/>
                </a:lnTo>
                <a:lnTo>
                  <a:pt x="571394" y="101955"/>
                </a:lnTo>
                <a:lnTo>
                  <a:pt x="573333" y="99872"/>
                </a:lnTo>
                <a:lnTo>
                  <a:pt x="580241" y="86664"/>
                </a:lnTo>
                <a:lnTo>
                  <a:pt x="581969" y="79146"/>
                </a:lnTo>
                <a:lnTo>
                  <a:pt x="581969" y="62179"/>
                </a:lnTo>
                <a:lnTo>
                  <a:pt x="580241" y="54711"/>
                </a:lnTo>
                <a:lnTo>
                  <a:pt x="573333" y="41808"/>
                </a:lnTo>
                <a:lnTo>
                  <a:pt x="571548" y="39928"/>
                </a:lnTo>
                <a:close/>
              </a:path>
              <a:path w="582295" h="152400">
                <a:moveTo>
                  <a:pt x="549761" y="27889"/>
                </a:moveTo>
                <a:lnTo>
                  <a:pt x="535131" y="27889"/>
                </a:lnTo>
                <a:lnTo>
                  <a:pt x="528781" y="29514"/>
                </a:lnTo>
                <a:lnTo>
                  <a:pt x="517910" y="35915"/>
                </a:lnTo>
                <a:lnTo>
                  <a:pt x="513846" y="39877"/>
                </a:lnTo>
                <a:lnTo>
                  <a:pt x="511103" y="44653"/>
                </a:lnTo>
                <a:lnTo>
                  <a:pt x="523676" y="44653"/>
                </a:lnTo>
                <a:lnTo>
                  <a:pt x="529645" y="41198"/>
                </a:lnTo>
                <a:lnTo>
                  <a:pt x="534369" y="39928"/>
                </a:lnTo>
                <a:lnTo>
                  <a:pt x="571548" y="39928"/>
                </a:lnTo>
                <a:lnTo>
                  <a:pt x="568557" y="36779"/>
                </a:lnTo>
                <a:lnTo>
                  <a:pt x="556467" y="29667"/>
                </a:lnTo>
                <a:lnTo>
                  <a:pt x="549761" y="27889"/>
                </a:lnTo>
                <a:close/>
              </a:path>
            </a:pathLst>
          </a:custGeom>
          <a:solidFill>
            <a:srgbClr val="FF0000"/>
          </a:solidFill>
        </p:spPr>
        <p:txBody>
          <a:bodyPr wrap="square" lIns="0" tIns="0" rIns="0" bIns="0" rtlCol="0"/>
          <a:lstStyle/>
          <a:p>
            <a:endParaRPr sz="1154"/>
          </a:p>
        </p:txBody>
      </p:sp>
      <p:pic>
        <p:nvPicPr>
          <p:cNvPr id="18" name="object 18"/>
          <p:cNvPicPr/>
          <p:nvPr/>
        </p:nvPicPr>
        <p:blipFill>
          <a:blip r:embed="rId5" cstate="print"/>
          <a:stretch>
            <a:fillRect/>
          </a:stretch>
        </p:blipFill>
        <p:spPr>
          <a:xfrm>
            <a:off x="4525644" y="3224302"/>
            <a:ext cx="495088" cy="75259"/>
          </a:xfrm>
          <a:prstGeom prst="rect">
            <a:avLst/>
          </a:prstGeom>
        </p:spPr>
      </p:pic>
      <p:sp>
        <p:nvSpPr>
          <p:cNvPr id="19" name="object 19"/>
          <p:cNvSpPr/>
          <p:nvPr/>
        </p:nvSpPr>
        <p:spPr>
          <a:xfrm>
            <a:off x="5699123" y="3236699"/>
            <a:ext cx="226428" cy="62716"/>
          </a:xfrm>
          <a:custGeom>
            <a:avLst/>
            <a:gdLst/>
            <a:ahLst/>
            <a:cxnLst/>
            <a:rect l="l" t="t" r="r" b="b"/>
            <a:pathLst>
              <a:path w="353060" h="97789">
                <a:moveTo>
                  <a:pt x="37761" y="8127"/>
                </a:moveTo>
                <a:lnTo>
                  <a:pt x="0" y="8127"/>
                </a:lnTo>
                <a:lnTo>
                  <a:pt x="0" y="96647"/>
                </a:lnTo>
                <a:lnTo>
                  <a:pt x="38946" y="96647"/>
                </a:lnTo>
                <a:lnTo>
                  <a:pt x="44068" y="95630"/>
                </a:lnTo>
                <a:lnTo>
                  <a:pt x="48386" y="93598"/>
                </a:lnTo>
                <a:lnTo>
                  <a:pt x="52789" y="91482"/>
                </a:lnTo>
                <a:lnTo>
                  <a:pt x="56133" y="88646"/>
                </a:lnTo>
                <a:lnTo>
                  <a:pt x="57113" y="87122"/>
                </a:lnTo>
                <a:lnTo>
                  <a:pt x="11556" y="87122"/>
                </a:lnTo>
                <a:lnTo>
                  <a:pt x="11556" y="55879"/>
                </a:lnTo>
                <a:lnTo>
                  <a:pt x="54223" y="55879"/>
                </a:lnTo>
                <a:lnTo>
                  <a:pt x="53085" y="54991"/>
                </a:lnTo>
                <a:lnTo>
                  <a:pt x="50461" y="52874"/>
                </a:lnTo>
                <a:lnTo>
                  <a:pt x="47540" y="51561"/>
                </a:lnTo>
                <a:lnTo>
                  <a:pt x="44322" y="51053"/>
                </a:lnTo>
                <a:lnTo>
                  <a:pt x="48979" y="49530"/>
                </a:lnTo>
                <a:lnTo>
                  <a:pt x="52704" y="47074"/>
                </a:lnTo>
                <a:lnTo>
                  <a:pt x="53300" y="46355"/>
                </a:lnTo>
                <a:lnTo>
                  <a:pt x="11556" y="46355"/>
                </a:lnTo>
                <a:lnTo>
                  <a:pt x="11556" y="17652"/>
                </a:lnTo>
                <a:lnTo>
                  <a:pt x="55689" y="17652"/>
                </a:lnTo>
                <a:lnTo>
                  <a:pt x="54525" y="15790"/>
                </a:lnTo>
                <a:lnTo>
                  <a:pt x="51350" y="13123"/>
                </a:lnTo>
                <a:lnTo>
                  <a:pt x="47116" y="11175"/>
                </a:lnTo>
                <a:lnTo>
                  <a:pt x="42883" y="9143"/>
                </a:lnTo>
                <a:lnTo>
                  <a:pt x="37761" y="8127"/>
                </a:lnTo>
                <a:close/>
              </a:path>
              <a:path w="353060" h="97789">
                <a:moveTo>
                  <a:pt x="54223" y="55879"/>
                </a:moveTo>
                <a:lnTo>
                  <a:pt x="37295" y="55879"/>
                </a:lnTo>
                <a:lnTo>
                  <a:pt x="41825" y="57319"/>
                </a:lnTo>
                <a:lnTo>
                  <a:pt x="45211" y="60198"/>
                </a:lnTo>
                <a:lnTo>
                  <a:pt x="48598" y="62992"/>
                </a:lnTo>
                <a:lnTo>
                  <a:pt x="50291" y="66844"/>
                </a:lnTo>
                <a:lnTo>
                  <a:pt x="50291" y="76580"/>
                </a:lnTo>
                <a:lnTo>
                  <a:pt x="48683" y="80348"/>
                </a:lnTo>
                <a:lnTo>
                  <a:pt x="42248" y="85767"/>
                </a:lnTo>
                <a:lnTo>
                  <a:pt x="37761" y="87122"/>
                </a:lnTo>
                <a:lnTo>
                  <a:pt x="57113" y="87122"/>
                </a:lnTo>
                <a:lnTo>
                  <a:pt x="58419" y="85089"/>
                </a:lnTo>
                <a:lnTo>
                  <a:pt x="60705" y="81449"/>
                </a:lnTo>
                <a:lnTo>
                  <a:pt x="61848" y="77385"/>
                </a:lnTo>
                <a:lnTo>
                  <a:pt x="61848" y="69342"/>
                </a:lnTo>
                <a:lnTo>
                  <a:pt x="61044" y="65997"/>
                </a:lnTo>
                <a:lnTo>
                  <a:pt x="59435" y="62864"/>
                </a:lnTo>
                <a:lnTo>
                  <a:pt x="57911" y="59732"/>
                </a:lnTo>
                <a:lnTo>
                  <a:pt x="55795" y="57107"/>
                </a:lnTo>
                <a:lnTo>
                  <a:pt x="54223" y="55879"/>
                </a:lnTo>
                <a:close/>
              </a:path>
              <a:path w="353060" h="97789">
                <a:moveTo>
                  <a:pt x="55689" y="17652"/>
                </a:moveTo>
                <a:lnTo>
                  <a:pt x="36321" y="17652"/>
                </a:lnTo>
                <a:lnTo>
                  <a:pt x="40597" y="18922"/>
                </a:lnTo>
                <a:lnTo>
                  <a:pt x="46524" y="24002"/>
                </a:lnTo>
                <a:lnTo>
                  <a:pt x="48005" y="27516"/>
                </a:lnTo>
                <a:lnTo>
                  <a:pt x="48005" y="36491"/>
                </a:lnTo>
                <a:lnTo>
                  <a:pt x="46524" y="40004"/>
                </a:lnTo>
                <a:lnTo>
                  <a:pt x="40597" y="45085"/>
                </a:lnTo>
                <a:lnTo>
                  <a:pt x="36406" y="46355"/>
                </a:lnTo>
                <a:lnTo>
                  <a:pt x="53300" y="46355"/>
                </a:lnTo>
                <a:lnTo>
                  <a:pt x="58377" y="40216"/>
                </a:lnTo>
                <a:lnTo>
                  <a:pt x="59816" y="35856"/>
                </a:lnTo>
                <a:lnTo>
                  <a:pt x="59816" y="26373"/>
                </a:lnTo>
                <a:lnTo>
                  <a:pt x="58758" y="22563"/>
                </a:lnTo>
                <a:lnTo>
                  <a:pt x="55689" y="17652"/>
                </a:lnTo>
                <a:close/>
              </a:path>
              <a:path w="353060" h="97789">
                <a:moveTo>
                  <a:pt x="112684" y="25907"/>
                </a:moveTo>
                <a:lnTo>
                  <a:pt x="100408" y="25907"/>
                </a:lnTo>
                <a:lnTo>
                  <a:pt x="94777" y="27389"/>
                </a:lnTo>
                <a:lnTo>
                  <a:pt x="84702" y="33316"/>
                </a:lnTo>
                <a:lnTo>
                  <a:pt x="80765" y="37507"/>
                </a:lnTo>
                <a:lnTo>
                  <a:pt x="77247" y="44111"/>
                </a:lnTo>
                <a:lnTo>
                  <a:pt x="75008" y="48260"/>
                </a:lnTo>
                <a:lnTo>
                  <a:pt x="73568" y="54483"/>
                </a:lnTo>
                <a:lnTo>
                  <a:pt x="73568" y="68622"/>
                </a:lnTo>
                <a:lnTo>
                  <a:pt x="100281" y="97789"/>
                </a:lnTo>
                <a:lnTo>
                  <a:pt x="112473" y="97789"/>
                </a:lnTo>
                <a:lnTo>
                  <a:pt x="117722" y="96477"/>
                </a:lnTo>
                <a:lnTo>
                  <a:pt x="126781" y="91143"/>
                </a:lnTo>
                <a:lnTo>
                  <a:pt x="130210" y="87757"/>
                </a:lnTo>
                <a:lnTo>
                  <a:pt x="104556" y="87630"/>
                </a:lnTo>
                <a:lnTo>
                  <a:pt x="100619" y="86614"/>
                </a:lnTo>
                <a:lnTo>
                  <a:pt x="85379" y="56345"/>
                </a:lnTo>
                <a:lnTo>
                  <a:pt x="86438" y="51773"/>
                </a:lnTo>
                <a:lnTo>
                  <a:pt x="90671" y="43984"/>
                </a:lnTo>
                <a:lnTo>
                  <a:pt x="93507" y="41020"/>
                </a:lnTo>
                <a:lnTo>
                  <a:pt x="100619" y="36956"/>
                </a:lnTo>
                <a:lnTo>
                  <a:pt x="104556" y="35940"/>
                </a:lnTo>
                <a:lnTo>
                  <a:pt x="130389" y="35940"/>
                </a:lnTo>
                <a:lnTo>
                  <a:pt x="130295" y="35771"/>
                </a:lnTo>
                <a:lnTo>
                  <a:pt x="126951" y="32469"/>
                </a:lnTo>
                <a:lnTo>
                  <a:pt x="117976" y="27220"/>
                </a:lnTo>
                <a:lnTo>
                  <a:pt x="112684" y="25907"/>
                </a:lnTo>
                <a:close/>
              </a:path>
              <a:path w="353060" h="97789">
                <a:moveTo>
                  <a:pt x="144180" y="83693"/>
                </a:moveTo>
                <a:lnTo>
                  <a:pt x="132496" y="83693"/>
                </a:lnTo>
                <a:lnTo>
                  <a:pt x="132496" y="96647"/>
                </a:lnTo>
                <a:lnTo>
                  <a:pt x="144180" y="96647"/>
                </a:lnTo>
                <a:lnTo>
                  <a:pt x="144180" y="83693"/>
                </a:lnTo>
                <a:close/>
              </a:path>
              <a:path w="353060" h="97789">
                <a:moveTo>
                  <a:pt x="130389" y="35940"/>
                </a:moveTo>
                <a:lnTo>
                  <a:pt x="113192" y="35940"/>
                </a:lnTo>
                <a:lnTo>
                  <a:pt x="117129" y="36999"/>
                </a:lnTo>
                <a:lnTo>
                  <a:pt x="120685" y="39115"/>
                </a:lnTo>
                <a:lnTo>
                  <a:pt x="132496" y="66971"/>
                </a:lnTo>
                <a:lnTo>
                  <a:pt x="131438" y="71585"/>
                </a:lnTo>
                <a:lnTo>
                  <a:pt x="113192" y="87630"/>
                </a:lnTo>
                <a:lnTo>
                  <a:pt x="130282" y="87630"/>
                </a:lnTo>
                <a:lnTo>
                  <a:pt x="132496" y="83693"/>
                </a:lnTo>
                <a:lnTo>
                  <a:pt x="144180" y="83693"/>
                </a:lnTo>
                <a:lnTo>
                  <a:pt x="144180" y="39751"/>
                </a:lnTo>
                <a:lnTo>
                  <a:pt x="132496" y="39751"/>
                </a:lnTo>
                <a:lnTo>
                  <a:pt x="130389" y="35940"/>
                </a:lnTo>
                <a:close/>
              </a:path>
              <a:path w="353060" h="97789">
                <a:moveTo>
                  <a:pt x="144180" y="27051"/>
                </a:moveTo>
                <a:lnTo>
                  <a:pt x="132496" y="27051"/>
                </a:lnTo>
                <a:lnTo>
                  <a:pt x="132496" y="39751"/>
                </a:lnTo>
                <a:lnTo>
                  <a:pt x="144180" y="39751"/>
                </a:lnTo>
                <a:lnTo>
                  <a:pt x="144180" y="27051"/>
                </a:lnTo>
                <a:close/>
              </a:path>
              <a:path w="353060" h="97789">
                <a:moveTo>
                  <a:pt x="171796" y="0"/>
                </a:moveTo>
                <a:lnTo>
                  <a:pt x="167478" y="0"/>
                </a:lnTo>
                <a:lnTo>
                  <a:pt x="165615" y="761"/>
                </a:lnTo>
                <a:lnTo>
                  <a:pt x="162567" y="3809"/>
                </a:lnTo>
                <a:lnTo>
                  <a:pt x="161805" y="5672"/>
                </a:lnTo>
                <a:lnTo>
                  <a:pt x="161805" y="10075"/>
                </a:lnTo>
                <a:lnTo>
                  <a:pt x="162567" y="11937"/>
                </a:lnTo>
                <a:lnTo>
                  <a:pt x="165615" y="14985"/>
                </a:lnTo>
                <a:lnTo>
                  <a:pt x="167478" y="15747"/>
                </a:lnTo>
                <a:lnTo>
                  <a:pt x="171796" y="15747"/>
                </a:lnTo>
                <a:lnTo>
                  <a:pt x="173574" y="14985"/>
                </a:lnTo>
                <a:lnTo>
                  <a:pt x="175013" y="13461"/>
                </a:lnTo>
                <a:lnTo>
                  <a:pt x="176537" y="11937"/>
                </a:lnTo>
                <a:lnTo>
                  <a:pt x="177299" y="10075"/>
                </a:lnTo>
                <a:lnTo>
                  <a:pt x="177299" y="5672"/>
                </a:lnTo>
                <a:lnTo>
                  <a:pt x="176537" y="3809"/>
                </a:lnTo>
                <a:lnTo>
                  <a:pt x="175013" y="2285"/>
                </a:lnTo>
                <a:lnTo>
                  <a:pt x="173574" y="761"/>
                </a:lnTo>
                <a:lnTo>
                  <a:pt x="171796" y="0"/>
                </a:lnTo>
                <a:close/>
              </a:path>
              <a:path w="353060" h="97789">
                <a:moveTo>
                  <a:pt x="175267" y="27051"/>
                </a:moveTo>
                <a:lnTo>
                  <a:pt x="163710" y="27050"/>
                </a:lnTo>
                <a:lnTo>
                  <a:pt x="163710" y="96647"/>
                </a:lnTo>
                <a:lnTo>
                  <a:pt x="175267" y="96647"/>
                </a:lnTo>
                <a:lnTo>
                  <a:pt x="175267" y="27051"/>
                </a:lnTo>
                <a:close/>
              </a:path>
              <a:path w="353060" h="97789">
                <a:moveTo>
                  <a:pt x="199917" y="27051"/>
                </a:moveTo>
                <a:lnTo>
                  <a:pt x="186836" y="27051"/>
                </a:lnTo>
                <a:lnTo>
                  <a:pt x="209315" y="62102"/>
                </a:lnTo>
                <a:lnTo>
                  <a:pt x="186836" y="96647"/>
                </a:lnTo>
                <a:lnTo>
                  <a:pt x="198901" y="96647"/>
                </a:lnTo>
                <a:lnTo>
                  <a:pt x="214776" y="70739"/>
                </a:lnTo>
                <a:lnTo>
                  <a:pt x="227812" y="70739"/>
                </a:lnTo>
                <a:lnTo>
                  <a:pt x="221888" y="61468"/>
                </a:lnTo>
                <a:lnTo>
                  <a:pt x="227497" y="52832"/>
                </a:lnTo>
                <a:lnTo>
                  <a:pt x="216427" y="52832"/>
                </a:lnTo>
                <a:lnTo>
                  <a:pt x="199917" y="27051"/>
                </a:lnTo>
                <a:close/>
              </a:path>
              <a:path w="353060" h="97789">
                <a:moveTo>
                  <a:pt x="227812" y="70739"/>
                </a:moveTo>
                <a:lnTo>
                  <a:pt x="214776" y="70739"/>
                </a:lnTo>
                <a:lnTo>
                  <a:pt x="231286" y="96647"/>
                </a:lnTo>
                <a:lnTo>
                  <a:pt x="244367" y="96647"/>
                </a:lnTo>
                <a:lnTo>
                  <a:pt x="227812" y="70739"/>
                </a:lnTo>
                <a:close/>
              </a:path>
              <a:path w="353060" h="97789">
                <a:moveTo>
                  <a:pt x="244240" y="27051"/>
                </a:moveTo>
                <a:lnTo>
                  <a:pt x="232175" y="27051"/>
                </a:lnTo>
                <a:lnTo>
                  <a:pt x="216427" y="52832"/>
                </a:lnTo>
                <a:lnTo>
                  <a:pt x="227497" y="52832"/>
                </a:lnTo>
                <a:lnTo>
                  <a:pt x="244240" y="27051"/>
                </a:lnTo>
                <a:close/>
              </a:path>
              <a:path w="353060" h="97789">
                <a:moveTo>
                  <a:pt x="290534" y="25907"/>
                </a:moveTo>
                <a:lnTo>
                  <a:pt x="278257" y="25907"/>
                </a:lnTo>
                <a:lnTo>
                  <a:pt x="272627" y="27389"/>
                </a:lnTo>
                <a:lnTo>
                  <a:pt x="262552" y="33316"/>
                </a:lnTo>
                <a:lnTo>
                  <a:pt x="258615" y="37507"/>
                </a:lnTo>
                <a:lnTo>
                  <a:pt x="255096" y="44111"/>
                </a:lnTo>
                <a:lnTo>
                  <a:pt x="252857" y="48260"/>
                </a:lnTo>
                <a:lnTo>
                  <a:pt x="251418" y="54483"/>
                </a:lnTo>
                <a:lnTo>
                  <a:pt x="251418" y="68622"/>
                </a:lnTo>
                <a:lnTo>
                  <a:pt x="278130" y="97789"/>
                </a:lnTo>
                <a:lnTo>
                  <a:pt x="290322" y="97789"/>
                </a:lnTo>
                <a:lnTo>
                  <a:pt x="295571" y="96477"/>
                </a:lnTo>
                <a:lnTo>
                  <a:pt x="304631" y="91143"/>
                </a:lnTo>
                <a:lnTo>
                  <a:pt x="308060" y="87757"/>
                </a:lnTo>
                <a:lnTo>
                  <a:pt x="282406" y="87630"/>
                </a:lnTo>
                <a:lnTo>
                  <a:pt x="278469" y="86614"/>
                </a:lnTo>
                <a:lnTo>
                  <a:pt x="263229" y="56345"/>
                </a:lnTo>
                <a:lnTo>
                  <a:pt x="264287" y="51773"/>
                </a:lnTo>
                <a:lnTo>
                  <a:pt x="268520" y="43984"/>
                </a:lnTo>
                <a:lnTo>
                  <a:pt x="271357" y="41020"/>
                </a:lnTo>
                <a:lnTo>
                  <a:pt x="278469" y="36956"/>
                </a:lnTo>
                <a:lnTo>
                  <a:pt x="282406" y="35940"/>
                </a:lnTo>
                <a:lnTo>
                  <a:pt x="308238" y="35940"/>
                </a:lnTo>
                <a:lnTo>
                  <a:pt x="308144" y="35771"/>
                </a:lnTo>
                <a:lnTo>
                  <a:pt x="304800" y="32469"/>
                </a:lnTo>
                <a:lnTo>
                  <a:pt x="295825" y="27220"/>
                </a:lnTo>
                <a:lnTo>
                  <a:pt x="290534" y="25907"/>
                </a:lnTo>
                <a:close/>
              </a:path>
              <a:path w="353060" h="97789">
                <a:moveTo>
                  <a:pt x="322030" y="83693"/>
                </a:moveTo>
                <a:lnTo>
                  <a:pt x="310346" y="83693"/>
                </a:lnTo>
                <a:lnTo>
                  <a:pt x="310346" y="96647"/>
                </a:lnTo>
                <a:lnTo>
                  <a:pt x="322030" y="96647"/>
                </a:lnTo>
                <a:lnTo>
                  <a:pt x="322030" y="83693"/>
                </a:lnTo>
                <a:close/>
              </a:path>
              <a:path w="353060" h="97789">
                <a:moveTo>
                  <a:pt x="308238" y="35940"/>
                </a:moveTo>
                <a:lnTo>
                  <a:pt x="291042" y="35940"/>
                </a:lnTo>
                <a:lnTo>
                  <a:pt x="294979" y="36999"/>
                </a:lnTo>
                <a:lnTo>
                  <a:pt x="298535" y="39115"/>
                </a:lnTo>
                <a:lnTo>
                  <a:pt x="310346" y="66971"/>
                </a:lnTo>
                <a:lnTo>
                  <a:pt x="309287" y="71585"/>
                </a:lnTo>
                <a:lnTo>
                  <a:pt x="291042" y="87630"/>
                </a:lnTo>
                <a:lnTo>
                  <a:pt x="308131" y="87630"/>
                </a:lnTo>
                <a:lnTo>
                  <a:pt x="310346" y="83693"/>
                </a:lnTo>
                <a:lnTo>
                  <a:pt x="322030" y="83693"/>
                </a:lnTo>
                <a:lnTo>
                  <a:pt x="322030" y="39751"/>
                </a:lnTo>
                <a:lnTo>
                  <a:pt x="310346" y="39751"/>
                </a:lnTo>
                <a:lnTo>
                  <a:pt x="308238" y="35940"/>
                </a:lnTo>
                <a:close/>
              </a:path>
              <a:path w="353060" h="97789">
                <a:moveTo>
                  <a:pt x="322030" y="27051"/>
                </a:moveTo>
                <a:lnTo>
                  <a:pt x="310346" y="27051"/>
                </a:lnTo>
                <a:lnTo>
                  <a:pt x="310346" y="39751"/>
                </a:lnTo>
                <a:lnTo>
                  <a:pt x="322030" y="39751"/>
                </a:lnTo>
                <a:lnTo>
                  <a:pt x="322030" y="27051"/>
                </a:lnTo>
                <a:close/>
              </a:path>
              <a:path w="353060" h="97789">
                <a:moveTo>
                  <a:pt x="347360" y="81661"/>
                </a:moveTo>
                <a:lnTo>
                  <a:pt x="343042" y="81661"/>
                </a:lnTo>
                <a:lnTo>
                  <a:pt x="341179" y="82423"/>
                </a:lnTo>
                <a:lnTo>
                  <a:pt x="338131" y="85471"/>
                </a:lnTo>
                <a:lnTo>
                  <a:pt x="337369" y="87333"/>
                </a:lnTo>
                <a:lnTo>
                  <a:pt x="337369" y="91736"/>
                </a:lnTo>
                <a:lnTo>
                  <a:pt x="338131" y="93598"/>
                </a:lnTo>
                <a:lnTo>
                  <a:pt x="341179" y="96647"/>
                </a:lnTo>
                <a:lnTo>
                  <a:pt x="343042" y="97409"/>
                </a:lnTo>
                <a:lnTo>
                  <a:pt x="347360" y="97409"/>
                </a:lnTo>
                <a:lnTo>
                  <a:pt x="349138" y="96647"/>
                </a:lnTo>
                <a:lnTo>
                  <a:pt x="350577" y="95123"/>
                </a:lnTo>
                <a:lnTo>
                  <a:pt x="352101" y="93598"/>
                </a:lnTo>
                <a:lnTo>
                  <a:pt x="352863" y="91736"/>
                </a:lnTo>
                <a:lnTo>
                  <a:pt x="352863" y="87333"/>
                </a:lnTo>
                <a:lnTo>
                  <a:pt x="352101" y="85471"/>
                </a:lnTo>
                <a:lnTo>
                  <a:pt x="350577" y="83947"/>
                </a:lnTo>
                <a:lnTo>
                  <a:pt x="349138" y="82423"/>
                </a:lnTo>
                <a:lnTo>
                  <a:pt x="347360" y="81661"/>
                </a:lnTo>
                <a:close/>
              </a:path>
            </a:pathLst>
          </a:custGeom>
          <a:solidFill>
            <a:srgbClr val="686868"/>
          </a:solidFill>
        </p:spPr>
        <p:txBody>
          <a:bodyPr wrap="square" lIns="0" tIns="0" rIns="0" bIns="0" rtlCol="0"/>
          <a:lstStyle/>
          <a:p>
            <a:endParaRPr sz="1154"/>
          </a:p>
        </p:txBody>
      </p:sp>
      <p:sp>
        <p:nvSpPr>
          <p:cNvPr id="20" name="object 20"/>
          <p:cNvSpPr/>
          <p:nvPr/>
        </p:nvSpPr>
        <p:spPr>
          <a:xfrm>
            <a:off x="7203545" y="3238409"/>
            <a:ext cx="170636" cy="61087"/>
          </a:xfrm>
          <a:custGeom>
            <a:avLst/>
            <a:gdLst/>
            <a:ahLst/>
            <a:cxnLst/>
            <a:rect l="l" t="t" r="r" b="b"/>
            <a:pathLst>
              <a:path w="266064" h="95250">
                <a:moveTo>
                  <a:pt x="45339" y="5968"/>
                </a:moveTo>
                <a:lnTo>
                  <a:pt x="32004" y="5968"/>
                </a:lnTo>
                <a:lnTo>
                  <a:pt x="0" y="93979"/>
                </a:lnTo>
                <a:lnTo>
                  <a:pt x="12192" y="93979"/>
                </a:lnTo>
                <a:lnTo>
                  <a:pt x="19304" y="74294"/>
                </a:lnTo>
                <a:lnTo>
                  <a:pt x="70086" y="74294"/>
                </a:lnTo>
                <a:lnTo>
                  <a:pt x="66682" y="64896"/>
                </a:lnTo>
                <a:lnTo>
                  <a:pt x="22606" y="64896"/>
                </a:lnTo>
                <a:lnTo>
                  <a:pt x="38608" y="20192"/>
                </a:lnTo>
                <a:lnTo>
                  <a:pt x="50490" y="20192"/>
                </a:lnTo>
                <a:lnTo>
                  <a:pt x="45339" y="5968"/>
                </a:lnTo>
                <a:close/>
              </a:path>
              <a:path w="266064" h="95250">
                <a:moveTo>
                  <a:pt x="70086" y="74294"/>
                </a:moveTo>
                <a:lnTo>
                  <a:pt x="57912" y="74294"/>
                </a:lnTo>
                <a:lnTo>
                  <a:pt x="65024" y="93979"/>
                </a:lnTo>
                <a:lnTo>
                  <a:pt x="77216" y="93979"/>
                </a:lnTo>
                <a:lnTo>
                  <a:pt x="70086" y="74294"/>
                </a:lnTo>
                <a:close/>
              </a:path>
              <a:path w="266064" h="95250">
                <a:moveTo>
                  <a:pt x="50490" y="20192"/>
                </a:moveTo>
                <a:lnTo>
                  <a:pt x="38608" y="20192"/>
                </a:lnTo>
                <a:lnTo>
                  <a:pt x="54610" y="64896"/>
                </a:lnTo>
                <a:lnTo>
                  <a:pt x="66682" y="64896"/>
                </a:lnTo>
                <a:lnTo>
                  <a:pt x="50490" y="20192"/>
                </a:lnTo>
                <a:close/>
              </a:path>
              <a:path w="266064" h="95250">
                <a:moveTo>
                  <a:pt x="102721" y="0"/>
                </a:moveTo>
                <a:lnTo>
                  <a:pt x="91164" y="0"/>
                </a:lnTo>
                <a:lnTo>
                  <a:pt x="91164" y="93979"/>
                </a:lnTo>
                <a:lnTo>
                  <a:pt x="102721" y="93979"/>
                </a:lnTo>
                <a:lnTo>
                  <a:pt x="102721" y="0"/>
                </a:lnTo>
                <a:close/>
              </a:path>
              <a:path w="266064" h="95250">
                <a:moveTo>
                  <a:pt x="136515" y="33908"/>
                </a:moveTo>
                <a:lnTo>
                  <a:pt x="124958" y="33908"/>
                </a:lnTo>
                <a:lnTo>
                  <a:pt x="124958" y="81703"/>
                </a:lnTo>
                <a:lnTo>
                  <a:pt x="126566" y="86571"/>
                </a:lnTo>
                <a:lnTo>
                  <a:pt x="133001" y="92498"/>
                </a:lnTo>
                <a:lnTo>
                  <a:pt x="137827" y="93979"/>
                </a:lnTo>
                <a:lnTo>
                  <a:pt x="154676" y="93979"/>
                </a:lnTo>
                <a:lnTo>
                  <a:pt x="154676" y="84200"/>
                </a:lnTo>
                <a:lnTo>
                  <a:pt x="142611" y="84200"/>
                </a:lnTo>
                <a:lnTo>
                  <a:pt x="140113" y="83523"/>
                </a:lnTo>
                <a:lnTo>
                  <a:pt x="138674" y="82168"/>
                </a:lnTo>
                <a:lnTo>
                  <a:pt x="137234" y="80729"/>
                </a:lnTo>
                <a:lnTo>
                  <a:pt x="136515" y="78316"/>
                </a:lnTo>
                <a:lnTo>
                  <a:pt x="136515" y="33908"/>
                </a:lnTo>
                <a:close/>
              </a:path>
              <a:path w="266064" h="95250">
                <a:moveTo>
                  <a:pt x="154676" y="24383"/>
                </a:moveTo>
                <a:lnTo>
                  <a:pt x="115941" y="24383"/>
                </a:lnTo>
                <a:lnTo>
                  <a:pt x="115941" y="33908"/>
                </a:lnTo>
                <a:lnTo>
                  <a:pt x="154676" y="33908"/>
                </a:lnTo>
                <a:lnTo>
                  <a:pt x="154676" y="24383"/>
                </a:lnTo>
                <a:close/>
              </a:path>
              <a:path w="266064" h="95250">
                <a:moveTo>
                  <a:pt x="136515" y="6857"/>
                </a:moveTo>
                <a:lnTo>
                  <a:pt x="124958" y="6857"/>
                </a:lnTo>
                <a:lnTo>
                  <a:pt x="124958" y="24383"/>
                </a:lnTo>
                <a:lnTo>
                  <a:pt x="136515" y="24383"/>
                </a:lnTo>
                <a:lnTo>
                  <a:pt x="136515" y="6857"/>
                </a:lnTo>
                <a:close/>
              </a:path>
              <a:path w="266064" h="95250">
                <a:moveTo>
                  <a:pt x="203476" y="23240"/>
                </a:moveTo>
                <a:lnTo>
                  <a:pt x="191200" y="23240"/>
                </a:lnTo>
                <a:lnTo>
                  <a:pt x="185569" y="24722"/>
                </a:lnTo>
                <a:lnTo>
                  <a:pt x="175494" y="30649"/>
                </a:lnTo>
                <a:lnTo>
                  <a:pt x="171557" y="34840"/>
                </a:lnTo>
                <a:lnTo>
                  <a:pt x="168039" y="41444"/>
                </a:lnTo>
                <a:lnTo>
                  <a:pt x="165800" y="45592"/>
                </a:lnTo>
                <a:lnTo>
                  <a:pt x="164360" y="51815"/>
                </a:lnTo>
                <a:lnTo>
                  <a:pt x="164360" y="65955"/>
                </a:lnTo>
                <a:lnTo>
                  <a:pt x="191073" y="95122"/>
                </a:lnTo>
                <a:lnTo>
                  <a:pt x="203265" y="95122"/>
                </a:lnTo>
                <a:lnTo>
                  <a:pt x="208514" y="93810"/>
                </a:lnTo>
                <a:lnTo>
                  <a:pt x="217573" y="88476"/>
                </a:lnTo>
                <a:lnTo>
                  <a:pt x="221002" y="85089"/>
                </a:lnTo>
                <a:lnTo>
                  <a:pt x="221074" y="84962"/>
                </a:lnTo>
                <a:lnTo>
                  <a:pt x="195348" y="84962"/>
                </a:lnTo>
                <a:lnTo>
                  <a:pt x="191411" y="83946"/>
                </a:lnTo>
                <a:lnTo>
                  <a:pt x="176171" y="53678"/>
                </a:lnTo>
                <a:lnTo>
                  <a:pt x="177230" y="49106"/>
                </a:lnTo>
                <a:lnTo>
                  <a:pt x="181463" y="41317"/>
                </a:lnTo>
                <a:lnTo>
                  <a:pt x="184299" y="38353"/>
                </a:lnTo>
                <a:lnTo>
                  <a:pt x="191411" y="34289"/>
                </a:lnTo>
                <a:lnTo>
                  <a:pt x="195348" y="33273"/>
                </a:lnTo>
                <a:lnTo>
                  <a:pt x="221181" y="33273"/>
                </a:lnTo>
                <a:lnTo>
                  <a:pt x="221087" y="33104"/>
                </a:lnTo>
                <a:lnTo>
                  <a:pt x="217743" y="29802"/>
                </a:lnTo>
                <a:lnTo>
                  <a:pt x="208768" y="24553"/>
                </a:lnTo>
                <a:lnTo>
                  <a:pt x="203476" y="23240"/>
                </a:lnTo>
                <a:close/>
              </a:path>
              <a:path w="266064" h="95250">
                <a:moveTo>
                  <a:pt x="234972" y="81025"/>
                </a:moveTo>
                <a:lnTo>
                  <a:pt x="223288" y="81025"/>
                </a:lnTo>
                <a:lnTo>
                  <a:pt x="223288" y="93979"/>
                </a:lnTo>
                <a:lnTo>
                  <a:pt x="234972" y="93979"/>
                </a:lnTo>
                <a:lnTo>
                  <a:pt x="234972" y="81025"/>
                </a:lnTo>
                <a:close/>
              </a:path>
              <a:path w="266064" h="95250">
                <a:moveTo>
                  <a:pt x="221181" y="33273"/>
                </a:moveTo>
                <a:lnTo>
                  <a:pt x="203984" y="33273"/>
                </a:lnTo>
                <a:lnTo>
                  <a:pt x="207921" y="34332"/>
                </a:lnTo>
                <a:lnTo>
                  <a:pt x="211477" y="36448"/>
                </a:lnTo>
                <a:lnTo>
                  <a:pt x="223288" y="64304"/>
                </a:lnTo>
                <a:lnTo>
                  <a:pt x="222230" y="68918"/>
                </a:lnTo>
                <a:lnTo>
                  <a:pt x="203984" y="84962"/>
                </a:lnTo>
                <a:lnTo>
                  <a:pt x="221074" y="84962"/>
                </a:lnTo>
                <a:lnTo>
                  <a:pt x="223288" y="81025"/>
                </a:lnTo>
                <a:lnTo>
                  <a:pt x="234972" y="81025"/>
                </a:lnTo>
                <a:lnTo>
                  <a:pt x="234972" y="37083"/>
                </a:lnTo>
                <a:lnTo>
                  <a:pt x="223288" y="37083"/>
                </a:lnTo>
                <a:lnTo>
                  <a:pt x="221181" y="33273"/>
                </a:lnTo>
                <a:close/>
              </a:path>
              <a:path w="266064" h="95250">
                <a:moveTo>
                  <a:pt x="234972" y="24383"/>
                </a:moveTo>
                <a:lnTo>
                  <a:pt x="223288" y="24383"/>
                </a:lnTo>
                <a:lnTo>
                  <a:pt x="223288" y="37083"/>
                </a:lnTo>
                <a:lnTo>
                  <a:pt x="234972" y="37083"/>
                </a:lnTo>
                <a:lnTo>
                  <a:pt x="234972" y="24383"/>
                </a:lnTo>
                <a:close/>
              </a:path>
              <a:path w="266064" h="95250">
                <a:moveTo>
                  <a:pt x="260302" y="78993"/>
                </a:moveTo>
                <a:lnTo>
                  <a:pt x="255984" y="78993"/>
                </a:lnTo>
                <a:lnTo>
                  <a:pt x="254122" y="79755"/>
                </a:lnTo>
                <a:lnTo>
                  <a:pt x="251074" y="82803"/>
                </a:lnTo>
                <a:lnTo>
                  <a:pt x="250312" y="84666"/>
                </a:lnTo>
                <a:lnTo>
                  <a:pt x="250312" y="89069"/>
                </a:lnTo>
                <a:lnTo>
                  <a:pt x="251074" y="90931"/>
                </a:lnTo>
                <a:lnTo>
                  <a:pt x="254122" y="93979"/>
                </a:lnTo>
                <a:lnTo>
                  <a:pt x="255984" y="94742"/>
                </a:lnTo>
                <a:lnTo>
                  <a:pt x="260302" y="94742"/>
                </a:lnTo>
                <a:lnTo>
                  <a:pt x="262080" y="93979"/>
                </a:lnTo>
                <a:lnTo>
                  <a:pt x="263520" y="92455"/>
                </a:lnTo>
                <a:lnTo>
                  <a:pt x="265044" y="90931"/>
                </a:lnTo>
                <a:lnTo>
                  <a:pt x="265806" y="89069"/>
                </a:lnTo>
                <a:lnTo>
                  <a:pt x="265806" y="84666"/>
                </a:lnTo>
                <a:lnTo>
                  <a:pt x="265044" y="82803"/>
                </a:lnTo>
                <a:lnTo>
                  <a:pt x="263520" y="81279"/>
                </a:lnTo>
                <a:lnTo>
                  <a:pt x="262080" y="79755"/>
                </a:lnTo>
                <a:lnTo>
                  <a:pt x="260302" y="78993"/>
                </a:lnTo>
                <a:close/>
              </a:path>
            </a:pathLst>
          </a:custGeom>
          <a:solidFill>
            <a:srgbClr val="686868"/>
          </a:solidFill>
        </p:spPr>
        <p:txBody>
          <a:bodyPr wrap="square" lIns="0" tIns="0" rIns="0" bIns="0" rtlCol="0"/>
          <a:lstStyle/>
          <a:p>
            <a:endParaRPr sz="1154"/>
          </a:p>
        </p:txBody>
      </p:sp>
      <p:pic>
        <p:nvPicPr>
          <p:cNvPr id="21" name="object 21"/>
          <p:cNvPicPr/>
          <p:nvPr/>
        </p:nvPicPr>
        <p:blipFill>
          <a:blip r:embed="rId6" cstate="print"/>
          <a:stretch>
            <a:fillRect/>
          </a:stretch>
        </p:blipFill>
        <p:spPr>
          <a:xfrm>
            <a:off x="4276811" y="3664126"/>
            <a:ext cx="743921" cy="75259"/>
          </a:xfrm>
          <a:prstGeom prst="rect">
            <a:avLst/>
          </a:prstGeom>
        </p:spPr>
      </p:pic>
      <p:sp>
        <p:nvSpPr>
          <p:cNvPr id="22" name="object 22"/>
          <p:cNvSpPr/>
          <p:nvPr/>
        </p:nvSpPr>
        <p:spPr>
          <a:xfrm>
            <a:off x="5726445" y="3680515"/>
            <a:ext cx="171857" cy="59050"/>
          </a:xfrm>
          <a:custGeom>
            <a:avLst/>
            <a:gdLst/>
            <a:ahLst/>
            <a:cxnLst/>
            <a:rect l="l" t="t" r="r" b="b"/>
            <a:pathLst>
              <a:path w="267970" h="92075">
                <a:moveTo>
                  <a:pt x="11557" y="1777"/>
                </a:moveTo>
                <a:lnTo>
                  <a:pt x="0" y="1777"/>
                </a:lnTo>
                <a:lnTo>
                  <a:pt x="0" y="90423"/>
                </a:lnTo>
                <a:lnTo>
                  <a:pt x="11557" y="90423"/>
                </a:lnTo>
                <a:lnTo>
                  <a:pt x="11557" y="19938"/>
                </a:lnTo>
                <a:lnTo>
                  <a:pt x="23555" y="19938"/>
                </a:lnTo>
                <a:lnTo>
                  <a:pt x="11557" y="1777"/>
                </a:lnTo>
                <a:close/>
              </a:path>
              <a:path w="267970" h="92075">
                <a:moveTo>
                  <a:pt x="23555" y="19938"/>
                </a:moveTo>
                <a:lnTo>
                  <a:pt x="11557" y="19938"/>
                </a:lnTo>
                <a:lnTo>
                  <a:pt x="58039" y="90423"/>
                </a:lnTo>
                <a:lnTo>
                  <a:pt x="69596" y="90423"/>
                </a:lnTo>
                <a:lnTo>
                  <a:pt x="69596" y="72135"/>
                </a:lnTo>
                <a:lnTo>
                  <a:pt x="58039" y="72135"/>
                </a:lnTo>
                <a:lnTo>
                  <a:pt x="23555" y="19938"/>
                </a:lnTo>
                <a:close/>
              </a:path>
              <a:path w="267970" h="92075">
                <a:moveTo>
                  <a:pt x="69596" y="1777"/>
                </a:moveTo>
                <a:lnTo>
                  <a:pt x="58039" y="1777"/>
                </a:lnTo>
                <a:lnTo>
                  <a:pt x="58039" y="72135"/>
                </a:lnTo>
                <a:lnTo>
                  <a:pt x="69596" y="72135"/>
                </a:lnTo>
                <a:lnTo>
                  <a:pt x="69596" y="1777"/>
                </a:lnTo>
                <a:close/>
              </a:path>
              <a:path w="267970" h="92075">
                <a:moveTo>
                  <a:pt x="124094" y="19684"/>
                </a:moveTo>
                <a:lnTo>
                  <a:pt x="111818" y="19684"/>
                </a:lnTo>
                <a:lnTo>
                  <a:pt x="106187" y="21166"/>
                </a:lnTo>
                <a:lnTo>
                  <a:pt x="96112" y="27093"/>
                </a:lnTo>
                <a:lnTo>
                  <a:pt x="92175" y="31284"/>
                </a:lnTo>
                <a:lnTo>
                  <a:pt x="88657" y="37888"/>
                </a:lnTo>
                <a:lnTo>
                  <a:pt x="86418" y="42036"/>
                </a:lnTo>
                <a:lnTo>
                  <a:pt x="84978" y="48259"/>
                </a:lnTo>
                <a:lnTo>
                  <a:pt x="84978" y="62399"/>
                </a:lnTo>
                <a:lnTo>
                  <a:pt x="111691" y="91566"/>
                </a:lnTo>
                <a:lnTo>
                  <a:pt x="123883" y="91566"/>
                </a:lnTo>
                <a:lnTo>
                  <a:pt x="129132" y="90254"/>
                </a:lnTo>
                <a:lnTo>
                  <a:pt x="138191" y="84920"/>
                </a:lnTo>
                <a:lnTo>
                  <a:pt x="141620" y="81533"/>
                </a:lnTo>
                <a:lnTo>
                  <a:pt x="141692" y="81406"/>
                </a:lnTo>
                <a:lnTo>
                  <a:pt x="115966" y="81406"/>
                </a:lnTo>
                <a:lnTo>
                  <a:pt x="112029" y="80390"/>
                </a:lnTo>
                <a:lnTo>
                  <a:pt x="96789" y="50122"/>
                </a:lnTo>
                <a:lnTo>
                  <a:pt x="97848" y="45550"/>
                </a:lnTo>
                <a:lnTo>
                  <a:pt x="102081" y="37761"/>
                </a:lnTo>
                <a:lnTo>
                  <a:pt x="104917" y="34797"/>
                </a:lnTo>
                <a:lnTo>
                  <a:pt x="112029" y="30733"/>
                </a:lnTo>
                <a:lnTo>
                  <a:pt x="115966" y="29717"/>
                </a:lnTo>
                <a:lnTo>
                  <a:pt x="141799" y="29717"/>
                </a:lnTo>
                <a:lnTo>
                  <a:pt x="141705" y="29548"/>
                </a:lnTo>
                <a:lnTo>
                  <a:pt x="138361" y="26246"/>
                </a:lnTo>
                <a:lnTo>
                  <a:pt x="129386" y="20997"/>
                </a:lnTo>
                <a:lnTo>
                  <a:pt x="124094" y="19684"/>
                </a:lnTo>
                <a:close/>
              </a:path>
              <a:path w="267970" h="92075">
                <a:moveTo>
                  <a:pt x="155590" y="77469"/>
                </a:moveTo>
                <a:lnTo>
                  <a:pt x="143906" y="77469"/>
                </a:lnTo>
                <a:lnTo>
                  <a:pt x="143906" y="90423"/>
                </a:lnTo>
                <a:lnTo>
                  <a:pt x="155590" y="90423"/>
                </a:lnTo>
                <a:lnTo>
                  <a:pt x="155590" y="77469"/>
                </a:lnTo>
                <a:close/>
              </a:path>
              <a:path w="267970" h="92075">
                <a:moveTo>
                  <a:pt x="141799" y="29717"/>
                </a:moveTo>
                <a:lnTo>
                  <a:pt x="124602" y="29717"/>
                </a:lnTo>
                <a:lnTo>
                  <a:pt x="128539" y="30776"/>
                </a:lnTo>
                <a:lnTo>
                  <a:pt x="132095" y="32892"/>
                </a:lnTo>
                <a:lnTo>
                  <a:pt x="143906" y="60748"/>
                </a:lnTo>
                <a:lnTo>
                  <a:pt x="142848" y="65362"/>
                </a:lnTo>
                <a:lnTo>
                  <a:pt x="124602" y="81406"/>
                </a:lnTo>
                <a:lnTo>
                  <a:pt x="141692" y="81406"/>
                </a:lnTo>
                <a:lnTo>
                  <a:pt x="143906" y="77469"/>
                </a:lnTo>
                <a:lnTo>
                  <a:pt x="155590" y="77469"/>
                </a:lnTo>
                <a:lnTo>
                  <a:pt x="155590" y="33527"/>
                </a:lnTo>
                <a:lnTo>
                  <a:pt x="143906" y="33527"/>
                </a:lnTo>
                <a:lnTo>
                  <a:pt x="141799" y="29717"/>
                </a:lnTo>
                <a:close/>
              </a:path>
              <a:path w="267970" h="92075">
                <a:moveTo>
                  <a:pt x="155590" y="20827"/>
                </a:moveTo>
                <a:lnTo>
                  <a:pt x="143906" y="20827"/>
                </a:lnTo>
                <a:lnTo>
                  <a:pt x="143906" y="33527"/>
                </a:lnTo>
                <a:lnTo>
                  <a:pt x="155590" y="33527"/>
                </a:lnTo>
                <a:lnTo>
                  <a:pt x="155590" y="20827"/>
                </a:lnTo>
                <a:close/>
              </a:path>
              <a:path w="267970" h="92075">
                <a:moveTo>
                  <a:pt x="141421" y="7746"/>
                </a:moveTo>
                <a:lnTo>
                  <a:pt x="117194" y="7746"/>
                </a:lnTo>
                <a:lnTo>
                  <a:pt x="118125" y="7958"/>
                </a:lnTo>
                <a:lnTo>
                  <a:pt x="118887" y="8381"/>
                </a:lnTo>
                <a:lnTo>
                  <a:pt x="119734" y="8805"/>
                </a:lnTo>
                <a:lnTo>
                  <a:pt x="120835" y="9440"/>
                </a:lnTo>
                <a:lnTo>
                  <a:pt x="122189" y="10286"/>
                </a:lnTo>
                <a:lnTo>
                  <a:pt x="123713" y="11387"/>
                </a:lnTo>
                <a:lnTo>
                  <a:pt x="125068" y="12234"/>
                </a:lnTo>
                <a:lnTo>
                  <a:pt x="126253" y="12826"/>
                </a:lnTo>
                <a:lnTo>
                  <a:pt x="127523" y="13334"/>
                </a:lnTo>
                <a:lnTo>
                  <a:pt x="128963" y="13588"/>
                </a:lnTo>
                <a:lnTo>
                  <a:pt x="133958" y="13588"/>
                </a:lnTo>
                <a:lnTo>
                  <a:pt x="136794" y="12445"/>
                </a:lnTo>
                <a:lnTo>
                  <a:pt x="141366" y="7873"/>
                </a:lnTo>
                <a:close/>
              </a:path>
              <a:path w="267970" h="92075">
                <a:moveTo>
                  <a:pt x="118210" y="0"/>
                </a:moveTo>
                <a:lnTo>
                  <a:pt x="113215" y="0"/>
                </a:lnTo>
                <a:lnTo>
                  <a:pt x="110378" y="1142"/>
                </a:lnTo>
                <a:lnTo>
                  <a:pt x="108011" y="3513"/>
                </a:lnTo>
                <a:lnTo>
                  <a:pt x="105891" y="5714"/>
                </a:lnTo>
                <a:lnTo>
                  <a:pt x="104494" y="9016"/>
                </a:lnTo>
                <a:lnTo>
                  <a:pt x="103901" y="13334"/>
                </a:lnTo>
                <a:lnTo>
                  <a:pt x="110632" y="13334"/>
                </a:lnTo>
                <a:lnTo>
                  <a:pt x="110886" y="11472"/>
                </a:lnTo>
                <a:lnTo>
                  <a:pt x="111479" y="10075"/>
                </a:lnTo>
                <a:lnTo>
                  <a:pt x="112410" y="9143"/>
                </a:lnTo>
                <a:lnTo>
                  <a:pt x="113426" y="8212"/>
                </a:lnTo>
                <a:lnTo>
                  <a:pt x="114654" y="7746"/>
                </a:lnTo>
                <a:lnTo>
                  <a:pt x="141421" y="7746"/>
                </a:lnTo>
                <a:lnTo>
                  <a:pt x="142237" y="5841"/>
                </a:lnTo>
                <a:lnTo>
                  <a:pt x="129979" y="5841"/>
                </a:lnTo>
                <a:lnTo>
                  <a:pt x="128963" y="5630"/>
                </a:lnTo>
                <a:lnTo>
                  <a:pt x="128031" y="5206"/>
                </a:lnTo>
                <a:lnTo>
                  <a:pt x="127100" y="4698"/>
                </a:lnTo>
                <a:lnTo>
                  <a:pt x="126042" y="4021"/>
                </a:lnTo>
                <a:lnTo>
                  <a:pt x="124856" y="3174"/>
                </a:lnTo>
                <a:lnTo>
                  <a:pt x="123248" y="2158"/>
                </a:lnTo>
                <a:lnTo>
                  <a:pt x="121851" y="1396"/>
                </a:lnTo>
                <a:lnTo>
                  <a:pt x="120665" y="888"/>
                </a:lnTo>
                <a:lnTo>
                  <a:pt x="119565" y="296"/>
                </a:lnTo>
                <a:lnTo>
                  <a:pt x="118210" y="0"/>
                </a:lnTo>
                <a:close/>
              </a:path>
              <a:path w="267970" h="92075">
                <a:moveTo>
                  <a:pt x="143271" y="380"/>
                </a:moveTo>
                <a:lnTo>
                  <a:pt x="136667" y="380"/>
                </a:lnTo>
                <a:lnTo>
                  <a:pt x="136413" y="2158"/>
                </a:lnTo>
                <a:lnTo>
                  <a:pt x="135778" y="3513"/>
                </a:lnTo>
                <a:lnTo>
                  <a:pt x="133746" y="5376"/>
                </a:lnTo>
                <a:lnTo>
                  <a:pt x="132519" y="5841"/>
                </a:lnTo>
                <a:lnTo>
                  <a:pt x="142237" y="5841"/>
                </a:lnTo>
                <a:lnTo>
                  <a:pt x="142727" y="4698"/>
                </a:lnTo>
                <a:lnTo>
                  <a:pt x="142834" y="4021"/>
                </a:lnTo>
                <a:lnTo>
                  <a:pt x="143271" y="380"/>
                </a:lnTo>
                <a:close/>
              </a:path>
              <a:path w="267970" h="92075">
                <a:moveTo>
                  <a:pt x="212586" y="19684"/>
                </a:moveTo>
                <a:lnTo>
                  <a:pt x="199378" y="19684"/>
                </a:lnTo>
                <a:lnTo>
                  <a:pt x="193409" y="21166"/>
                </a:lnTo>
                <a:lnTo>
                  <a:pt x="188075" y="24129"/>
                </a:lnTo>
                <a:lnTo>
                  <a:pt x="182741" y="27008"/>
                </a:lnTo>
                <a:lnTo>
                  <a:pt x="170803" y="62695"/>
                </a:lnTo>
                <a:lnTo>
                  <a:pt x="172284" y="69045"/>
                </a:lnTo>
                <a:lnTo>
                  <a:pt x="198954" y="91566"/>
                </a:lnTo>
                <a:lnTo>
                  <a:pt x="212078" y="91566"/>
                </a:lnTo>
                <a:lnTo>
                  <a:pt x="218089" y="90085"/>
                </a:lnTo>
                <a:lnTo>
                  <a:pt x="228926" y="84158"/>
                </a:lnTo>
                <a:lnTo>
                  <a:pt x="231734" y="81406"/>
                </a:lnTo>
                <a:lnTo>
                  <a:pt x="201325" y="81406"/>
                </a:lnTo>
                <a:lnTo>
                  <a:pt x="197515" y="80475"/>
                </a:lnTo>
                <a:lnTo>
                  <a:pt x="182614" y="61171"/>
                </a:lnTo>
                <a:lnTo>
                  <a:pt x="182614" y="49910"/>
                </a:lnTo>
                <a:lnTo>
                  <a:pt x="183672" y="45169"/>
                </a:lnTo>
                <a:lnTo>
                  <a:pt x="187905" y="37380"/>
                </a:lnTo>
                <a:lnTo>
                  <a:pt x="190699" y="34501"/>
                </a:lnTo>
                <a:lnTo>
                  <a:pt x="194171" y="32638"/>
                </a:lnTo>
                <a:lnTo>
                  <a:pt x="197727" y="30691"/>
                </a:lnTo>
                <a:lnTo>
                  <a:pt x="201621" y="29717"/>
                </a:lnTo>
                <a:lnTo>
                  <a:pt x="231960" y="29717"/>
                </a:lnTo>
                <a:lnTo>
                  <a:pt x="229223" y="27008"/>
                </a:lnTo>
                <a:lnTo>
                  <a:pt x="223889" y="24129"/>
                </a:lnTo>
                <a:lnTo>
                  <a:pt x="218555" y="21166"/>
                </a:lnTo>
                <a:lnTo>
                  <a:pt x="212586" y="19684"/>
                </a:lnTo>
                <a:close/>
              </a:path>
              <a:path w="267970" h="92075">
                <a:moveTo>
                  <a:pt x="231960" y="29717"/>
                </a:moveTo>
                <a:lnTo>
                  <a:pt x="210003" y="29717"/>
                </a:lnTo>
                <a:lnTo>
                  <a:pt x="213856" y="30691"/>
                </a:lnTo>
                <a:lnTo>
                  <a:pt x="217412" y="32638"/>
                </a:lnTo>
                <a:lnTo>
                  <a:pt x="220968" y="34501"/>
                </a:lnTo>
                <a:lnTo>
                  <a:pt x="223846" y="37380"/>
                </a:lnTo>
                <a:lnTo>
                  <a:pt x="228249" y="45169"/>
                </a:lnTo>
                <a:lnTo>
                  <a:pt x="229350" y="49910"/>
                </a:lnTo>
                <a:lnTo>
                  <a:pt x="229329" y="61171"/>
                </a:lnTo>
                <a:lnTo>
                  <a:pt x="228207" y="65828"/>
                </a:lnTo>
                <a:lnTo>
                  <a:pt x="225849" y="69849"/>
                </a:lnTo>
                <a:lnTo>
                  <a:pt x="223719" y="73617"/>
                </a:lnTo>
                <a:lnTo>
                  <a:pt x="220798" y="76538"/>
                </a:lnTo>
                <a:lnTo>
                  <a:pt x="213517" y="80433"/>
                </a:lnTo>
                <a:lnTo>
                  <a:pt x="209622" y="81406"/>
                </a:lnTo>
                <a:lnTo>
                  <a:pt x="231734" y="81406"/>
                </a:lnTo>
                <a:lnTo>
                  <a:pt x="233202" y="79967"/>
                </a:lnTo>
                <a:lnTo>
                  <a:pt x="239552" y="69045"/>
                </a:lnTo>
                <a:lnTo>
                  <a:pt x="241161" y="62695"/>
                </a:lnTo>
                <a:lnTo>
                  <a:pt x="241161" y="48302"/>
                </a:lnTo>
                <a:lnTo>
                  <a:pt x="239594" y="41994"/>
                </a:lnTo>
                <a:lnTo>
                  <a:pt x="236462" y="36575"/>
                </a:lnTo>
                <a:lnTo>
                  <a:pt x="233414" y="31157"/>
                </a:lnTo>
                <a:lnTo>
                  <a:pt x="231960" y="29717"/>
                </a:lnTo>
                <a:close/>
              </a:path>
              <a:path w="267970" h="92075">
                <a:moveTo>
                  <a:pt x="262156" y="75437"/>
                </a:moveTo>
                <a:lnTo>
                  <a:pt x="257838" y="75437"/>
                </a:lnTo>
                <a:lnTo>
                  <a:pt x="255975" y="76199"/>
                </a:lnTo>
                <a:lnTo>
                  <a:pt x="252927" y="79247"/>
                </a:lnTo>
                <a:lnTo>
                  <a:pt x="252165" y="81110"/>
                </a:lnTo>
                <a:lnTo>
                  <a:pt x="252165" y="85513"/>
                </a:lnTo>
                <a:lnTo>
                  <a:pt x="252927" y="87375"/>
                </a:lnTo>
                <a:lnTo>
                  <a:pt x="255975" y="90423"/>
                </a:lnTo>
                <a:lnTo>
                  <a:pt x="257838" y="91185"/>
                </a:lnTo>
                <a:lnTo>
                  <a:pt x="262156" y="91185"/>
                </a:lnTo>
                <a:lnTo>
                  <a:pt x="263934" y="90423"/>
                </a:lnTo>
                <a:lnTo>
                  <a:pt x="265373" y="88899"/>
                </a:lnTo>
                <a:lnTo>
                  <a:pt x="266897" y="87375"/>
                </a:lnTo>
                <a:lnTo>
                  <a:pt x="267659" y="85513"/>
                </a:lnTo>
                <a:lnTo>
                  <a:pt x="267659" y="81110"/>
                </a:lnTo>
                <a:lnTo>
                  <a:pt x="266897" y="79247"/>
                </a:lnTo>
                <a:lnTo>
                  <a:pt x="265373" y="77723"/>
                </a:lnTo>
                <a:lnTo>
                  <a:pt x="263934" y="76199"/>
                </a:lnTo>
                <a:lnTo>
                  <a:pt x="262156" y="75437"/>
                </a:lnTo>
                <a:close/>
              </a:path>
            </a:pathLst>
          </a:custGeom>
          <a:solidFill>
            <a:srgbClr val="686868"/>
          </a:solidFill>
        </p:spPr>
        <p:txBody>
          <a:bodyPr wrap="square" lIns="0" tIns="0" rIns="0" bIns="0" rtlCol="0"/>
          <a:lstStyle/>
          <a:p>
            <a:endParaRPr sz="1154"/>
          </a:p>
        </p:txBody>
      </p:sp>
      <p:sp>
        <p:nvSpPr>
          <p:cNvPr id="23" name="object 23"/>
          <p:cNvSpPr/>
          <p:nvPr/>
        </p:nvSpPr>
        <p:spPr>
          <a:xfrm>
            <a:off x="7200671" y="3680515"/>
            <a:ext cx="171857" cy="59050"/>
          </a:xfrm>
          <a:custGeom>
            <a:avLst/>
            <a:gdLst/>
            <a:ahLst/>
            <a:cxnLst/>
            <a:rect l="l" t="t" r="r" b="b"/>
            <a:pathLst>
              <a:path w="267970" h="92075">
                <a:moveTo>
                  <a:pt x="11556" y="1777"/>
                </a:moveTo>
                <a:lnTo>
                  <a:pt x="0" y="1777"/>
                </a:lnTo>
                <a:lnTo>
                  <a:pt x="0" y="90423"/>
                </a:lnTo>
                <a:lnTo>
                  <a:pt x="11556" y="90423"/>
                </a:lnTo>
                <a:lnTo>
                  <a:pt x="11556" y="19938"/>
                </a:lnTo>
                <a:lnTo>
                  <a:pt x="23555" y="19938"/>
                </a:lnTo>
                <a:lnTo>
                  <a:pt x="11556" y="1777"/>
                </a:lnTo>
                <a:close/>
              </a:path>
              <a:path w="267970" h="92075">
                <a:moveTo>
                  <a:pt x="23555" y="19938"/>
                </a:moveTo>
                <a:lnTo>
                  <a:pt x="11556" y="19938"/>
                </a:lnTo>
                <a:lnTo>
                  <a:pt x="58038" y="90423"/>
                </a:lnTo>
                <a:lnTo>
                  <a:pt x="69595" y="90423"/>
                </a:lnTo>
                <a:lnTo>
                  <a:pt x="69595" y="72135"/>
                </a:lnTo>
                <a:lnTo>
                  <a:pt x="58038" y="72135"/>
                </a:lnTo>
                <a:lnTo>
                  <a:pt x="23555" y="19938"/>
                </a:lnTo>
                <a:close/>
              </a:path>
              <a:path w="267970" h="92075">
                <a:moveTo>
                  <a:pt x="69595" y="1777"/>
                </a:moveTo>
                <a:lnTo>
                  <a:pt x="58038" y="1777"/>
                </a:lnTo>
                <a:lnTo>
                  <a:pt x="58038" y="72135"/>
                </a:lnTo>
                <a:lnTo>
                  <a:pt x="69595" y="72135"/>
                </a:lnTo>
                <a:lnTo>
                  <a:pt x="69595" y="1777"/>
                </a:lnTo>
                <a:close/>
              </a:path>
              <a:path w="267970" h="92075">
                <a:moveTo>
                  <a:pt x="124094" y="19684"/>
                </a:moveTo>
                <a:lnTo>
                  <a:pt x="111818" y="19684"/>
                </a:lnTo>
                <a:lnTo>
                  <a:pt x="106187" y="21166"/>
                </a:lnTo>
                <a:lnTo>
                  <a:pt x="96112" y="27093"/>
                </a:lnTo>
                <a:lnTo>
                  <a:pt x="92175" y="31284"/>
                </a:lnTo>
                <a:lnTo>
                  <a:pt x="88657" y="37888"/>
                </a:lnTo>
                <a:lnTo>
                  <a:pt x="86418" y="42036"/>
                </a:lnTo>
                <a:lnTo>
                  <a:pt x="84978" y="48259"/>
                </a:lnTo>
                <a:lnTo>
                  <a:pt x="84978" y="62399"/>
                </a:lnTo>
                <a:lnTo>
                  <a:pt x="111691" y="91566"/>
                </a:lnTo>
                <a:lnTo>
                  <a:pt x="123883" y="91566"/>
                </a:lnTo>
                <a:lnTo>
                  <a:pt x="129132" y="90254"/>
                </a:lnTo>
                <a:lnTo>
                  <a:pt x="138191" y="84920"/>
                </a:lnTo>
                <a:lnTo>
                  <a:pt x="141620" y="81533"/>
                </a:lnTo>
                <a:lnTo>
                  <a:pt x="141692" y="81406"/>
                </a:lnTo>
                <a:lnTo>
                  <a:pt x="115966" y="81406"/>
                </a:lnTo>
                <a:lnTo>
                  <a:pt x="112029" y="80390"/>
                </a:lnTo>
                <a:lnTo>
                  <a:pt x="96789" y="50122"/>
                </a:lnTo>
                <a:lnTo>
                  <a:pt x="97848" y="45550"/>
                </a:lnTo>
                <a:lnTo>
                  <a:pt x="102081" y="37761"/>
                </a:lnTo>
                <a:lnTo>
                  <a:pt x="104917" y="34797"/>
                </a:lnTo>
                <a:lnTo>
                  <a:pt x="112029" y="30733"/>
                </a:lnTo>
                <a:lnTo>
                  <a:pt x="115966" y="29717"/>
                </a:lnTo>
                <a:lnTo>
                  <a:pt x="141799" y="29717"/>
                </a:lnTo>
                <a:lnTo>
                  <a:pt x="141705" y="29548"/>
                </a:lnTo>
                <a:lnTo>
                  <a:pt x="138361" y="26246"/>
                </a:lnTo>
                <a:lnTo>
                  <a:pt x="129386" y="20997"/>
                </a:lnTo>
                <a:lnTo>
                  <a:pt x="124094" y="19684"/>
                </a:lnTo>
                <a:close/>
              </a:path>
              <a:path w="267970" h="92075">
                <a:moveTo>
                  <a:pt x="155590" y="77469"/>
                </a:moveTo>
                <a:lnTo>
                  <a:pt x="143906" y="77469"/>
                </a:lnTo>
                <a:lnTo>
                  <a:pt x="143906" y="90423"/>
                </a:lnTo>
                <a:lnTo>
                  <a:pt x="155590" y="90423"/>
                </a:lnTo>
                <a:lnTo>
                  <a:pt x="155590" y="77469"/>
                </a:lnTo>
                <a:close/>
              </a:path>
              <a:path w="267970" h="92075">
                <a:moveTo>
                  <a:pt x="141799" y="29717"/>
                </a:moveTo>
                <a:lnTo>
                  <a:pt x="124602" y="29717"/>
                </a:lnTo>
                <a:lnTo>
                  <a:pt x="128539" y="30776"/>
                </a:lnTo>
                <a:lnTo>
                  <a:pt x="132095" y="32892"/>
                </a:lnTo>
                <a:lnTo>
                  <a:pt x="143906" y="60748"/>
                </a:lnTo>
                <a:lnTo>
                  <a:pt x="142848" y="65362"/>
                </a:lnTo>
                <a:lnTo>
                  <a:pt x="124602" y="81406"/>
                </a:lnTo>
                <a:lnTo>
                  <a:pt x="141692" y="81406"/>
                </a:lnTo>
                <a:lnTo>
                  <a:pt x="143906" y="77469"/>
                </a:lnTo>
                <a:lnTo>
                  <a:pt x="155590" y="77469"/>
                </a:lnTo>
                <a:lnTo>
                  <a:pt x="155590" y="33527"/>
                </a:lnTo>
                <a:lnTo>
                  <a:pt x="143906" y="33527"/>
                </a:lnTo>
                <a:lnTo>
                  <a:pt x="141799" y="29717"/>
                </a:lnTo>
                <a:close/>
              </a:path>
              <a:path w="267970" h="92075">
                <a:moveTo>
                  <a:pt x="155590" y="20827"/>
                </a:moveTo>
                <a:lnTo>
                  <a:pt x="143906" y="20827"/>
                </a:lnTo>
                <a:lnTo>
                  <a:pt x="143906" y="33527"/>
                </a:lnTo>
                <a:lnTo>
                  <a:pt x="155590" y="33527"/>
                </a:lnTo>
                <a:lnTo>
                  <a:pt x="155590" y="20827"/>
                </a:lnTo>
                <a:close/>
              </a:path>
              <a:path w="267970" h="92075">
                <a:moveTo>
                  <a:pt x="141421" y="7746"/>
                </a:moveTo>
                <a:lnTo>
                  <a:pt x="117194" y="7746"/>
                </a:lnTo>
                <a:lnTo>
                  <a:pt x="118125" y="7958"/>
                </a:lnTo>
                <a:lnTo>
                  <a:pt x="118887" y="8381"/>
                </a:lnTo>
                <a:lnTo>
                  <a:pt x="119734" y="8805"/>
                </a:lnTo>
                <a:lnTo>
                  <a:pt x="120835" y="9440"/>
                </a:lnTo>
                <a:lnTo>
                  <a:pt x="122189" y="10286"/>
                </a:lnTo>
                <a:lnTo>
                  <a:pt x="123713" y="11387"/>
                </a:lnTo>
                <a:lnTo>
                  <a:pt x="125068" y="12234"/>
                </a:lnTo>
                <a:lnTo>
                  <a:pt x="126253" y="12826"/>
                </a:lnTo>
                <a:lnTo>
                  <a:pt x="127523" y="13334"/>
                </a:lnTo>
                <a:lnTo>
                  <a:pt x="128963" y="13588"/>
                </a:lnTo>
                <a:lnTo>
                  <a:pt x="133958" y="13588"/>
                </a:lnTo>
                <a:lnTo>
                  <a:pt x="136794" y="12445"/>
                </a:lnTo>
                <a:lnTo>
                  <a:pt x="141366" y="7873"/>
                </a:lnTo>
                <a:close/>
              </a:path>
              <a:path w="267970" h="92075">
                <a:moveTo>
                  <a:pt x="118210" y="0"/>
                </a:moveTo>
                <a:lnTo>
                  <a:pt x="113215" y="0"/>
                </a:lnTo>
                <a:lnTo>
                  <a:pt x="110378" y="1142"/>
                </a:lnTo>
                <a:lnTo>
                  <a:pt x="108011" y="3513"/>
                </a:lnTo>
                <a:lnTo>
                  <a:pt x="105891" y="5714"/>
                </a:lnTo>
                <a:lnTo>
                  <a:pt x="104494" y="9016"/>
                </a:lnTo>
                <a:lnTo>
                  <a:pt x="103901" y="13334"/>
                </a:lnTo>
                <a:lnTo>
                  <a:pt x="110632" y="13334"/>
                </a:lnTo>
                <a:lnTo>
                  <a:pt x="110886" y="11472"/>
                </a:lnTo>
                <a:lnTo>
                  <a:pt x="111479" y="10075"/>
                </a:lnTo>
                <a:lnTo>
                  <a:pt x="112410" y="9143"/>
                </a:lnTo>
                <a:lnTo>
                  <a:pt x="113426" y="8212"/>
                </a:lnTo>
                <a:lnTo>
                  <a:pt x="114654" y="7746"/>
                </a:lnTo>
                <a:lnTo>
                  <a:pt x="141421" y="7746"/>
                </a:lnTo>
                <a:lnTo>
                  <a:pt x="142237" y="5841"/>
                </a:lnTo>
                <a:lnTo>
                  <a:pt x="129979" y="5841"/>
                </a:lnTo>
                <a:lnTo>
                  <a:pt x="128963" y="5630"/>
                </a:lnTo>
                <a:lnTo>
                  <a:pt x="128031" y="5206"/>
                </a:lnTo>
                <a:lnTo>
                  <a:pt x="127100" y="4698"/>
                </a:lnTo>
                <a:lnTo>
                  <a:pt x="126042" y="4021"/>
                </a:lnTo>
                <a:lnTo>
                  <a:pt x="124856" y="3174"/>
                </a:lnTo>
                <a:lnTo>
                  <a:pt x="123248" y="2158"/>
                </a:lnTo>
                <a:lnTo>
                  <a:pt x="121851" y="1396"/>
                </a:lnTo>
                <a:lnTo>
                  <a:pt x="120665" y="888"/>
                </a:lnTo>
                <a:lnTo>
                  <a:pt x="119565" y="296"/>
                </a:lnTo>
                <a:lnTo>
                  <a:pt x="118210" y="0"/>
                </a:lnTo>
                <a:close/>
              </a:path>
              <a:path w="267970" h="92075">
                <a:moveTo>
                  <a:pt x="143271" y="380"/>
                </a:moveTo>
                <a:lnTo>
                  <a:pt x="136667" y="380"/>
                </a:lnTo>
                <a:lnTo>
                  <a:pt x="136413" y="2158"/>
                </a:lnTo>
                <a:lnTo>
                  <a:pt x="135778" y="3513"/>
                </a:lnTo>
                <a:lnTo>
                  <a:pt x="133746" y="5376"/>
                </a:lnTo>
                <a:lnTo>
                  <a:pt x="132519" y="5841"/>
                </a:lnTo>
                <a:lnTo>
                  <a:pt x="142237" y="5841"/>
                </a:lnTo>
                <a:lnTo>
                  <a:pt x="142727" y="4698"/>
                </a:lnTo>
                <a:lnTo>
                  <a:pt x="142834" y="4021"/>
                </a:lnTo>
                <a:lnTo>
                  <a:pt x="143271" y="380"/>
                </a:lnTo>
                <a:close/>
              </a:path>
              <a:path w="267970" h="92075">
                <a:moveTo>
                  <a:pt x="212586" y="19684"/>
                </a:moveTo>
                <a:lnTo>
                  <a:pt x="199378" y="19684"/>
                </a:lnTo>
                <a:lnTo>
                  <a:pt x="193409" y="21166"/>
                </a:lnTo>
                <a:lnTo>
                  <a:pt x="188075" y="24129"/>
                </a:lnTo>
                <a:lnTo>
                  <a:pt x="182741" y="27008"/>
                </a:lnTo>
                <a:lnTo>
                  <a:pt x="170803" y="62695"/>
                </a:lnTo>
                <a:lnTo>
                  <a:pt x="172284" y="69045"/>
                </a:lnTo>
                <a:lnTo>
                  <a:pt x="198954" y="91566"/>
                </a:lnTo>
                <a:lnTo>
                  <a:pt x="212078" y="91566"/>
                </a:lnTo>
                <a:lnTo>
                  <a:pt x="218089" y="90085"/>
                </a:lnTo>
                <a:lnTo>
                  <a:pt x="228926" y="84158"/>
                </a:lnTo>
                <a:lnTo>
                  <a:pt x="231734" y="81406"/>
                </a:lnTo>
                <a:lnTo>
                  <a:pt x="201325" y="81406"/>
                </a:lnTo>
                <a:lnTo>
                  <a:pt x="197515" y="80475"/>
                </a:lnTo>
                <a:lnTo>
                  <a:pt x="182614" y="61171"/>
                </a:lnTo>
                <a:lnTo>
                  <a:pt x="182614" y="49910"/>
                </a:lnTo>
                <a:lnTo>
                  <a:pt x="183672" y="45169"/>
                </a:lnTo>
                <a:lnTo>
                  <a:pt x="187905" y="37380"/>
                </a:lnTo>
                <a:lnTo>
                  <a:pt x="190699" y="34501"/>
                </a:lnTo>
                <a:lnTo>
                  <a:pt x="194171" y="32638"/>
                </a:lnTo>
                <a:lnTo>
                  <a:pt x="197727" y="30691"/>
                </a:lnTo>
                <a:lnTo>
                  <a:pt x="201621" y="29717"/>
                </a:lnTo>
                <a:lnTo>
                  <a:pt x="231960" y="29717"/>
                </a:lnTo>
                <a:lnTo>
                  <a:pt x="229223" y="27008"/>
                </a:lnTo>
                <a:lnTo>
                  <a:pt x="223889" y="24129"/>
                </a:lnTo>
                <a:lnTo>
                  <a:pt x="218555" y="21166"/>
                </a:lnTo>
                <a:lnTo>
                  <a:pt x="212586" y="19684"/>
                </a:lnTo>
                <a:close/>
              </a:path>
              <a:path w="267970" h="92075">
                <a:moveTo>
                  <a:pt x="231960" y="29717"/>
                </a:moveTo>
                <a:lnTo>
                  <a:pt x="210003" y="29717"/>
                </a:lnTo>
                <a:lnTo>
                  <a:pt x="213856" y="30691"/>
                </a:lnTo>
                <a:lnTo>
                  <a:pt x="217412" y="32638"/>
                </a:lnTo>
                <a:lnTo>
                  <a:pt x="220968" y="34501"/>
                </a:lnTo>
                <a:lnTo>
                  <a:pt x="223846" y="37380"/>
                </a:lnTo>
                <a:lnTo>
                  <a:pt x="228249" y="45169"/>
                </a:lnTo>
                <a:lnTo>
                  <a:pt x="229350" y="49910"/>
                </a:lnTo>
                <a:lnTo>
                  <a:pt x="229329" y="61171"/>
                </a:lnTo>
                <a:lnTo>
                  <a:pt x="228207" y="65828"/>
                </a:lnTo>
                <a:lnTo>
                  <a:pt x="225849" y="69849"/>
                </a:lnTo>
                <a:lnTo>
                  <a:pt x="223719" y="73617"/>
                </a:lnTo>
                <a:lnTo>
                  <a:pt x="220798" y="76538"/>
                </a:lnTo>
                <a:lnTo>
                  <a:pt x="213517" y="80433"/>
                </a:lnTo>
                <a:lnTo>
                  <a:pt x="209622" y="81406"/>
                </a:lnTo>
                <a:lnTo>
                  <a:pt x="231734" y="81406"/>
                </a:lnTo>
                <a:lnTo>
                  <a:pt x="233202" y="79967"/>
                </a:lnTo>
                <a:lnTo>
                  <a:pt x="239552" y="69045"/>
                </a:lnTo>
                <a:lnTo>
                  <a:pt x="241161" y="62695"/>
                </a:lnTo>
                <a:lnTo>
                  <a:pt x="241161" y="48302"/>
                </a:lnTo>
                <a:lnTo>
                  <a:pt x="239594" y="41994"/>
                </a:lnTo>
                <a:lnTo>
                  <a:pt x="236462" y="36575"/>
                </a:lnTo>
                <a:lnTo>
                  <a:pt x="233414" y="31157"/>
                </a:lnTo>
                <a:lnTo>
                  <a:pt x="231960" y="29717"/>
                </a:lnTo>
                <a:close/>
              </a:path>
              <a:path w="267970" h="92075">
                <a:moveTo>
                  <a:pt x="262156" y="75437"/>
                </a:moveTo>
                <a:lnTo>
                  <a:pt x="257838" y="75437"/>
                </a:lnTo>
                <a:lnTo>
                  <a:pt x="255975" y="76199"/>
                </a:lnTo>
                <a:lnTo>
                  <a:pt x="252927" y="79247"/>
                </a:lnTo>
                <a:lnTo>
                  <a:pt x="252165" y="81110"/>
                </a:lnTo>
                <a:lnTo>
                  <a:pt x="252165" y="85513"/>
                </a:lnTo>
                <a:lnTo>
                  <a:pt x="252927" y="87375"/>
                </a:lnTo>
                <a:lnTo>
                  <a:pt x="255975" y="90423"/>
                </a:lnTo>
                <a:lnTo>
                  <a:pt x="257838" y="91185"/>
                </a:lnTo>
                <a:lnTo>
                  <a:pt x="262156" y="91185"/>
                </a:lnTo>
                <a:lnTo>
                  <a:pt x="263934" y="90423"/>
                </a:lnTo>
                <a:lnTo>
                  <a:pt x="265373" y="88899"/>
                </a:lnTo>
                <a:lnTo>
                  <a:pt x="266897" y="87375"/>
                </a:lnTo>
                <a:lnTo>
                  <a:pt x="267659" y="85513"/>
                </a:lnTo>
                <a:lnTo>
                  <a:pt x="267659" y="81110"/>
                </a:lnTo>
                <a:lnTo>
                  <a:pt x="266897" y="79247"/>
                </a:lnTo>
                <a:lnTo>
                  <a:pt x="265373" y="77723"/>
                </a:lnTo>
                <a:lnTo>
                  <a:pt x="263934" y="76199"/>
                </a:lnTo>
                <a:lnTo>
                  <a:pt x="262156" y="75437"/>
                </a:lnTo>
                <a:close/>
              </a:path>
            </a:pathLst>
          </a:custGeom>
          <a:solidFill>
            <a:srgbClr val="686868"/>
          </a:solidFill>
        </p:spPr>
        <p:txBody>
          <a:bodyPr wrap="square" lIns="0" tIns="0" rIns="0" bIns="0" rtlCol="0"/>
          <a:lstStyle/>
          <a:p>
            <a:endParaRPr sz="1154"/>
          </a:p>
        </p:txBody>
      </p:sp>
      <p:pic>
        <p:nvPicPr>
          <p:cNvPr id="24" name="object 24"/>
          <p:cNvPicPr/>
          <p:nvPr/>
        </p:nvPicPr>
        <p:blipFill>
          <a:blip r:embed="rId7" cstate="print"/>
          <a:stretch>
            <a:fillRect/>
          </a:stretch>
        </p:blipFill>
        <p:spPr>
          <a:xfrm>
            <a:off x="4589403" y="4167221"/>
            <a:ext cx="430513" cy="69003"/>
          </a:xfrm>
          <a:prstGeom prst="rect">
            <a:avLst/>
          </a:prstGeom>
        </p:spPr>
      </p:pic>
      <p:pic>
        <p:nvPicPr>
          <p:cNvPr id="25" name="object 25"/>
          <p:cNvPicPr/>
          <p:nvPr/>
        </p:nvPicPr>
        <p:blipFill>
          <a:blip r:embed="rId8" cstate="print"/>
          <a:stretch>
            <a:fillRect/>
          </a:stretch>
        </p:blipFill>
        <p:spPr>
          <a:xfrm>
            <a:off x="5294090" y="4118058"/>
            <a:ext cx="1025443" cy="196292"/>
          </a:xfrm>
          <a:prstGeom prst="rect">
            <a:avLst/>
          </a:prstGeom>
        </p:spPr>
      </p:pic>
      <p:pic>
        <p:nvPicPr>
          <p:cNvPr id="26" name="object 26"/>
          <p:cNvPicPr/>
          <p:nvPr/>
        </p:nvPicPr>
        <p:blipFill>
          <a:blip r:embed="rId9" cstate="print"/>
          <a:stretch>
            <a:fillRect/>
          </a:stretch>
        </p:blipFill>
        <p:spPr>
          <a:xfrm>
            <a:off x="4286035" y="4655750"/>
            <a:ext cx="759178" cy="330878"/>
          </a:xfrm>
          <a:prstGeom prst="rect">
            <a:avLst/>
          </a:prstGeom>
        </p:spPr>
      </p:pic>
      <p:pic>
        <p:nvPicPr>
          <p:cNvPr id="27" name="object 27"/>
          <p:cNvPicPr/>
          <p:nvPr/>
        </p:nvPicPr>
        <p:blipFill>
          <a:blip r:embed="rId10" cstate="print"/>
          <a:stretch>
            <a:fillRect/>
          </a:stretch>
        </p:blipFill>
        <p:spPr>
          <a:xfrm>
            <a:off x="6812499" y="4173362"/>
            <a:ext cx="939855" cy="83974"/>
          </a:xfrm>
          <a:prstGeom prst="rect">
            <a:avLst/>
          </a:prstGeom>
        </p:spPr>
      </p:pic>
      <p:pic>
        <p:nvPicPr>
          <p:cNvPr id="28" name="object 28"/>
          <p:cNvPicPr/>
          <p:nvPr/>
        </p:nvPicPr>
        <p:blipFill>
          <a:blip r:embed="rId11" cstate="print"/>
          <a:stretch>
            <a:fillRect/>
          </a:stretch>
        </p:blipFill>
        <p:spPr>
          <a:xfrm>
            <a:off x="5272097" y="4728924"/>
            <a:ext cx="1072278" cy="175033"/>
          </a:xfrm>
          <a:prstGeom prst="rect">
            <a:avLst/>
          </a:prstGeom>
        </p:spPr>
      </p:pic>
      <p:pic>
        <p:nvPicPr>
          <p:cNvPr id="29" name="object 29"/>
          <p:cNvPicPr/>
          <p:nvPr/>
        </p:nvPicPr>
        <p:blipFill>
          <a:blip r:embed="rId12" cstate="print"/>
          <a:stretch>
            <a:fillRect/>
          </a:stretch>
        </p:blipFill>
        <p:spPr>
          <a:xfrm>
            <a:off x="6926281" y="4784229"/>
            <a:ext cx="712291" cy="62716"/>
          </a:xfrm>
          <a:prstGeom prst="rect">
            <a:avLst/>
          </a:prstGeom>
        </p:spPr>
      </p:pic>
      <p:pic>
        <p:nvPicPr>
          <p:cNvPr id="30" name="object 30"/>
          <p:cNvPicPr/>
          <p:nvPr/>
        </p:nvPicPr>
        <p:blipFill>
          <a:blip r:embed="rId13" cstate="print"/>
          <a:stretch>
            <a:fillRect/>
          </a:stretch>
        </p:blipFill>
        <p:spPr>
          <a:xfrm>
            <a:off x="5255826" y="2104314"/>
            <a:ext cx="1101166" cy="83404"/>
          </a:xfrm>
          <a:prstGeom prst="rect">
            <a:avLst/>
          </a:prstGeom>
        </p:spPr>
      </p:pic>
      <p:pic>
        <p:nvPicPr>
          <p:cNvPr id="31" name="object 31"/>
          <p:cNvPicPr/>
          <p:nvPr/>
        </p:nvPicPr>
        <p:blipFill>
          <a:blip r:embed="rId14" cstate="print"/>
          <a:stretch>
            <a:fillRect/>
          </a:stretch>
        </p:blipFill>
        <p:spPr>
          <a:xfrm>
            <a:off x="5281522" y="2267457"/>
            <a:ext cx="1053427" cy="197188"/>
          </a:xfrm>
          <a:prstGeom prst="rect">
            <a:avLst/>
          </a:prstGeom>
        </p:spPr>
      </p:pic>
      <p:pic>
        <p:nvPicPr>
          <p:cNvPr id="32" name="object 32"/>
          <p:cNvPicPr/>
          <p:nvPr/>
        </p:nvPicPr>
        <p:blipFill>
          <a:blip r:embed="rId15" cstate="print"/>
          <a:stretch>
            <a:fillRect/>
          </a:stretch>
        </p:blipFill>
        <p:spPr>
          <a:xfrm>
            <a:off x="5316639" y="2544139"/>
            <a:ext cx="983232" cy="311460"/>
          </a:xfrm>
          <a:prstGeom prst="rect">
            <a:avLst/>
          </a:prstGeom>
        </p:spPr>
      </p:pic>
      <p:pic>
        <p:nvPicPr>
          <p:cNvPr id="33" name="object 33"/>
          <p:cNvPicPr/>
          <p:nvPr/>
        </p:nvPicPr>
        <p:blipFill>
          <a:blip r:embed="rId16" cstate="print"/>
          <a:stretch>
            <a:fillRect/>
          </a:stretch>
        </p:blipFill>
        <p:spPr>
          <a:xfrm>
            <a:off x="6989411" y="2446644"/>
            <a:ext cx="581552" cy="62716"/>
          </a:xfrm>
          <a:prstGeom prst="rect">
            <a:avLst/>
          </a:prstGeom>
        </p:spPr>
      </p:pic>
      <p:sp>
        <p:nvSpPr>
          <p:cNvPr id="7" name="Título 6">
            <a:extLst>
              <a:ext uri="{FF2B5EF4-FFF2-40B4-BE49-F238E27FC236}">
                <a16:creationId xmlns:a16="http://schemas.microsoft.com/office/drawing/2014/main" id="{07D99815-C0FC-46BA-0CCD-3D718EA81ECA}"/>
              </a:ext>
            </a:extLst>
          </p:cNvPr>
          <p:cNvSpPr>
            <a:spLocks noGrp="1"/>
          </p:cNvSpPr>
          <p:nvPr>
            <p:ph type="title"/>
          </p:nvPr>
        </p:nvSpPr>
        <p:spPr/>
        <p:txBody>
          <a:bodyPr/>
          <a:lstStyle/>
          <a:p>
            <a:endParaRPr lang="pt-BR"/>
          </a:p>
        </p:txBody>
      </p:sp>
      <p:sp>
        <p:nvSpPr>
          <p:cNvPr id="8" name="Espaço Reservado para Conteúdo 7">
            <a:extLst>
              <a:ext uri="{FF2B5EF4-FFF2-40B4-BE49-F238E27FC236}">
                <a16:creationId xmlns:a16="http://schemas.microsoft.com/office/drawing/2014/main" id="{EFED1BFD-3C98-D6A9-2186-4D52B8DBF94A}"/>
              </a:ext>
            </a:extLst>
          </p:cNvPr>
          <p:cNvSpPr>
            <a:spLocks noGrp="1"/>
          </p:cNvSpPr>
          <p:nvPr>
            <p:ph idx="1"/>
          </p:nvPr>
        </p:nvSpPr>
        <p:spPr/>
        <p:txBody>
          <a:bodyPr/>
          <a:lstStyle/>
          <a:p>
            <a:endParaRPr lang="pt-B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770" y="6728854"/>
            <a:ext cx="113470" cy="72327"/>
          </a:xfrm>
          <a:prstGeom prst="rect">
            <a:avLst/>
          </a:prstGeom>
        </p:spPr>
      </p:pic>
      <p:pic>
        <p:nvPicPr>
          <p:cNvPr id="5" name="object 5"/>
          <p:cNvPicPr/>
          <p:nvPr/>
        </p:nvPicPr>
        <p:blipFill>
          <a:blip r:embed="rId3" cstate="print"/>
          <a:stretch>
            <a:fillRect/>
          </a:stretch>
        </p:blipFill>
        <p:spPr>
          <a:xfrm>
            <a:off x="4298177" y="477779"/>
            <a:ext cx="961833" cy="97250"/>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46397"/>
            <a:ext cx="1603323" cy="85407"/>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251182" y="2500482"/>
            <a:ext cx="3868824" cy="2581931"/>
          </a:xfrm>
          <a:prstGeom prst="rect">
            <a:avLst/>
          </a:prstGeom>
        </p:spPr>
      </p:pic>
      <p:pic>
        <p:nvPicPr>
          <p:cNvPr id="12" name="object 12"/>
          <p:cNvPicPr/>
          <p:nvPr/>
        </p:nvPicPr>
        <p:blipFill>
          <a:blip r:embed="rId6" cstate="print"/>
          <a:stretch>
            <a:fillRect/>
          </a:stretch>
        </p:blipFill>
        <p:spPr>
          <a:xfrm>
            <a:off x="4256085" y="1645692"/>
            <a:ext cx="2507625" cy="90196"/>
          </a:xfrm>
          <a:prstGeom prst="rect">
            <a:avLst/>
          </a:prstGeom>
        </p:spPr>
      </p:pic>
      <p:sp>
        <p:nvSpPr>
          <p:cNvPr id="13" name="object 13"/>
          <p:cNvSpPr/>
          <p:nvPr/>
        </p:nvSpPr>
        <p:spPr>
          <a:xfrm>
            <a:off x="4348921" y="1885543"/>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4" name="object 14"/>
          <p:cNvPicPr/>
          <p:nvPr/>
        </p:nvPicPr>
        <p:blipFill>
          <a:blip r:embed="rId7" cstate="print"/>
          <a:stretch>
            <a:fillRect/>
          </a:stretch>
        </p:blipFill>
        <p:spPr>
          <a:xfrm>
            <a:off x="4433058" y="1876501"/>
            <a:ext cx="1044295" cy="83973"/>
          </a:xfrm>
          <a:prstGeom prst="rect">
            <a:avLst/>
          </a:prstGeom>
        </p:spPr>
      </p:pic>
      <p:sp>
        <p:nvSpPr>
          <p:cNvPr id="15" name="object 15"/>
          <p:cNvSpPr/>
          <p:nvPr/>
        </p:nvSpPr>
        <p:spPr>
          <a:xfrm>
            <a:off x="4348921" y="2048441"/>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6" name="object 16"/>
          <p:cNvPicPr/>
          <p:nvPr/>
        </p:nvPicPr>
        <p:blipFill>
          <a:blip r:embed="rId8" cstate="print"/>
          <a:stretch>
            <a:fillRect/>
          </a:stretch>
        </p:blipFill>
        <p:spPr>
          <a:xfrm>
            <a:off x="4433058" y="2039400"/>
            <a:ext cx="1526307" cy="83159"/>
          </a:xfrm>
          <a:prstGeom prst="rect">
            <a:avLst/>
          </a:prstGeom>
        </p:spPr>
      </p:pic>
      <p:sp>
        <p:nvSpPr>
          <p:cNvPr id="3" name="Título 2">
            <a:extLst>
              <a:ext uri="{FF2B5EF4-FFF2-40B4-BE49-F238E27FC236}">
                <a16:creationId xmlns:a16="http://schemas.microsoft.com/office/drawing/2014/main" id="{3A886FC4-8DA5-D0CD-7DD1-722CDF07D99F}"/>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4E8133AD-4215-3C69-311F-1B67DDD0FA10}"/>
              </a:ext>
            </a:extLst>
          </p:cNvPr>
          <p:cNvSpPr>
            <a:spLocks noGrp="1"/>
          </p:cNvSpPr>
          <p:nvPr>
            <p:ph idx="1"/>
          </p:nvPr>
        </p:nvSpPr>
        <p:spPr/>
        <p:txBody>
          <a:bodyPr/>
          <a:lstStyle/>
          <a:p>
            <a:endParaRPr lang="pt-B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817" y="6728854"/>
            <a:ext cx="110440" cy="72327"/>
          </a:xfrm>
          <a:prstGeom prst="rect">
            <a:avLst/>
          </a:prstGeom>
        </p:spPr>
      </p:pic>
      <p:pic>
        <p:nvPicPr>
          <p:cNvPr id="5" name="object 5"/>
          <p:cNvPicPr/>
          <p:nvPr/>
        </p:nvPicPr>
        <p:blipFill>
          <a:blip r:embed="rId3" cstate="print"/>
          <a:stretch>
            <a:fillRect/>
          </a:stretch>
        </p:blipFill>
        <p:spPr>
          <a:xfrm>
            <a:off x="4298177" y="477779"/>
            <a:ext cx="961833" cy="97250"/>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9" name="object 9"/>
          <p:cNvPicPr/>
          <p:nvPr/>
        </p:nvPicPr>
        <p:blipFill>
          <a:blip r:embed="rId4" cstate="print"/>
          <a:stretch>
            <a:fillRect/>
          </a:stretch>
        </p:blipFill>
        <p:spPr>
          <a:xfrm>
            <a:off x="4255059" y="743662"/>
            <a:ext cx="1594003" cy="116765"/>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5546220" y="1914050"/>
            <a:ext cx="1058836" cy="1759297"/>
            <a:chOff x="2921000" y="2984500"/>
            <a:chExt cx="1651000" cy="2743200"/>
          </a:xfrm>
        </p:grpSpPr>
        <p:pic>
          <p:nvPicPr>
            <p:cNvPr id="12" name="object 12"/>
            <p:cNvPicPr/>
            <p:nvPr/>
          </p:nvPicPr>
          <p:blipFill>
            <a:blip r:embed="rId5" cstate="print"/>
            <a:stretch>
              <a:fillRect/>
            </a:stretch>
          </p:blipFill>
          <p:spPr>
            <a:xfrm>
              <a:off x="3302000" y="2984500"/>
              <a:ext cx="1270000" cy="1270000"/>
            </a:xfrm>
            <a:prstGeom prst="rect">
              <a:avLst/>
            </a:prstGeom>
          </p:spPr>
        </p:pic>
        <p:sp>
          <p:nvSpPr>
            <p:cNvPr id="13" name="object 13"/>
            <p:cNvSpPr/>
            <p:nvPr/>
          </p:nvSpPr>
          <p:spPr>
            <a:xfrm>
              <a:off x="3429000" y="3060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F3F3F3"/>
            </a:solidFill>
          </p:spPr>
          <p:txBody>
            <a:bodyPr wrap="square" lIns="0" tIns="0" rIns="0" bIns="0" rtlCol="0"/>
            <a:lstStyle/>
            <a:p>
              <a:endParaRPr sz="1154"/>
            </a:p>
          </p:txBody>
        </p:sp>
        <p:sp>
          <p:nvSpPr>
            <p:cNvPr id="14" name="object 14"/>
            <p:cNvSpPr/>
            <p:nvPr/>
          </p:nvSpPr>
          <p:spPr>
            <a:xfrm>
              <a:off x="3429000" y="3060699"/>
              <a:ext cx="1016000" cy="1016000"/>
            </a:xfrm>
            <a:custGeom>
              <a:avLst/>
              <a:gdLst/>
              <a:ahLst/>
              <a:cxnLst/>
              <a:rect l="l" t="t" r="r" b="b"/>
              <a:pathLst>
                <a:path w="1016000" h="1016000">
                  <a:moveTo>
                    <a:pt x="1016000" y="0"/>
                  </a:moveTo>
                  <a:lnTo>
                    <a:pt x="1003300" y="0"/>
                  </a:lnTo>
                  <a:lnTo>
                    <a:pt x="1003300" y="12700"/>
                  </a:lnTo>
                  <a:lnTo>
                    <a:pt x="1003300" y="1003300"/>
                  </a:lnTo>
                  <a:lnTo>
                    <a:pt x="12700" y="1003300"/>
                  </a:lnTo>
                  <a:lnTo>
                    <a:pt x="12700" y="12700"/>
                  </a:lnTo>
                  <a:lnTo>
                    <a:pt x="1003300" y="12700"/>
                  </a:lnTo>
                  <a:lnTo>
                    <a:pt x="1003300" y="0"/>
                  </a:lnTo>
                  <a:lnTo>
                    <a:pt x="12700" y="0"/>
                  </a:lnTo>
                  <a:lnTo>
                    <a:pt x="0" y="0"/>
                  </a:lnTo>
                  <a:lnTo>
                    <a:pt x="0" y="1016000"/>
                  </a:lnTo>
                  <a:lnTo>
                    <a:pt x="12700" y="1016000"/>
                  </a:lnTo>
                  <a:lnTo>
                    <a:pt x="1003300" y="1016000"/>
                  </a:lnTo>
                  <a:lnTo>
                    <a:pt x="1016000" y="1016000"/>
                  </a:lnTo>
                  <a:lnTo>
                    <a:pt x="1016000" y="0"/>
                  </a:lnTo>
                  <a:close/>
                </a:path>
              </a:pathLst>
            </a:custGeom>
            <a:solidFill>
              <a:srgbClr val="E4E4E4"/>
            </a:solidFill>
          </p:spPr>
          <p:txBody>
            <a:bodyPr wrap="square" lIns="0" tIns="0" rIns="0" bIns="0" rtlCol="0"/>
            <a:lstStyle/>
            <a:p>
              <a:endParaRPr sz="1154"/>
            </a:p>
          </p:txBody>
        </p:sp>
        <p:pic>
          <p:nvPicPr>
            <p:cNvPr id="15" name="object 15"/>
            <p:cNvPicPr/>
            <p:nvPr/>
          </p:nvPicPr>
          <p:blipFill>
            <a:blip r:embed="rId6" cstate="print"/>
            <a:stretch>
              <a:fillRect/>
            </a:stretch>
          </p:blipFill>
          <p:spPr>
            <a:xfrm>
              <a:off x="2921000" y="4203700"/>
              <a:ext cx="1524000" cy="1524000"/>
            </a:xfrm>
            <a:prstGeom prst="rect">
              <a:avLst/>
            </a:prstGeom>
          </p:spPr>
        </p:pic>
        <p:sp>
          <p:nvSpPr>
            <p:cNvPr id="16" name="object 16"/>
            <p:cNvSpPr/>
            <p:nvPr/>
          </p:nvSpPr>
          <p:spPr>
            <a:xfrm>
              <a:off x="3429000" y="4711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F3F3F3"/>
            </a:solidFill>
          </p:spPr>
          <p:txBody>
            <a:bodyPr wrap="square" lIns="0" tIns="0" rIns="0" bIns="0" rtlCol="0"/>
            <a:lstStyle/>
            <a:p>
              <a:endParaRPr sz="1154"/>
            </a:p>
          </p:txBody>
        </p:sp>
        <p:sp>
          <p:nvSpPr>
            <p:cNvPr id="17" name="object 17"/>
            <p:cNvSpPr/>
            <p:nvPr/>
          </p:nvSpPr>
          <p:spPr>
            <a:xfrm>
              <a:off x="3429000" y="4711699"/>
              <a:ext cx="1016000" cy="1016000"/>
            </a:xfrm>
            <a:custGeom>
              <a:avLst/>
              <a:gdLst/>
              <a:ahLst/>
              <a:cxnLst/>
              <a:rect l="l" t="t" r="r" b="b"/>
              <a:pathLst>
                <a:path w="1016000" h="1016000">
                  <a:moveTo>
                    <a:pt x="1016000" y="0"/>
                  </a:moveTo>
                  <a:lnTo>
                    <a:pt x="1003300" y="0"/>
                  </a:lnTo>
                  <a:lnTo>
                    <a:pt x="1003300" y="12700"/>
                  </a:lnTo>
                  <a:lnTo>
                    <a:pt x="1003300" y="1003300"/>
                  </a:lnTo>
                  <a:lnTo>
                    <a:pt x="12700" y="1003300"/>
                  </a:lnTo>
                  <a:lnTo>
                    <a:pt x="12700" y="12700"/>
                  </a:lnTo>
                  <a:lnTo>
                    <a:pt x="1003300" y="12700"/>
                  </a:lnTo>
                  <a:lnTo>
                    <a:pt x="1003300" y="0"/>
                  </a:lnTo>
                  <a:lnTo>
                    <a:pt x="12700" y="0"/>
                  </a:lnTo>
                  <a:lnTo>
                    <a:pt x="0" y="0"/>
                  </a:lnTo>
                  <a:lnTo>
                    <a:pt x="0" y="1016000"/>
                  </a:lnTo>
                  <a:lnTo>
                    <a:pt x="12700" y="1016000"/>
                  </a:lnTo>
                  <a:lnTo>
                    <a:pt x="1003300" y="1016000"/>
                  </a:lnTo>
                  <a:lnTo>
                    <a:pt x="1016000" y="1016000"/>
                  </a:lnTo>
                  <a:lnTo>
                    <a:pt x="1016000" y="0"/>
                  </a:lnTo>
                  <a:close/>
                </a:path>
              </a:pathLst>
            </a:custGeom>
            <a:solidFill>
              <a:srgbClr val="E4E4E4"/>
            </a:solidFill>
          </p:spPr>
          <p:txBody>
            <a:bodyPr wrap="square" lIns="0" tIns="0" rIns="0" bIns="0" rtlCol="0"/>
            <a:lstStyle/>
            <a:p>
              <a:endParaRPr sz="1154"/>
            </a:p>
          </p:txBody>
        </p:sp>
      </p:grpSp>
      <p:grpSp>
        <p:nvGrpSpPr>
          <p:cNvPr id="18" name="object 18"/>
          <p:cNvGrpSpPr/>
          <p:nvPr/>
        </p:nvGrpSpPr>
        <p:grpSpPr>
          <a:xfrm>
            <a:off x="5709118" y="4080592"/>
            <a:ext cx="1303183" cy="2199121"/>
            <a:chOff x="3175000" y="6362700"/>
            <a:chExt cx="2032000" cy="3429000"/>
          </a:xfrm>
        </p:grpSpPr>
        <p:pic>
          <p:nvPicPr>
            <p:cNvPr id="19" name="object 19"/>
            <p:cNvPicPr/>
            <p:nvPr/>
          </p:nvPicPr>
          <p:blipFill>
            <a:blip r:embed="rId7" cstate="print"/>
            <a:stretch>
              <a:fillRect/>
            </a:stretch>
          </p:blipFill>
          <p:spPr>
            <a:xfrm>
              <a:off x="3556000" y="6489700"/>
              <a:ext cx="1270000" cy="1270000"/>
            </a:xfrm>
            <a:prstGeom prst="rect">
              <a:avLst/>
            </a:prstGeom>
          </p:spPr>
        </p:pic>
        <p:sp>
          <p:nvSpPr>
            <p:cNvPr id="20" name="object 20"/>
            <p:cNvSpPr/>
            <p:nvPr/>
          </p:nvSpPr>
          <p:spPr>
            <a:xfrm>
              <a:off x="3429000" y="6362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F3F3F3"/>
            </a:solidFill>
          </p:spPr>
          <p:txBody>
            <a:bodyPr wrap="square" lIns="0" tIns="0" rIns="0" bIns="0" rtlCol="0"/>
            <a:lstStyle/>
            <a:p>
              <a:endParaRPr sz="1154"/>
            </a:p>
          </p:txBody>
        </p:sp>
        <p:sp>
          <p:nvSpPr>
            <p:cNvPr id="21" name="object 21"/>
            <p:cNvSpPr/>
            <p:nvPr/>
          </p:nvSpPr>
          <p:spPr>
            <a:xfrm>
              <a:off x="3429000" y="6362699"/>
              <a:ext cx="1016000" cy="1016000"/>
            </a:xfrm>
            <a:custGeom>
              <a:avLst/>
              <a:gdLst/>
              <a:ahLst/>
              <a:cxnLst/>
              <a:rect l="l" t="t" r="r" b="b"/>
              <a:pathLst>
                <a:path w="1016000" h="1016000">
                  <a:moveTo>
                    <a:pt x="1016000" y="0"/>
                  </a:moveTo>
                  <a:lnTo>
                    <a:pt x="1003300" y="0"/>
                  </a:lnTo>
                  <a:lnTo>
                    <a:pt x="1003300" y="12700"/>
                  </a:lnTo>
                  <a:lnTo>
                    <a:pt x="1003300" y="1003300"/>
                  </a:lnTo>
                  <a:lnTo>
                    <a:pt x="12700" y="1003300"/>
                  </a:lnTo>
                  <a:lnTo>
                    <a:pt x="12700" y="12700"/>
                  </a:lnTo>
                  <a:lnTo>
                    <a:pt x="1003300" y="12700"/>
                  </a:lnTo>
                  <a:lnTo>
                    <a:pt x="1003300" y="0"/>
                  </a:lnTo>
                  <a:lnTo>
                    <a:pt x="12700" y="0"/>
                  </a:lnTo>
                  <a:lnTo>
                    <a:pt x="0" y="0"/>
                  </a:lnTo>
                  <a:lnTo>
                    <a:pt x="0" y="1016000"/>
                  </a:lnTo>
                  <a:lnTo>
                    <a:pt x="12700" y="1016000"/>
                  </a:lnTo>
                  <a:lnTo>
                    <a:pt x="1003300" y="1016000"/>
                  </a:lnTo>
                  <a:lnTo>
                    <a:pt x="1016000" y="1016000"/>
                  </a:lnTo>
                  <a:lnTo>
                    <a:pt x="1016000" y="0"/>
                  </a:lnTo>
                  <a:close/>
                </a:path>
              </a:pathLst>
            </a:custGeom>
            <a:solidFill>
              <a:srgbClr val="E4E4E4"/>
            </a:solidFill>
          </p:spPr>
          <p:txBody>
            <a:bodyPr wrap="square" lIns="0" tIns="0" rIns="0" bIns="0" rtlCol="0"/>
            <a:lstStyle/>
            <a:p>
              <a:endParaRPr sz="1154"/>
            </a:p>
          </p:txBody>
        </p:sp>
        <p:pic>
          <p:nvPicPr>
            <p:cNvPr id="22" name="object 22"/>
            <p:cNvPicPr/>
            <p:nvPr/>
          </p:nvPicPr>
          <p:blipFill>
            <a:blip r:embed="rId8" cstate="print"/>
            <a:stretch>
              <a:fillRect/>
            </a:stretch>
          </p:blipFill>
          <p:spPr>
            <a:xfrm>
              <a:off x="3175000" y="7759700"/>
              <a:ext cx="2032000" cy="2032000"/>
            </a:xfrm>
            <a:prstGeom prst="rect">
              <a:avLst/>
            </a:prstGeom>
          </p:spPr>
        </p:pic>
        <p:sp>
          <p:nvSpPr>
            <p:cNvPr id="23" name="object 23"/>
            <p:cNvSpPr/>
            <p:nvPr/>
          </p:nvSpPr>
          <p:spPr>
            <a:xfrm>
              <a:off x="3429000" y="8013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F3F3F3"/>
            </a:solidFill>
          </p:spPr>
          <p:txBody>
            <a:bodyPr wrap="square" lIns="0" tIns="0" rIns="0" bIns="0" rtlCol="0"/>
            <a:lstStyle/>
            <a:p>
              <a:endParaRPr sz="1154"/>
            </a:p>
          </p:txBody>
        </p:sp>
        <p:sp>
          <p:nvSpPr>
            <p:cNvPr id="24" name="object 24"/>
            <p:cNvSpPr/>
            <p:nvPr/>
          </p:nvSpPr>
          <p:spPr>
            <a:xfrm>
              <a:off x="3429000" y="8013699"/>
              <a:ext cx="1016000" cy="1016000"/>
            </a:xfrm>
            <a:custGeom>
              <a:avLst/>
              <a:gdLst/>
              <a:ahLst/>
              <a:cxnLst/>
              <a:rect l="l" t="t" r="r" b="b"/>
              <a:pathLst>
                <a:path w="1016000" h="1016000">
                  <a:moveTo>
                    <a:pt x="1016000" y="0"/>
                  </a:moveTo>
                  <a:lnTo>
                    <a:pt x="1003300" y="0"/>
                  </a:lnTo>
                  <a:lnTo>
                    <a:pt x="1003300" y="12700"/>
                  </a:lnTo>
                  <a:lnTo>
                    <a:pt x="1003300" y="1003300"/>
                  </a:lnTo>
                  <a:lnTo>
                    <a:pt x="12700" y="1003300"/>
                  </a:lnTo>
                  <a:lnTo>
                    <a:pt x="12700" y="12700"/>
                  </a:lnTo>
                  <a:lnTo>
                    <a:pt x="1003300" y="12700"/>
                  </a:lnTo>
                  <a:lnTo>
                    <a:pt x="1003300" y="0"/>
                  </a:lnTo>
                  <a:lnTo>
                    <a:pt x="12700" y="0"/>
                  </a:lnTo>
                  <a:lnTo>
                    <a:pt x="0" y="0"/>
                  </a:lnTo>
                  <a:lnTo>
                    <a:pt x="0" y="1016000"/>
                  </a:lnTo>
                  <a:lnTo>
                    <a:pt x="12700" y="1016000"/>
                  </a:lnTo>
                  <a:lnTo>
                    <a:pt x="1003300" y="1016000"/>
                  </a:lnTo>
                  <a:lnTo>
                    <a:pt x="1016000" y="1016000"/>
                  </a:lnTo>
                  <a:lnTo>
                    <a:pt x="1016000" y="0"/>
                  </a:lnTo>
                  <a:close/>
                </a:path>
              </a:pathLst>
            </a:custGeom>
            <a:solidFill>
              <a:srgbClr val="E4E4E4"/>
            </a:solidFill>
          </p:spPr>
          <p:txBody>
            <a:bodyPr wrap="square" lIns="0" tIns="0" rIns="0" bIns="0" rtlCol="0"/>
            <a:lstStyle/>
            <a:p>
              <a:endParaRPr sz="1154"/>
            </a:p>
          </p:txBody>
        </p:sp>
      </p:grpSp>
      <p:grpSp>
        <p:nvGrpSpPr>
          <p:cNvPr id="25" name="object 25"/>
          <p:cNvGrpSpPr/>
          <p:nvPr/>
        </p:nvGrpSpPr>
        <p:grpSpPr>
          <a:xfrm>
            <a:off x="4568833" y="1962919"/>
            <a:ext cx="651591" cy="651591"/>
            <a:chOff x="1397000" y="3060700"/>
            <a:chExt cx="1016000" cy="1016000"/>
          </a:xfrm>
        </p:grpSpPr>
        <p:sp>
          <p:nvSpPr>
            <p:cNvPr id="26" name="object 26"/>
            <p:cNvSpPr/>
            <p:nvPr/>
          </p:nvSpPr>
          <p:spPr>
            <a:xfrm>
              <a:off x="1397000" y="3060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F3F3F3"/>
            </a:solidFill>
          </p:spPr>
          <p:txBody>
            <a:bodyPr wrap="square" lIns="0" tIns="0" rIns="0" bIns="0" rtlCol="0"/>
            <a:lstStyle/>
            <a:p>
              <a:endParaRPr sz="1154"/>
            </a:p>
          </p:txBody>
        </p:sp>
        <p:sp>
          <p:nvSpPr>
            <p:cNvPr id="27" name="object 27"/>
            <p:cNvSpPr/>
            <p:nvPr/>
          </p:nvSpPr>
          <p:spPr>
            <a:xfrm>
              <a:off x="1397000" y="3060699"/>
              <a:ext cx="1016000" cy="1016000"/>
            </a:xfrm>
            <a:custGeom>
              <a:avLst/>
              <a:gdLst/>
              <a:ahLst/>
              <a:cxnLst/>
              <a:rect l="l" t="t" r="r" b="b"/>
              <a:pathLst>
                <a:path w="1016000" h="1016000">
                  <a:moveTo>
                    <a:pt x="1016000" y="0"/>
                  </a:moveTo>
                  <a:lnTo>
                    <a:pt x="1003300" y="0"/>
                  </a:lnTo>
                  <a:lnTo>
                    <a:pt x="1003300" y="12700"/>
                  </a:lnTo>
                  <a:lnTo>
                    <a:pt x="1003300" y="1003300"/>
                  </a:lnTo>
                  <a:lnTo>
                    <a:pt x="12700" y="1003300"/>
                  </a:lnTo>
                  <a:lnTo>
                    <a:pt x="12700" y="12700"/>
                  </a:lnTo>
                  <a:lnTo>
                    <a:pt x="1003300" y="12700"/>
                  </a:lnTo>
                  <a:lnTo>
                    <a:pt x="1003300" y="0"/>
                  </a:lnTo>
                  <a:lnTo>
                    <a:pt x="12700" y="0"/>
                  </a:lnTo>
                  <a:lnTo>
                    <a:pt x="0" y="0"/>
                  </a:lnTo>
                  <a:lnTo>
                    <a:pt x="0" y="1016000"/>
                  </a:lnTo>
                  <a:lnTo>
                    <a:pt x="12700" y="1016000"/>
                  </a:lnTo>
                  <a:lnTo>
                    <a:pt x="1003300" y="1016000"/>
                  </a:lnTo>
                  <a:lnTo>
                    <a:pt x="1016000" y="1016000"/>
                  </a:lnTo>
                  <a:lnTo>
                    <a:pt x="1016000" y="0"/>
                  </a:lnTo>
                  <a:close/>
                </a:path>
              </a:pathLst>
            </a:custGeom>
            <a:solidFill>
              <a:srgbClr val="E4E4E4"/>
            </a:solidFill>
          </p:spPr>
          <p:txBody>
            <a:bodyPr wrap="square" lIns="0" tIns="0" rIns="0" bIns="0" rtlCol="0"/>
            <a:lstStyle/>
            <a:p>
              <a:endParaRPr sz="1154"/>
            </a:p>
          </p:txBody>
        </p:sp>
      </p:grpSp>
      <p:grpSp>
        <p:nvGrpSpPr>
          <p:cNvPr id="28" name="object 28"/>
          <p:cNvGrpSpPr/>
          <p:nvPr/>
        </p:nvGrpSpPr>
        <p:grpSpPr>
          <a:xfrm>
            <a:off x="7175199" y="1962919"/>
            <a:ext cx="651591" cy="651591"/>
            <a:chOff x="5461000" y="3060700"/>
            <a:chExt cx="1016000" cy="1016000"/>
          </a:xfrm>
        </p:grpSpPr>
        <p:sp>
          <p:nvSpPr>
            <p:cNvPr id="29" name="object 29"/>
            <p:cNvSpPr/>
            <p:nvPr/>
          </p:nvSpPr>
          <p:spPr>
            <a:xfrm>
              <a:off x="5461000" y="3060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F3F3F3"/>
            </a:solidFill>
          </p:spPr>
          <p:txBody>
            <a:bodyPr wrap="square" lIns="0" tIns="0" rIns="0" bIns="0" rtlCol="0"/>
            <a:lstStyle/>
            <a:p>
              <a:endParaRPr sz="1154"/>
            </a:p>
          </p:txBody>
        </p:sp>
        <p:sp>
          <p:nvSpPr>
            <p:cNvPr id="30" name="object 30"/>
            <p:cNvSpPr/>
            <p:nvPr/>
          </p:nvSpPr>
          <p:spPr>
            <a:xfrm>
              <a:off x="5461000" y="3060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000000">
                <a:alpha val="25000"/>
              </a:srgbClr>
            </a:solidFill>
          </p:spPr>
          <p:txBody>
            <a:bodyPr wrap="square" lIns="0" tIns="0" rIns="0" bIns="0" rtlCol="0"/>
            <a:lstStyle/>
            <a:p>
              <a:endParaRPr sz="1154"/>
            </a:p>
          </p:txBody>
        </p:sp>
        <p:sp>
          <p:nvSpPr>
            <p:cNvPr id="31" name="object 31"/>
            <p:cNvSpPr/>
            <p:nvPr/>
          </p:nvSpPr>
          <p:spPr>
            <a:xfrm>
              <a:off x="5461000" y="3060699"/>
              <a:ext cx="1016000" cy="1016000"/>
            </a:xfrm>
            <a:custGeom>
              <a:avLst/>
              <a:gdLst/>
              <a:ahLst/>
              <a:cxnLst/>
              <a:rect l="l" t="t" r="r" b="b"/>
              <a:pathLst>
                <a:path w="1016000" h="1016000">
                  <a:moveTo>
                    <a:pt x="1016000" y="0"/>
                  </a:moveTo>
                  <a:lnTo>
                    <a:pt x="1003300" y="0"/>
                  </a:lnTo>
                  <a:lnTo>
                    <a:pt x="1003300" y="12700"/>
                  </a:lnTo>
                  <a:lnTo>
                    <a:pt x="1003300" y="1003300"/>
                  </a:lnTo>
                  <a:lnTo>
                    <a:pt x="12700" y="1003300"/>
                  </a:lnTo>
                  <a:lnTo>
                    <a:pt x="12700" y="12700"/>
                  </a:lnTo>
                  <a:lnTo>
                    <a:pt x="1003300" y="12700"/>
                  </a:lnTo>
                  <a:lnTo>
                    <a:pt x="1003300" y="0"/>
                  </a:lnTo>
                  <a:lnTo>
                    <a:pt x="12700" y="0"/>
                  </a:lnTo>
                  <a:lnTo>
                    <a:pt x="0" y="0"/>
                  </a:lnTo>
                  <a:lnTo>
                    <a:pt x="0" y="1016000"/>
                  </a:lnTo>
                  <a:lnTo>
                    <a:pt x="12700" y="1016000"/>
                  </a:lnTo>
                  <a:lnTo>
                    <a:pt x="1003300" y="1016000"/>
                  </a:lnTo>
                  <a:lnTo>
                    <a:pt x="1016000" y="1016000"/>
                  </a:lnTo>
                  <a:lnTo>
                    <a:pt x="1016000" y="0"/>
                  </a:lnTo>
                  <a:close/>
                </a:path>
              </a:pathLst>
            </a:custGeom>
            <a:solidFill>
              <a:srgbClr val="E4E4E4"/>
            </a:solidFill>
          </p:spPr>
          <p:txBody>
            <a:bodyPr wrap="square" lIns="0" tIns="0" rIns="0" bIns="0" rtlCol="0"/>
            <a:lstStyle/>
            <a:p>
              <a:endParaRPr sz="1154"/>
            </a:p>
          </p:txBody>
        </p:sp>
      </p:grpSp>
      <p:grpSp>
        <p:nvGrpSpPr>
          <p:cNvPr id="32" name="object 32"/>
          <p:cNvGrpSpPr/>
          <p:nvPr/>
        </p:nvGrpSpPr>
        <p:grpSpPr>
          <a:xfrm>
            <a:off x="7175199" y="3021756"/>
            <a:ext cx="651591" cy="651591"/>
            <a:chOff x="5461000" y="4711700"/>
            <a:chExt cx="1016000" cy="1016000"/>
          </a:xfrm>
        </p:grpSpPr>
        <p:sp>
          <p:nvSpPr>
            <p:cNvPr id="33" name="object 33"/>
            <p:cNvSpPr/>
            <p:nvPr/>
          </p:nvSpPr>
          <p:spPr>
            <a:xfrm>
              <a:off x="5461000" y="4711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F3F3F3"/>
            </a:solidFill>
          </p:spPr>
          <p:txBody>
            <a:bodyPr wrap="square" lIns="0" tIns="0" rIns="0" bIns="0" rtlCol="0"/>
            <a:lstStyle/>
            <a:p>
              <a:endParaRPr sz="1154"/>
            </a:p>
          </p:txBody>
        </p:sp>
        <p:sp>
          <p:nvSpPr>
            <p:cNvPr id="34" name="object 34"/>
            <p:cNvSpPr/>
            <p:nvPr/>
          </p:nvSpPr>
          <p:spPr>
            <a:xfrm>
              <a:off x="5461000" y="4711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000000">
                <a:alpha val="25000"/>
              </a:srgbClr>
            </a:solidFill>
          </p:spPr>
          <p:txBody>
            <a:bodyPr wrap="square" lIns="0" tIns="0" rIns="0" bIns="0" rtlCol="0"/>
            <a:lstStyle/>
            <a:p>
              <a:endParaRPr sz="1154"/>
            </a:p>
          </p:txBody>
        </p:sp>
        <p:sp>
          <p:nvSpPr>
            <p:cNvPr id="35" name="object 35"/>
            <p:cNvSpPr/>
            <p:nvPr/>
          </p:nvSpPr>
          <p:spPr>
            <a:xfrm>
              <a:off x="5461000" y="4711699"/>
              <a:ext cx="1016000" cy="1016000"/>
            </a:xfrm>
            <a:custGeom>
              <a:avLst/>
              <a:gdLst/>
              <a:ahLst/>
              <a:cxnLst/>
              <a:rect l="l" t="t" r="r" b="b"/>
              <a:pathLst>
                <a:path w="1016000" h="1016000">
                  <a:moveTo>
                    <a:pt x="1016000" y="0"/>
                  </a:moveTo>
                  <a:lnTo>
                    <a:pt x="1003300" y="0"/>
                  </a:lnTo>
                  <a:lnTo>
                    <a:pt x="1003300" y="12700"/>
                  </a:lnTo>
                  <a:lnTo>
                    <a:pt x="1003300" y="1003300"/>
                  </a:lnTo>
                  <a:lnTo>
                    <a:pt x="12700" y="1003300"/>
                  </a:lnTo>
                  <a:lnTo>
                    <a:pt x="12700" y="12700"/>
                  </a:lnTo>
                  <a:lnTo>
                    <a:pt x="1003300" y="12700"/>
                  </a:lnTo>
                  <a:lnTo>
                    <a:pt x="1003300" y="0"/>
                  </a:lnTo>
                  <a:lnTo>
                    <a:pt x="12700" y="0"/>
                  </a:lnTo>
                  <a:lnTo>
                    <a:pt x="0" y="0"/>
                  </a:lnTo>
                  <a:lnTo>
                    <a:pt x="0" y="1016000"/>
                  </a:lnTo>
                  <a:lnTo>
                    <a:pt x="12700" y="1016000"/>
                  </a:lnTo>
                  <a:lnTo>
                    <a:pt x="1003300" y="1016000"/>
                  </a:lnTo>
                  <a:lnTo>
                    <a:pt x="1016000" y="1016000"/>
                  </a:lnTo>
                  <a:lnTo>
                    <a:pt x="1016000" y="0"/>
                  </a:lnTo>
                  <a:close/>
                </a:path>
              </a:pathLst>
            </a:custGeom>
            <a:solidFill>
              <a:srgbClr val="E4E4E4"/>
            </a:solidFill>
          </p:spPr>
          <p:txBody>
            <a:bodyPr wrap="square" lIns="0" tIns="0" rIns="0" bIns="0" rtlCol="0"/>
            <a:lstStyle/>
            <a:p>
              <a:endParaRPr sz="1154"/>
            </a:p>
          </p:txBody>
        </p:sp>
      </p:grpSp>
      <p:grpSp>
        <p:nvGrpSpPr>
          <p:cNvPr id="36" name="object 36"/>
          <p:cNvGrpSpPr/>
          <p:nvPr/>
        </p:nvGrpSpPr>
        <p:grpSpPr>
          <a:xfrm>
            <a:off x="7175199" y="4080592"/>
            <a:ext cx="651591" cy="651591"/>
            <a:chOff x="5461000" y="6362700"/>
            <a:chExt cx="1016000" cy="1016000"/>
          </a:xfrm>
        </p:grpSpPr>
        <p:sp>
          <p:nvSpPr>
            <p:cNvPr id="37" name="object 37"/>
            <p:cNvSpPr/>
            <p:nvPr/>
          </p:nvSpPr>
          <p:spPr>
            <a:xfrm>
              <a:off x="5461000" y="6362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F3F3F3"/>
            </a:solidFill>
          </p:spPr>
          <p:txBody>
            <a:bodyPr wrap="square" lIns="0" tIns="0" rIns="0" bIns="0" rtlCol="0"/>
            <a:lstStyle/>
            <a:p>
              <a:endParaRPr sz="1154"/>
            </a:p>
          </p:txBody>
        </p:sp>
        <p:sp>
          <p:nvSpPr>
            <p:cNvPr id="38" name="object 38"/>
            <p:cNvSpPr/>
            <p:nvPr/>
          </p:nvSpPr>
          <p:spPr>
            <a:xfrm>
              <a:off x="5461000" y="6362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000000">
                <a:alpha val="25000"/>
              </a:srgbClr>
            </a:solidFill>
          </p:spPr>
          <p:txBody>
            <a:bodyPr wrap="square" lIns="0" tIns="0" rIns="0" bIns="0" rtlCol="0"/>
            <a:lstStyle/>
            <a:p>
              <a:endParaRPr sz="1154"/>
            </a:p>
          </p:txBody>
        </p:sp>
        <p:sp>
          <p:nvSpPr>
            <p:cNvPr id="39" name="object 39"/>
            <p:cNvSpPr/>
            <p:nvPr/>
          </p:nvSpPr>
          <p:spPr>
            <a:xfrm>
              <a:off x="5461000" y="6362699"/>
              <a:ext cx="1016000" cy="1016000"/>
            </a:xfrm>
            <a:custGeom>
              <a:avLst/>
              <a:gdLst/>
              <a:ahLst/>
              <a:cxnLst/>
              <a:rect l="l" t="t" r="r" b="b"/>
              <a:pathLst>
                <a:path w="1016000" h="1016000">
                  <a:moveTo>
                    <a:pt x="1016000" y="0"/>
                  </a:moveTo>
                  <a:lnTo>
                    <a:pt x="1003300" y="0"/>
                  </a:lnTo>
                  <a:lnTo>
                    <a:pt x="1003300" y="12700"/>
                  </a:lnTo>
                  <a:lnTo>
                    <a:pt x="1003300" y="1003300"/>
                  </a:lnTo>
                  <a:lnTo>
                    <a:pt x="12700" y="1003300"/>
                  </a:lnTo>
                  <a:lnTo>
                    <a:pt x="12700" y="12700"/>
                  </a:lnTo>
                  <a:lnTo>
                    <a:pt x="1003300" y="12700"/>
                  </a:lnTo>
                  <a:lnTo>
                    <a:pt x="1003300" y="0"/>
                  </a:lnTo>
                  <a:lnTo>
                    <a:pt x="12700" y="0"/>
                  </a:lnTo>
                  <a:lnTo>
                    <a:pt x="0" y="0"/>
                  </a:lnTo>
                  <a:lnTo>
                    <a:pt x="0" y="1016000"/>
                  </a:lnTo>
                  <a:lnTo>
                    <a:pt x="12700" y="1016000"/>
                  </a:lnTo>
                  <a:lnTo>
                    <a:pt x="1003300" y="1016000"/>
                  </a:lnTo>
                  <a:lnTo>
                    <a:pt x="1016000" y="1016000"/>
                  </a:lnTo>
                  <a:lnTo>
                    <a:pt x="1016000" y="0"/>
                  </a:lnTo>
                  <a:close/>
                </a:path>
              </a:pathLst>
            </a:custGeom>
            <a:solidFill>
              <a:srgbClr val="E4E4E4"/>
            </a:solidFill>
          </p:spPr>
          <p:txBody>
            <a:bodyPr wrap="square" lIns="0" tIns="0" rIns="0" bIns="0" rtlCol="0"/>
            <a:lstStyle/>
            <a:p>
              <a:endParaRPr sz="1154"/>
            </a:p>
          </p:txBody>
        </p:sp>
      </p:grpSp>
      <p:grpSp>
        <p:nvGrpSpPr>
          <p:cNvPr id="40" name="object 40"/>
          <p:cNvGrpSpPr/>
          <p:nvPr/>
        </p:nvGrpSpPr>
        <p:grpSpPr>
          <a:xfrm>
            <a:off x="7175199" y="5139428"/>
            <a:ext cx="651591" cy="651591"/>
            <a:chOff x="5461000" y="8013700"/>
            <a:chExt cx="1016000" cy="1016000"/>
          </a:xfrm>
        </p:grpSpPr>
        <p:sp>
          <p:nvSpPr>
            <p:cNvPr id="41" name="object 41"/>
            <p:cNvSpPr/>
            <p:nvPr/>
          </p:nvSpPr>
          <p:spPr>
            <a:xfrm>
              <a:off x="5461000" y="8013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F3F3F3"/>
            </a:solidFill>
          </p:spPr>
          <p:txBody>
            <a:bodyPr wrap="square" lIns="0" tIns="0" rIns="0" bIns="0" rtlCol="0"/>
            <a:lstStyle/>
            <a:p>
              <a:endParaRPr sz="1154"/>
            </a:p>
          </p:txBody>
        </p:sp>
        <p:sp>
          <p:nvSpPr>
            <p:cNvPr id="42" name="object 42"/>
            <p:cNvSpPr/>
            <p:nvPr/>
          </p:nvSpPr>
          <p:spPr>
            <a:xfrm>
              <a:off x="5461000" y="8013700"/>
              <a:ext cx="1016000" cy="1016000"/>
            </a:xfrm>
            <a:custGeom>
              <a:avLst/>
              <a:gdLst/>
              <a:ahLst/>
              <a:cxnLst/>
              <a:rect l="l" t="t" r="r" b="b"/>
              <a:pathLst>
                <a:path w="1016000" h="1016000">
                  <a:moveTo>
                    <a:pt x="1016000" y="0"/>
                  </a:moveTo>
                  <a:lnTo>
                    <a:pt x="0" y="0"/>
                  </a:lnTo>
                  <a:lnTo>
                    <a:pt x="0" y="1016000"/>
                  </a:lnTo>
                  <a:lnTo>
                    <a:pt x="1016000" y="1016000"/>
                  </a:lnTo>
                  <a:lnTo>
                    <a:pt x="1016000" y="0"/>
                  </a:lnTo>
                  <a:close/>
                </a:path>
              </a:pathLst>
            </a:custGeom>
            <a:solidFill>
              <a:srgbClr val="000000">
                <a:alpha val="25000"/>
              </a:srgbClr>
            </a:solidFill>
          </p:spPr>
          <p:txBody>
            <a:bodyPr wrap="square" lIns="0" tIns="0" rIns="0" bIns="0" rtlCol="0"/>
            <a:lstStyle/>
            <a:p>
              <a:endParaRPr sz="1154"/>
            </a:p>
          </p:txBody>
        </p:sp>
        <p:sp>
          <p:nvSpPr>
            <p:cNvPr id="43" name="object 43"/>
            <p:cNvSpPr/>
            <p:nvPr/>
          </p:nvSpPr>
          <p:spPr>
            <a:xfrm>
              <a:off x="5461000" y="8013699"/>
              <a:ext cx="1016000" cy="1016000"/>
            </a:xfrm>
            <a:custGeom>
              <a:avLst/>
              <a:gdLst/>
              <a:ahLst/>
              <a:cxnLst/>
              <a:rect l="l" t="t" r="r" b="b"/>
              <a:pathLst>
                <a:path w="1016000" h="1016000">
                  <a:moveTo>
                    <a:pt x="1016000" y="0"/>
                  </a:moveTo>
                  <a:lnTo>
                    <a:pt x="1003300" y="0"/>
                  </a:lnTo>
                  <a:lnTo>
                    <a:pt x="1003300" y="12700"/>
                  </a:lnTo>
                  <a:lnTo>
                    <a:pt x="1003300" y="1003300"/>
                  </a:lnTo>
                  <a:lnTo>
                    <a:pt x="12700" y="1003300"/>
                  </a:lnTo>
                  <a:lnTo>
                    <a:pt x="12700" y="12700"/>
                  </a:lnTo>
                  <a:lnTo>
                    <a:pt x="1003300" y="12700"/>
                  </a:lnTo>
                  <a:lnTo>
                    <a:pt x="1003300" y="0"/>
                  </a:lnTo>
                  <a:lnTo>
                    <a:pt x="12700" y="0"/>
                  </a:lnTo>
                  <a:lnTo>
                    <a:pt x="0" y="0"/>
                  </a:lnTo>
                  <a:lnTo>
                    <a:pt x="0" y="1016000"/>
                  </a:lnTo>
                  <a:lnTo>
                    <a:pt x="12700" y="1016000"/>
                  </a:lnTo>
                  <a:lnTo>
                    <a:pt x="1003300" y="1016000"/>
                  </a:lnTo>
                  <a:lnTo>
                    <a:pt x="1016000" y="1016000"/>
                  </a:lnTo>
                  <a:lnTo>
                    <a:pt x="1016000" y="0"/>
                  </a:lnTo>
                  <a:close/>
                </a:path>
              </a:pathLst>
            </a:custGeom>
            <a:solidFill>
              <a:srgbClr val="E4E4E4"/>
            </a:solidFill>
          </p:spPr>
          <p:txBody>
            <a:bodyPr wrap="square" lIns="0" tIns="0" rIns="0" bIns="0" rtlCol="0"/>
            <a:lstStyle/>
            <a:p>
              <a:endParaRPr sz="1154"/>
            </a:p>
          </p:txBody>
        </p:sp>
      </p:grpSp>
      <p:pic>
        <p:nvPicPr>
          <p:cNvPr id="44" name="object 44"/>
          <p:cNvPicPr/>
          <p:nvPr/>
        </p:nvPicPr>
        <p:blipFill>
          <a:blip r:embed="rId9" cstate="print"/>
          <a:stretch>
            <a:fillRect/>
          </a:stretch>
        </p:blipFill>
        <p:spPr>
          <a:xfrm>
            <a:off x="7233464" y="1438389"/>
            <a:ext cx="548390" cy="61005"/>
          </a:xfrm>
          <a:prstGeom prst="rect">
            <a:avLst/>
          </a:prstGeom>
        </p:spPr>
      </p:pic>
      <p:pic>
        <p:nvPicPr>
          <p:cNvPr id="45" name="object 45"/>
          <p:cNvPicPr/>
          <p:nvPr/>
        </p:nvPicPr>
        <p:blipFill>
          <a:blip r:embed="rId10" cstate="print"/>
          <a:stretch>
            <a:fillRect/>
          </a:stretch>
        </p:blipFill>
        <p:spPr>
          <a:xfrm>
            <a:off x="5931221" y="1438388"/>
            <a:ext cx="538368" cy="81449"/>
          </a:xfrm>
          <a:prstGeom prst="rect">
            <a:avLst/>
          </a:prstGeom>
        </p:spPr>
      </p:pic>
      <p:sp>
        <p:nvSpPr>
          <p:cNvPr id="46" name="object 46"/>
          <p:cNvSpPr/>
          <p:nvPr/>
        </p:nvSpPr>
        <p:spPr>
          <a:xfrm>
            <a:off x="6167424" y="1571964"/>
            <a:ext cx="61087" cy="313985"/>
          </a:xfrm>
          <a:custGeom>
            <a:avLst/>
            <a:gdLst/>
            <a:ahLst/>
            <a:cxnLst/>
            <a:rect l="l" t="t" r="r" b="b"/>
            <a:pathLst>
              <a:path w="95250" h="489585">
                <a:moveTo>
                  <a:pt x="94762" y="444199"/>
                </a:moveTo>
                <a:lnTo>
                  <a:pt x="94762" y="440178"/>
                </a:lnTo>
                <a:lnTo>
                  <a:pt x="89802" y="435218"/>
                </a:lnTo>
                <a:lnTo>
                  <a:pt x="85781" y="435218"/>
                </a:lnTo>
                <a:lnTo>
                  <a:pt x="47381" y="473619"/>
                </a:lnTo>
                <a:lnTo>
                  <a:pt x="8980" y="435218"/>
                </a:lnTo>
                <a:lnTo>
                  <a:pt x="4959" y="435218"/>
                </a:lnTo>
                <a:lnTo>
                  <a:pt x="0" y="440178"/>
                </a:lnTo>
                <a:lnTo>
                  <a:pt x="0" y="444199"/>
                </a:lnTo>
                <a:lnTo>
                  <a:pt x="41031" y="485230"/>
                </a:lnTo>
                <a:lnTo>
                  <a:pt x="41031" y="482600"/>
                </a:lnTo>
                <a:lnTo>
                  <a:pt x="53731" y="482600"/>
                </a:lnTo>
                <a:lnTo>
                  <a:pt x="53731" y="485230"/>
                </a:lnTo>
                <a:lnTo>
                  <a:pt x="94762" y="444199"/>
                </a:lnTo>
                <a:close/>
              </a:path>
              <a:path w="95250" h="489585">
                <a:moveTo>
                  <a:pt x="53731" y="467269"/>
                </a:moveTo>
                <a:lnTo>
                  <a:pt x="53731" y="0"/>
                </a:lnTo>
                <a:lnTo>
                  <a:pt x="41031" y="0"/>
                </a:lnTo>
                <a:lnTo>
                  <a:pt x="41031" y="467269"/>
                </a:lnTo>
                <a:lnTo>
                  <a:pt x="47381" y="473619"/>
                </a:lnTo>
                <a:lnTo>
                  <a:pt x="53731" y="467269"/>
                </a:lnTo>
                <a:close/>
              </a:path>
              <a:path w="95250" h="489585">
                <a:moveTo>
                  <a:pt x="53731" y="485230"/>
                </a:moveTo>
                <a:lnTo>
                  <a:pt x="53731" y="482600"/>
                </a:lnTo>
                <a:lnTo>
                  <a:pt x="41031" y="482600"/>
                </a:lnTo>
                <a:lnTo>
                  <a:pt x="41031" y="485230"/>
                </a:lnTo>
                <a:lnTo>
                  <a:pt x="45370" y="489570"/>
                </a:lnTo>
                <a:lnTo>
                  <a:pt x="49391" y="489570"/>
                </a:lnTo>
                <a:lnTo>
                  <a:pt x="53731" y="485230"/>
                </a:lnTo>
                <a:close/>
              </a:path>
            </a:pathLst>
          </a:custGeom>
          <a:solidFill>
            <a:srgbClr val="D3D3D3"/>
          </a:solidFill>
        </p:spPr>
        <p:txBody>
          <a:bodyPr wrap="square" lIns="0" tIns="0" rIns="0" bIns="0" rtlCol="0"/>
          <a:lstStyle/>
          <a:p>
            <a:endParaRPr sz="1154"/>
          </a:p>
        </p:txBody>
      </p:sp>
      <p:sp>
        <p:nvSpPr>
          <p:cNvPr id="47" name="object 47"/>
          <p:cNvSpPr/>
          <p:nvPr/>
        </p:nvSpPr>
        <p:spPr>
          <a:xfrm>
            <a:off x="7470607" y="1571964"/>
            <a:ext cx="61087" cy="313985"/>
          </a:xfrm>
          <a:custGeom>
            <a:avLst/>
            <a:gdLst/>
            <a:ahLst/>
            <a:cxnLst/>
            <a:rect l="l" t="t" r="r" b="b"/>
            <a:pathLst>
              <a:path w="95250" h="489585">
                <a:moveTo>
                  <a:pt x="94762" y="444199"/>
                </a:moveTo>
                <a:lnTo>
                  <a:pt x="94762" y="440178"/>
                </a:lnTo>
                <a:lnTo>
                  <a:pt x="89802" y="435218"/>
                </a:lnTo>
                <a:lnTo>
                  <a:pt x="85781" y="435218"/>
                </a:lnTo>
                <a:lnTo>
                  <a:pt x="47381" y="473619"/>
                </a:lnTo>
                <a:lnTo>
                  <a:pt x="8980" y="435218"/>
                </a:lnTo>
                <a:lnTo>
                  <a:pt x="4959" y="435218"/>
                </a:lnTo>
                <a:lnTo>
                  <a:pt x="0" y="440178"/>
                </a:lnTo>
                <a:lnTo>
                  <a:pt x="0" y="444199"/>
                </a:lnTo>
                <a:lnTo>
                  <a:pt x="41031" y="485230"/>
                </a:lnTo>
                <a:lnTo>
                  <a:pt x="41031" y="482600"/>
                </a:lnTo>
                <a:lnTo>
                  <a:pt x="53731" y="482600"/>
                </a:lnTo>
                <a:lnTo>
                  <a:pt x="53731" y="485230"/>
                </a:lnTo>
                <a:lnTo>
                  <a:pt x="94762" y="444199"/>
                </a:lnTo>
                <a:close/>
              </a:path>
              <a:path w="95250" h="489585">
                <a:moveTo>
                  <a:pt x="53731" y="467269"/>
                </a:moveTo>
                <a:lnTo>
                  <a:pt x="53731" y="0"/>
                </a:lnTo>
                <a:lnTo>
                  <a:pt x="41031" y="0"/>
                </a:lnTo>
                <a:lnTo>
                  <a:pt x="41031" y="467269"/>
                </a:lnTo>
                <a:lnTo>
                  <a:pt x="47381" y="473619"/>
                </a:lnTo>
                <a:lnTo>
                  <a:pt x="53731" y="467269"/>
                </a:lnTo>
                <a:close/>
              </a:path>
              <a:path w="95250" h="489585">
                <a:moveTo>
                  <a:pt x="53731" y="485230"/>
                </a:moveTo>
                <a:lnTo>
                  <a:pt x="53731" y="482600"/>
                </a:lnTo>
                <a:lnTo>
                  <a:pt x="41031" y="482600"/>
                </a:lnTo>
                <a:lnTo>
                  <a:pt x="41031" y="485230"/>
                </a:lnTo>
                <a:lnTo>
                  <a:pt x="45370" y="489570"/>
                </a:lnTo>
                <a:lnTo>
                  <a:pt x="49391" y="489570"/>
                </a:lnTo>
                <a:lnTo>
                  <a:pt x="53731" y="485230"/>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6E1F0D74-678A-3F6C-8405-43EB01A157D2}"/>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65A790D3-0C1B-F999-A376-4DB24645FDA1}"/>
              </a:ext>
            </a:extLst>
          </p:cNvPr>
          <p:cNvSpPr>
            <a:spLocks noGrp="1"/>
          </p:cNvSpPr>
          <p:nvPr>
            <p:ph idx="1"/>
          </p:nvPr>
        </p:nvSpPr>
        <p:spPr/>
        <p:txBody>
          <a:bodyPr/>
          <a:lstStyle/>
          <a:p>
            <a:endParaRPr lang="pt-B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483" y="6728854"/>
            <a:ext cx="110928" cy="72327"/>
          </a:xfrm>
          <a:prstGeom prst="rect">
            <a:avLst/>
          </a:prstGeom>
        </p:spPr>
      </p:pic>
      <p:pic>
        <p:nvPicPr>
          <p:cNvPr id="5" name="object 5"/>
          <p:cNvPicPr/>
          <p:nvPr/>
        </p:nvPicPr>
        <p:blipFill>
          <a:blip r:embed="rId3" cstate="print"/>
          <a:stretch>
            <a:fillRect/>
          </a:stretch>
        </p:blipFill>
        <p:spPr>
          <a:xfrm>
            <a:off x="4298177" y="477779"/>
            <a:ext cx="961833" cy="97250"/>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9" name="object 9"/>
          <p:cNvPicPr/>
          <p:nvPr/>
        </p:nvPicPr>
        <p:blipFill>
          <a:blip r:embed="rId4" cstate="print"/>
          <a:stretch>
            <a:fillRect/>
          </a:stretch>
        </p:blipFill>
        <p:spPr>
          <a:xfrm>
            <a:off x="4256085" y="750275"/>
            <a:ext cx="806136" cy="110151"/>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4625847" y="2606366"/>
            <a:ext cx="1710428" cy="374665"/>
            <a:chOff x="1485900" y="4064000"/>
            <a:chExt cx="2667000" cy="584200"/>
          </a:xfrm>
        </p:grpSpPr>
        <p:pic>
          <p:nvPicPr>
            <p:cNvPr id="12" name="object 12"/>
            <p:cNvPicPr/>
            <p:nvPr/>
          </p:nvPicPr>
          <p:blipFill>
            <a:blip r:embed="rId5" cstate="print"/>
            <a:stretch>
              <a:fillRect/>
            </a:stretch>
          </p:blipFill>
          <p:spPr>
            <a:xfrm>
              <a:off x="1485900" y="4064000"/>
              <a:ext cx="2667000" cy="584200"/>
            </a:xfrm>
            <a:prstGeom prst="rect">
              <a:avLst/>
            </a:prstGeom>
          </p:spPr>
        </p:pic>
        <p:pic>
          <p:nvPicPr>
            <p:cNvPr id="13" name="object 13"/>
            <p:cNvPicPr/>
            <p:nvPr/>
          </p:nvPicPr>
          <p:blipFill>
            <a:blip r:embed="rId6" cstate="print"/>
            <a:stretch>
              <a:fillRect/>
            </a:stretch>
          </p:blipFill>
          <p:spPr>
            <a:xfrm>
              <a:off x="1536700" y="4089400"/>
              <a:ext cx="2565400" cy="482600"/>
            </a:xfrm>
            <a:prstGeom prst="rect">
              <a:avLst/>
            </a:prstGeom>
          </p:spPr>
        </p:pic>
        <p:pic>
          <p:nvPicPr>
            <p:cNvPr id="14" name="object 14"/>
            <p:cNvPicPr/>
            <p:nvPr/>
          </p:nvPicPr>
          <p:blipFill>
            <a:blip r:embed="rId7" cstate="print"/>
            <a:stretch>
              <a:fillRect/>
            </a:stretch>
          </p:blipFill>
          <p:spPr>
            <a:xfrm>
              <a:off x="1790700" y="4250134"/>
              <a:ext cx="2049288" cy="145553"/>
            </a:xfrm>
            <a:prstGeom prst="rect">
              <a:avLst/>
            </a:prstGeom>
          </p:spPr>
        </p:pic>
      </p:grpSp>
      <p:grpSp>
        <p:nvGrpSpPr>
          <p:cNvPr id="15" name="object 15"/>
          <p:cNvGrpSpPr/>
          <p:nvPr/>
        </p:nvGrpSpPr>
        <p:grpSpPr>
          <a:xfrm>
            <a:off x="4625847" y="3852534"/>
            <a:ext cx="1710428" cy="374665"/>
            <a:chOff x="1485900" y="6007100"/>
            <a:chExt cx="2667000" cy="584200"/>
          </a:xfrm>
        </p:grpSpPr>
        <p:pic>
          <p:nvPicPr>
            <p:cNvPr id="16" name="object 16"/>
            <p:cNvPicPr/>
            <p:nvPr/>
          </p:nvPicPr>
          <p:blipFill>
            <a:blip r:embed="rId5" cstate="print"/>
            <a:stretch>
              <a:fillRect/>
            </a:stretch>
          </p:blipFill>
          <p:spPr>
            <a:xfrm>
              <a:off x="1485900" y="6007100"/>
              <a:ext cx="2667000" cy="584200"/>
            </a:xfrm>
            <a:prstGeom prst="rect">
              <a:avLst/>
            </a:prstGeom>
          </p:spPr>
        </p:pic>
        <p:pic>
          <p:nvPicPr>
            <p:cNvPr id="17" name="object 17"/>
            <p:cNvPicPr/>
            <p:nvPr/>
          </p:nvPicPr>
          <p:blipFill>
            <a:blip r:embed="rId6" cstate="print"/>
            <a:stretch>
              <a:fillRect/>
            </a:stretch>
          </p:blipFill>
          <p:spPr>
            <a:xfrm>
              <a:off x="1536700" y="6032500"/>
              <a:ext cx="2565400" cy="482600"/>
            </a:xfrm>
            <a:prstGeom prst="rect">
              <a:avLst/>
            </a:prstGeom>
          </p:spPr>
        </p:pic>
        <p:pic>
          <p:nvPicPr>
            <p:cNvPr id="18" name="object 18"/>
            <p:cNvPicPr/>
            <p:nvPr/>
          </p:nvPicPr>
          <p:blipFill>
            <a:blip r:embed="rId7" cstate="print"/>
            <a:stretch>
              <a:fillRect/>
            </a:stretch>
          </p:blipFill>
          <p:spPr>
            <a:xfrm>
              <a:off x="1790700" y="6193234"/>
              <a:ext cx="2049288" cy="145553"/>
            </a:xfrm>
            <a:prstGeom prst="rect">
              <a:avLst/>
            </a:prstGeom>
          </p:spPr>
        </p:pic>
      </p:grpSp>
      <p:grpSp>
        <p:nvGrpSpPr>
          <p:cNvPr id="19" name="object 19"/>
          <p:cNvGrpSpPr/>
          <p:nvPr/>
        </p:nvGrpSpPr>
        <p:grpSpPr>
          <a:xfrm>
            <a:off x="6947141" y="3836245"/>
            <a:ext cx="1058836" cy="439824"/>
            <a:chOff x="5105400" y="5981700"/>
            <a:chExt cx="1651000" cy="685800"/>
          </a:xfrm>
        </p:grpSpPr>
        <p:pic>
          <p:nvPicPr>
            <p:cNvPr id="20" name="object 20"/>
            <p:cNvPicPr/>
            <p:nvPr/>
          </p:nvPicPr>
          <p:blipFill>
            <a:blip r:embed="rId8" cstate="print"/>
            <a:stretch>
              <a:fillRect/>
            </a:stretch>
          </p:blipFill>
          <p:spPr>
            <a:xfrm>
              <a:off x="5105400" y="5981700"/>
              <a:ext cx="1651000" cy="685800"/>
            </a:xfrm>
            <a:prstGeom prst="rect">
              <a:avLst/>
            </a:prstGeom>
          </p:spPr>
        </p:pic>
        <p:pic>
          <p:nvPicPr>
            <p:cNvPr id="21" name="object 21"/>
            <p:cNvPicPr/>
            <p:nvPr/>
          </p:nvPicPr>
          <p:blipFill>
            <a:blip r:embed="rId9" cstate="print"/>
            <a:stretch>
              <a:fillRect/>
            </a:stretch>
          </p:blipFill>
          <p:spPr>
            <a:xfrm>
              <a:off x="5207000" y="6032500"/>
              <a:ext cx="1447800" cy="482600"/>
            </a:xfrm>
            <a:prstGeom prst="rect">
              <a:avLst/>
            </a:prstGeom>
          </p:spPr>
        </p:pic>
        <p:sp>
          <p:nvSpPr>
            <p:cNvPr id="22" name="object 22"/>
            <p:cNvSpPr/>
            <p:nvPr/>
          </p:nvSpPr>
          <p:spPr>
            <a:xfrm>
              <a:off x="5461000" y="6193234"/>
              <a:ext cx="927735" cy="146050"/>
            </a:xfrm>
            <a:custGeom>
              <a:avLst/>
              <a:gdLst/>
              <a:ahLst/>
              <a:cxnLst/>
              <a:rect l="l" t="t" r="r" b="b"/>
              <a:pathLst>
                <a:path w="927735" h="146050">
                  <a:moveTo>
                    <a:pt x="53950" y="34825"/>
                  </a:moveTo>
                  <a:lnTo>
                    <a:pt x="42564" y="34825"/>
                  </a:lnTo>
                  <a:lnTo>
                    <a:pt x="0" y="144065"/>
                  </a:lnTo>
                  <a:lnTo>
                    <a:pt x="12799" y="144065"/>
                  </a:lnTo>
                  <a:lnTo>
                    <a:pt x="26119" y="109537"/>
                  </a:lnTo>
                  <a:lnTo>
                    <a:pt x="82857" y="109537"/>
                  </a:lnTo>
                  <a:lnTo>
                    <a:pt x="78510" y="98300"/>
                  </a:lnTo>
                  <a:lnTo>
                    <a:pt x="30360" y="98300"/>
                  </a:lnTo>
                  <a:lnTo>
                    <a:pt x="43308" y="63996"/>
                  </a:lnTo>
                  <a:lnTo>
                    <a:pt x="45268" y="57943"/>
                  </a:lnTo>
                  <a:lnTo>
                    <a:pt x="45814" y="56083"/>
                  </a:lnTo>
                  <a:lnTo>
                    <a:pt x="46359" y="54099"/>
                  </a:lnTo>
                  <a:lnTo>
                    <a:pt x="46955" y="52065"/>
                  </a:lnTo>
                  <a:lnTo>
                    <a:pt x="47500" y="50031"/>
                  </a:lnTo>
                  <a:lnTo>
                    <a:pt x="47997" y="47997"/>
                  </a:lnTo>
                  <a:lnTo>
                    <a:pt x="59046" y="47997"/>
                  </a:lnTo>
                  <a:lnTo>
                    <a:pt x="53950" y="34825"/>
                  </a:lnTo>
                  <a:close/>
                </a:path>
                <a:path w="927735" h="146050">
                  <a:moveTo>
                    <a:pt x="82857" y="109537"/>
                  </a:moveTo>
                  <a:lnTo>
                    <a:pt x="69725" y="109537"/>
                  </a:lnTo>
                  <a:lnTo>
                    <a:pt x="83120" y="144065"/>
                  </a:lnTo>
                  <a:lnTo>
                    <a:pt x="96217" y="144065"/>
                  </a:lnTo>
                  <a:lnTo>
                    <a:pt x="82857" y="109537"/>
                  </a:lnTo>
                  <a:close/>
                </a:path>
                <a:path w="927735" h="146050">
                  <a:moveTo>
                    <a:pt x="59046" y="47997"/>
                  </a:moveTo>
                  <a:lnTo>
                    <a:pt x="47997" y="47997"/>
                  </a:lnTo>
                  <a:lnTo>
                    <a:pt x="48443" y="49336"/>
                  </a:lnTo>
                  <a:lnTo>
                    <a:pt x="51717" y="59605"/>
                  </a:lnTo>
                  <a:lnTo>
                    <a:pt x="53206" y="63996"/>
                  </a:lnTo>
                  <a:lnTo>
                    <a:pt x="65930" y="98300"/>
                  </a:lnTo>
                  <a:lnTo>
                    <a:pt x="78510" y="98300"/>
                  </a:lnTo>
                  <a:lnTo>
                    <a:pt x="59046" y="47997"/>
                  </a:lnTo>
                  <a:close/>
                </a:path>
                <a:path w="927735" h="146050">
                  <a:moveTo>
                    <a:pt x="122932" y="35272"/>
                  </a:moveTo>
                  <a:lnTo>
                    <a:pt x="110207" y="35272"/>
                  </a:lnTo>
                  <a:lnTo>
                    <a:pt x="110207" y="105370"/>
                  </a:lnTo>
                  <a:lnTo>
                    <a:pt x="133666" y="142819"/>
                  </a:lnTo>
                  <a:lnTo>
                    <a:pt x="151432" y="145553"/>
                  </a:lnTo>
                  <a:lnTo>
                    <a:pt x="160858" y="145553"/>
                  </a:lnTo>
                  <a:lnTo>
                    <a:pt x="168696" y="143842"/>
                  </a:lnTo>
                  <a:lnTo>
                    <a:pt x="181198" y="136946"/>
                  </a:lnTo>
                  <a:lnTo>
                    <a:pt x="183493" y="134615"/>
                  </a:lnTo>
                  <a:lnTo>
                    <a:pt x="142453" y="134615"/>
                  </a:lnTo>
                  <a:lnTo>
                    <a:pt x="135135" y="132109"/>
                  </a:lnTo>
                  <a:lnTo>
                    <a:pt x="130224" y="127099"/>
                  </a:lnTo>
                  <a:lnTo>
                    <a:pt x="125362" y="122088"/>
                  </a:lnTo>
                  <a:lnTo>
                    <a:pt x="122932" y="114969"/>
                  </a:lnTo>
                  <a:lnTo>
                    <a:pt x="122932" y="35272"/>
                  </a:lnTo>
                  <a:close/>
                </a:path>
                <a:path w="927735" h="146050">
                  <a:moveTo>
                    <a:pt x="193625" y="35272"/>
                  </a:moveTo>
                  <a:lnTo>
                    <a:pt x="181049" y="35272"/>
                  </a:lnTo>
                  <a:lnTo>
                    <a:pt x="181049" y="111521"/>
                  </a:lnTo>
                  <a:lnTo>
                    <a:pt x="180007" y="116557"/>
                  </a:lnTo>
                  <a:lnTo>
                    <a:pt x="175890" y="125238"/>
                  </a:lnTo>
                  <a:lnTo>
                    <a:pt x="172739" y="128612"/>
                  </a:lnTo>
                  <a:lnTo>
                    <a:pt x="164256" y="133424"/>
                  </a:lnTo>
                  <a:lnTo>
                    <a:pt x="158824" y="134615"/>
                  </a:lnTo>
                  <a:lnTo>
                    <a:pt x="183493" y="134615"/>
                  </a:lnTo>
                  <a:lnTo>
                    <a:pt x="185861" y="132208"/>
                  </a:lnTo>
                  <a:lnTo>
                    <a:pt x="188937" y="126206"/>
                  </a:lnTo>
                  <a:lnTo>
                    <a:pt x="192062" y="120203"/>
                  </a:lnTo>
                  <a:lnTo>
                    <a:pt x="193625" y="113357"/>
                  </a:lnTo>
                  <a:lnTo>
                    <a:pt x="193625" y="35272"/>
                  </a:lnTo>
                  <a:close/>
                </a:path>
                <a:path w="927735" h="146050">
                  <a:moveTo>
                    <a:pt x="235148" y="35272"/>
                  </a:moveTo>
                  <a:lnTo>
                    <a:pt x="222498" y="35272"/>
                  </a:lnTo>
                  <a:lnTo>
                    <a:pt x="222498" y="144065"/>
                  </a:lnTo>
                  <a:lnTo>
                    <a:pt x="283443" y="144065"/>
                  </a:lnTo>
                  <a:lnTo>
                    <a:pt x="283443" y="132754"/>
                  </a:lnTo>
                  <a:lnTo>
                    <a:pt x="235148" y="132754"/>
                  </a:lnTo>
                  <a:lnTo>
                    <a:pt x="235148" y="35272"/>
                  </a:lnTo>
                  <a:close/>
                </a:path>
                <a:path w="927735" h="146050">
                  <a:moveTo>
                    <a:pt x="341188" y="34825"/>
                  </a:moveTo>
                  <a:lnTo>
                    <a:pt x="329803" y="34825"/>
                  </a:lnTo>
                  <a:lnTo>
                    <a:pt x="287238" y="144065"/>
                  </a:lnTo>
                  <a:lnTo>
                    <a:pt x="300037" y="144065"/>
                  </a:lnTo>
                  <a:lnTo>
                    <a:pt x="313357" y="109537"/>
                  </a:lnTo>
                  <a:lnTo>
                    <a:pt x="370096" y="109537"/>
                  </a:lnTo>
                  <a:lnTo>
                    <a:pt x="365748" y="98300"/>
                  </a:lnTo>
                  <a:lnTo>
                    <a:pt x="317599" y="98300"/>
                  </a:lnTo>
                  <a:lnTo>
                    <a:pt x="330547" y="63996"/>
                  </a:lnTo>
                  <a:lnTo>
                    <a:pt x="332506" y="57943"/>
                  </a:lnTo>
                  <a:lnTo>
                    <a:pt x="333052" y="56083"/>
                  </a:lnTo>
                  <a:lnTo>
                    <a:pt x="333598" y="54099"/>
                  </a:lnTo>
                  <a:lnTo>
                    <a:pt x="334193" y="52065"/>
                  </a:lnTo>
                  <a:lnTo>
                    <a:pt x="334739" y="50031"/>
                  </a:lnTo>
                  <a:lnTo>
                    <a:pt x="335235" y="47997"/>
                  </a:lnTo>
                  <a:lnTo>
                    <a:pt x="346284" y="47997"/>
                  </a:lnTo>
                  <a:lnTo>
                    <a:pt x="341188" y="34825"/>
                  </a:lnTo>
                  <a:close/>
                </a:path>
                <a:path w="927735" h="146050">
                  <a:moveTo>
                    <a:pt x="370096" y="109537"/>
                  </a:moveTo>
                  <a:lnTo>
                    <a:pt x="356964" y="109537"/>
                  </a:lnTo>
                  <a:lnTo>
                    <a:pt x="370358" y="144065"/>
                  </a:lnTo>
                  <a:lnTo>
                    <a:pt x="383455" y="144065"/>
                  </a:lnTo>
                  <a:lnTo>
                    <a:pt x="370096" y="109537"/>
                  </a:lnTo>
                  <a:close/>
                </a:path>
                <a:path w="927735" h="146050">
                  <a:moveTo>
                    <a:pt x="346284" y="47997"/>
                  </a:moveTo>
                  <a:lnTo>
                    <a:pt x="335235" y="47997"/>
                  </a:lnTo>
                  <a:lnTo>
                    <a:pt x="335681" y="49336"/>
                  </a:lnTo>
                  <a:lnTo>
                    <a:pt x="338956" y="59605"/>
                  </a:lnTo>
                  <a:lnTo>
                    <a:pt x="340444" y="63996"/>
                  </a:lnTo>
                  <a:lnTo>
                    <a:pt x="353169" y="98300"/>
                  </a:lnTo>
                  <a:lnTo>
                    <a:pt x="365748" y="98300"/>
                  </a:lnTo>
                  <a:lnTo>
                    <a:pt x="346284" y="47997"/>
                  </a:lnTo>
                  <a:close/>
                </a:path>
                <a:path w="927735" h="146050">
                  <a:moveTo>
                    <a:pt x="494878" y="33709"/>
                  </a:moveTo>
                  <a:lnTo>
                    <a:pt x="488825" y="33709"/>
                  </a:lnTo>
                  <a:lnTo>
                    <a:pt x="480286" y="34146"/>
                  </a:lnTo>
                  <a:lnTo>
                    <a:pt x="442907" y="54266"/>
                  </a:lnTo>
                  <a:lnTo>
                    <a:pt x="432568" y="89668"/>
                  </a:lnTo>
                  <a:lnTo>
                    <a:pt x="432945" y="98007"/>
                  </a:lnTo>
                  <a:lnTo>
                    <a:pt x="450777" y="135038"/>
                  </a:lnTo>
                  <a:lnTo>
                    <a:pt x="484882" y="145553"/>
                  </a:lnTo>
                  <a:lnTo>
                    <a:pt x="492323" y="145553"/>
                  </a:lnTo>
                  <a:lnTo>
                    <a:pt x="499045" y="145082"/>
                  </a:lnTo>
                  <a:lnTo>
                    <a:pt x="511100" y="143197"/>
                  </a:lnTo>
                  <a:lnTo>
                    <a:pt x="517020" y="141744"/>
                  </a:lnTo>
                  <a:lnTo>
                    <a:pt x="522684" y="139824"/>
                  </a:lnTo>
                  <a:lnTo>
                    <a:pt x="522684" y="134615"/>
                  </a:lnTo>
                  <a:lnTo>
                    <a:pt x="478011" y="134615"/>
                  </a:lnTo>
                  <a:lnTo>
                    <a:pt x="470024" y="132754"/>
                  </a:lnTo>
                  <a:lnTo>
                    <a:pt x="457621" y="125313"/>
                  </a:lnTo>
                  <a:lnTo>
                    <a:pt x="453057" y="120104"/>
                  </a:lnTo>
                  <a:lnTo>
                    <a:pt x="447203" y="106660"/>
                  </a:lnTo>
                  <a:lnTo>
                    <a:pt x="445740" y="98747"/>
                  </a:lnTo>
                  <a:lnTo>
                    <a:pt x="445740" y="80491"/>
                  </a:lnTo>
                  <a:lnTo>
                    <a:pt x="471586" y="46632"/>
                  </a:lnTo>
                  <a:lnTo>
                    <a:pt x="479201" y="44797"/>
                  </a:lnTo>
                  <a:lnTo>
                    <a:pt x="519137" y="44797"/>
                  </a:lnTo>
                  <a:lnTo>
                    <a:pt x="521196" y="40109"/>
                  </a:lnTo>
                  <a:lnTo>
                    <a:pt x="516532" y="38075"/>
                  </a:lnTo>
                  <a:lnTo>
                    <a:pt x="511472" y="36512"/>
                  </a:lnTo>
                  <a:lnTo>
                    <a:pt x="506015" y="35421"/>
                  </a:lnTo>
                  <a:lnTo>
                    <a:pt x="500608" y="34280"/>
                  </a:lnTo>
                  <a:lnTo>
                    <a:pt x="494878" y="33709"/>
                  </a:lnTo>
                  <a:close/>
                </a:path>
                <a:path w="927735" h="146050">
                  <a:moveTo>
                    <a:pt x="522684" y="87064"/>
                  </a:moveTo>
                  <a:lnTo>
                    <a:pt x="484658" y="87064"/>
                  </a:lnTo>
                  <a:lnTo>
                    <a:pt x="484658" y="98375"/>
                  </a:lnTo>
                  <a:lnTo>
                    <a:pt x="510033" y="98375"/>
                  </a:lnTo>
                  <a:lnTo>
                    <a:pt x="510033" y="131712"/>
                  </a:lnTo>
                  <a:lnTo>
                    <a:pt x="492695" y="134615"/>
                  </a:lnTo>
                  <a:lnTo>
                    <a:pt x="522684" y="134615"/>
                  </a:lnTo>
                  <a:lnTo>
                    <a:pt x="522684" y="87064"/>
                  </a:lnTo>
                  <a:close/>
                </a:path>
                <a:path w="927735" h="146050">
                  <a:moveTo>
                    <a:pt x="519137" y="44797"/>
                  </a:moveTo>
                  <a:lnTo>
                    <a:pt x="493241" y="44797"/>
                  </a:lnTo>
                  <a:lnTo>
                    <a:pt x="498226" y="45417"/>
                  </a:lnTo>
                  <a:lnTo>
                    <a:pt x="507900" y="47897"/>
                  </a:lnTo>
                  <a:lnTo>
                    <a:pt x="512340" y="49386"/>
                  </a:lnTo>
                  <a:lnTo>
                    <a:pt x="516359" y="51122"/>
                  </a:lnTo>
                  <a:lnTo>
                    <a:pt x="519137" y="44797"/>
                  </a:lnTo>
                  <a:close/>
                </a:path>
                <a:path w="927735" h="146050">
                  <a:moveTo>
                    <a:pt x="587350" y="35272"/>
                  </a:moveTo>
                  <a:lnTo>
                    <a:pt x="549026" y="35272"/>
                  </a:lnTo>
                  <a:lnTo>
                    <a:pt x="549026" y="144065"/>
                  </a:lnTo>
                  <a:lnTo>
                    <a:pt x="561677" y="144065"/>
                  </a:lnTo>
                  <a:lnTo>
                    <a:pt x="561677" y="98673"/>
                  </a:lnTo>
                  <a:lnTo>
                    <a:pt x="597968" y="98673"/>
                  </a:lnTo>
                  <a:lnTo>
                    <a:pt x="595833" y="95175"/>
                  </a:lnTo>
                  <a:lnTo>
                    <a:pt x="599653" y="93885"/>
                  </a:lnTo>
                  <a:lnTo>
                    <a:pt x="603250" y="92050"/>
                  </a:lnTo>
                  <a:lnTo>
                    <a:pt x="609048" y="87957"/>
                  </a:lnTo>
                  <a:lnTo>
                    <a:pt x="561677" y="87957"/>
                  </a:lnTo>
                  <a:lnTo>
                    <a:pt x="561677" y="46211"/>
                  </a:lnTo>
                  <a:lnTo>
                    <a:pt x="612053" y="46211"/>
                  </a:lnTo>
                  <a:lnTo>
                    <a:pt x="610741" y="44152"/>
                  </a:lnTo>
                  <a:lnTo>
                    <a:pt x="606375" y="40803"/>
                  </a:lnTo>
                  <a:lnTo>
                    <a:pt x="600521" y="38620"/>
                  </a:lnTo>
                  <a:lnTo>
                    <a:pt x="594717" y="36388"/>
                  </a:lnTo>
                  <a:lnTo>
                    <a:pt x="587350" y="35272"/>
                  </a:lnTo>
                  <a:close/>
                </a:path>
                <a:path w="927735" h="146050">
                  <a:moveTo>
                    <a:pt x="597968" y="98673"/>
                  </a:moveTo>
                  <a:lnTo>
                    <a:pt x="584299" y="98673"/>
                  </a:lnTo>
                  <a:lnTo>
                    <a:pt x="610939" y="144065"/>
                  </a:lnTo>
                  <a:lnTo>
                    <a:pt x="625673" y="144065"/>
                  </a:lnTo>
                  <a:lnTo>
                    <a:pt x="597968" y="98673"/>
                  </a:lnTo>
                  <a:close/>
                </a:path>
                <a:path w="927735" h="146050">
                  <a:moveTo>
                    <a:pt x="612053" y="46211"/>
                  </a:moveTo>
                  <a:lnTo>
                    <a:pt x="586903" y="46211"/>
                  </a:lnTo>
                  <a:lnTo>
                    <a:pt x="593725" y="47749"/>
                  </a:lnTo>
                  <a:lnTo>
                    <a:pt x="602605" y="53900"/>
                  </a:lnTo>
                  <a:lnTo>
                    <a:pt x="604752" y="58935"/>
                  </a:lnTo>
                  <a:lnTo>
                    <a:pt x="604837" y="73570"/>
                  </a:lnTo>
                  <a:lnTo>
                    <a:pt x="602729" y="78903"/>
                  </a:lnTo>
                  <a:lnTo>
                    <a:pt x="598512" y="82525"/>
                  </a:lnTo>
                  <a:lnTo>
                    <a:pt x="594345" y="86146"/>
                  </a:lnTo>
                  <a:lnTo>
                    <a:pt x="587821" y="87957"/>
                  </a:lnTo>
                  <a:lnTo>
                    <a:pt x="609048" y="87957"/>
                  </a:lnTo>
                  <a:lnTo>
                    <a:pt x="609996" y="87287"/>
                  </a:lnTo>
                  <a:lnTo>
                    <a:pt x="612725" y="84187"/>
                  </a:lnTo>
                  <a:lnTo>
                    <a:pt x="616892" y="76497"/>
                  </a:lnTo>
                  <a:lnTo>
                    <a:pt x="617934" y="71685"/>
                  </a:lnTo>
                  <a:lnTo>
                    <a:pt x="617934" y="58935"/>
                  </a:lnTo>
                  <a:lnTo>
                    <a:pt x="616495" y="53181"/>
                  </a:lnTo>
                  <a:lnTo>
                    <a:pt x="612053" y="46211"/>
                  </a:lnTo>
                  <a:close/>
                </a:path>
                <a:path w="927735" h="146050">
                  <a:moveTo>
                    <a:pt x="682153" y="34825"/>
                  </a:moveTo>
                  <a:lnTo>
                    <a:pt x="670768" y="34825"/>
                  </a:lnTo>
                  <a:lnTo>
                    <a:pt x="628203" y="144065"/>
                  </a:lnTo>
                  <a:lnTo>
                    <a:pt x="641002" y="144065"/>
                  </a:lnTo>
                  <a:lnTo>
                    <a:pt x="654322" y="109537"/>
                  </a:lnTo>
                  <a:lnTo>
                    <a:pt x="711061" y="109537"/>
                  </a:lnTo>
                  <a:lnTo>
                    <a:pt x="706713" y="98300"/>
                  </a:lnTo>
                  <a:lnTo>
                    <a:pt x="658564" y="98300"/>
                  </a:lnTo>
                  <a:lnTo>
                    <a:pt x="671512" y="63996"/>
                  </a:lnTo>
                  <a:lnTo>
                    <a:pt x="673472" y="57943"/>
                  </a:lnTo>
                  <a:lnTo>
                    <a:pt x="674017" y="56083"/>
                  </a:lnTo>
                  <a:lnTo>
                    <a:pt x="674563" y="54099"/>
                  </a:lnTo>
                  <a:lnTo>
                    <a:pt x="675158" y="52065"/>
                  </a:lnTo>
                  <a:lnTo>
                    <a:pt x="675704" y="50031"/>
                  </a:lnTo>
                  <a:lnTo>
                    <a:pt x="676200" y="47997"/>
                  </a:lnTo>
                  <a:lnTo>
                    <a:pt x="687249" y="47997"/>
                  </a:lnTo>
                  <a:lnTo>
                    <a:pt x="682153" y="34825"/>
                  </a:lnTo>
                  <a:close/>
                </a:path>
                <a:path w="927735" h="146050">
                  <a:moveTo>
                    <a:pt x="711061" y="109537"/>
                  </a:moveTo>
                  <a:lnTo>
                    <a:pt x="697929" y="109537"/>
                  </a:lnTo>
                  <a:lnTo>
                    <a:pt x="711324" y="144065"/>
                  </a:lnTo>
                  <a:lnTo>
                    <a:pt x="724420" y="144065"/>
                  </a:lnTo>
                  <a:lnTo>
                    <a:pt x="711061" y="109537"/>
                  </a:lnTo>
                  <a:close/>
                </a:path>
                <a:path w="927735" h="146050">
                  <a:moveTo>
                    <a:pt x="687249" y="47997"/>
                  </a:moveTo>
                  <a:lnTo>
                    <a:pt x="676200" y="47997"/>
                  </a:lnTo>
                  <a:lnTo>
                    <a:pt x="676647" y="49336"/>
                  </a:lnTo>
                  <a:lnTo>
                    <a:pt x="679921" y="59605"/>
                  </a:lnTo>
                  <a:lnTo>
                    <a:pt x="681409" y="63996"/>
                  </a:lnTo>
                  <a:lnTo>
                    <a:pt x="694134" y="98300"/>
                  </a:lnTo>
                  <a:lnTo>
                    <a:pt x="706713" y="98300"/>
                  </a:lnTo>
                  <a:lnTo>
                    <a:pt x="687249" y="47997"/>
                  </a:lnTo>
                  <a:close/>
                </a:path>
                <a:path w="927735" h="146050">
                  <a:moveTo>
                    <a:pt x="697780" y="0"/>
                  </a:moveTo>
                  <a:lnTo>
                    <a:pt x="682823" y="0"/>
                  </a:lnTo>
                  <a:lnTo>
                    <a:pt x="681632" y="2282"/>
                  </a:lnTo>
                  <a:lnTo>
                    <a:pt x="680144" y="4836"/>
                  </a:lnTo>
                  <a:lnTo>
                    <a:pt x="667642" y="22621"/>
                  </a:lnTo>
                  <a:lnTo>
                    <a:pt x="667642" y="24407"/>
                  </a:lnTo>
                  <a:lnTo>
                    <a:pt x="675902" y="24407"/>
                  </a:lnTo>
                  <a:lnTo>
                    <a:pt x="677688" y="22969"/>
                  </a:lnTo>
                  <a:lnTo>
                    <a:pt x="679623" y="21257"/>
                  </a:lnTo>
                  <a:lnTo>
                    <a:pt x="681707" y="19273"/>
                  </a:lnTo>
                  <a:lnTo>
                    <a:pt x="683840" y="17288"/>
                  </a:lnTo>
                  <a:lnTo>
                    <a:pt x="697780" y="1488"/>
                  </a:lnTo>
                  <a:lnTo>
                    <a:pt x="697780" y="0"/>
                  </a:lnTo>
                  <a:close/>
                </a:path>
                <a:path w="927735" h="146050">
                  <a:moveTo>
                    <a:pt x="772938" y="46434"/>
                  </a:moveTo>
                  <a:lnTo>
                    <a:pt x="760214" y="46434"/>
                  </a:lnTo>
                  <a:lnTo>
                    <a:pt x="760214" y="144065"/>
                  </a:lnTo>
                  <a:lnTo>
                    <a:pt x="772938" y="144065"/>
                  </a:lnTo>
                  <a:lnTo>
                    <a:pt x="772938" y="46434"/>
                  </a:lnTo>
                  <a:close/>
                </a:path>
                <a:path w="927735" h="146050">
                  <a:moveTo>
                    <a:pt x="807020" y="35272"/>
                  </a:moveTo>
                  <a:lnTo>
                    <a:pt x="725983" y="35272"/>
                  </a:lnTo>
                  <a:lnTo>
                    <a:pt x="725983" y="46434"/>
                  </a:lnTo>
                  <a:lnTo>
                    <a:pt x="807020" y="46434"/>
                  </a:lnTo>
                  <a:lnTo>
                    <a:pt x="807020" y="35272"/>
                  </a:lnTo>
                  <a:close/>
                </a:path>
                <a:path w="927735" h="146050">
                  <a:moveTo>
                    <a:pt x="836116" y="35272"/>
                  </a:moveTo>
                  <a:lnTo>
                    <a:pt x="823466" y="35272"/>
                  </a:lnTo>
                  <a:lnTo>
                    <a:pt x="823466" y="144065"/>
                  </a:lnTo>
                  <a:lnTo>
                    <a:pt x="836116" y="144065"/>
                  </a:lnTo>
                  <a:lnTo>
                    <a:pt x="836116" y="35272"/>
                  </a:lnTo>
                  <a:close/>
                </a:path>
                <a:path w="927735" h="146050">
                  <a:moveTo>
                    <a:pt x="858961" y="128364"/>
                  </a:moveTo>
                  <a:lnTo>
                    <a:pt x="858961" y="140493"/>
                  </a:lnTo>
                  <a:lnTo>
                    <a:pt x="861293" y="141585"/>
                  </a:lnTo>
                  <a:lnTo>
                    <a:pt x="884758" y="145553"/>
                  </a:lnTo>
                  <a:lnTo>
                    <a:pt x="896664" y="145553"/>
                  </a:lnTo>
                  <a:lnTo>
                    <a:pt x="903436" y="144363"/>
                  </a:lnTo>
                  <a:lnTo>
                    <a:pt x="914945" y="139600"/>
                  </a:lnTo>
                  <a:lnTo>
                    <a:pt x="919410" y="136152"/>
                  </a:lnTo>
                  <a:lnTo>
                    <a:pt x="920494" y="134615"/>
                  </a:lnTo>
                  <a:lnTo>
                    <a:pt x="883542" y="134615"/>
                  </a:lnTo>
                  <a:lnTo>
                    <a:pt x="877937" y="133970"/>
                  </a:lnTo>
                  <a:lnTo>
                    <a:pt x="867221" y="131340"/>
                  </a:lnTo>
                  <a:lnTo>
                    <a:pt x="862682" y="129902"/>
                  </a:lnTo>
                  <a:lnTo>
                    <a:pt x="858961" y="128364"/>
                  </a:lnTo>
                  <a:close/>
                </a:path>
                <a:path w="927735" h="146050">
                  <a:moveTo>
                    <a:pt x="900931" y="33709"/>
                  </a:moveTo>
                  <a:lnTo>
                    <a:pt x="888330" y="33709"/>
                  </a:lnTo>
                  <a:lnTo>
                    <a:pt x="882302" y="34825"/>
                  </a:lnTo>
                  <a:lnTo>
                    <a:pt x="871835" y="39241"/>
                  </a:lnTo>
                  <a:lnTo>
                    <a:pt x="867742" y="42416"/>
                  </a:lnTo>
                  <a:lnTo>
                    <a:pt x="861838" y="50700"/>
                  </a:lnTo>
                  <a:lnTo>
                    <a:pt x="860375" y="55661"/>
                  </a:lnTo>
                  <a:lnTo>
                    <a:pt x="860375" y="65682"/>
                  </a:lnTo>
                  <a:lnTo>
                    <a:pt x="895201" y="95721"/>
                  </a:lnTo>
                  <a:lnTo>
                    <a:pt x="900360" y="97928"/>
                  </a:lnTo>
                  <a:lnTo>
                    <a:pt x="904130" y="100012"/>
                  </a:lnTo>
                  <a:lnTo>
                    <a:pt x="907950" y="102046"/>
                  </a:lnTo>
                  <a:lnTo>
                    <a:pt x="910679" y="104328"/>
                  </a:lnTo>
                  <a:lnTo>
                    <a:pt x="913960" y="109363"/>
                  </a:lnTo>
                  <a:lnTo>
                    <a:pt x="914772" y="112439"/>
                  </a:lnTo>
                  <a:lnTo>
                    <a:pt x="914772" y="120029"/>
                  </a:lnTo>
                  <a:lnTo>
                    <a:pt x="894853" y="134615"/>
                  </a:lnTo>
                  <a:lnTo>
                    <a:pt x="920494" y="134615"/>
                  </a:lnTo>
                  <a:lnTo>
                    <a:pt x="925810" y="127074"/>
                  </a:lnTo>
                  <a:lnTo>
                    <a:pt x="927422" y="121567"/>
                  </a:lnTo>
                  <a:lnTo>
                    <a:pt x="927416" y="109339"/>
                  </a:lnTo>
                  <a:lnTo>
                    <a:pt x="926256" y="104626"/>
                  </a:lnTo>
                  <a:lnTo>
                    <a:pt x="923925" y="100905"/>
                  </a:lnTo>
                  <a:lnTo>
                    <a:pt x="921593" y="97135"/>
                  </a:lnTo>
                  <a:lnTo>
                    <a:pt x="918195" y="93960"/>
                  </a:lnTo>
                  <a:lnTo>
                    <a:pt x="913730" y="91380"/>
                  </a:lnTo>
                  <a:lnTo>
                    <a:pt x="909265" y="88751"/>
                  </a:lnTo>
                  <a:lnTo>
                    <a:pt x="903833" y="86270"/>
                  </a:lnTo>
                  <a:lnTo>
                    <a:pt x="891579" y="81805"/>
                  </a:lnTo>
                  <a:lnTo>
                    <a:pt x="886866" y="79771"/>
                  </a:lnTo>
                  <a:lnTo>
                    <a:pt x="873174" y="58117"/>
                  </a:lnTo>
                  <a:lnTo>
                    <a:pt x="874017" y="55165"/>
                  </a:lnTo>
                  <a:lnTo>
                    <a:pt x="877391" y="50204"/>
                  </a:lnTo>
                  <a:lnTo>
                    <a:pt x="879822" y="48294"/>
                  </a:lnTo>
                  <a:lnTo>
                    <a:pt x="886221" y="45566"/>
                  </a:lnTo>
                  <a:lnTo>
                    <a:pt x="890165" y="44871"/>
                  </a:lnTo>
                  <a:lnTo>
                    <a:pt x="922954" y="44871"/>
                  </a:lnTo>
                  <a:lnTo>
                    <a:pt x="924817" y="39737"/>
                  </a:lnTo>
                  <a:lnTo>
                    <a:pt x="920700" y="37901"/>
                  </a:lnTo>
                  <a:lnTo>
                    <a:pt x="916161" y="36438"/>
                  </a:lnTo>
                  <a:lnTo>
                    <a:pt x="906288" y="34255"/>
                  </a:lnTo>
                  <a:lnTo>
                    <a:pt x="900931" y="33709"/>
                  </a:lnTo>
                  <a:close/>
                </a:path>
                <a:path w="927735" h="146050">
                  <a:moveTo>
                    <a:pt x="922954" y="44871"/>
                  </a:moveTo>
                  <a:lnTo>
                    <a:pt x="899492" y="44871"/>
                  </a:lnTo>
                  <a:lnTo>
                    <a:pt x="904006" y="45417"/>
                  </a:lnTo>
                  <a:lnTo>
                    <a:pt x="912787" y="47600"/>
                  </a:lnTo>
                  <a:lnTo>
                    <a:pt x="916954" y="48964"/>
                  </a:lnTo>
                  <a:lnTo>
                    <a:pt x="920874" y="50601"/>
                  </a:lnTo>
                  <a:lnTo>
                    <a:pt x="922954" y="44871"/>
                  </a:lnTo>
                  <a:close/>
                </a:path>
              </a:pathLst>
            </a:custGeom>
            <a:solidFill>
              <a:srgbClr val="FFFFFF"/>
            </a:solidFill>
          </p:spPr>
          <p:txBody>
            <a:bodyPr wrap="square" lIns="0" tIns="0" rIns="0" bIns="0" rtlCol="0"/>
            <a:lstStyle/>
            <a:p>
              <a:endParaRPr sz="1154"/>
            </a:p>
          </p:txBody>
        </p:sp>
      </p:grpSp>
      <p:pic>
        <p:nvPicPr>
          <p:cNvPr id="23" name="object 23"/>
          <p:cNvPicPr/>
          <p:nvPr/>
        </p:nvPicPr>
        <p:blipFill>
          <a:blip r:embed="rId10" cstate="print"/>
          <a:stretch>
            <a:fillRect/>
          </a:stretch>
        </p:blipFill>
        <p:spPr>
          <a:xfrm>
            <a:off x="4665707" y="2491848"/>
            <a:ext cx="674896" cy="78680"/>
          </a:xfrm>
          <a:prstGeom prst="rect">
            <a:avLst/>
          </a:prstGeom>
        </p:spPr>
      </p:pic>
      <p:pic>
        <p:nvPicPr>
          <p:cNvPr id="24" name="object 24"/>
          <p:cNvPicPr/>
          <p:nvPr/>
        </p:nvPicPr>
        <p:blipFill>
          <a:blip r:embed="rId11" cstate="print"/>
          <a:stretch>
            <a:fillRect/>
          </a:stretch>
        </p:blipFill>
        <p:spPr>
          <a:xfrm>
            <a:off x="4663217" y="3738017"/>
            <a:ext cx="772317" cy="78680"/>
          </a:xfrm>
          <a:prstGeom prst="rect">
            <a:avLst/>
          </a:prstGeom>
        </p:spPr>
      </p:pic>
      <p:pic>
        <p:nvPicPr>
          <p:cNvPr id="25" name="object 25"/>
          <p:cNvPicPr/>
          <p:nvPr/>
        </p:nvPicPr>
        <p:blipFill>
          <a:blip r:embed="rId11" cstate="print"/>
          <a:stretch>
            <a:fillRect/>
          </a:stretch>
        </p:blipFill>
        <p:spPr>
          <a:xfrm>
            <a:off x="7017091" y="3738017"/>
            <a:ext cx="772317" cy="78680"/>
          </a:xfrm>
          <a:prstGeom prst="rect">
            <a:avLst/>
          </a:prstGeom>
        </p:spPr>
      </p:pic>
      <p:sp>
        <p:nvSpPr>
          <p:cNvPr id="26" name="object 26"/>
          <p:cNvSpPr/>
          <p:nvPr/>
        </p:nvSpPr>
        <p:spPr>
          <a:xfrm>
            <a:off x="5427706" y="3003299"/>
            <a:ext cx="415390" cy="642224"/>
          </a:xfrm>
          <a:custGeom>
            <a:avLst/>
            <a:gdLst/>
            <a:ahLst/>
            <a:cxnLst/>
            <a:rect l="l" t="t" r="r" b="b"/>
            <a:pathLst>
              <a:path w="647700" h="1001395">
                <a:moveTo>
                  <a:pt x="80242" y="986665"/>
                </a:moveTo>
                <a:lnTo>
                  <a:pt x="82381" y="983260"/>
                </a:lnTo>
                <a:lnTo>
                  <a:pt x="80819" y="976422"/>
                </a:lnTo>
                <a:lnTo>
                  <a:pt x="77415" y="974283"/>
                </a:lnTo>
                <a:lnTo>
                  <a:pt x="24470" y="986373"/>
                </a:lnTo>
                <a:lnTo>
                  <a:pt x="12381" y="933429"/>
                </a:lnTo>
                <a:lnTo>
                  <a:pt x="8976" y="931290"/>
                </a:lnTo>
                <a:lnTo>
                  <a:pt x="2138" y="932851"/>
                </a:lnTo>
                <a:lnTo>
                  <a:pt x="0" y="936256"/>
                </a:lnTo>
                <a:lnTo>
                  <a:pt x="12917" y="992827"/>
                </a:lnTo>
                <a:lnTo>
                  <a:pt x="14316" y="990599"/>
                </a:lnTo>
                <a:lnTo>
                  <a:pt x="25070" y="997355"/>
                </a:lnTo>
                <a:lnTo>
                  <a:pt x="23671" y="999582"/>
                </a:lnTo>
                <a:lnTo>
                  <a:pt x="80242" y="986665"/>
                </a:lnTo>
                <a:close/>
              </a:path>
              <a:path w="647700" h="1001395">
                <a:moveTo>
                  <a:pt x="33225" y="984374"/>
                </a:moveTo>
                <a:lnTo>
                  <a:pt x="647370" y="6755"/>
                </a:lnTo>
                <a:lnTo>
                  <a:pt x="636616" y="0"/>
                </a:lnTo>
                <a:lnTo>
                  <a:pt x="22471" y="977618"/>
                </a:lnTo>
                <a:lnTo>
                  <a:pt x="24470" y="986373"/>
                </a:lnTo>
                <a:lnTo>
                  <a:pt x="33225" y="984374"/>
                </a:lnTo>
                <a:close/>
              </a:path>
              <a:path w="647700" h="1001395">
                <a:moveTo>
                  <a:pt x="23671" y="999582"/>
                </a:moveTo>
                <a:lnTo>
                  <a:pt x="25070" y="997355"/>
                </a:lnTo>
                <a:lnTo>
                  <a:pt x="14316" y="990599"/>
                </a:lnTo>
                <a:lnTo>
                  <a:pt x="12917" y="992827"/>
                </a:lnTo>
                <a:lnTo>
                  <a:pt x="14283" y="998810"/>
                </a:lnTo>
                <a:lnTo>
                  <a:pt x="17688" y="1000949"/>
                </a:lnTo>
                <a:lnTo>
                  <a:pt x="23671" y="999582"/>
                </a:lnTo>
                <a:close/>
              </a:path>
            </a:pathLst>
          </a:custGeom>
          <a:solidFill>
            <a:srgbClr val="D3D3D3"/>
          </a:solidFill>
        </p:spPr>
        <p:txBody>
          <a:bodyPr wrap="square" lIns="0" tIns="0" rIns="0" bIns="0" rtlCol="0"/>
          <a:lstStyle/>
          <a:p>
            <a:endParaRPr sz="1154"/>
          </a:p>
        </p:txBody>
      </p:sp>
      <p:sp>
        <p:nvSpPr>
          <p:cNvPr id="27" name="object 27"/>
          <p:cNvSpPr/>
          <p:nvPr/>
        </p:nvSpPr>
        <p:spPr>
          <a:xfrm>
            <a:off x="6008219" y="3002077"/>
            <a:ext cx="959876" cy="650369"/>
          </a:xfrm>
          <a:custGeom>
            <a:avLst/>
            <a:gdLst/>
            <a:ahLst/>
            <a:cxnLst/>
            <a:rect l="l" t="t" r="r" b="b"/>
            <a:pathLst>
              <a:path w="1496695" h="1014095">
                <a:moveTo>
                  <a:pt x="1483752" y="935158"/>
                </a:moveTo>
                <a:lnTo>
                  <a:pt x="1480407" y="932928"/>
                </a:lnTo>
                <a:lnTo>
                  <a:pt x="1473529" y="934304"/>
                </a:lnTo>
                <a:lnTo>
                  <a:pt x="1471299" y="937649"/>
                </a:lnTo>
                <a:lnTo>
                  <a:pt x="1481950" y="990901"/>
                </a:lnTo>
                <a:lnTo>
                  <a:pt x="1428697" y="1001552"/>
                </a:lnTo>
                <a:lnTo>
                  <a:pt x="1426467" y="1004897"/>
                </a:lnTo>
                <a:lnTo>
                  <a:pt x="1427842" y="1011775"/>
                </a:lnTo>
                <a:lnTo>
                  <a:pt x="1431188" y="1014005"/>
                </a:lnTo>
                <a:lnTo>
                  <a:pt x="1488088" y="1002625"/>
                </a:lnTo>
                <a:lnTo>
                  <a:pt x="1485899" y="1001166"/>
                </a:lnTo>
                <a:lnTo>
                  <a:pt x="1492944" y="990599"/>
                </a:lnTo>
                <a:lnTo>
                  <a:pt x="1495132" y="992058"/>
                </a:lnTo>
                <a:lnTo>
                  <a:pt x="1483752" y="935158"/>
                </a:lnTo>
                <a:close/>
              </a:path>
              <a:path w="1496695" h="1014095">
                <a:moveTo>
                  <a:pt x="1480188" y="982096"/>
                </a:moveTo>
                <a:lnTo>
                  <a:pt x="7044" y="0"/>
                </a:lnTo>
                <a:lnTo>
                  <a:pt x="0" y="10567"/>
                </a:lnTo>
                <a:lnTo>
                  <a:pt x="1473144" y="992663"/>
                </a:lnTo>
                <a:lnTo>
                  <a:pt x="1481950" y="990901"/>
                </a:lnTo>
                <a:lnTo>
                  <a:pt x="1480188" y="982096"/>
                </a:lnTo>
                <a:close/>
              </a:path>
              <a:path w="1496695" h="1014095">
                <a:moveTo>
                  <a:pt x="1495132" y="992058"/>
                </a:moveTo>
                <a:lnTo>
                  <a:pt x="1492944" y="990599"/>
                </a:lnTo>
                <a:lnTo>
                  <a:pt x="1485899" y="1001166"/>
                </a:lnTo>
                <a:lnTo>
                  <a:pt x="1488088" y="1002625"/>
                </a:lnTo>
                <a:lnTo>
                  <a:pt x="1494106" y="1001422"/>
                </a:lnTo>
                <a:lnTo>
                  <a:pt x="1496336" y="998076"/>
                </a:lnTo>
                <a:lnTo>
                  <a:pt x="1495132" y="992058"/>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44A7D179-B7BF-1BF3-7564-4E4F0651FD31}"/>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0AFE3D4F-68F5-C53F-94FA-963B26FED63D}"/>
              </a:ext>
            </a:extLst>
          </p:cNvPr>
          <p:cNvSpPr>
            <a:spLocks noGrp="1"/>
          </p:cNvSpPr>
          <p:nvPr>
            <p:ph idx="1"/>
          </p:nvPr>
        </p:nvSpPr>
        <p:spPr/>
        <p:txBody>
          <a:bodyPr/>
          <a:lstStyle/>
          <a:p>
            <a:endParaRPr lang="pt-B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2826" y="6728854"/>
            <a:ext cx="104380" cy="72327"/>
          </a:xfrm>
          <a:prstGeom prst="rect">
            <a:avLst/>
          </a:prstGeom>
        </p:spPr>
      </p:pic>
      <p:pic>
        <p:nvPicPr>
          <p:cNvPr id="5" name="object 5"/>
          <p:cNvPicPr/>
          <p:nvPr/>
        </p:nvPicPr>
        <p:blipFill>
          <a:blip r:embed="rId3" cstate="print"/>
          <a:stretch>
            <a:fillRect/>
          </a:stretch>
        </p:blipFill>
        <p:spPr>
          <a:xfrm>
            <a:off x="4298177" y="477779"/>
            <a:ext cx="961833" cy="97250"/>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8" name="object 8"/>
          <p:cNvSpPr/>
          <p:nvPr/>
        </p:nvSpPr>
        <p:spPr>
          <a:xfrm>
            <a:off x="4253690" y="744003"/>
            <a:ext cx="538377" cy="87965"/>
          </a:xfrm>
          <a:custGeom>
            <a:avLst/>
            <a:gdLst/>
            <a:ahLst/>
            <a:cxnLst/>
            <a:rect l="l" t="t" r="r" b="b"/>
            <a:pathLst>
              <a:path w="839469" h="137159">
                <a:moveTo>
                  <a:pt x="17246" y="11379"/>
                </a:moveTo>
                <a:lnTo>
                  <a:pt x="0" y="11379"/>
                </a:lnTo>
                <a:lnTo>
                  <a:pt x="46761" y="135305"/>
                </a:lnTo>
                <a:lnTo>
                  <a:pt x="65430" y="135305"/>
                </a:lnTo>
                <a:lnTo>
                  <a:pt x="71870" y="118236"/>
                </a:lnTo>
                <a:lnTo>
                  <a:pt x="56184" y="118236"/>
                </a:lnTo>
                <a:lnTo>
                  <a:pt x="17246" y="11379"/>
                </a:lnTo>
                <a:close/>
              </a:path>
              <a:path w="839469" h="137159">
                <a:moveTo>
                  <a:pt x="112191" y="11379"/>
                </a:moveTo>
                <a:lnTo>
                  <a:pt x="95123" y="11379"/>
                </a:lnTo>
                <a:lnTo>
                  <a:pt x="56184" y="118236"/>
                </a:lnTo>
                <a:lnTo>
                  <a:pt x="71870" y="118236"/>
                </a:lnTo>
                <a:lnTo>
                  <a:pt x="112191" y="11379"/>
                </a:lnTo>
                <a:close/>
              </a:path>
              <a:path w="839469" h="137159">
                <a:moveTo>
                  <a:pt x="178650" y="36271"/>
                </a:moveTo>
                <a:lnTo>
                  <a:pt x="161462" y="36271"/>
                </a:lnTo>
                <a:lnTo>
                  <a:pt x="153580" y="38345"/>
                </a:lnTo>
                <a:lnTo>
                  <a:pt x="127288" y="65930"/>
                </a:lnTo>
                <a:lnTo>
                  <a:pt x="123887" y="86232"/>
                </a:lnTo>
                <a:lnTo>
                  <a:pt x="124265" y="93411"/>
                </a:lnTo>
                <a:lnTo>
                  <a:pt x="153461" y="134772"/>
                </a:lnTo>
                <a:lnTo>
                  <a:pt x="161284" y="136906"/>
                </a:lnTo>
                <a:lnTo>
                  <a:pt x="178353" y="136906"/>
                </a:lnTo>
                <a:lnTo>
                  <a:pt x="185702" y="135068"/>
                </a:lnTo>
                <a:lnTo>
                  <a:pt x="198385" y="127601"/>
                </a:lnTo>
                <a:lnTo>
                  <a:pt x="203186" y="122859"/>
                </a:lnTo>
                <a:lnTo>
                  <a:pt x="203286" y="122681"/>
                </a:lnTo>
                <a:lnTo>
                  <a:pt x="167270" y="122681"/>
                </a:lnTo>
                <a:lnTo>
                  <a:pt x="161759" y="121259"/>
                </a:lnTo>
                <a:lnTo>
                  <a:pt x="140423" y="78883"/>
                </a:lnTo>
                <a:lnTo>
                  <a:pt x="141904" y="72483"/>
                </a:lnTo>
                <a:lnTo>
                  <a:pt x="147831" y="61578"/>
                </a:lnTo>
                <a:lnTo>
                  <a:pt x="151802" y="57429"/>
                </a:lnTo>
                <a:lnTo>
                  <a:pt x="161759" y="51739"/>
                </a:lnTo>
                <a:lnTo>
                  <a:pt x="167270" y="50317"/>
                </a:lnTo>
                <a:lnTo>
                  <a:pt x="203436" y="50317"/>
                </a:lnTo>
                <a:lnTo>
                  <a:pt x="203305" y="50080"/>
                </a:lnTo>
                <a:lnTo>
                  <a:pt x="198622" y="45457"/>
                </a:lnTo>
                <a:lnTo>
                  <a:pt x="186058" y="38108"/>
                </a:lnTo>
                <a:lnTo>
                  <a:pt x="178650" y="36271"/>
                </a:lnTo>
                <a:close/>
              </a:path>
              <a:path w="839469" h="137159">
                <a:moveTo>
                  <a:pt x="222744" y="117170"/>
                </a:moveTo>
                <a:lnTo>
                  <a:pt x="206386" y="117170"/>
                </a:lnTo>
                <a:lnTo>
                  <a:pt x="206386" y="135305"/>
                </a:lnTo>
                <a:lnTo>
                  <a:pt x="222744" y="135305"/>
                </a:lnTo>
                <a:lnTo>
                  <a:pt x="222744" y="117170"/>
                </a:lnTo>
                <a:close/>
              </a:path>
              <a:path w="839469" h="137159">
                <a:moveTo>
                  <a:pt x="203436" y="50317"/>
                </a:moveTo>
                <a:lnTo>
                  <a:pt x="179361" y="50317"/>
                </a:lnTo>
                <a:lnTo>
                  <a:pt x="184873" y="51799"/>
                </a:lnTo>
                <a:lnTo>
                  <a:pt x="189851" y="54762"/>
                </a:lnTo>
                <a:lnTo>
                  <a:pt x="206386" y="93759"/>
                </a:lnTo>
                <a:lnTo>
                  <a:pt x="204905" y="100219"/>
                </a:lnTo>
                <a:lnTo>
                  <a:pt x="179361" y="122681"/>
                </a:lnTo>
                <a:lnTo>
                  <a:pt x="203286" y="122681"/>
                </a:lnTo>
                <a:lnTo>
                  <a:pt x="206386" y="117170"/>
                </a:lnTo>
                <a:lnTo>
                  <a:pt x="222744" y="117170"/>
                </a:lnTo>
                <a:lnTo>
                  <a:pt x="222744" y="55651"/>
                </a:lnTo>
                <a:lnTo>
                  <a:pt x="206386" y="55651"/>
                </a:lnTo>
                <a:lnTo>
                  <a:pt x="203436" y="50317"/>
                </a:lnTo>
                <a:close/>
              </a:path>
              <a:path w="839469" h="137159">
                <a:moveTo>
                  <a:pt x="222744" y="37871"/>
                </a:moveTo>
                <a:lnTo>
                  <a:pt x="206386" y="37871"/>
                </a:lnTo>
                <a:lnTo>
                  <a:pt x="206386" y="55651"/>
                </a:lnTo>
                <a:lnTo>
                  <a:pt x="222744" y="55651"/>
                </a:lnTo>
                <a:lnTo>
                  <a:pt x="222744" y="37871"/>
                </a:lnTo>
                <a:close/>
              </a:path>
              <a:path w="839469" h="137159">
                <a:moveTo>
                  <a:pt x="266266" y="37871"/>
                </a:moveTo>
                <a:lnTo>
                  <a:pt x="250086" y="37871"/>
                </a:lnTo>
                <a:lnTo>
                  <a:pt x="250086" y="135305"/>
                </a:lnTo>
                <a:lnTo>
                  <a:pt x="266266" y="135305"/>
                </a:lnTo>
                <a:lnTo>
                  <a:pt x="266266" y="82321"/>
                </a:lnTo>
                <a:lnTo>
                  <a:pt x="267966" y="69408"/>
                </a:lnTo>
                <a:lnTo>
                  <a:pt x="273067" y="60185"/>
                </a:lnTo>
                <a:lnTo>
                  <a:pt x="281568" y="54651"/>
                </a:lnTo>
                <a:lnTo>
                  <a:pt x="287734" y="53695"/>
                </a:lnTo>
                <a:lnTo>
                  <a:pt x="266266" y="53695"/>
                </a:lnTo>
                <a:lnTo>
                  <a:pt x="266266" y="37871"/>
                </a:lnTo>
                <a:close/>
              </a:path>
              <a:path w="839469" h="137159">
                <a:moveTo>
                  <a:pt x="297737" y="36093"/>
                </a:moveTo>
                <a:lnTo>
                  <a:pt x="290151" y="36093"/>
                </a:lnTo>
                <a:lnTo>
                  <a:pt x="283691" y="37634"/>
                </a:lnTo>
                <a:lnTo>
                  <a:pt x="278357" y="40716"/>
                </a:lnTo>
                <a:lnTo>
                  <a:pt x="273141" y="43798"/>
                </a:lnTo>
                <a:lnTo>
                  <a:pt x="269111" y="48124"/>
                </a:lnTo>
                <a:lnTo>
                  <a:pt x="266266" y="53695"/>
                </a:lnTo>
                <a:lnTo>
                  <a:pt x="287734" y="53695"/>
                </a:lnTo>
                <a:lnTo>
                  <a:pt x="293469" y="52806"/>
                </a:lnTo>
                <a:lnTo>
                  <a:pt x="297737" y="52806"/>
                </a:lnTo>
                <a:lnTo>
                  <a:pt x="297737" y="36093"/>
                </a:lnTo>
                <a:close/>
              </a:path>
              <a:path w="839469" h="137159">
                <a:moveTo>
                  <a:pt x="327734" y="0"/>
                </a:moveTo>
                <a:lnTo>
                  <a:pt x="321689" y="0"/>
                </a:lnTo>
                <a:lnTo>
                  <a:pt x="319081" y="1066"/>
                </a:lnTo>
                <a:lnTo>
                  <a:pt x="314814" y="5333"/>
                </a:lnTo>
                <a:lnTo>
                  <a:pt x="313747" y="7941"/>
                </a:lnTo>
                <a:lnTo>
                  <a:pt x="313747" y="14105"/>
                </a:lnTo>
                <a:lnTo>
                  <a:pt x="314814" y="16713"/>
                </a:lnTo>
                <a:lnTo>
                  <a:pt x="319081" y="20980"/>
                </a:lnTo>
                <a:lnTo>
                  <a:pt x="321689" y="22047"/>
                </a:lnTo>
                <a:lnTo>
                  <a:pt x="327734" y="22047"/>
                </a:lnTo>
                <a:lnTo>
                  <a:pt x="330223" y="20980"/>
                </a:lnTo>
                <a:lnTo>
                  <a:pt x="332238" y="18846"/>
                </a:lnTo>
                <a:lnTo>
                  <a:pt x="334372" y="16713"/>
                </a:lnTo>
                <a:lnTo>
                  <a:pt x="335439" y="14105"/>
                </a:lnTo>
                <a:lnTo>
                  <a:pt x="335439" y="7941"/>
                </a:lnTo>
                <a:lnTo>
                  <a:pt x="334372" y="5333"/>
                </a:lnTo>
                <a:lnTo>
                  <a:pt x="332238" y="3200"/>
                </a:lnTo>
                <a:lnTo>
                  <a:pt x="330223" y="1066"/>
                </a:lnTo>
                <a:lnTo>
                  <a:pt x="327734" y="0"/>
                </a:lnTo>
                <a:close/>
              </a:path>
              <a:path w="839469" h="137159">
                <a:moveTo>
                  <a:pt x="332594" y="37871"/>
                </a:moveTo>
                <a:lnTo>
                  <a:pt x="316414" y="37871"/>
                </a:lnTo>
                <a:lnTo>
                  <a:pt x="316414" y="135305"/>
                </a:lnTo>
                <a:lnTo>
                  <a:pt x="332594" y="135305"/>
                </a:lnTo>
                <a:lnTo>
                  <a:pt x="332594" y="37871"/>
                </a:lnTo>
                <a:close/>
              </a:path>
              <a:path w="839469" h="137159">
                <a:moveTo>
                  <a:pt x="408887" y="36271"/>
                </a:moveTo>
                <a:lnTo>
                  <a:pt x="391699" y="36271"/>
                </a:lnTo>
                <a:lnTo>
                  <a:pt x="383817" y="38345"/>
                </a:lnTo>
                <a:lnTo>
                  <a:pt x="357525" y="65930"/>
                </a:lnTo>
                <a:lnTo>
                  <a:pt x="354124" y="86232"/>
                </a:lnTo>
                <a:lnTo>
                  <a:pt x="354502" y="93411"/>
                </a:lnTo>
                <a:lnTo>
                  <a:pt x="383698" y="134772"/>
                </a:lnTo>
                <a:lnTo>
                  <a:pt x="391522" y="136906"/>
                </a:lnTo>
                <a:lnTo>
                  <a:pt x="408590" y="136906"/>
                </a:lnTo>
                <a:lnTo>
                  <a:pt x="415939" y="135068"/>
                </a:lnTo>
                <a:lnTo>
                  <a:pt x="428623" y="127601"/>
                </a:lnTo>
                <a:lnTo>
                  <a:pt x="433423" y="122859"/>
                </a:lnTo>
                <a:lnTo>
                  <a:pt x="433523" y="122681"/>
                </a:lnTo>
                <a:lnTo>
                  <a:pt x="397508" y="122681"/>
                </a:lnTo>
                <a:lnTo>
                  <a:pt x="391996" y="121259"/>
                </a:lnTo>
                <a:lnTo>
                  <a:pt x="370660" y="78883"/>
                </a:lnTo>
                <a:lnTo>
                  <a:pt x="372141" y="72483"/>
                </a:lnTo>
                <a:lnTo>
                  <a:pt x="378068" y="61578"/>
                </a:lnTo>
                <a:lnTo>
                  <a:pt x="382039" y="57429"/>
                </a:lnTo>
                <a:lnTo>
                  <a:pt x="391996" y="51739"/>
                </a:lnTo>
                <a:lnTo>
                  <a:pt x="397508" y="50317"/>
                </a:lnTo>
                <a:lnTo>
                  <a:pt x="433673" y="50317"/>
                </a:lnTo>
                <a:lnTo>
                  <a:pt x="433542" y="50080"/>
                </a:lnTo>
                <a:lnTo>
                  <a:pt x="428860" y="45457"/>
                </a:lnTo>
                <a:lnTo>
                  <a:pt x="416295" y="38108"/>
                </a:lnTo>
                <a:lnTo>
                  <a:pt x="408887" y="36271"/>
                </a:lnTo>
                <a:close/>
              </a:path>
              <a:path w="839469" h="137159">
                <a:moveTo>
                  <a:pt x="452981" y="117170"/>
                </a:moveTo>
                <a:lnTo>
                  <a:pt x="436624" y="117170"/>
                </a:lnTo>
                <a:lnTo>
                  <a:pt x="436624" y="135305"/>
                </a:lnTo>
                <a:lnTo>
                  <a:pt x="452981" y="135305"/>
                </a:lnTo>
                <a:lnTo>
                  <a:pt x="452981" y="117170"/>
                </a:lnTo>
                <a:close/>
              </a:path>
              <a:path w="839469" h="137159">
                <a:moveTo>
                  <a:pt x="433673" y="50317"/>
                </a:moveTo>
                <a:lnTo>
                  <a:pt x="409598" y="50317"/>
                </a:lnTo>
                <a:lnTo>
                  <a:pt x="415110" y="51799"/>
                </a:lnTo>
                <a:lnTo>
                  <a:pt x="420088" y="54762"/>
                </a:lnTo>
                <a:lnTo>
                  <a:pt x="436624" y="93759"/>
                </a:lnTo>
                <a:lnTo>
                  <a:pt x="435142" y="100219"/>
                </a:lnTo>
                <a:lnTo>
                  <a:pt x="409598" y="122681"/>
                </a:lnTo>
                <a:lnTo>
                  <a:pt x="433523" y="122681"/>
                </a:lnTo>
                <a:lnTo>
                  <a:pt x="436624" y="117170"/>
                </a:lnTo>
                <a:lnTo>
                  <a:pt x="452981" y="117170"/>
                </a:lnTo>
                <a:lnTo>
                  <a:pt x="452981" y="55651"/>
                </a:lnTo>
                <a:lnTo>
                  <a:pt x="436624" y="55651"/>
                </a:lnTo>
                <a:lnTo>
                  <a:pt x="433673" y="50317"/>
                </a:lnTo>
                <a:close/>
              </a:path>
              <a:path w="839469" h="137159">
                <a:moveTo>
                  <a:pt x="452981" y="37871"/>
                </a:moveTo>
                <a:lnTo>
                  <a:pt x="436624" y="37871"/>
                </a:lnTo>
                <a:lnTo>
                  <a:pt x="436624" y="55651"/>
                </a:lnTo>
                <a:lnTo>
                  <a:pt x="452981" y="55651"/>
                </a:lnTo>
                <a:lnTo>
                  <a:pt x="452981" y="37871"/>
                </a:lnTo>
                <a:close/>
              </a:path>
              <a:path w="839469" h="137159">
                <a:moveTo>
                  <a:pt x="496503" y="37871"/>
                </a:moveTo>
                <a:lnTo>
                  <a:pt x="480323" y="37871"/>
                </a:lnTo>
                <a:lnTo>
                  <a:pt x="480323" y="135305"/>
                </a:lnTo>
                <a:lnTo>
                  <a:pt x="496503" y="135305"/>
                </a:lnTo>
                <a:lnTo>
                  <a:pt x="496503" y="71238"/>
                </a:lnTo>
                <a:lnTo>
                  <a:pt x="498992" y="63474"/>
                </a:lnTo>
                <a:lnTo>
                  <a:pt x="503971" y="58140"/>
                </a:lnTo>
                <a:lnTo>
                  <a:pt x="509068" y="52806"/>
                </a:lnTo>
                <a:lnTo>
                  <a:pt x="511794" y="51739"/>
                </a:lnTo>
                <a:lnTo>
                  <a:pt x="496503" y="51739"/>
                </a:lnTo>
                <a:lnTo>
                  <a:pt x="496503" y="37871"/>
                </a:lnTo>
                <a:close/>
              </a:path>
              <a:path w="839469" h="137159">
                <a:moveTo>
                  <a:pt x="559201" y="50139"/>
                </a:moveTo>
                <a:lnTo>
                  <a:pt x="532834" y="50139"/>
                </a:lnTo>
                <a:lnTo>
                  <a:pt x="539472" y="52747"/>
                </a:lnTo>
                <a:lnTo>
                  <a:pt x="544331" y="57962"/>
                </a:lnTo>
                <a:lnTo>
                  <a:pt x="549191" y="63059"/>
                </a:lnTo>
                <a:lnTo>
                  <a:pt x="551621" y="70468"/>
                </a:lnTo>
                <a:lnTo>
                  <a:pt x="551621" y="135305"/>
                </a:lnTo>
                <a:lnTo>
                  <a:pt x="567623" y="135305"/>
                </a:lnTo>
                <a:lnTo>
                  <a:pt x="567623" y="77876"/>
                </a:lnTo>
                <a:lnTo>
                  <a:pt x="566934" y="68341"/>
                </a:lnTo>
                <a:lnTo>
                  <a:pt x="564867" y="60007"/>
                </a:lnTo>
                <a:lnTo>
                  <a:pt x="561422" y="52873"/>
                </a:lnTo>
                <a:lnTo>
                  <a:pt x="559201" y="50139"/>
                </a:lnTo>
                <a:close/>
              </a:path>
              <a:path w="839469" h="137159">
                <a:moveTo>
                  <a:pt x="527796" y="36093"/>
                </a:moveTo>
                <a:lnTo>
                  <a:pt x="521158" y="36093"/>
                </a:lnTo>
                <a:lnTo>
                  <a:pt x="515054" y="37456"/>
                </a:lnTo>
                <a:lnTo>
                  <a:pt x="509483" y="40182"/>
                </a:lnTo>
                <a:lnTo>
                  <a:pt x="504030" y="42909"/>
                </a:lnTo>
                <a:lnTo>
                  <a:pt x="499704" y="46761"/>
                </a:lnTo>
                <a:lnTo>
                  <a:pt x="496503" y="51739"/>
                </a:lnTo>
                <a:lnTo>
                  <a:pt x="511794" y="51739"/>
                </a:lnTo>
                <a:lnTo>
                  <a:pt x="515883" y="50139"/>
                </a:lnTo>
                <a:lnTo>
                  <a:pt x="559201" y="50139"/>
                </a:lnTo>
                <a:lnTo>
                  <a:pt x="556600" y="46939"/>
                </a:lnTo>
                <a:lnTo>
                  <a:pt x="550666" y="42194"/>
                </a:lnTo>
                <a:lnTo>
                  <a:pt x="543887" y="38804"/>
                </a:lnTo>
                <a:lnTo>
                  <a:pt x="536264" y="36771"/>
                </a:lnTo>
                <a:lnTo>
                  <a:pt x="527796" y="36093"/>
                </a:lnTo>
                <a:close/>
              </a:path>
              <a:path w="839469" h="137159">
                <a:moveTo>
                  <a:pt x="613789" y="51206"/>
                </a:moveTo>
                <a:lnTo>
                  <a:pt x="597609" y="51206"/>
                </a:lnTo>
                <a:lnTo>
                  <a:pt x="597609" y="118118"/>
                </a:lnTo>
                <a:lnTo>
                  <a:pt x="599861" y="124934"/>
                </a:lnTo>
                <a:lnTo>
                  <a:pt x="608870" y="133231"/>
                </a:lnTo>
                <a:lnTo>
                  <a:pt x="615626" y="135305"/>
                </a:lnTo>
                <a:lnTo>
                  <a:pt x="639214" y="135305"/>
                </a:lnTo>
                <a:lnTo>
                  <a:pt x="639214" y="121615"/>
                </a:lnTo>
                <a:lnTo>
                  <a:pt x="622323" y="121615"/>
                </a:lnTo>
                <a:lnTo>
                  <a:pt x="618826" y="120666"/>
                </a:lnTo>
                <a:lnTo>
                  <a:pt x="616811" y="118770"/>
                </a:lnTo>
                <a:lnTo>
                  <a:pt x="614796" y="116755"/>
                </a:lnTo>
                <a:lnTo>
                  <a:pt x="613789" y="113377"/>
                </a:lnTo>
                <a:lnTo>
                  <a:pt x="613789" y="51206"/>
                </a:lnTo>
                <a:close/>
              </a:path>
              <a:path w="839469" h="137159">
                <a:moveTo>
                  <a:pt x="639214" y="37871"/>
                </a:moveTo>
                <a:lnTo>
                  <a:pt x="584985" y="37871"/>
                </a:lnTo>
                <a:lnTo>
                  <a:pt x="584985" y="51206"/>
                </a:lnTo>
                <a:lnTo>
                  <a:pt x="639214" y="51206"/>
                </a:lnTo>
                <a:lnTo>
                  <a:pt x="639214" y="37871"/>
                </a:lnTo>
                <a:close/>
              </a:path>
              <a:path w="839469" h="137159">
                <a:moveTo>
                  <a:pt x="613789" y="13334"/>
                </a:moveTo>
                <a:lnTo>
                  <a:pt x="597609" y="13334"/>
                </a:lnTo>
                <a:lnTo>
                  <a:pt x="597609" y="37871"/>
                </a:lnTo>
                <a:lnTo>
                  <a:pt x="613789" y="37871"/>
                </a:lnTo>
                <a:lnTo>
                  <a:pt x="613789" y="13334"/>
                </a:lnTo>
                <a:close/>
              </a:path>
              <a:path w="839469" h="137159">
                <a:moveTo>
                  <a:pt x="710202" y="36271"/>
                </a:moveTo>
                <a:lnTo>
                  <a:pt x="700957" y="36271"/>
                </a:lnTo>
                <a:lnTo>
                  <a:pt x="694045" y="36660"/>
                </a:lnTo>
                <a:lnTo>
                  <a:pt x="658818" y="59918"/>
                </a:lnTo>
                <a:lnTo>
                  <a:pt x="652773" y="86410"/>
                </a:lnTo>
                <a:lnTo>
                  <a:pt x="653162" y="93745"/>
                </a:lnTo>
                <a:lnTo>
                  <a:pt x="676065" y="130682"/>
                </a:lnTo>
                <a:lnTo>
                  <a:pt x="700957" y="136906"/>
                </a:lnTo>
                <a:lnTo>
                  <a:pt x="709313" y="136361"/>
                </a:lnTo>
                <a:lnTo>
                  <a:pt x="735666" y="123215"/>
                </a:lnTo>
                <a:lnTo>
                  <a:pt x="692422" y="123215"/>
                </a:lnTo>
                <a:lnTo>
                  <a:pt x="685132" y="120548"/>
                </a:lnTo>
                <a:lnTo>
                  <a:pt x="679087" y="115214"/>
                </a:lnTo>
                <a:lnTo>
                  <a:pt x="673160" y="109761"/>
                </a:lnTo>
                <a:lnTo>
                  <a:pt x="669901" y="102234"/>
                </a:lnTo>
                <a:lnTo>
                  <a:pt x="669308" y="92633"/>
                </a:lnTo>
                <a:lnTo>
                  <a:pt x="747185" y="92633"/>
                </a:lnTo>
                <a:lnTo>
                  <a:pt x="747540" y="89196"/>
                </a:lnTo>
                <a:lnTo>
                  <a:pt x="747692" y="86410"/>
                </a:lnTo>
                <a:lnTo>
                  <a:pt x="747718" y="79476"/>
                </a:lnTo>
                <a:lnTo>
                  <a:pt x="669486" y="79476"/>
                </a:lnTo>
                <a:lnTo>
                  <a:pt x="670316" y="70231"/>
                </a:lnTo>
                <a:lnTo>
                  <a:pt x="673575" y="63000"/>
                </a:lnTo>
                <a:lnTo>
                  <a:pt x="679265" y="57784"/>
                </a:lnTo>
                <a:lnTo>
                  <a:pt x="685073" y="52569"/>
                </a:lnTo>
                <a:lnTo>
                  <a:pt x="692067" y="49961"/>
                </a:lnTo>
                <a:lnTo>
                  <a:pt x="736143" y="49961"/>
                </a:lnTo>
                <a:lnTo>
                  <a:pt x="732605" y="46346"/>
                </a:lnTo>
                <a:lnTo>
                  <a:pt x="718381" y="38286"/>
                </a:lnTo>
                <a:lnTo>
                  <a:pt x="710202" y="36271"/>
                </a:lnTo>
                <a:close/>
              </a:path>
              <a:path w="839469" h="137159">
                <a:moveTo>
                  <a:pt x="745762" y="105257"/>
                </a:moveTo>
                <a:lnTo>
                  <a:pt x="728338" y="105257"/>
                </a:lnTo>
                <a:lnTo>
                  <a:pt x="726441" y="110710"/>
                </a:lnTo>
                <a:lnTo>
                  <a:pt x="723122" y="115095"/>
                </a:lnTo>
                <a:lnTo>
                  <a:pt x="713758" y="121615"/>
                </a:lnTo>
                <a:lnTo>
                  <a:pt x="707950" y="123215"/>
                </a:lnTo>
                <a:lnTo>
                  <a:pt x="735666" y="123215"/>
                </a:lnTo>
                <a:lnTo>
                  <a:pt x="739895" y="118014"/>
                </a:lnTo>
                <a:lnTo>
                  <a:pt x="743317" y="111958"/>
                </a:lnTo>
                <a:lnTo>
                  <a:pt x="745762" y="105257"/>
                </a:lnTo>
                <a:close/>
              </a:path>
              <a:path w="839469" h="137159">
                <a:moveTo>
                  <a:pt x="736143" y="49961"/>
                </a:moveTo>
                <a:lnTo>
                  <a:pt x="705935" y="49961"/>
                </a:lnTo>
                <a:lnTo>
                  <a:pt x="711091" y="51147"/>
                </a:lnTo>
                <a:lnTo>
                  <a:pt x="715714" y="53517"/>
                </a:lnTo>
                <a:lnTo>
                  <a:pt x="720455" y="55769"/>
                </a:lnTo>
                <a:lnTo>
                  <a:pt x="724189" y="59148"/>
                </a:lnTo>
                <a:lnTo>
                  <a:pt x="726915" y="63652"/>
                </a:lnTo>
                <a:lnTo>
                  <a:pt x="729642" y="68038"/>
                </a:lnTo>
                <a:lnTo>
                  <a:pt x="731005" y="73312"/>
                </a:lnTo>
                <a:lnTo>
                  <a:pt x="731005" y="79476"/>
                </a:lnTo>
                <a:lnTo>
                  <a:pt x="747718" y="79476"/>
                </a:lnTo>
                <a:lnTo>
                  <a:pt x="747718" y="73964"/>
                </a:lnTo>
                <a:lnTo>
                  <a:pt x="745762" y="66023"/>
                </a:lnTo>
                <a:lnTo>
                  <a:pt x="741851" y="59029"/>
                </a:lnTo>
                <a:lnTo>
                  <a:pt x="738057" y="51917"/>
                </a:lnTo>
                <a:lnTo>
                  <a:pt x="736143" y="49961"/>
                </a:lnTo>
                <a:close/>
              </a:path>
              <a:path w="839469" h="137159">
                <a:moveTo>
                  <a:pt x="780454" y="106680"/>
                </a:moveTo>
                <a:lnTo>
                  <a:pt x="763741" y="106680"/>
                </a:lnTo>
                <a:lnTo>
                  <a:pt x="764096" y="112606"/>
                </a:lnTo>
                <a:lnTo>
                  <a:pt x="796100" y="136906"/>
                </a:lnTo>
                <a:lnTo>
                  <a:pt x="810561" y="136906"/>
                </a:lnTo>
                <a:lnTo>
                  <a:pt x="834683" y="123215"/>
                </a:lnTo>
                <a:lnTo>
                  <a:pt x="796752" y="123215"/>
                </a:lnTo>
                <a:lnTo>
                  <a:pt x="791359" y="121674"/>
                </a:lnTo>
                <a:lnTo>
                  <a:pt x="787210" y="118592"/>
                </a:lnTo>
                <a:lnTo>
                  <a:pt x="783180" y="115510"/>
                </a:lnTo>
                <a:lnTo>
                  <a:pt x="780928" y="111539"/>
                </a:lnTo>
                <a:lnTo>
                  <a:pt x="780454" y="106680"/>
                </a:lnTo>
                <a:close/>
              </a:path>
              <a:path w="839469" h="137159">
                <a:moveTo>
                  <a:pt x="801434" y="36271"/>
                </a:moveTo>
                <a:lnTo>
                  <a:pt x="794441" y="36271"/>
                </a:lnTo>
                <a:lnTo>
                  <a:pt x="788218" y="37515"/>
                </a:lnTo>
                <a:lnTo>
                  <a:pt x="782765" y="40004"/>
                </a:lnTo>
                <a:lnTo>
                  <a:pt x="777313" y="42375"/>
                </a:lnTo>
                <a:lnTo>
                  <a:pt x="773105" y="45635"/>
                </a:lnTo>
                <a:lnTo>
                  <a:pt x="767178" y="53932"/>
                </a:lnTo>
                <a:lnTo>
                  <a:pt x="765697" y="58496"/>
                </a:lnTo>
                <a:lnTo>
                  <a:pt x="765697" y="69756"/>
                </a:lnTo>
                <a:lnTo>
                  <a:pt x="807954" y="95182"/>
                </a:lnTo>
                <a:lnTo>
                  <a:pt x="813821" y="97256"/>
                </a:lnTo>
                <a:lnTo>
                  <a:pt x="817614" y="99390"/>
                </a:lnTo>
                <a:lnTo>
                  <a:pt x="821407" y="101405"/>
                </a:lnTo>
                <a:lnTo>
                  <a:pt x="823304" y="104546"/>
                </a:lnTo>
                <a:lnTo>
                  <a:pt x="823304" y="112962"/>
                </a:lnTo>
                <a:lnTo>
                  <a:pt x="821526" y="116399"/>
                </a:lnTo>
                <a:lnTo>
                  <a:pt x="814414" y="121852"/>
                </a:lnTo>
                <a:lnTo>
                  <a:pt x="809554" y="123215"/>
                </a:lnTo>
                <a:lnTo>
                  <a:pt x="834683" y="123215"/>
                </a:lnTo>
                <a:lnTo>
                  <a:pt x="837646" y="118948"/>
                </a:lnTo>
                <a:lnTo>
                  <a:pt x="839128" y="114147"/>
                </a:lnTo>
                <a:lnTo>
                  <a:pt x="839010" y="102886"/>
                </a:lnTo>
                <a:lnTo>
                  <a:pt x="837350" y="98086"/>
                </a:lnTo>
                <a:lnTo>
                  <a:pt x="834150" y="94411"/>
                </a:lnTo>
                <a:lnTo>
                  <a:pt x="831068" y="90737"/>
                </a:lnTo>
                <a:lnTo>
                  <a:pt x="827334" y="88010"/>
                </a:lnTo>
                <a:lnTo>
                  <a:pt x="822948" y="86232"/>
                </a:lnTo>
                <a:lnTo>
                  <a:pt x="818563" y="84336"/>
                </a:lnTo>
                <a:lnTo>
                  <a:pt x="812873" y="82439"/>
                </a:lnTo>
                <a:lnTo>
                  <a:pt x="800308" y="79002"/>
                </a:lnTo>
                <a:lnTo>
                  <a:pt x="795923" y="77639"/>
                </a:lnTo>
                <a:lnTo>
                  <a:pt x="781876" y="59444"/>
                </a:lnTo>
                <a:lnTo>
                  <a:pt x="783595" y="56184"/>
                </a:lnTo>
                <a:lnTo>
                  <a:pt x="790470" y="51206"/>
                </a:lnTo>
                <a:lnTo>
                  <a:pt x="795093" y="49961"/>
                </a:lnTo>
                <a:lnTo>
                  <a:pt x="834237" y="49961"/>
                </a:lnTo>
                <a:lnTo>
                  <a:pt x="827571" y="44449"/>
                </a:lnTo>
                <a:lnTo>
                  <a:pt x="822204" y="40871"/>
                </a:lnTo>
                <a:lnTo>
                  <a:pt x="816058" y="38315"/>
                </a:lnTo>
                <a:lnTo>
                  <a:pt x="809135" y="36782"/>
                </a:lnTo>
                <a:lnTo>
                  <a:pt x="801434" y="36271"/>
                </a:lnTo>
                <a:close/>
              </a:path>
              <a:path w="839469" h="137159">
                <a:moveTo>
                  <a:pt x="834237" y="49961"/>
                </a:moveTo>
                <a:lnTo>
                  <a:pt x="807183" y="49961"/>
                </a:lnTo>
                <a:lnTo>
                  <a:pt x="812162" y="51502"/>
                </a:lnTo>
                <a:lnTo>
                  <a:pt x="815836" y="54584"/>
                </a:lnTo>
                <a:lnTo>
                  <a:pt x="819629" y="57666"/>
                </a:lnTo>
                <a:lnTo>
                  <a:pt x="821704" y="61755"/>
                </a:lnTo>
                <a:lnTo>
                  <a:pt x="822059" y="66852"/>
                </a:lnTo>
                <a:lnTo>
                  <a:pt x="838239" y="66852"/>
                </a:lnTo>
                <a:lnTo>
                  <a:pt x="837765" y="57370"/>
                </a:lnTo>
                <a:lnTo>
                  <a:pt x="834237" y="49961"/>
                </a:lnTo>
                <a:close/>
              </a:path>
            </a:pathLst>
          </a:custGeom>
          <a:solidFill>
            <a:srgbClr val="686868"/>
          </a:solidFill>
        </p:spPr>
        <p:txBody>
          <a:bodyPr wrap="square" lIns="0" tIns="0" rIns="0" bIns="0" rtlCol="0"/>
          <a:lstStyle/>
          <a:p>
            <a:endParaRPr sz="1154"/>
          </a:p>
        </p:txBody>
      </p:sp>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4658426" y="2345729"/>
            <a:ext cx="3160219" cy="390955"/>
            <a:chOff x="1536700" y="3657600"/>
            <a:chExt cx="4927600" cy="609600"/>
          </a:xfrm>
        </p:grpSpPr>
        <p:pic>
          <p:nvPicPr>
            <p:cNvPr id="12" name="object 12"/>
            <p:cNvPicPr/>
            <p:nvPr/>
          </p:nvPicPr>
          <p:blipFill>
            <a:blip r:embed="rId4" cstate="print"/>
            <a:stretch>
              <a:fillRect/>
            </a:stretch>
          </p:blipFill>
          <p:spPr>
            <a:xfrm>
              <a:off x="1536700" y="3657600"/>
              <a:ext cx="4927600" cy="609600"/>
            </a:xfrm>
            <a:prstGeom prst="rect">
              <a:avLst/>
            </a:prstGeom>
          </p:spPr>
        </p:pic>
        <p:sp>
          <p:nvSpPr>
            <p:cNvPr id="13" name="object 13"/>
            <p:cNvSpPr/>
            <p:nvPr/>
          </p:nvSpPr>
          <p:spPr>
            <a:xfrm>
              <a:off x="1587500" y="3683000"/>
              <a:ext cx="4826000" cy="508000"/>
            </a:xfrm>
            <a:custGeom>
              <a:avLst/>
              <a:gdLst/>
              <a:ahLst/>
              <a:cxnLst/>
              <a:rect l="l" t="t" r="r" b="b"/>
              <a:pathLst>
                <a:path w="4826000" h="508000">
                  <a:moveTo>
                    <a:pt x="4826000" y="0"/>
                  </a:moveTo>
                  <a:lnTo>
                    <a:pt x="0" y="0"/>
                  </a:lnTo>
                  <a:lnTo>
                    <a:pt x="0" y="508000"/>
                  </a:lnTo>
                  <a:lnTo>
                    <a:pt x="4826000" y="508000"/>
                  </a:lnTo>
                  <a:lnTo>
                    <a:pt x="4826000" y="0"/>
                  </a:lnTo>
                  <a:close/>
                </a:path>
              </a:pathLst>
            </a:custGeom>
            <a:solidFill>
              <a:srgbClr val="802BA7"/>
            </a:solidFill>
          </p:spPr>
          <p:txBody>
            <a:bodyPr wrap="square" lIns="0" tIns="0" rIns="0" bIns="0" rtlCol="0"/>
            <a:lstStyle/>
            <a:p>
              <a:endParaRPr sz="1154"/>
            </a:p>
          </p:txBody>
        </p:sp>
        <p:pic>
          <p:nvPicPr>
            <p:cNvPr id="14" name="object 14"/>
            <p:cNvPicPr/>
            <p:nvPr/>
          </p:nvPicPr>
          <p:blipFill>
            <a:blip r:embed="rId5" cstate="print"/>
            <a:stretch>
              <a:fillRect/>
            </a:stretch>
          </p:blipFill>
          <p:spPr>
            <a:xfrm>
              <a:off x="2358801" y="3883744"/>
              <a:ext cx="2645047" cy="142651"/>
            </a:xfrm>
            <a:prstGeom prst="rect">
              <a:avLst/>
            </a:prstGeom>
          </p:spPr>
        </p:pic>
        <p:sp>
          <p:nvSpPr>
            <p:cNvPr id="15" name="object 15"/>
            <p:cNvSpPr/>
            <p:nvPr/>
          </p:nvSpPr>
          <p:spPr>
            <a:xfrm>
              <a:off x="5461000" y="3873500"/>
              <a:ext cx="127000" cy="88900"/>
            </a:xfrm>
            <a:custGeom>
              <a:avLst/>
              <a:gdLst/>
              <a:ahLst/>
              <a:cxnLst/>
              <a:rect l="l" t="t" r="r" b="b"/>
              <a:pathLst>
                <a:path w="127000" h="88900">
                  <a:moveTo>
                    <a:pt x="127000" y="0"/>
                  </a:moveTo>
                  <a:lnTo>
                    <a:pt x="0" y="0"/>
                  </a:lnTo>
                  <a:lnTo>
                    <a:pt x="63500" y="88900"/>
                  </a:lnTo>
                  <a:lnTo>
                    <a:pt x="127000" y="0"/>
                  </a:lnTo>
                  <a:close/>
                </a:path>
              </a:pathLst>
            </a:custGeom>
            <a:solidFill>
              <a:srgbClr val="FFFFFF"/>
            </a:solidFill>
          </p:spPr>
          <p:txBody>
            <a:bodyPr wrap="square" lIns="0" tIns="0" rIns="0" bIns="0" rtlCol="0"/>
            <a:lstStyle/>
            <a:p>
              <a:endParaRPr sz="1154"/>
            </a:p>
          </p:txBody>
        </p:sp>
      </p:grpSp>
      <p:grpSp>
        <p:nvGrpSpPr>
          <p:cNvPr id="16" name="object 16"/>
          <p:cNvGrpSpPr/>
          <p:nvPr/>
        </p:nvGrpSpPr>
        <p:grpSpPr>
          <a:xfrm>
            <a:off x="4658426" y="3176508"/>
            <a:ext cx="3160219" cy="1694138"/>
            <a:chOff x="1536700" y="4953000"/>
            <a:chExt cx="4927600" cy="2641600"/>
          </a:xfrm>
        </p:grpSpPr>
        <p:pic>
          <p:nvPicPr>
            <p:cNvPr id="17" name="object 17"/>
            <p:cNvPicPr/>
            <p:nvPr/>
          </p:nvPicPr>
          <p:blipFill>
            <a:blip r:embed="rId6" cstate="print"/>
            <a:stretch>
              <a:fillRect/>
            </a:stretch>
          </p:blipFill>
          <p:spPr>
            <a:xfrm>
              <a:off x="1536700" y="4953000"/>
              <a:ext cx="4927600" cy="2641600"/>
            </a:xfrm>
            <a:prstGeom prst="rect">
              <a:avLst/>
            </a:prstGeom>
          </p:spPr>
        </p:pic>
        <p:sp>
          <p:nvSpPr>
            <p:cNvPr id="18" name="object 18"/>
            <p:cNvSpPr/>
            <p:nvPr/>
          </p:nvSpPr>
          <p:spPr>
            <a:xfrm>
              <a:off x="1587500" y="4978400"/>
              <a:ext cx="4826000" cy="508000"/>
            </a:xfrm>
            <a:custGeom>
              <a:avLst/>
              <a:gdLst/>
              <a:ahLst/>
              <a:cxnLst/>
              <a:rect l="l" t="t" r="r" b="b"/>
              <a:pathLst>
                <a:path w="4826000" h="508000">
                  <a:moveTo>
                    <a:pt x="4826000" y="0"/>
                  </a:moveTo>
                  <a:lnTo>
                    <a:pt x="0" y="0"/>
                  </a:lnTo>
                  <a:lnTo>
                    <a:pt x="0" y="508000"/>
                  </a:lnTo>
                  <a:lnTo>
                    <a:pt x="4826000" y="508000"/>
                  </a:lnTo>
                  <a:lnTo>
                    <a:pt x="4826000" y="0"/>
                  </a:lnTo>
                  <a:close/>
                </a:path>
              </a:pathLst>
            </a:custGeom>
            <a:solidFill>
              <a:srgbClr val="802BA7"/>
            </a:solidFill>
          </p:spPr>
          <p:txBody>
            <a:bodyPr wrap="square" lIns="0" tIns="0" rIns="0" bIns="0" rtlCol="0"/>
            <a:lstStyle/>
            <a:p>
              <a:endParaRPr sz="1154"/>
            </a:p>
          </p:txBody>
        </p:sp>
        <p:sp>
          <p:nvSpPr>
            <p:cNvPr id="19" name="object 19"/>
            <p:cNvSpPr/>
            <p:nvPr/>
          </p:nvSpPr>
          <p:spPr>
            <a:xfrm>
              <a:off x="1587500" y="5486400"/>
              <a:ext cx="4826000" cy="2032000"/>
            </a:xfrm>
            <a:custGeom>
              <a:avLst/>
              <a:gdLst/>
              <a:ahLst/>
              <a:cxnLst/>
              <a:rect l="l" t="t" r="r" b="b"/>
              <a:pathLst>
                <a:path w="4826000" h="2032000">
                  <a:moveTo>
                    <a:pt x="4826000" y="0"/>
                  </a:moveTo>
                  <a:lnTo>
                    <a:pt x="0" y="0"/>
                  </a:lnTo>
                  <a:lnTo>
                    <a:pt x="0" y="2032000"/>
                  </a:lnTo>
                  <a:lnTo>
                    <a:pt x="4826000" y="2032000"/>
                  </a:lnTo>
                  <a:lnTo>
                    <a:pt x="4826000" y="0"/>
                  </a:lnTo>
                  <a:close/>
                </a:path>
              </a:pathLst>
            </a:custGeom>
            <a:solidFill>
              <a:srgbClr val="F0EEF1"/>
            </a:solidFill>
          </p:spPr>
          <p:txBody>
            <a:bodyPr wrap="square" lIns="0" tIns="0" rIns="0" bIns="0" rtlCol="0"/>
            <a:lstStyle/>
            <a:p>
              <a:endParaRPr sz="1154"/>
            </a:p>
          </p:txBody>
        </p:sp>
        <p:pic>
          <p:nvPicPr>
            <p:cNvPr id="20" name="object 20"/>
            <p:cNvPicPr/>
            <p:nvPr/>
          </p:nvPicPr>
          <p:blipFill>
            <a:blip r:embed="rId5" cstate="print"/>
            <a:stretch>
              <a:fillRect/>
            </a:stretch>
          </p:blipFill>
          <p:spPr>
            <a:xfrm>
              <a:off x="2358801" y="5179144"/>
              <a:ext cx="2645047" cy="142651"/>
            </a:xfrm>
            <a:prstGeom prst="rect">
              <a:avLst/>
            </a:prstGeom>
          </p:spPr>
        </p:pic>
        <p:pic>
          <p:nvPicPr>
            <p:cNvPr id="21" name="object 21"/>
            <p:cNvPicPr/>
            <p:nvPr/>
          </p:nvPicPr>
          <p:blipFill>
            <a:blip r:embed="rId7" cstate="print"/>
            <a:stretch>
              <a:fillRect/>
            </a:stretch>
          </p:blipFill>
          <p:spPr>
            <a:xfrm>
              <a:off x="2349500" y="5839693"/>
              <a:ext cx="3525217" cy="1337890"/>
            </a:xfrm>
            <a:prstGeom prst="rect">
              <a:avLst/>
            </a:prstGeom>
          </p:spPr>
        </p:pic>
        <p:sp>
          <p:nvSpPr>
            <p:cNvPr id="22" name="object 22"/>
            <p:cNvSpPr/>
            <p:nvPr/>
          </p:nvSpPr>
          <p:spPr>
            <a:xfrm>
              <a:off x="5524500" y="5207000"/>
              <a:ext cx="127000" cy="88900"/>
            </a:xfrm>
            <a:custGeom>
              <a:avLst/>
              <a:gdLst/>
              <a:ahLst/>
              <a:cxnLst/>
              <a:rect l="l" t="t" r="r" b="b"/>
              <a:pathLst>
                <a:path w="127000" h="88900">
                  <a:moveTo>
                    <a:pt x="0" y="88900"/>
                  </a:moveTo>
                  <a:lnTo>
                    <a:pt x="127000" y="88900"/>
                  </a:lnTo>
                  <a:lnTo>
                    <a:pt x="63500" y="0"/>
                  </a:lnTo>
                  <a:lnTo>
                    <a:pt x="0" y="88900"/>
                  </a:lnTo>
                  <a:close/>
                </a:path>
              </a:pathLst>
            </a:custGeom>
            <a:solidFill>
              <a:srgbClr val="FFFFFF"/>
            </a:solidFill>
          </p:spPr>
          <p:txBody>
            <a:bodyPr wrap="square" lIns="0" tIns="0" rIns="0" bIns="0" rtlCol="0"/>
            <a:lstStyle/>
            <a:p>
              <a:endParaRPr sz="1154"/>
            </a:p>
          </p:txBody>
        </p:sp>
      </p:grpSp>
      <p:sp>
        <p:nvSpPr>
          <p:cNvPr id="23" name="object 23"/>
          <p:cNvSpPr/>
          <p:nvPr/>
        </p:nvSpPr>
        <p:spPr>
          <a:xfrm>
            <a:off x="4694532" y="2226732"/>
            <a:ext cx="386475" cy="62716"/>
          </a:xfrm>
          <a:custGeom>
            <a:avLst/>
            <a:gdLst/>
            <a:ahLst/>
            <a:cxnLst/>
            <a:rect l="l" t="t" r="r" b="b"/>
            <a:pathLst>
              <a:path w="602614" h="97789">
                <a:moveTo>
                  <a:pt x="12319" y="8128"/>
                </a:moveTo>
                <a:lnTo>
                  <a:pt x="0" y="8128"/>
                </a:lnTo>
                <a:lnTo>
                  <a:pt x="33401" y="96647"/>
                </a:lnTo>
                <a:lnTo>
                  <a:pt x="46736" y="96647"/>
                </a:lnTo>
                <a:lnTo>
                  <a:pt x="51336" y="84455"/>
                </a:lnTo>
                <a:lnTo>
                  <a:pt x="40132" y="84455"/>
                </a:lnTo>
                <a:lnTo>
                  <a:pt x="12319" y="8128"/>
                </a:lnTo>
                <a:close/>
              </a:path>
              <a:path w="602614" h="97789">
                <a:moveTo>
                  <a:pt x="80137" y="8128"/>
                </a:moveTo>
                <a:lnTo>
                  <a:pt x="67945" y="8128"/>
                </a:lnTo>
                <a:lnTo>
                  <a:pt x="40132" y="84455"/>
                </a:lnTo>
                <a:lnTo>
                  <a:pt x="51336" y="84455"/>
                </a:lnTo>
                <a:lnTo>
                  <a:pt x="80137" y="8128"/>
                </a:lnTo>
                <a:close/>
              </a:path>
              <a:path w="602614" h="97789">
                <a:moveTo>
                  <a:pt x="127607" y="25907"/>
                </a:moveTo>
                <a:lnTo>
                  <a:pt x="115330" y="25907"/>
                </a:lnTo>
                <a:lnTo>
                  <a:pt x="109700" y="27389"/>
                </a:lnTo>
                <a:lnTo>
                  <a:pt x="99624" y="33316"/>
                </a:lnTo>
                <a:lnTo>
                  <a:pt x="95687" y="37507"/>
                </a:lnTo>
                <a:lnTo>
                  <a:pt x="92169" y="44111"/>
                </a:lnTo>
                <a:lnTo>
                  <a:pt x="89930" y="48260"/>
                </a:lnTo>
                <a:lnTo>
                  <a:pt x="88491" y="54483"/>
                </a:lnTo>
                <a:lnTo>
                  <a:pt x="88491" y="68622"/>
                </a:lnTo>
                <a:lnTo>
                  <a:pt x="115203" y="97790"/>
                </a:lnTo>
                <a:lnTo>
                  <a:pt x="127395" y="97790"/>
                </a:lnTo>
                <a:lnTo>
                  <a:pt x="132644" y="96477"/>
                </a:lnTo>
                <a:lnTo>
                  <a:pt x="141704" y="91143"/>
                </a:lnTo>
                <a:lnTo>
                  <a:pt x="145133" y="87757"/>
                </a:lnTo>
                <a:lnTo>
                  <a:pt x="119479" y="87630"/>
                </a:lnTo>
                <a:lnTo>
                  <a:pt x="115542" y="86614"/>
                </a:lnTo>
                <a:lnTo>
                  <a:pt x="100302" y="56345"/>
                </a:lnTo>
                <a:lnTo>
                  <a:pt x="101360" y="51773"/>
                </a:lnTo>
                <a:lnTo>
                  <a:pt x="105593" y="43984"/>
                </a:lnTo>
                <a:lnTo>
                  <a:pt x="108430" y="41021"/>
                </a:lnTo>
                <a:lnTo>
                  <a:pt x="115542" y="36957"/>
                </a:lnTo>
                <a:lnTo>
                  <a:pt x="119479" y="35941"/>
                </a:lnTo>
                <a:lnTo>
                  <a:pt x="145311" y="35941"/>
                </a:lnTo>
                <a:lnTo>
                  <a:pt x="145217" y="35771"/>
                </a:lnTo>
                <a:lnTo>
                  <a:pt x="141873" y="32469"/>
                </a:lnTo>
                <a:lnTo>
                  <a:pt x="132898" y="27220"/>
                </a:lnTo>
                <a:lnTo>
                  <a:pt x="127607" y="25907"/>
                </a:lnTo>
                <a:close/>
              </a:path>
              <a:path w="602614" h="97789">
                <a:moveTo>
                  <a:pt x="159103" y="83693"/>
                </a:moveTo>
                <a:lnTo>
                  <a:pt x="147419" y="83693"/>
                </a:lnTo>
                <a:lnTo>
                  <a:pt x="147419" y="96647"/>
                </a:lnTo>
                <a:lnTo>
                  <a:pt x="159103" y="96647"/>
                </a:lnTo>
                <a:lnTo>
                  <a:pt x="159103" y="83693"/>
                </a:lnTo>
                <a:close/>
              </a:path>
              <a:path w="602614" h="97789">
                <a:moveTo>
                  <a:pt x="145311" y="35941"/>
                </a:moveTo>
                <a:lnTo>
                  <a:pt x="128115" y="35941"/>
                </a:lnTo>
                <a:lnTo>
                  <a:pt x="132052" y="36999"/>
                </a:lnTo>
                <a:lnTo>
                  <a:pt x="135608" y="39116"/>
                </a:lnTo>
                <a:lnTo>
                  <a:pt x="147419" y="66971"/>
                </a:lnTo>
                <a:lnTo>
                  <a:pt x="146360" y="71585"/>
                </a:lnTo>
                <a:lnTo>
                  <a:pt x="128115" y="87630"/>
                </a:lnTo>
                <a:lnTo>
                  <a:pt x="145204" y="87630"/>
                </a:lnTo>
                <a:lnTo>
                  <a:pt x="147419" y="83693"/>
                </a:lnTo>
                <a:lnTo>
                  <a:pt x="159103" y="83693"/>
                </a:lnTo>
                <a:lnTo>
                  <a:pt x="159103" y="39751"/>
                </a:lnTo>
                <a:lnTo>
                  <a:pt x="147419" y="39751"/>
                </a:lnTo>
                <a:lnTo>
                  <a:pt x="145311" y="35941"/>
                </a:lnTo>
                <a:close/>
              </a:path>
              <a:path w="602614" h="97789">
                <a:moveTo>
                  <a:pt x="159103" y="27051"/>
                </a:moveTo>
                <a:lnTo>
                  <a:pt x="147419" y="27051"/>
                </a:lnTo>
                <a:lnTo>
                  <a:pt x="147419" y="39751"/>
                </a:lnTo>
                <a:lnTo>
                  <a:pt x="159103" y="39751"/>
                </a:lnTo>
                <a:lnTo>
                  <a:pt x="159103" y="27051"/>
                </a:lnTo>
                <a:close/>
              </a:path>
              <a:path w="602614" h="97789">
                <a:moveTo>
                  <a:pt x="190190" y="27051"/>
                </a:moveTo>
                <a:lnTo>
                  <a:pt x="178633" y="27051"/>
                </a:lnTo>
                <a:lnTo>
                  <a:pt x="178633" y="96647"/>
                </a:lnTo>
                <a:lnTo>
                  <a:pt x="190190" y="96647"/>
                </a:lnTo>
                <a:lnTo>
                  <a:pt x="190190" y="58801"/>
                </a:lnTo>
                <a:lnTo>
                  <a:pt x="191404" y="49577"/>
                </a:lnTo>
                <a:lnTo>
                  <a:pt x="195048" y="42989"/>
                </a:lnTo>
                <a:lnTo>
                  <a:pt x="201120" y="39036"/>
                </a:lnTo>
                <a:lnTo>
                  <a:pt x="205524" y="38354"/>
                </a:lnTo>
                <a:lnTo>
                  <a:pt x="190190" y="38354"/>
                </a:lnTo>
                <a:lnTo>
                  <a:pt x="190190" y="27051"/>
                </a:lnTo>
                <a:close/>
              </a:path>
              <a:path w="602614" h="97789">
                <a:moveTo>
                  <a:pt x="212669" y="25781"/>
                </a:moveTo>
                <a:lnTo>
                  <a:pt x="207250" y="25781"/>
                </a:lnTo>
                <a:lnTo>
                  <a:pt x="202636" y="26881"/>
                </a:lnTo>
                <a:lnTo>
                  <a:pt x="198826" y="29083"/>
                </a:lnTo>
                <a:lnTo>
                  <a:pt x="195101" y="31284"/>
                </a:lnTo>
                <a:lnTo>
                  <a:pt x="192222" y="34374"/>
                </a:lnTo>
                <a:lnTo>
                  <a:pt x="190190" y="38354"/>
                </a:lnTo>
                <a:lnTo>
                  <a:pt x="205524" y="38354"/>
                </a:lnTo>
                <a:lnTo>
                  <a:pt x="209621" y="37719"/>
                </a:lnTo>
                <a:lnTo>
                  <a:pt x="212669" y="37719"/>
                </a:lnTo>
                <a:lnTo>
                  <a:pt x="212669" y="25781"/>
                </a:lnTo>
                <a:close/>
              </a:path>
              <a:path w="602614" h="97789">
                <a:moveTo>
                  <a:pt x="234096" y="0"/>
                </a:moveTo>
                <a:lnTo>
                  <a:pt x="229778" y="0"/>
                </a:lnTo>
                <a:lnTo>
                  <a:pt x="227915" y="762"/>
                </a:lnTo>
                <a:lnTo>
                  <a:pt x="224867" y="3810"/>
                </a:lnTo>
                <a:lnTo>
                  <a:pt x="224105" y="5672"/>
                </a:lnTo>
                <a:lnTo>
                  <a:pt x="224105" y="10075"/>
                </a:lnTo>
                <a:lnTo>
                  <a:pt x="224867" y="11937"/>
                </a:lnTo>
                <a:lnTo>
                  <a:pt x="227915" y="14986"/>
                </a:lnTo>
                <a:lnTo>
                  <a:pt x="229778" y="15748"/>
                </a:lnTo>
                <a:lnTo>
                  <a:pt x="234096" y="15748"/>
                </a:lnTo>
                <a:lnTo>
                  <a:pt x="235874" y="14986"/>
                </a:lnTo>
                <a:lnTo>
                  <a:pt x="237313" y="13462"/>
                </a:lnTo>
                <a:lnTo>
                  <a:pt x="238837" y="11937"/>
                </a:lnTo>
                <a:lnTo>
                  <a:pt x="239599" y="10075"/>
                </a:lnTo>
                <a:lnTo>
                  <a:pt x="239599" y="5672"/>
                </a:lnTo>
                <a:lnTo>
                  <a:pt x="238837" y="3810"/>
                </a:lnTo>
                <a:lnTo>
                  <a:pt x="237313" y="2286"/>
                </a:lnTo>
                <a:lnTo>
                  <a:pt x="235874" y="762"/>
                </a:lnTo>
                <a:lnTo>
                  <a:pt x="234096" y="0"/>
                </a:lnTo>
                <a:close/>
              </a:path>
              <a:path w="602614" h="97789">
                <a:moveTo>
                  <a:pt x="237567" y="27051"/>
                </a:moveTo>
                <a:lnTo>
                  <a:pt x="226010" y="27051"/>
                </a:lnTo>
                <a:lnTo>
                  <a:pt x="226010" y="96647"/>
                </a:lnTo>
                <a:lnTo>
                  <a:pt x="237567" y="96647"/>
                </a:lnTo>
                <a:lnTo>
                  <a:pt x="237567" y="27051"/>
                </a:lnTo>
                <a:close/>
              </a:path>
              <a:path w="602614" h="97789">
                <a:moveTo>
                  <a:pt x="292062" y="25907"/>
                </a:moveTo>
                <a:lnTo>
                  <a:pt x="279785" y="25907"/>
                </a:lnTo>
                <a:lnTo>
                  <a:pt x="274155" y="27389"/>
                </a:lnTo>
                <a:lnTo>
                  <a:pt x="264079" y="33316"/>
                </a:lnTo>
                <a:lnTo>
                  <a:pt x="260142" y="37507"/>
                </a:lnTo>
                <a:lnTo>
                  <a:pt x="256624" y="44111"/>
                </a:lnTo>
                <a:lnTo>
                  <a:pt x="254385" y="48260"/>
                </a:lnTo>
                <a:lnTo>
                  <a:pt x="252946" y="54483"/>
                </a:lnTo>
                <a:lnTo>
                  <a:pt x="252946" y="68622"/>
                </a:lnTo>
                <a:lnTo>
                  <a:pt x="279658" y="97790"/>
                </a:lnTo>
                <a:lnTo>
                  <a:pt x="291850" y="97790"/>
                </a:lnTo>
                <a:lnTo>
                  <a:pt x="297099" y="96477"/>
                </a:lnTo>
                <a:lnTo>
                  <a:pt x="306159" y="91143"/>
                </a:lnTo>
                <a:lnTo>
                  <a:pt x="309588" y="87757"/>
                </a:lnTo>
                <a:lnTo>
                  <a:pt x="283934" y="87630"/>
                </a:lnTo>
                <a:lnTo>
                  <a:pt x="279997" y="86614"/>
                </a:lnTo>
                <a:lnTo>
                  <a:pt x="264757" y="56345"/>
                </a:lnTo>
                <a:lnTo>
                  <a:pt x="265815" y="51773"/>
                </a:lnTo>
                <a:lnTo>
                  <a:pt x="270048" y="43984"/>
                </a:lnTo>
                <a:lnTo>
                  <a:pt x="272885" y="41021"/>
                </a:lnTo>
                <a:lnTo>
                  <a:pt x="279997" y="36957"/>
                </a:lnTo>
                <a:lnTo>
                  <a:pt x="283934" y="35941"/>
                </a:lnTo>
                <a:lnTo>
                  <a:pt x="309766" y="35941"/>
                </a:lnTo>
                <a:lnTo>
                  <a:pt x="309672" y="35771"/>
                </a:lnTo>
                <a:lnTo>
                  <a:pt x="306328" y="32469"/>
                </a:lnTo>
                <a:lnTo>
                  <a:pt x="297353" y="27220"/>
                </a:lnTo>
                <a:lnTo>
                  <a:pt x="292062" y="25907"/>
                </a:lnTo>
                <a:close/>
              </a:path>
              <a:path w="602614" h="97789">
                <a:moveTo>
                  <a:pt x="323558" y="83693"/>
                </a:moveTo>
                <a:lnTo>
                  <a:pt x="311874" y="83693"/>
                </a:lnTo>
                <a:lnTo>
                  <a:pt x="311874" y="96647"/>
                </a:lnTo>
                <a:lnTo>
                  <a:pt x="323558" y="96647"/>
                </a:lnTo>
                <a:lnTo>
                  <a:pt x="323558" y="83693"/>
                </a:lnTo>
                <a:close/>
              </a:path>
              <a:path w="602614" h="97789">
                <a:moveTo>
                  <a:pt x="309766" y="35941"/>
                </a:moveTo>
                <a:lnTo>
                  <a:pt x="292570" y="35941"/>
                </a:lnTo>
                <a:lnTo>
                  <a:pt x="296507" y="36999"/>
                </a:lnTo>
                <a:lnTo>
                  <a:pt x="300063" y="39116"/>
                </a:lnTo>
                <a:lnTo>
                  <a:pt x="311874" y="66971"/>
                </a:lnTo>
                <a:lnTo>
                  <a:pt x="310815" y="71585"/>
                </a:lnTo>
                <a:lnTo>
                  <a:pt x="292570" y="87630"/>
                </a:lnTo>
                <a:lnTo>
                  <a:pt x="309659" y="87630"/>
                </a:lnTo>
                <a:lnTo>
                  <a:pt x="311874" y="83693"/>
                </a:lnTo>
                <a:lnTo>
                  <a:pt x="323558" y="83693"/>
                </a:lnTo>
                <a:lnTo>
                  <a:pt x="323558" y="39751"/>
                </a:lnTo>
                <a:lnTo>
                  <a:pt x="311874" y="39751"/>
                </a:lnTo>
                <a:lnTo>
                  <a:pt x="309766" y="35941"/>
                </a:lnTo>
                <a:close/>
              </a:path>
              <a:path w="602614" h="97789">
                <a:moveTo>
                  <a:pt x="323558" y="27051"/>
                </a:moveTo>
                <a:lnTo>
                  <a:pt x="311874" y="27051"/>
                </a:lnTo>
                <a:lnTo>
                  <a:pt x="311874" y="39751"/>
                </a:lnTo>
                <a:lnTo>
                  <a:pt x="323558" y="39751"/>
                </a:lnTo>
                <a:lnTo>
                  <a:pt x="323558" y="27051"/>
                </a:lnTo>
                <a:close/>
              </a:path>
              <a:path w="602614" h="97789">
                <a:moveTo>
                  <a:pt x="354645" y="27051"/>
                </a:moveTo>
                <a:lnTo>
                  <a:pt x="343088" y="27051"/>
                </a:lnTo>
                <a:lnTo>
                  <a:pt x="343088" y="96647"/>
                </a:lnTo>
                <a:lnTo>
                  <a:pt x="354645" y="96647"/>
                </a:lnTo>
                <a:lnTo>
                  <a:pt x="354645" y="50884"/>
                </a:lnTo>
                <a:lnTo>
                  <a:pt x="356423" y="45339"/>
                </a:lnTo>
                <a:lnTo>
                  <a:pt x="360100" y="41402"/>
                </a:lnTo>
                <a:lnTo>
                  <a:pt x="363620" y="37719"/>
                </a:lnTo>
                <a:lnTo>
                  <a:pt x="365567" y="36957"/>
                </a:lnTo>
                <a:lnTo>
                  <a:pt x="354645" y="36957"/>
                </a:lnTo>
                <a:lnTo>
                  <a:pt x="354645" y="27051"/>
                </a:lnTo>
                <a:close/>
              </a:path>
              <a:path w="602614" h="97789">
                <a:moveTo>
                  <a:pt x="399933" y="35814"/>
                </a:moveTo>
                <a:lnTo>
                  <a:pt x="380595" y="35814"/>
                </a:lnTo>
                <a:lnTo>
                  <a:pt x="385337" y="37676"/>
                </a:lnTo>
                <a:lnTo>
                  <a:pt x="388929" y="41529"/>
                </a:lnTo>
                <a:lnTo>
                  <a:pt x="392279" y="45042"/>
                </a:lnTo>
                <a:lnTo>
                  <a:pt x="394015" y="50334"/>
                </a:lnTo>
                <a:lnTo>
                  <a:pt x="394015" y="96647"/>
                </a:lnTo>
                <a:lnTo>
                  <a:pt x="405445" y="96647"/>
                </a:lnTo>
                <a:lnTo>
                  <a:pt x="405445" y="45974"/>
                </a:lnTo>
                <a:lnTo>
                  <a:pt x="402820" y="38608"/>
                </a:lnTo>
                <a:lnTo>
                  <a:pt x="399933" y="35814"/>
                </a:lnTo>
                <a:close/>
              </a:path>
              <a:path w="602614" h="97789">
                <a:moveTo>
                  <a:pt x="385464" y="25781"/>
                </a:moveTo>
                <a:lnTo>
                  <a:pt x="372256" y="25781"/>
                </a:lnTo>
                <a:lnTo>
                  <a:pt x="367895" y="26754"/>
                </a:lnTo>
                <a:lnTo>
                  <a:pt x="363916" y="28702"/>
                </a:lnTo>
                <a:lnTo>
                  <a:pt x="360021" y="30649"/>
                </a:lnTo>
                <a:lnTo>
                  <a:pt x="356931" y="33401"/>
                </a:lnTo>
                <a:lnTo>
                  <a:pt x="354645" y="36957"/>
                </a:lnTo>
                <a:lnTo>
                  <a:pt x="365567" y="36957"/>
                </a:lnTo>
                <a:lnTo>
                  <a:pt x="368488" y="35814"/>
                </a:lnTo>
                <a:lnTo>
                  <a:pt x="399933" y="35814"/>
                </a:lnTo>
                <a:lnTo>
                  <a:pt x="397571" y="33528"/>
                </a:lnTo>
                <a:lnTo>
                  <a:pt x="392322" y="28363"/>
                </a:lnTo>
                <a:lnTo>
                  <a:pt x="385464" y="25781"/>
                </a:lnTo>
                <a:close/>
              </a:path>
              <a:path w="602614" h="97789">
                <a:moveTo>
                  <a:pt x="438420" y="36576"/>
                </a:moveTo>
                <a:lnTo>
                  <a:pt x="426863" y="36576"/>
                </a:lnTo>
                <a:lnTo>
                  <a:pt x="426863" y="84370"/>
                </a:lnTo>
                <a:lnTo>
                  <a:pt x="428472" y="89238"/>
                </a:lnTo>
                <a:lnTo>
                  <a:pt x="434907" y="95165"/>
                </a:lnTo>
                <a:lnTo>
                  <a:pt x="439733" y="96647"/>
                </a:lnTo>
                <a:lnTo>
                  <a:pt x="456581" y="96647"/>
                </a:lnTo>
                <a:lnTo>
                  <a:pt x="456581" y="86868"/>
                </a:lnTo>
                <a:lnTo>
                  <a:pt x="444516" y="86868"/>
                </a:lnTo>
                <a:lnTo>
                  <a:pt x="442019" y="86190"/>
                </a:lnTo>
                <a:lnTo>
                  <a:pt x="440579" y="84836"/>
                </a:lnTo>
                <a:lnTo>
                  <a:pt x="439140" y="83396"/>
                </a:lnTo>
                <a:lnTo>
                  <a:pt x="438420" y="80983"/>
                </a:lnTo>
                <a:lnTo>
                  <a:pt x="438420" y="36576"/>
                </a:lnTo>
                <a:close/>
              </a:path>
              <a:path w="602614" h="97789">
                <a:moveTo>
                  <a:pt x="456581" y="27051"/>
                </a:moveTo>
                <a:lnTo>
                  <a:pt x="417846" y="27051"/>
                </a:lnTo>
                <a:lnTo>
                  <a:pt x="417846" y="36576"/>
                </a:lnTo>
                <a:lnTo>
                  <a:pt x="456581" y="36576"/>
                </a:lnTo>
                <a:lnTo>
                  <a:pt x="456581" y="27051"/>
                </a:lnTo>
                <a:close/>
              </a:path>
              <a:path w="602614" h="97789">
                <a:moveTo>
                  <a:pt x="438420" y="9524"/>
                </a:moveTo>
                <a:lnTo>
                  <a:pt x="426863" y="9524"/>
                </a:lnTo>
                <a:lnTo>
                  <a:pt x="426863" y="27051"/>
                </a:lnTo>
                <a:lnTo>
                  <a:pt x="438420" y="27051"/>
                </a:lnTo>
                <a:lnTo>
                  <a:pt x="438420" y="9524"/>
                </a:lnTo>
                <a:close/>
              </a:path>
              <a:path w="602614" h="97789">
                <a:moveTo>
                  <a:pt x="507287" y="25907"/>
                </a:moveTo>
                <a:lnTo>
                  <a:pt x="493910" y="25907"/>
                </a:lnTo>
                <a:lnTo>
                  <a:pt x="487898" y="27389"/>
                </a:lnTo>
                <a:lnTo>
                  <a:pt x="477484" y="33231"/>
                </a:lnTo>
                <a:lnTo>
                  <a:pt x="473463" y="37380"/>
                </a:lnTo>
                <a:lnTo>
                  <a:pt x="467705" y="48217"/>
                </a:lnTo>
                <a:lnTo>
                  <a:pt x="466266" y="54525"/>
                </a:lnTo>
                <a:lnTo>
                  <a:pt x="466266" y="68918"/>
                </a:lnTo>
                <a:lnTo>
                  <a:pt x="494079" y="97790"/>
                </a:lnTo>
                <a:lnTo>
                  <a:pt x="508980" y="97790"/>
                </a:lnTo>
                <a:lnTo>
                  <a:pt x="515923" y="95715"/>
                </a:lnTo>
                <a:lnTo>
                  <a:pt x="521511" y="91567"/>
                </a:lnTo>
                <a:lnTo>
                  <a:pt x="526205" y="88011"/>
                </a:lnTo>
                <a:lnTo>
                  <a:pt x="494587" y="88011"/>
                </a:lnTo>
                <a:lnTo>
                  <a:pt x="489380" y="86106"/>
                </a:lnTo>
                <a:lnTo>
                  <a:pt x="484970" y="82211"/>
                </a:lnTo>
                <a:lnTo>
                  <a:pt x="480829" y="78401"/>
                </a:lnTo>
                <a:lnTo>
                  <a:pt x="478500" y="73025"/>
                </a:lnTo>
                <a:lnTo>
                  <a:pt x="478077" y="66167"/>
                </a:lnTo>
                <a:lnTo>
                  <a:pt x="533703" y="66167"/>
                </a:lnTo>
                <a:lnTo>
                  <a:pt x="533957" y="63711"/>
                </a:lnTo>
                <a:lnTo>
                  <a:pt x="534084" y="56769"/>
                </a:lnTo>
                <a:lnTo>
                  <a:pt x="478204" y="56769"/>
                </a:lnTo>
                <a:lnTo>
                  <a:pt x="478797" y="50165"/>
                </a:lnTo>
                <a:lnTo>
                  <a:pt x="481125" y="45000"/>
                </a:lnTo>
                <a:lnTo>
                  <a:pt x="485189" y="41275"/>
                </a:lnTo>
                <a:lnTo>
                  <a:pt x="489338" y="37549"/>
                </a:lnTo>
                <a:lnTo>
                  <a:pt x="494333" y="35687"/>
                </a:lnTo>
                <a:lnTo>
                  <a:pt x="525816" y="35687"/>
                </a:lnTo>
                <a:lnTo>
                  <a:pt x="523289" y="33104"/>
                </a:lnTo>
                <a:lnTo>
                  <a:pt x="513129" y="27347"/>
                </a:lnTo>
                <a:lnTo>
                  <a:pt x="507287" y="25907"/>
                </a:lnTo>
                <a:close/>
              </a:path>
              <a:path w="602614" h="97789">
                <a:moveTo>
                  <a:pt x="532687" y="75184"/>
                </a:moveTo>
                <a:lnTo>
                  <a:pt x="520241" y="75184"/>
                </a:lnTo>
                <a:lnTo>
                  <a:pt x="518886" y="79078"/>
                </a:lnTo>
                <a:lnTo>
                  <a:pt x="516516" y="82211"/>
                </a:lnTo>
                <a:lnTo>
                  <a:pt x="509827" y="86868"/>
                </a:lnTo>
                <a:lnTo>
                  <a:pt x="505678" y="88011"/>
                </a:lnTo>
                <a:lnTo>
                  <a:pt x="526205" y="88011"/>
                </a:lnTo>
                <a:lnTo>
                  <a:pt x="527099" y="87333"/>
                </a:lnTo>
                <a:lnTo>
                  <a:pt x="530824" y="81872"/>
                </a:lnTo>
                <a:lnTo>
                  <a:pt x="532687" y="75184"/>
                </a:lnTo>
                <a:close/>
              </a:path>
              <a:path w="602614" h="97789">
                <a:moveTo>
                  <a:pt x="525816" y="35687"/>
                </a:moveTo>
                <a:lnTo>
                  <a:pt x="504239" y="35687"/>
                </a:lnTo>
                <a:lnTo>
                  <a:pt x="507922" y="36533"/>
                </a:lnTo>
                <a:lnTo>
                  <a:pt x="511224" y="38227"/>
                </a:lnTo>
                <a:lnTo>
                  <a:pt x="514611" y="39835"/>
                </a:lnTo>
                <a:lnTo>
                  <a:pt x="517278" y="42248"/>
                </a:lnTo>
                <a:lnTo>
                  <a:pt x="519225" y="45466"/>
                </a:lnTo>
                <a:lnTo>
                  <a:pt x="521172" y="48598"/>
                </a:lnTo>
                <a:lnTo>
                  <a:pt x="522146" y="52366"/>
                </a:lnTo>
                <a:lnTo>
                  <a:pt x="522146" y="56769"/>
                </a:lnTo>
                <a:lnTo>
                  <a:pt x="534084" y="56769"/>
                </a:lnTo>
                <a:lnTo>
                  <a:pt x="533969" y="52366"/>
                </a:lnTo>
                <a:lnTo>
                  <a:pt x="532687" y="47159"/>
                </a:lnTo>
                <a:lnTo>
                  <a:pt x="529893" y="42164"/>
                </a:lnTo>
                <a:lnTo>
                  <a:pt x="527184" y="37084"/>
                </a:lnTo>
                <a:lnTo>
                  <a:pt x="525816" y="35687"/>
                </a:lnTo>
                <a:close/>
              </a:path>
              <a:path w="602614" h="97789">
                <a:moveTo>
                  <a:pt x="602120" y="4826"/>
                </a:moveTo>
                <a:lnTo>
                  <a:pt x="578244" y="4826"/>
                </a:lnTo>
                <a:lnTo>
                  <a:pt x="578244" y="15366"/>
                </a:lnTo>
                <a:lnTo>
                  <a:pt x="590436" y="15366"/>
                </a:lnTo>
                <a:lnTo>
                  <a:pt x="590436" y="96647"/>
                </a:lnTo>
                <a:lnTo>
                  <a:pt x="602120" y="96647"/>
                </a:lnTo>
                <a:lnTo>
                  <a:pt x="602120" y="4826"/>
                </a:lnTo>
                <a:close/>
              </a:path>
            </a:pathLst>
          </a:custGeom>
          <a:solidFill>
            <a:srgbClr val="686868"/>
          </a:solidFill>
        </p:spPr>
        <p:txBody>
          <a:bodyPr wrap="square" lIns="0" tIns="0" rIns="0" bIns="0" rtlCol="0"/>
          <a:lstStyle/>
          <a:p>
            <a:endParaRPr sz="1154"/>
          </a:p>
        </p:txBody>
      </p:sp>
      <p:pic>
        <p:nvPicPr>
          <p:cNvPr id="24" name="object 24"/>
          <p:cNvPicPr/>
          <p:nvPr/>
        </p:nvPicPr>
        <p:blipFill>
          <a:blip r:embed="rId8" cstate="print"/>
          <a:stretch>
            <a:fillRect/>
          </a:stretch>
        </p:blipFill>
        <p:spPr>
          <a:xfrm>
            <a:off x="4452539" y="1750663"/>
            <a:ext cx="533937" cy="78680"/>
          </a:xfrm>
          <a:prstGeom prst="rect">
            <a:avLst/>
          </a:prstGeom>
        </p:spPr>
      </p:pic>
      <p:sp>
        <p:nvSpPr>
          <p:cNvPr id="25" name="object 25"/>
          <p:cNvSpPr/>
          <p:nvPr/>
        </p:nvSpPr>
        <p:spPr>
          <a:xfrm>
            <a:off x="4696369" y="3057511"/>
            <a:ext cx="411317" cy="62716"/>
          </a:xfrm>
          <a:custGeom>
            <a:avLst/>
            <a:gdLst/>
            <a:ahLst/>
            <a:cxnLst/>
            <a:rect l="l" t="t" r="r" b="b"/>
            <a:pathLst>
              <a:path w="641350" h="97789">
                <a:moveTo>
                  <a:pt x="12318" y="8127"/>
                </a:moveTo>
                <a:lnTo>
                  <a:pt x="0" y="8127"/>
                </a:lnTo>
                <a:lnTo>
                  <a:pt x="33400" y="96647"/>
                </a:lnTo>
                <a:lnTo>
                  <a:pt x="46735" y="96647"/>
                </a:lnTo>
                <a:lnTo>
                  <a:pt x="51336" y="84455"/>
                </a:lnTo>
                <a:lnTo>
                  <a:pt x="40131" y="84455"/>
                </a:lnTo>
                <a:lnTo>
                  <a:pt x="12318" y="8127"/>
                </a:lnTo>
                <a:close/>
              </a:path>
              <a:path w="641350" h="97789">
                <a:moveTo>
                  <a:pt x="80136" y="8127"/>
                </a:moveTo>
                <a:lnTo>
                  <a:pt x="67944" y="8128"/>
                </a:lnTo>
                <a:lnTo>
                  <a:pt x="40131" y="84455"/>
                </a:lnTo>
                <a:lnTo>
                  <a:pt x="51336" y="84455"/>
                </a:lnTo>
                <a:lnTo>
                  <a:pt x="80136" y="8127"/>
                </a:lnTo>
                <a:close/>
              </a:path>
              <a:path w="641350" h="97789">
                <a:moveTo>
                  <a:pt x="127607" y="25907"/>
                </a:moveTo>
                <a:lnTo>
                  <a:pt x="115330" y="25907"/>
                </a:lnTo>
                <a:lnTo>
                  <a:pt x="109700" y="27389"/>
                </a:lnTo>
                <a:lnTo>
                  <a:pt x="99624" y="33316"/>
                </a:lnTo>
                <a:lnTo>
                  <a:pt x="95687" y="37507"/>
                </a:lnTo>
                <a:lnTo>
                  <a:pt x="92169" y="44111"/>
                </a:lnTo>
                <a:lnTo>
                  <a:pt x="89930" y="48260"/>
                </a:lnTo>
                <a:lnTo>
                  <a:pt x="88491" y="54483"/>
                </a:lnTo>
                <a:lnTo>
                  <a:pt x="88491" y="68622"/>
                </a:lnTo>
                <a:lnTo>
                  <a:pt x="115203" y="97789"/>
                </a:lnTo>
                <a:lnTo>
                  <a:pt x="127395" y="97789"/>
                </a:lnTo>
                <a:lnTo>
                  <a:pt x="132644" y="96477"/>
                </a:lnTo>
                <a:lnTo>
                  <a:pt x="141704" y="91143"/>
                </a:lnTo>
                <a:lnTo>
                  <a:pt x="145133" y="87757"/>
                </a:lnTo>
                <a:lnTo>
                  <a:pt x="119479" y="87630"/>
                </a:lnTo>
                <a:lnTo>
                  <a:pt x="115542" y="86614"/>
                </a:lnTo>
                <a:lnTo>
                  <a:pt x="100302" y="56345"/>
                </a:lnTo>
                <a:lnTo>
                  <a:pt x="101360" y="51773"/>
                </a:lnTo>
                <a:lnTo>
                  <a:pt x="105593" y="43984"/>
                </a:lnTo>
                <a:lnTo>
                  <a:pt x="108430" y="41020"/>
                </a:lnTo>
                <a:lnTo>
                  <a:pt x="115542" y="36956"/>
                </a:lnTo>
                <a:lnTo>
                  <a:pt x="119479" y="35940"/>
                </a:lnTo>
                <a:lnTo>
                  <a:pt x="145311" y="35940"/>
                </a:lnTo>
                <a:lnTo>
                  <a:pt x="145217" y="35771"/>
                </a:lnTo>
                <a:lnTo>
                  <a:pt x="141873" y="32469"/>
                </a:lnTo>
                <a:lnTo>
                  <a:pt x="132898" y="27220"/>
                </a:lnTo>
                <a:lnTo>
                  <a:pt x="127607" y="25907"/>
                </a:lnTo>
                <a:close/>
              </a:path>
              <a:path w="641350" h="97789">
                <a:moveTo>
                  <a:pt x="159103" y="83693"/>
                </a:moveTo>
                <a:lnTo>
                  <a:pt x="147419" y="83693"/>
                </a:lnTo>
                <a:lnTo>
                  <a:pt x="147419" y="96647"/>
                </a:lnTo>
                <a:lnTo>
                  <a:pt x="159103" y="96647"/>
                </a:lnTo>
                <a:lnTo>
                  <a:pt x="159103" y="83693"/>
                </a:lnTo>
                <a:close/>
              </a:path>
              <a:path w="641350" h="97789">
                <a:moveTo>
                  <a:pt x="145311" y="35940"/>
                </a:moveTo>
                <a:lnTo>
                  <a:pt x="128115" y="35940"/>
                </a:lnTo>
                <a:lnTo>
                  <a:pt x="132052" y="36999"/>
                </a:lnTo>
                <a:lnTo>
                  <a:pt x="135608" y="39115"/>
                </a:lnTo>
                <a:lnTo>
                  <a:pt x="147419" y="66971"/>
                </a:lnTo>
                <a:lnTo>
                  <a:pt x="146360" y="71585"/>
                </a:lnTo>
                <a:lnTo>
                  <a:pt x="128115" y="87630"/>
                </a:lnTo>
                <a:lnTo>
                  <a:pt x="145204" y="87630"/>
                </a:lnTo>
                <a:lnTo>
                  <a:pt x="147419" y="83693"/>
                </a:lnTo>
                <a:lnTo>
                  <a:pt x="159103" y="83693"/>
                </a:lnTo>
                <a:lnTo>
                  <a:pt x="159103" y="39751"/>
                </a:lnTo>
                <a:lnTo>
                  <a:pt x="147419" y="39751"/>
                </a:lnTo>
                <a:lnTo>
                  <a:pt x="145311" y="35940"/>
                </a:lnTo>
                <a:close/>
              </a:path>
              <a:path w="641350" h="97789">
                <a:moveTo>
                  <a:pt x="159103" y="27051"/>
                </a:moveTo>
                <a:lnTo>
                  <a:pt x="147419" y="27051"/>
                </a:lnTo>
                <a:lnTo>
                  <a:pt x="147419" y="39751"/>
                </a:lnTo>
                <a:lnTo>
                  <a:pt x="159103" y="39751"/>
                </a:lnTo>
                <a:lnTo>
                  <a:pt x="159103" y="27051"/>
                </a:lnTo>
                <a:close/>
              </a:path>
              <a:path w="641350" h="97789">
                <a:moveTo>
                  <a:pt x="190190" y="27051"/>
                </a:moveTo>
                <a:lnTo>
                  <a:pt x="178633" y="27050"/>
                </a:lnTo>
                <a:lnTo>
                  <a:pt x="178633" y="96647"/>
                </a:lnTo>
                <a:lnTo>
                  <a:pt x="190190" y="96647"/>
                </a:lnTo>
                <a:lnTo>
                  <a:pt x="190190" y="58801"/>
                </a:lnTo>
                <a:lnTo>
                  <a:pt x="191404" y="49577"/>
                </a:lnTo>
                <a:lnTo>
                  <a:pt x="195048" y="42989"/>
                </a:lnTo>
                <a:lnTo>
                  <a:pt x="201120" y="39036"/>
                </a:lnTo>
                <a:lnTo>
                  <a:pt x="205524" y="38353"/>
                </a:lnTo>
                <a:lnTo>
                  <a:pt x="190190" y="38353"/>
                </a:lnTo>
                <a:lnTo>
                  <a:pt x="190190" y="27051"/>
                </a:lnTo>
                <a:close/>
              </a:path>
              <a:path w="641350" h="97789">
                <a:moveTo>
                  <a:pt x="212669" y="25780"/>
                </a:moveTo>
                <a:lnTo>
                  <a:pt x="207250" y="25780"/>
                </a:lnTo>
                <a:lnTo>
                  <a:pt x="202636" y="26881"/>
                </a:lnTo>
                <a:lnTo>
                  <a:pt x="198826" y="29082"/>
                </a:lnTo>
                <a:lnTo>
                  <a:pt x="195101" y="31284"/>
                </a:lnTo>
                <a:lnTo>
                  <a:pt x="192222" y="34374"/>
                </a:lnTo>
                <a:lnTo>
                  <a:pt x="190190" y="38353"/>
                </a:lnTo>
                <a:lnTo>
                  <a:pt x="205524" y="38353"/>
                </a:lnTo>
                <a:lnTo>
                  <a:pt x="209621" y="37719"/>
                </a:lnTo>
                <a:lnTo>
                  <a:pt x="212669" y="37719"/>
                </a:lnTo>
                <a:lnTo>
                  <a:pt x="212669" y="25780"/>
                </a:lnTo>
                <a:close/>
              </a:path>
              <a:path w="641350" h="97789">
                <a:moveTo>
                  <a:pt x="234096" y="0"/>
                </a:moveTo>
                <a:lnTo>
                  <a:pt x="229778" y="0"/>
                </a:lnTo>
                <a:lnTo>
                  <a:pt x="227915" y="761"/>
                </a:lnTo>
                <a:lnTo>
                  <a:pt x="224867" y="3809"/>
                </a:lnTo>
                <a:lnTo>
                  <a:pt x="224105" y="5672"/>
                </a:lnTo>
                <a:lnTo>
                  <a:pt x="224105" y="10075"/>
                </a:lnTo>
                <a:lnTo>
                  <a:pt x="224867" y="11937"/>
                </a:lnTo>
                <a:lnTo>
                  <a:pt x="227915" y="14985"/>
                </a:lnTo>
                <a:lnTo>
                  <a:pt x="229778" y="15747"/>
                </a:lnTo>
                <a:lnTo>
                  <a:pt x="234096" y="15747"/>
                </a:lnTo>
                <a:lnTo>
                  <a:pt x="235874" y="14985"/>
                </a:lnTo>
                <a:lnTo>
                  <a:pt x="237313" y="13461"/>
                </a:lnTo>
                <a:lnTo>
                  <a:pt x="238837" y="11937"/>
                </a:lnTo>
                <a:lnTo>
                  <a:pt x="239599" y="10075"/>
                </a:lnTo>
                <a:lnTo>
                  <a:pt x="239599" y="5672"/>
                </a:lnTo>
                <a:lnTo>
                  <a:pt x="238837" y="3809"/>
                </a:lnTo>
                <a:lnTo>
                  <a:pt x="237313" y="2285"/>
                </a:lnTo>
                <a:lnTo>
                  <a:pt x="235874" y="761"/>
                </a:lnTo>
                <a:lnTo>
                  <a:pt x="234096" y="0"/>
                </a:lnTo>
                <a:close/>
              </a:path>
              <a:path w="641350" h="97789">
                <a:moveTo>
                  <a:pt x="237567" y="27051"/>
                </a:moveTo>
                <a:lnTo>
                  <a:pt x="226010" y="27050"/>
                </a:lnTo>
                <a:lnTo>
                  <a:pt x="226010" y="96647"/>
                </a:lnTo>
                <a:lnTo>
                  <a:pt x="237567" y="96647"/>
                </a:lnTo>
                <a:lnTo>
                  <a:pt x="237567" y="27051"/>
                </a:lnTo>
                <a:close/>
              </a:path>
              <a:path w="641350" h="97789">
                <a:moveTo>
                  <a:pt x="292062" y="25907"/>
                </a:moveTo>
                <a:lnTo>
                  <a:pt x="279785" y="25907"/>
                </a:lnTo>
                <a:lnTo>
                  <a:pt x="274155" y="27389"/>
                </a:lnTo>
                <a:lnTo>
                  <a:pt x="264079" y="33316"/>
                </a:lnTo>
                <a:lnTo>
                  <a:pt x="260142" y="37507"/>
                </a:lnTo>
                <a:lnTo>
                  <a:pt x="256624" y="44111"/>
                </a:lnTo>
                <a:lnTo>
                  <a:pt x="254385" y="48260"/>
                </a:lnTo>
                <a:lnTo>
                  <a:pt x="252946" y="54483"/>
                </a:lnTo>
                <a:lnTo>
                  <a:pt x="252946" y="68622"/>
                </a:lnTo>
                <a:lnTo>
                  <a:pt x="279658" y="97789"/>
                </a:lnTo>
                <a:lnTo>
                  <a:pt x="291850" y="97789"/>
                </a:lnTo>
                <a:lnTo>
                  <a:pt x="297099" y="96477"/>
                </a:lnTo>
                <a:lnTo>
                  <a:pt x="306159" y="91143"/>
                </a:lnTo>
                <a:lnTo>
                  <a:pt x="309588" y="87757"/>
                </a:lnTo>
                <a:lnTo>
                  <a:pt x="283934" y="87630"/>
                </a:lnTo>
                <a:lnTo>
                  <a:pt x="279997" y="86614"/>
                </a:lnTo>
                <a:lnTo>
                  <a:pt x="264757" y="56345"/>
                </a:lnTo>
                <a:lnTo>
                  <a:pt x="265815" y="51773"/>
                </a:lnTo>
                <a:lnTo>
                  <a:pt x="270048" y="43984"/>
                </a:lnTo>
                <a:lnTo>
                  <a:pt x="272885" y="41020"/>
                </a:lnTo>
                <a:lnTo>
                  <a:pt x="279997" y="36956"/>
                </a:lnTo>
                <a:lnTo>
                  <a:pt x="283934" y="35940"/>
                </a:lnTo>
                <a:lnTo>
                  <a:pt x="309766" y="35940"/>
                </a:lnTo>
                <a:lnTo>
                  <a:pt x="309672" y="35771"/>
                </a:lnTo>
                <a:lnTo>
                  <a:pt x="306328" y="32469"/>
                </a:lnTo>
                <a:lnTo>
                  <a:pt x="297353" y="27220"/>
                </a:lnTo>
                <a:lnTo>
                  <a:pt x="292062" y="25907"/>
                </a:lnTo>
                <a:close/>
              </a:path>
              <a:path w="641350" h="97789">
                <a:moveTo>
                  <a:pt x="323558" y="83693"/>
                </a:moveTo>
                <a:lnTo>
                  <a:pt x="311874" y="83693"/>
                </a:lnTo>
                <a:lnTo>
                  <a:pt x="311874" y="96647"/>
                </a:lnTo>
                <a:lnTo>
                  <a:pt x="323558" y="96647"/>
                </a:lnTo>
                <a:lnTo>
                  <a:pt x="323558" y="83693"/>
                </a:lnTo>
                <a:close/>
              </a:path>
              <a:path w="641350" h="97789">
                <a:moveTo>
                  <a:pt x="309766" y="35940"/>
                </a:moveTo>
                <a:lnTo>
                  <a:pt x="292570" y="35940"/>
                </a:lnTo>
                <a:lnTo>
                  <a:pt x="296507" y="36999"/>
                </a:lnTo>
                <a:lnTo>
                  <a:pt x="300063" y="39115"/>
                </a:lnTo>
                <a:lnTo>
                  <a:pt x="311874" y="66971"/>
                </a:lnTo>
                <a:lnTo>
                  <a:pt x="310815" y="71585"/>
                </a:lnTo>
                <a:lnTo>
                  <a:pt x="292570" y="87630"/>
                </a:lnTo>
                <a:lnTo>
                  <a:pt x="309659" y="87630"/>
                </a:lnTo>
                <a:lnTo>
                  <a:pt x="311874" y="83693"/>
                </a:lnTo>
                <a:lnTo>
                  <a:pt x="323558" y="83693"/>
                </a:lnTo>
                <a:lnTo>
                  <a:pt x="323558" y="39751"/>
                </a:lnTo>
                <a:lnTo>
                  <a:pt x="311874" y="39751"/>
                </a:lnTo>
                <a:lnTo>
                  <a:pt x="309766" y="35940"/>
                </a:lnTo>
                <a:close/>
              </a:path>
              <a:path w="641350" h="97789">
                <a:moveTo>
                  <a:pt x="323558" y="27051"/>
                </a:moveTo>
                <a:lnTo>
                  <a:pt x="311874" y="27051"/>
                </a:lnTo>
                <a:lnTo>
                  <a:pt x="311874" y="39751"/>
                </a:lnTo>
                <a:lnTo>
                  <a:pt x="323558" y="39751"/>
                </a:lnTo>
                <a:lnTo>
                  <a:pt x="323558" y="27051"/>
                </a:lnTo>
                <a:close/>
              </a:path>
              <a:path w="641350" h="97789">
                <a:moveTo>
                  <a:pt x="354645" y="27051"/>
                </a:moveTo>
                <a:lnTo>
                  <a:pt x="343088" y="27050"/>
                </a:lnTo>
                <a:lnTo>
                  <a:pt x="343088" y="96647"/>
                </a:lnTo>
                <a:lnTo>
                  <a:pt x="354645" y="96647"/>
                </a:lnTo>
                <a:lnTo>
                  <a:pt x="354645" y="50884"/>
                </a:lnTo>
                <a:lnTo>
                  <a:pt x="356423" y="45339"/>
                </a:lnTo>
                <a:lnTo>
                  <a:pt x="360100" y="41402"/>
                </a:lnTo>
                <a:lnTo>
                  <a:pt x="363620" y="37719"/>
                </a:lnTo>
                <a:lnTo>
                  <a:pt x="365567" y="36956"/>
                </a:lnTo>
                <a:lnTo>
                  <a:pt x="354645" y="36956"/>
                </a:lnTo>
                <a:lnTo>
                  <a:pt x="354645" y="27051"/>
                </a:lnTo>
                <a:close/>
              </a:path>
              <a:path w="641350" h="97789">
                <a:moveTo>
                  <a:pt x="399933" y="35814"/>
                </a:moveTo>
                <a:lnTo>
                  <a:pt x="380595" y="35814"/>
                </a:lnTo>
                <a:lnTo>
                  <a:pt x="385337" y="37676"/>
                </a:lnTo>
                <a:lnTo>
                  <a:pt x="388929" y="41528"/>
                </a:lnTo>
                <a:lnTo>
                  <a:pt x="392279" y="45042"/>
                </a:lnTo>
                <a:lnTo>
                  <a:pt x="394015" y="50334"/>
                </a:lnTo>
                <a:lnTo>
                  <a:pt x="394015" y="96647"/>
                </a:lnTo>
                <a:lnTo>
                  <a:pt x="405445" y="96647"/>
                </a:lnTo>
                <a:lnTo>
                  <a:pt x="405445" y="45973"/>
                </a:lnTo>
                <a:lnTo>
                  <a:pt x="402820" y="38608"/>
                </a:lnTo>
                <a:lnTo>
                  <a:pt x="399933" y="35814"/>
                </a:lnTo>
                <a:close/>
              </a:path>
              <a:path w="641350" h="97789">
                <a:moveTo>
                  <a:pt x="385464" y="25780"/>
                </a:moveTo>
                <a:lnTo>
                  <a:pt x="372256" y="25780"/>
                </a:lnTo>
                <a:lnTo>
                  <a:pt x="367895" y="26754"/>
                </a:lnTo>
                <a:lnTo>
                  <a:pt x="363916" y="28701"/>
                </a:lnTo>
                <a:lnTo>
                  <a:pt x="360021" y="30649"/>
                </a:lnTo>
                <a:lnTo>
                  <a:pt x="356931" y="33401"/>
                </a:lnTo>
                <a:lnTo>
                  <a:pt x="354645" y="36956"/>
                </a:lnTo>
                <a:lnTo>
                  <a:pt x="365567" y="36956"/>
                </a:lnTo>
                <a:lnTo>
                  <a:pt x="368488" y="35814"/>
                </a:lnTo>
                <a:lnTo>
                  <a:pt x="399933" y="35814"/>
                </a:lnTo>
                <a:lnTo>
                  <a:pt x="397571" y="33527"/>
                </a:lnTo>
                <a:lnTo>
                  <a:pt x="392322" y="28363"/>
                </a:lnTo>
                <a:lnTo>
                  <a:pt x="385464" y="25780"/>
                </a:lnTo>
                <a:close/>
              </a:path>
              <a:path w="641350" h="97789">
                <a:moveTo>
                  <a:pt x="438420" y="36576"/>
                </a:moveTo>
                <a:lnTo>
                  <a:pt x="426863" y="36575"/>
                </a:lnTo>
                <a:lnTo>
                  <a:pt x="426863" y="84370"/>
                </a:lnTo>
                <a:lnTo>
                  <a:pt x="428472" y="89238"/>
                </a:lnTo>
                <a:lnTo>
                  <a:pt x="434907" y="95165"/>
                </a:lnTo>
                <a:lnTo>
                  <a:pt x="439733" y="96647"/>
                </a:lnTo>
                <a:lnTo>
                  <a:pt x="456581" y="96647"/>
                </a:lnTo>
                <a:lnTo>
                  <a:pt x="456581" y="86868"/>
                </a:lnTo>
                <a:lnTo>
                  <a:pt x="444516" y="86868"/>
                </a:lnTo>
                <a:lnTo>
                  <a:pt x="442019" y="86190"/>
                </a:lnTo>
                <a:lnTo>
                  <a:pt x="440579" y="84836"/>
                </a:lnTo>
                <a:lnTo>
                  <a:pt x="439140" y="83396"/>
                </a:lnTo>
                <a:lnTo>
                  <a:pt x="438420" y="80983"/>
                </a:lnTo>
                <a:lnTo>
                  <a:pt x="438420" y="36576"/>
                </a:lnTo>
                <a:close/>
              </a:path>
              <a:path w="641350" h="97789">
                <a:moveTo>
                  <a:pt x="456581" y="27051"/>
                </a:moveTo>
                <a:lnTo>
                  <a:pt x="417846" y="27051"/>
                </a:lnTo>
                <a:lnTo>
                  <a:pt x="417846" y="36576"/>
                </a:lnTo>
                <a:lnTo>
                  <a:pt x="456581" y="36576"/>
                </a:lnTo>
                <a:lnTo>
                  <a:pt x="456581" y="27051"/>
                </a:lnTo>
                <a:close/>
              </a:path>
              <a:path w="641350" h="97789">
                <a:moveTo>
                  <a:pt x="438420" y="9525"/>
                </a:moveTo>
                <a:lnTo>
                  <a:pt x="426863" y="9525"/>
                </a:lnTo>
                <a:lnTo>
                  <a:pt x="426863" y="27051"/>
                </a:lnTo>
                <a:lnTo>
                  <a:pt x="438420" y="27051"/>
                </a:lnTo>
                <a:lnTo>
                  <a:pt x="438420" y="9525"/>
                </a:lnTo>
                <a:close/>
              </a:path>
              <a:path w="641350" h="97789">
                <a:moveTo>
                  <a:pt x="507287" y="25907"/>
                </a:moveTo>
                <a:lnTo>
                  <a:pt x="493910" y="25907"/>
                </a:lnTo>
                <a:lnTo>
                  <a:pt x="487898" y="27389"/>
                </a:lnTo>
                <a:lnTo>
                  <a:pt x="477484" y="33231"/>
                </a:lnTo>
                <a:lnTo>
                  <a:pt x="473463" y="37380"/>
                </a:lnTo>
                <a:lnTo>
                  <a:pt x="467705" y="48217"/>
                </a:lnTo>
                <a:lnTo>
                  <a:pt x="466266" y="54525"/>
                </a:lnTo>
                <a:lnTo>
                  <a:pt x="466266" y="68918"/>
                </a:lnTo>
                <a:lnTo>
                  <a:pt x="494079" y="97789"/>
                </a:lnTo>
                <a:lnTo>
                  <a:pt x="508980" y="97789"/>
                </a:lnTo>
                <a:lnTo>
                  <a:pt x="515923" y="95715"/>
                </a:lnTo>
                <a:lnTo>
                  <a:pt x="521511" y="91567"/>
                </a:lnTo>
                <a:lnTo>
                  <a:pt x="526205" y="88011"/>
                </a:lnTo>
                <a:lnTo>
                  <a:pt x="494587" y="88011"/>
                </a:lnTo>
                <a:lnTo>
                  <a:pt x="489380" y="86105"/>
                </a:lnTo>
                <a:lnTo>
                  <a:pt x="484970" y="82211"/>
                </a:lnTo>
                <a:lnTo>
                  <a:pt x="480829" y="78401"/>
                </a:lnTo>
                <a:lnTo>
                  <a:pt x="478500" y="73025"/>
                </a:lnTo>
                <a:lnTo>
                  <a:pt x="478077" y="66167"/>
                </a:lnTo>
                <a:lnTo>
                  <a:pt x="533703" y="66167"/>
                </a:lnTo>
                <a:lnTo>
                  <a:pt x="533957" y="63711"/>
                </a:lnTo>
                <a:lnTo>
                  <a:pt x="534084" y="56769"/>
                </a:lnTo>
                <a:lnTo>
                  <a:pt x="478204" y="56769"/>
                </a:lnTo>
                <a:lnTo>
                  <a:pt x="478797" y="50165"/>
                </a:lnTo>
                <a:lnTo>
                  <a:pt x="481125" y="45000"/>
                </a:lnTo>
                <a:lnTo>
                  <a:pt x="485189" y="41275"/>
                </a:lnTo>
                <a:lnTo>
                  <a:pt x="489338" y="37549"/>
                </a:lnTo>
                <a:lnTo>
                  <a:pt x="494333" y="35686"/>
                </a:lnTo>
                <a:lnTo>
                  <a:pt x="525816" y="35686"/>
                </a:lnTo>
                <a:lnTo>
                  <a:pt x="523289" y="33104"/>
                </a:lnTo>
                <a:lnTo>
                  <a:pt x="513129" y="27347"/>
                </a:lnTo>
                <a:lnTo>
                  <a:pt x="507287" y="25907"/>
                </a:lnTo>
                <a:close/>
              </a:path>
              <a:path w="641350" h="97789">
                <a:moveTo>
                  <a:pt x="532687" y="75184"/>
                </a:moveTo>
                <a:lnTo>
                  <a:pt x="520241" y="75184"/>
                </a:lnTo>
                <a:lnTo>
                  <a:pt x="518886" y="79078"/>
                </a:lnTo>
                <a:lnTo>
                  <a:pt x="516516" y="82211"/>
                </a:lnTo>
                <a:lnTo>
                  <a:pt x="509827" y="86868"/>
                </a:lnTo>
                <a:lnTo>
                  <a:pt x="505678" y="88011"/>
                </a:lnTo>
                <a:lnTo>
                  <a:pt x="526205" y="88011"/>
                </a:lnTo>
                <a:lnTo>
                  <a:pt x="527099" y="87333"/>
                </a:lnTo>
                <a:lnTo>
                  <a:pt x="530824" y="81872"/>
                </a:lnTo>
                <a:lnTo>
                  <a:pt x="532687" y="75184"/>
                </a:lnTo>
                <a:close/>
              </a:path>
              <a:path w="641350" h="97789">
                <a:moveTo>
                  <a:pt x="525816" y="35686"/>
                </a:moveTo>
                <a:lnTo>
                  <a:pt x="504239" y="35686"/>
                </a:lnTo>
                <a:lnTo>
                  <a:pt x="507922" y="36533"/>
                </a:lnTo>
                <a:lnTo>
                  <a:pt x="511224" y="38227"/>
                </a:lnTo>
                <a:lnTo>
                  <a:pt x="514611" y="39835"/>
                </a:lnTo>
                <a:lnTo>
                  <a:pt x="517278" y="42248"/>
                </a:lnTo>
                <a:lnTo>
                  <a:pt x="519225" y="45465"/>
                </a:lnTo>
                <a:lnTo>
                  <a:pt x="521172" y="48598"/>
                </a:lnTo>
                <a:lnTo>
                  <a:pt x="522146" y="52366"/>
                </a:lnTo>
                <a:lnTo>
                  <a:pt x="522146" y="56769"/>
                </a:lnTo>
                <a:lnTo>
                  <a:pt x="534084" y="56769"/>
                </a:lnTo>
                <a:lnTo>
                  <a:pt x="533969" y="52366"/>
                </a:lnTo>
                <a:lnTo>
                  <a:pt x="532687" y="47159"/>
                </a:lnTo>
                <a:lnTo>
                  <a:pt x="529893" y="42164"/>
                </a:lnTo>
                <a:lnTo>
                  <a:pt x="527184" y="37084"/>
                </a:lnTo>
                <a:lnTo>
                  <a:pt x="525816" y="35686"/>
                </a:lnTo>
                <a:close/>
              </a:path>
              <a:path w="641350" h="97789">
                <a:moveTo>
                  <a:pt x="633423" y="13080"/>
                </a:moveTo>
                <a:lnTo>
                  <a:pt x="615921" y="13080"/>
                </a:lnTo>
                <a:lnTo>
                  <a:pt x="620197" y="14689"/>
                </a:lnTo>
                <a:lnTo>
                  <a:pt x="622821" y="17906"/>
                </a:lnTo>
                <a:lnTo>
                  <a:pt x="625531" y="21039"/>
                </a:lnTo>
                <a:lnTo>
                  <a:pt x="626885" y="25357"/>
                </a:lnTo>
                <a:lnTo>
                  <a:pt x="626885" y="36702"/>
                </a:lnTo>
                <a:lnTo>
                  <a:pt x="600160" y="70588"/>
                </a:lnTo>
                <a:lnTo>
                  <a:pt x="579895" y="87376"/>
                </a:lnTo>
                <a:lnTo>
                  <a:pt x="579895" y="95630"/>
                </a:lnTo>
                <a:lnTo>
                  <a:pt x="640982" y="95630"/>
                </a:lnTo>
                <a:lnTo>
                  <a:pt x="640982" y="85979"/>
                </a:lnTo>
                <a:lnTo>
                  <a:pt x="597294" y="85979"/>
                </a:lnTo>
                <a:lnTo>
                  <a:pt x="603240" y="81121"/>
                </a:lnTo>
                <a:lnTo>
                  <a:pt x="631965" y="50927"/>
                </a:lnTo>
                <a:lnTo>
                  <a:pt x="636199" y="44238"/>
                </a:lnTo>
                <a:lnTo>
                  <a:pt x="638315" y="37380"/>
                </a:lnTo>
                <a:lnTo>
                  <a:pt x="638315" y="21886"/>
                </a:lnTo>
                <a:lnTo>
                  <a:pt x="635733" y="15239"/>
                </a:lnTo>
                <a:lnTo>
                  <a:pt x="633423" y="13080"/>
                </a:lnTo>
                <a:close/>
              </a:path>
              <a:path w="641350" h="97789">
                <a:moveTo>
                  <a:pt x="618588" y="3175"/>
                </a:moveTo>
                <a:lnTo>
                  <a:pt x="601316" y="3175"/>
                </a:lnTo>
                <a:lnTo>
                  <a:pt x="594331" y="5757"/>
                </a:lnTo>
                <a:lnTo>
                  <a:pt x="583494" y="16086"/>
                </a:lnTo>
                <a:lnTo>
                  <a:pt x="580615" y="23410"/>
                </a:lnTo>
                <a:lnTo>
                  <a:pt x="580276" y="32893"/>
                </a:lnTo>
                <a:lnTo>
                  <a:pt x="591452" y="32893"/>
                </a:lnTo>
                <a:lnTo>
                  <a:pt x="591706" y="26881"/>
                </a:lnTo>
                <a:lnTo>
                  <a:pt x="593400" y="22097"/>
                </a:lnTo>
                <a:lnTo>
                  <a:pt x="599750" y="14901"/>
                </a:lnTo>
                <a:lnTo>
                  <a:pt x="604237" y="13080"/>
                </a:lnTo>
                <a:lnTo>
                  <a:pt x="633423" y="13080"/>
                </a:lnTo>
                <a:lnTo>
                  <a:pt x="630568" y="10413"/>
                </a:lnTo>
                <a:lnTo>
                  <a:pt x="625488" y="5587"/>
                </a:lnTo>
                <a:lnTo>
                  <a:pt x="618588" y="3175"/>
                </a:lnTo>
                <a:close/>
              </a:path>
            </a:pathLst>
          </a:custGeom>
          <a:solidFill>
            <a:srgbClr val="686868"/>
          </a:solidFill>
        </p:spPr>
        <p:txBody>
          <a:bodyPr wrap="square" lIns="0" tIns="0" rIns="0" bIns="0" rtlCol="0"/>
          <a:lstStyle/>
          <a:p>
            <a:endParaRPr sz="1154"/>
          </a:p>
        </p:txBody>
      </p:sp>
      <p:sp>
        <p:nvSpPr>
          <p:cNvPr id="26" name="object 26"/>
          <p:cNvSpPr/>
          <p:nvPr/>
        </p:nvSpPr>
        <p:spPr>
          <a:xfrm>
            <a:off x="4446659" y="1881470"/>
            <a:ext cx="3583753" cy="3257957"/>
          </a:xfrm>
          <a:custGeom>
            <a:avLst/>
            <a:gdLst/>
            <a:ahLst/>
            <a:cxnLst/>
            <a:rect l="l" t="t" r="r" b="b"/>
            <a:pathLst>
              <a:path w="5588000" h="5080000">
                <a:moveTo>
                  <a:pt x="5588000" y="0"/>
                </a:moveTo>
                <a:lnTo>
                  <a:pt x="5575300" y="0"/>
                </a:lnTo>
                <a:lnTo>
                  <a:pt x="5575300" y="12700"/>
                </a:lnTo>
                <a:lnTo>
                  <a:pt x="5575300" y="5067300"/>
                </a:lnTo>
                <a:lnTo>
                  <a:pt x="12700" y="5067300"/>
                </a:lnTo>
                <a:lnTo>
                  <a:pt x="12700" y="12700"/>
                </a:lnTo>
                <a:lnTo>
                  <a:pt x="5575300" y="12700"/>
                </a:lnTo>
                <a:lnTo>
                  <a:pt x="5575300" y="0"/>
                </a:lnTo>
                <a:lnTo>
                  <a:pt x="12700" y="0"/>
                </a:lnTo>
                <a:lnTo>
                  <a:pt x="0" y="0"/>
                </a:lnTo>
                <a:lnTo>
                  <a:pt x="0" y="5080000"/>
                </a:lnTo>
                <a:lnTo>
                  <a:pt x="12700" y="5080000"/>
                </a:lnTo>
                <a:lnTo>
                  <a:pt x="5575300" y="5080000"/>
                </a:lnTo>
                <a:lnTo>
                  <a:pt x="5588000" y="5080000"/>
                </a:lnTo>
                <a:lnTo>
                  <a:pt x="5588000" y="0"/>
                </a:lnTo>
                <a:close/>
              </a:path>
            </a:pathLst>
          </a:custGeom>
          <a:solidFill>
            <a:srgbClr val="D8D8D8"/>
          </a:solidFill>
        </p:spPr>
        <p:txBody>
          <a:bodyPr wrap="square" lIns="0" tIns="0" rIns="0" bIns="0" rtlCol="0"/>
          <a:lstStyle/>
          <a:p>
            <a:endParaRPr sz="1154"/>
          </a:p>
        </p:txBody>
      </p:sp>
      <p:sp>
        <p:nvSpPr>
          <p:cNvPr id="3" name="Título 2">
            <a:extLst>
              <a:ext uri="{FF2B5EF4-FFF2-40B4-BE49-F238E27FC236}">
                <a16:creationId xmlns:a16="http://schemas.microsoft.com/office/drawing/2014/main" id="{6D86F380-F8C0-BBC9-8F6F-5227CD6D67A5}"/>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458BB52C-8FC1-D993-F8B3-609B8557AF16}"/>
              </a:ext>
            </a:extLst>
          </p:cNvPr>
          <p:cNvSpPr>
            <a:spLocks noGrp="1"/>
          </p:cNvSpPr>
          <p:nvPr>
            <p:ph idx="1"/>
          </p:nvPr>
        </p:nvSpPr>
        <p:spPr/>
        <p:txBody>
          <a:bodyPr/>
          <a:lstStyle/>
          <a:p>
            <a:endParaRPr lang="pt-B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674" y="6728854"/>
            <a:ext cx="110733" cy="74086"/>
          </a:xfrm>
          <a:prstGeom prst="rect">
            <a:avLst/>
          </a:prstGeom>
        </p:spPr>
      </p:pic>
      <p:pic>
        <p:nvPicPr>
          <p:cNvPr id="5" name="object 5"/>
          <p:cNvPicPr/>
          <p:nvPr/>
        </p:nvPicPr>
        <p:blipFill>
          <a:blip r:embed="rId3" cstate="print"/>
          <a:stretch>
            <a:fillRect/>
          </a:stretch>
        </p:blipFill>
        <p:spPr>
          <a:xfrm>
            <a:off x="4298177" y="477779"/>
            <a:ext cx="961833" cy="97250"/>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4945" y="741609"/>
            <a:ext cx="1723624" cy="118817"/>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7541718" y="2915872"/>
            <a:ext cx="325796" cy="651591"/>
          </a:xfrm>
          <a:custGeom>
            <a:avLst/>
            <a:gdLst/>
            <a:ahLst/>
            <a:cxnLst/>
            <a:rect l="l" t="t" r="r" b="b"/>
            <a:pathLst>
              <a:path w="508000" h="1016000">
                <a:moveTo>
                  <a:pt x="444500" y="0"/>
                </a:moveTo>
                <a:lnTo>
                  <a:pt x="63500" y="0"/>
                </a:lnTo>
                <a:lnTo>
                  <a:pt x="51053" y="1231"/>
                </a:lnTo>
                <a:lnTo>
                  <a:pt x="10668" y="28270"/>
                </a:lnTo>
                <a:lnTo>
                  <a:pt x="0" y="63500"/>
                </a:lnTo>
                <a:lnTo>
                  <a:pt x="0" y="952500"/>
                </a:lnTo>
                <a:lnTo>
                  <a:pt x="18598" y="997401"/>
                </a:lnTo>
                <a:lnTo>
                  <a:pt x="63500" y="1016000"/>
                </a:lnTo>
                <a:lnTo>
                  <a:pt x="444500" y="1016000"/>
                </a:lnTo>
                <a:lnTo>
                  <a:pt x="489401" y="997401"/>
                </a:lnTo>
                <a:lnTo>
                  <a:pt x="508000" y="952500"/>
                </a:lnTo>
                <a:lnTo>
                  <a:pt x="86829" y="952500"/>
                </a:lnTo>
                <a:lnTo>
                  <a:pt x="78753" y="949154"/>
                </a:lnTo>
                <a:lnTo>
                  <a:pt x="66845" y="937246"/>
                </a:lnTo>
                <a:lnTo>
                  <a:pt x="63500" y="929170"/>
                </a:lnTo>
                <a:lnTo>
                  <a:pt x="63500" y="912329"/>
                </a:lnTo>
                <a:lnTo>
                  <a:pt x="66845" y="904253"/>
                </a:lnTo>
                <a:lnTo>
                  <a:pt x="78753" y="892345"/>
                </a:lnTo>
                <a:lnTo>
                  <a:pt x="86829" y="889000"/>
                </a:lnTo>
                <a:lnTo>
                  <a:pt x="508000" y="889000"/>
                </a:lnTo>
                <a:lnTo>
                  <a:pt x="508000" y="254000"/>
                </a:lnTo>
                <a:lnTo>
                  <a:pt x="86829" y="254000"/>
                </a:lnTo>
                <a:lnTo>
                  <a:pt x="78753" y="250654"/>
                </a:lnTo>
                <a:lnTo>
                  <a:pt x="66845" y="238746"/>
                </a:lnTo>
                <a:lnTo>
                  <a:pt x="63500" y="230670"/>
                </a:lnTo>
                <a:lnTo>
                  <a:pt x="63500" y="213829"/>
                </a:lnTo>
                <a:lnTo>
                  <a:pt x="66845" y="205753"/>
                </a:lnTo>
                <a:lnTo>
                  <a:pt x="78753" y="193845"/>
                </a:lnTo>
                <a:lnTo>
                  <a:pt x="86829" y="190500"/>
                </a:lnTo>
                <a:lnTo>
                  <a:pt x="508000" y="190500"/>
                </a:lnTo>
                <a:lnTo>
                  <a:pt x="508000" y="127000"/>
                </a:lnTo>
                <a:lnTo>
                  <a:pt x="86829" y="127000"/>
                </a:lnTo>
                <a:lnTo>
                  <a:pt x="78753" y="123654"/>
                </a:lnTo>
                <a:lnTo>
                  <a:pt x="66845" y="111746"/>
                </a:lnTo>
                <a:lnTo>
                  <a:pt x="63500" y="103670"/>
                </a:lnTo>
                <a:lnTo>
                  <a:pt x="63500" y="86829"/>
                </a:lnTo>
                <a:lnTo>
                  <a:pt x="66845" y="78753"/>
                </a:lnTo>
                <a:lnTo>
                  <a:pt x="78753" y="66845"/>
                </a:lnTo>
                <a:lnTo>
                  <a:pt x="86829" y="63500"/>
                </a:lnTo>
                <a:lnTo>
                  <a:pt x="508000" y="63500"/>
                </a:lnTo>
                <a:lnTo>
                  <a:pt x="506768" y="51053"/>
                </a:lnTo>
                <a:lnTo>
                  <a:pt x="479729" y="10668"/>
                </a:lnTo>
                <a:lnTo>
                  <a:pt x="456946" y="1231"/>
                </a:lnTo>
                <a:lnTo>
                  <a:pt x="444500" y="0"/>
                </a:lnTo>
                <a:close/>
              </a:path>
              <a:path w="508000" h="1016000">
                <a:moveTo>
                  <a:pt x="213829" y="889000"/>
                </a:moveTo>
                <a:lnTo>
                  <a:pt x="103670" y="889000"/>
                </a:lnTo>
                <a:lnTo>
                  <a:pt x="111746" y="892345"/>
                </a:lnTo>
                <a:lnTo>
                  <a:pt x="123654" y="904253"/>
                </a:lnTo>
                <a:lnTo>
                  <a:pt x="127000" y="912329"/>
                </a:lnTo>
                <a:lnTo>
                  <a:pt x="127000" y="929170"/>
                </a:lnTo>
                <a:lnTo>
                  <a:pt x="123654" y="937246"/>
                </a:lnTo>
                <a:lnTo>
                  <a:pt x="111746" y="949154"/>
                </a:lnTo>
                <a:lnTo>
                  <a:pt x="103670" y="952500"/>
                </a:lnTo>
                <a:lnTo>
                  <a:pt x="213829" y="952500"/>
                </a:lnTo>
                <a:lnTo>
                  <a:pt x="205753" y="949154"/>
                </a:lnTo>
                <a:lnTo>
                  <a:pt x="193845" y="937246"/>
                </a:lnTo>
                <a:lnTo>
                  <a:pt x="190500" y="929170"/>
                </a:lnTo>
                <a:lnTo>
                  <a:pt x="190500" y="912329"/>
                </a:lnTo>
                <a:lnTo>
                  <a:pt x="193845" y="904253"/>
                </a:lnTo>
                <a:lnTo>
                  <a:pt x="205753" y="892345"/>
                </a:lnTo>
                <a:lnTo>
                  <a:pt x="213829" y="889000"/>
                </a:lnTo>
                <a:close/>
              </a:path>
              <a:path w="508000" h="1016000">
                <a:moveTo>
                  <a:pt x="508000" y="889000"/>
                </a:moveTo>
                <a:lnTo>
                  <a:pt x="230670" y="889000"/>
                </a:lnTo>
                <a:lnTo>
                  <a:pt x="238746" y="892345"/>
                </a:lnTo>
                <a:lnTo>
                  <a:pt x="250654" y="904253"/>
                </a:lnTo>
                <a:lnTo>
                  <a:pt x="254000" y="912329"/>
                </a:lnTo>
                <a:lnTo>
                  <a:pt x="254000" y="929170"/>
                </a:lnTo>
                <a:lnTo>
                  <a:pt x="250654" y="937246"/>
                </a:lnTo>
                <a:lnTo>
                  <a:pt x="238746" y="949154"/>
                </a:lnTo>
                <a:lnTo>
                  <a:pt x="230670" y="952500"/>
                </a:lnTo>
                <a:lnTo>
                  <a:pt x="508000" y="952500"/>
                </a:lnTo>
                <a:lnTo>
                  <a:pt x="508000" y="889000"/>
                </a:lnTo>
                <a:close/>
              </a:path>
              <a:path w="508000" h="1016000">
                <a:moveTo>
                  <a:pt x="508000" y="190500"/>
                </a:moveTo>
                <a:lnTo>
                  <a:pt x="421170" y="190500"/>
                </a:lnTo>
                <a:lnTo>
                  <a:pt x="429246" y="193845"/>
                </a:lnTo>
                <a:lnTo>
                  <a:pt x="441154" y="205753"/>
                </a:lnTo>
                <a:lnTo>
                  <a:pt x="444500" y="213829"/>
                </a:lnTo>
                <a:lnTo>
                  <a:pt x="444500" y="230670"/>
                </a:lnTo>
                <a:lnTo>
                  <a:pt x="441154" y="238746"/>
                </a:lnTo>
                <a:lnTo>
                  <a:pt x="429246" y="250654"/>
                </a:lnTo>
                <a:lnTo>
                  <a:pt x="421170" y="254000"/>
                </a:lnTo>
                <a:lnTo>
                  <a:pt x="508000" y="254000"/>
                </a:lnTo>
                <a:lnTo>
                  <a:pt x="508000" y="190500"/>
                </a:lnTo>
                <a:close/>
              </a:path>
              <a:path w="508000" h="1016000">
                <a:moveTo>
                  <a:pt x="508000" y="63500"/>
                </a:moveTo>
                <a:lnTo>
                  <a:pt x="421170" y="63500"/>
                </a:lnTo>
                <a:lnTo>
                  <a:pt x="429246" y="66845"/>
                </a:lnTo>
                <a:lnTo>
                  <a:pt x="441154" y="78753"/>
                </a:lnTo>
                <a:lnTo>
                  <a:pt x="444500" y="86829"/>
                </a:lnTo>
                <a:lnTo>
                  <a:pt x="444500" y="103670"/>
                </a:lnTo>
                <a:lnTo>
                  <a:pt x="441154" y="111746"/>
                </a:lnTo>
                <a:lnTo>
                  <a:pt x="429246" y="123654"/>
                </a:lnTo>
                <a:lnTo>
                  <a:pt x="421170" y="127000"/>
                </a:lnTo>
                <a:lnTo>
                  <a:pt x="508000" y="127000"/>
                </a:lnTo>
                <a:lnTo>
                  <a:pt x="508000" y="63500"/>
                </a:lnTo>
                <a:close/>
              </a:path>
            </a:pathLst>
          </a:custGeom>
          <a:solidFill>
            <a:srgbClr val="802BA8"/>
          </a:solidFill>
        </p:spPr>
        <p:txBody>
          <a:bodyPr wrap="square" lIns="0" tIns="0" rIns="0" bIns="0" rtlCol="0"/>
          <a:lstStyle/>
          <a:p>
            <a:endParaRPr sz="1154"/>
          </a:p>
        </p:txBody>
      </p:sp>
      <p:pic>
        <p:nvPicPr>
          <p:cNvPr id="12" name="object 12"/>
          <p:cNvPicPr/>
          <p:nvPr/>
        </p:nvPicPr>
        <p:blipFill>
          <a:blip r:embed="rId5" cstate="print"/>
          <a:stretch>
            <a:fillRect/>
          </a:stretch>
        </p:blipFill>
        <p:spPr>
          <a:xfrm>
            <a:off x="5736147" y="1944935"/>
            <a:ext cx="1058752" cy="109467"/>
          </a:xfrm>
          <a:prstGeom prst="rect">
            <a:avLst/>
          </a:prstGeom>
        </p:spPr>
      </p:pic>
      <p:grpSp>
        <p:nvGrpSpPr>
          <p:cNvPr id="13" name="object 13"/>
          <p:cNvGrpSpPr/>
          <p:nvPr/>
        </p:nvGrpSpPr>
        <p:grpSpPr>
          <a:xfrm>
            <a:off x="5603234" y="2223556"/>
            <a:ext cx="1327618" cy="2484192"/>
            <a:chOff x="3009900" y="3467100"/>
            <a:chExt cx="2070100" cy="3873500"/>
          </a:xfrm>
        </p:grpSpPr>
        <p:sp>
          <p:nvSpPr>
            <p:cNvPr id="14" name="object 14"/>
            <p:cNvSpPr/>
            <p:nvPr/>
          </p:nvSpPr>
          <p:spPr>
            <a:xfrm>
              <a:off x="3009900" y="3467100"/>
              <a:ext cx="2070100" cy="3873500"/>
            </a:xfrm>
            <a:custGeom>
              <a:avLst/>
              <a:gdLst/>
              <a:ahLst/>
              <a:cxnLst/>
              <a:rect l="l" t="t" r="r" b="b"/>
              <a:pathLst>
                <a:path w="2070100" h="3873500">
                  <a:moveTo>
                    <a:pt x="2070100" y="0"/>
                  </a:moveTo>
                  <a:lnTo>
                    <a:pt x="0" y="0"/>
                  </a:lnTo>
                  <a:lnTo>
                    <a:pt x="0" y="3873500"/>
                  </a:lnTo>
                  <a:lnTo>
                    <a:pt x="2070100" y="3873500"/>
                  </a:lnTo>
                  <a:lnTo>
                    <a:pt x="2070100" y="0"/>
                  </a:lnTo>
                  <a:close/>
                </a:path>
              </a:pathLst>
            </a:custGeom>
            <a:solidFill>
              <a:srgbClr val="EFEDF0"/>
            </a:solidFill>
          </p:spPr>
          <p:txBody>
            <a:bodyPr wrap="square" lIns="0" tIns="0" rIns="0" bIns="0" rtlCol="0"/>
            <a:lstStyle/>
            <a:p>
              <a:endParaRPr sz="1154"/>
            </a:p>
          </p:txBody>
        </p:sp>
        <p:sp>
          <p:nvSpPr>
            <p:cNvPr id="15" name="object 15"/>
            <p:cNvSpPr/>
            <p:nvPr/>
          </p:nvSpPr>
          <p:spPr>
            <a:xfrm>
              <a:off x="3289300" y="3975099"/>
              <a:ext cx="1524000" cy="2159000"/>
            </a:xfrm>
            <a:custGeom>
              <a:avLst/>
              <a:gdLst/>
              <a:ahLst/>
              <a:cxnLst/>
              <a:rect l="l" t="t" r="r" b="b"/>
              <a:pathLst>
                <a:path w="1524000" h="2159000">
                  <a:moveTo>
                    <a:pt x="1524000" y="1778000"/>
                  </a:moveTo>
                  <a:lnTo>
                    <a:pt x="0" y="1778000"/>
                  </a:lnTo>
                  <a:lnTo>
                    <a:pt x="0" y="2159000"/>
                  </a:lnTo>
                  <a:lnTo>
                    <a:pt x="1524000" y="2159000"/>
                  </a:lnTo>
                  <a:lnTo>
                    <a:pt x="1524000" y="1778000"/>
                  </a:lnTo>
                  <a:close/>
                </a:path>
                <a:path w="1524000" h="2159000">
                  <a:moveTo>
                    <a:pt x="1524000" y="889000"/>
                  </a:moveTo>
                  <a:lnTo>
                    <a:pt x="0" y="889000"/>
                  </a:lnTo>
                  <a:lnTo>
                    <a:pt x="0" y="1270000"/>
                  </a:lnTo>
                  <a:lnTo>
                    <a:pt x="1524000" y="1270000"/>
                  </a:lnTo>
                  <a:lnTo>
                    <a:pt x="1524000" y="889000"/>
                  </a:lnTo>
                  <a:close/>
                </a:path>
                <a:path w="1524000" h="2159000">
                  <a:moveTo>
                    <a:pt x="1524000" y="0"/>
                  </a:moveTo>
                  <a:lnTo>
                    <a:pt x="0" y="0"/>
                  </a:lnTo>
                  <a:lnTo>
                    <a:pt x="0" y="381000"/>
                  </a:lnTo>
                  <a:lnTo>
                    <a:pt x="1524000" y="381000"/>
                  </a:lnTo>
                  <a:lnTo>
                    <a:pt x="1524000" y="0"/>
                  </a:lnTo>
                  <a:close/>
                </a:path>
              </a:pathLst>
            </a:custGeom>
            <a:solidFill>
              <a:srgbClr val="FFFFFF"/>
            </a:solidFill>
          </p:spPr>
          <p:txBody>
            <a:bodyPr wrap="square" lIns="0" tIns="0" rIns="0" bIns="0" rtlCol="0"/>
            <a:lstStyle/>
            <a:p>
              <a:endParaRPr sz="1154"/>
            </a:p>
          </p:txBody>
        </p:sp>
        <p:sp>
          <p:nvSpPr>
            <p:cNvPr id="16" name="object 16"/>
            <p:cNvSpPr/>
            <p:nvPr/>
          </p:nvSpPr>
          <p:spPr>
            <a:xfrm>
              <a:off x="3298939" y="3772166"/>
              <a:ext cx="397510" cy="1868170"/>
            </a:xfrm>
            <a:custGeom>
              <a:avLst/>
              <a:gdLst/>
              <a:ahLst/>
              <a:cxnLst/>
              <a:rect l="l" t="t" r="r" b="b"/>
              <a:pathLst>
                <a:path w="397510" h="1868170">
                  <a:moveTo>
                    <a:pt x="50190" y="889000"/>
                  </a:moveTo>
                  <a:lnTo>
                    <a:pt x="2565" y="889000"/>
                  </a:lnTo>
                  <a:lnTo>
                    <a:pt x="2565" y="977646"/>
                  </a:lnTo>
                  <a:lnTo>
                    <a:pt x="50190" y="977646"/>
                  </a:lnTo>
                  <a:lnTo>
                    <a:pt x="50190" y="968121"/>
                  </a:lnTo>
                  <a:lnTo>
                    <a:pt x="14122" y="968121"/>
                  </a:lnTo>
                  <a:lnTo>
                    <a:pt x="14122" y="937641"/>
                  </a:lnTo>
                  <a:lnTo>
                    <a:pt x="46380" y="937641"/>
                  </a:lnTo>
                  <a:lnTo>
                    <a:pt x="46380" y="928116"/>
                  </a:lnTo>
                  <a:lnTo>
                    <a:pt x="14122" y="928116"/>
                  </a:lnTo>
                  <a:lnTo>
                    <a:pt x="14122" y="898525"/>
                  </a:lnTo>
                  <a:lnTo>
                    <a:pt x="50190" y="898525"/>
                  </a:lnTo>
                  <a:lnTo>
                    <a:pt x="50190" y="889000"/>
                  </a:lnTo>
                  <a:close/>
                </a:path>
                <a:path w="397510" h="1868170">
                  <a:moveTo>
                    <a:pt x="60058" y="1836877"/>
                  </a:moveTo>
                  <a:lnTo>
                    <a:pt x="58801" y="1832521"/>
                  </a:lnTo>
                  <a:lnTo>
                    <a:pt x="56261" y="1829295"/>
                  </a:lnTo>
                  <a:lnTo>
                    <a:pt x="53721" y="1825993"/>
                  </a:lnTo>
                  <a:lnTo>
                    <a:pt x="50673" y="1823580"/>
                  </a:lnTo>
                  <a:lnTo>
                    <a:pt x="47117" y="1822056"/>
                  </a:lnTo>
                  <a:lnTo>
                    <a:pt x="43561" y="1820456"/>
                  </a:lnTo>
                  <a:lnTo>
                    <a:pt x="38862" y="1818843"/>
                  </a:lnTo>
                  <a:lnTo>
                    <a:pt x="28194" y="1815884"/>
                  </a:lnTo>
                  <a:lnTo>
                    <a:pt x="24422" y="1814690"/>
                  </a:lnTo>
                  <a:lnTo>
                    <a:pt x="12319" y="1804327"/>
                  </a:lnTo>
                  <a:lnTo>
                    <a:pt x="12319" y="1796618"/>
                  </a:lnTo>
                  <a:lnTo>
                    <a:pt x="13843" y="1793151"/>
                  </a:lnTo>
                  <a:lnTo>
                    <a:pt x="16891" y="1790687"/>
                  </a:lnTo>
                  <a:lnTo>
                    <a:pt x="19939" y="1788147"/>
                  </a:lnTo>
                  <a:lnTo>
                    <a:pt x="23876" y="1786877"/>
                  </a:lnTo>
                  <a:lnTo>
                    <a:pt x="33870" y="1786877"/>
                  </a:lnTo>
                  <a:lnTo>
                    <a:pt x="38011" y="1788198"/>
                  </a:lnTo>
                  <a:lnTo>
                    <a:pt x="41148" y="1790814"/>
                  </a:lnTo>
                  <a:lnTo>
                    <a:pt x="44284" y="1793354"/>
                  </a:lnTo>
                  <a:lnTo>
                    <a:pt x="46062" y="1796326"/>
                  </a:lnTo>
                  <a:lnTo>
                    <a:pt x="46482" y="1799704"/>
                  </a:lnTo>
                  <a:lnTo>
                    <a:pt x="59182" y="1799704"/>
                  </a:lnTo>
                  <a:lnTo>
                    <a:pt x="58508" y="1792846"/>
                  </a:lnTo>
                  <a:lnTo>
                    <a:pt x="55499" y="1787347"/>
                  </a:lnTo>
                  <a:lnTo>
                    <a:pt x="54902" y="1786877"/>
                  </a:lnTo>
                  <a:lnTo>
                    <a:pt x="50165" y="1783194"/>
                  </a:lnTo>
                  <a:lnTo>
                    <a:pt x="44919" y="1779054"/>
                  </a:lnTo>
                  <a:lnTo>
                    <a:pt x="38138" y="1776971"/>
                  </a:lnTo>
                  <a:lnTo>
                    <a:pt x="24091" y="1776971"/>
                  </a:lnTo>
                  <a:lnTo>
                    <a:pt x="508" y="1806994"/>
                  </a:lnTo>
                  <a:lnTo>
                    <a:pt x="1739" y="1811388"/>
                  </a:lnTo>
                  <a:lnTo>
                    <a:pt x="32042" y="1827644"/>
                  </a:lnTo>
                  <a:lnTo>
                    <a:pt x="35814" y="1828838"/>
                  </a:lnTo>
                  <a:lnTo>
                    <a:pt x="41402" y="1831035"/>
                  </a:lnTo>
                  <a:lnTo>
                    <a:pt x="43726" y="1832648"/>
                  </a:lnTo>
                  <a:lnTo>
                    <a:pt x="47459" y="1836877"/>
                  </a:lnTo>
                  <a:lnTo>
                    <a:pt x="48387" y="1839633"/>
                  </a:lnTo>
                  <a:lnTo>
                    <a:pt x="48387" y="1847329"/>
                  </a:lnTo>
                  <a:lnTo>
                    <a:pt x="46774" y="1850885"/>
                  </a:lnTo>
                  <a:lnTo>
                    <a:pt x="40424" y="1856397"/>
                  </a:lnTo>
                  <a:lnTo>
                    <a:pt x="36106" y="1857743"/>
                  </a:lnTo>
                  <a:lnTo>
                    <a:pt x="24853" y="1857743"/>
                  </a:lnTo>
                  <a:lnTo>
                    <a:pt x="12319" y="1843011"/>
                  </a:lnTo>
                  <a:lnTo>
                    <a:pt x="0" y="1843011"/>
                  </a:lnTo>
                  <a:lnTo>
                    <a:pt x="24765" y="1867522"/>
                  </a:lnTo>
                  <a:lnTo>
                    <a:pt x="36703" y="1867522"/>
                  </a:lnTo>
                  <a:lnTo>
                    <a:pt x="41998" y="1866341"/>
                  </a:lnTo>
                  <a:lnTo>
                    <a:pt x="50965" y="1861604"/>
                  </a:lnTo>
                  <a:lnTo>
                    <a:pt x="54356" y="1858505"/>
                  </a:lnTo>
                  <a:lnTo>
                    <a:pt x="54813" y="1857743"/>
                  </a:lnTo>
                  <a:lnTo>
                    <a:pt x="58928" y="1850885"/>
                  </a:lnTo>
                  <a:lnTo>
                    <a:pt x="59969" y="1847164"/>
                  </a:lnTo>
                  <a:lnTo>
                    <a:pt x="60058" y="1836877"/>
                  </a:lnTo>
                  <a:close/>
                </a:path>
                <a:path w="397510" h="1868170">
                  <a:moveTo>
                    <a:pt x="70167" y="0"/>
                  </a:moveTo>
                  <a:lnTo>
                    <a:pt x="58610" y="0"/>
                  </a:lnTo>
                  <a:lnTo>
                    <a:pt x="58610" y="70358"/>
                  </a:lnTo>
                  <a:lnTo>
                    <a:pt x="24117" y="18161"/>
                  </a:lnTo>
                  <a:lnTo>
                    <a:pt x="12128" y="0"/>
                  </a:lnTo>
                  <a:lnTo>
                    <a:pt x="571" y="0"/>
                  </a:lnTo>
                  <a:lnTo>
                    <a:pt x="571" y="88646"/>
                  </a:lnTo>
                  <a:lnTo>
                    <a:pt x="12128" y="88646"/>
                  </a:lnTo>
                  <a:lnTo>
                    <a:pt x="12128" y="18161"/>
                  </a:lnTo>
                  <a:lnTo>
                    <a:pt x="58610" y="88646"/>
                  </a:lnTo>
                  <a:lnTo>
                    <a:pt x="70167" y="88646"/>
                  </a:lnTo>
                  <a:lnTo>
                    <a:pt x="70167" y="70358"/>
                  </a:lnTo>
                  <a:lnTo>
                    <a:pt x="70167" y="0"/>
                  </a:lnTo>
                  <a:close/>
                </a:path>
                <a:path w="397510" h="1868170">
                  <a:moveTo>
                    <a:pt x="115938" y="926211"/>
                  </a:moveTo>
                  <a:lnTo>
                    <a:pt x="65265" y="926211"/>
                  </a:lnTo>
                  <a:lnTo>
                    <a:pt x="65265" y="935990"/>
                  </a:lnTo>
                  <a:lnTo>
                    <a:pt x="115938" y="935990"/>
                  </a:lnTo>
                  <a:lnTo>
                    <a:pt x="115938" y="926211"/>
                  </a:lnTo>
                  <a:close/>
                </a:path>
                <a:path w="397510" h="1868170">
                  <a:moveTo>
                    <a:pt x="140576" y="1826755"/>
                  </a:moveTo>
                  <a:lnTo>
                    <a:pt x="140462" y="1822361"/>
                  </a:lnTo>
                  <a:lnTo>
                    <a:pt x="139179" y="1817154"/>
                  </a:lnTo>
                  <a:lnTo>
                    <a:pt x="136385" y="1812150"/>
                  </a:lnTo>
                  <a:lnTo>
                    <a:pt x="133680" y="1807070"/>
                  </a:lnTo>
                  <a:lnTo>
                    <a:pt x="132308" y="1805673"/>
                  </a:lnTo>
                  <a:lnTo>
                    <a:pt x="129781" y="1803095"/>
                  </a:lnTo>
                  <a:lnTo>
                    <a:pt x="128638" y="1802460"/>
                  </a:lnTo>
                  <a:lnTo>
                    <a:pt x="128638" y="1822361"/>
                  </a:lnTo>
                  <a:lnTo>
                    <a:pt x="128638" y="1826755"/>
                  </a:lnTo>
                  <a:lnTo>
                    <a:pt x="84696" y="1826755"/>
                  </a:lnTo>
                  <a:lnTo>
                    <a:pt x="100825" y="1805673"/>
                  </a:lnTo>
                  <a:lnTo>
                    <a:pt x="110731" y="1805673"/>
                  </a:lnTo>
                  <a:lnTo>
                    <a:pt x="114414" y="1806524"/>
                  </a:lnTo>
                  <a:lnTo>
                    <a:pt x="117716" y="1808213"/>
                  </a:lnTo>
                  <a:lnTo>
                    <a:pt x="121107" y="1809826"/>
                  </a:lnTo>
                  <a:lnTo>
                    <a:pt x="123774" y="1812239"/>
                  </a:lnTo>
                  <a:lnTo>
                    <a:pt x="125717" y="1815452"/>
                  </a:lnTo>
                  <a:lnTo>
                    <a:pt x="127660" y="1818589"/>
                  </a:lnTo>
                  <a:lnTo>
                    <a:pt x="128638" y="1822361"/>
                  </a:lnTo>
                  <a:lnTo>
                    <a:pt x="128638" y="1802460"/>
                  </a:lnTo>
                  <a:lnTo>
                    <a:pt x="119621" y="1797342"/>
                  </a:lnTo>
                  <a:lnTo>
                    <a:pt x="113779" y="1795894"/>
                  </a:lnTo>
                  <a:lnTo>
                    <a:pt x="100406" y="1795894"/>
                  </a:lnTo>
                  <a:lnTo>
                    <a:pt x="72758" y="1824520"/>
                  </a:lnTo>
                  <a:lnTo>
                    <a:pt x="72758" y="1838909"/>
                  </a:lnTo>
                  <a:lnTo>
                    <a:pt x="100571" y="1867776"/>
                  </a:lnTo>
                  <a:lnTo>
                    <a:pt x="115468" y="1867776"/>
                  </a:lnTo>
                  <a:lnTo>
                    <a:pt x="139179" y="1845170"/>
                  </a:lnTo>
                  <a:lnTo>
                    <a:pt x="126733" y="1845170"/>
                  </a:lnTo>
                  <a:lnTo>
                    <a:pt x="125374" y="1849069"/>
                  </a:lnTo>
                  <a:lnTo>
                    <a:pt x="123012" y="1852206"/>
                  </a:lnTo>
                  <a:lnTo>
                    <a:pt x="116319" y="1856854"/>
                  </a:lnTo>
                  <a:lnTo>
                    <a:pt x="112166" y="1857997"/>
                  </a:lnTo>
                  <a:lnTo>
                    <a:pt x="101079" y="1857997"/>
                  </a:lnTo>
                  <a:lnTo>
                    <a:pt x="84569" y="1836153"/>
                  </a:lnTo>
                  <a:lnTo>
                    <a:pt x="140195" y="1836153"/>
                  </a:lnTo>
                  <a:lnTo>
                    <a:pt x="140449" y="1833702"/>
                  </a:lnTo>
                  <a:lnTo>
                    <a:pt x="140576" y="1826755"/>
                  </a:lnTo>
                  <a:close/>
                </a:path>
                <a:path w="397510" h="1868170">
                  <a:moveTo>
                    <a:pt x="155905" y="46520"/>
                  </a:moveTo>
                  <a:lnTo>
                    <a:pt x="154343" y="40208"/>
                  </a:lnTo>
                  <a:lnTo>
                    <a:pt x="151206" y="34798"/>
                  </a:lnTo>
                  <a:lnTo>
                    <a:pt x="148158" y="29375"/>
                  </a:lnTo>
                  <a:lnTo>
                    <a:pt x="146697" y="27940"/>
                  </a:lnTo>
                  <a:lnTo>
                    <a:pt x="144094" y="25349"/>
                  </a:lnTo>
                  <a:lnTo>
                    <a:pt x="144094" y="48133"/>
                  </a:lnTo>
                  <a:lnTo>
                    <a:pt x="144068" y="59385"/>
                  </a:lnTo>
                  <a:lnTo>
                    <a:pt x="142951" y="64046"/>
                  </a:lnTo>
                  <a:lnTo>
                    <a:pt x="140589" y="68072"/>
                  </a:lnTo>
                  <a:lnTo>
                    <a:pt x="138468" y="71831"/>
                  </a:lnTo>
                  <a:lnTo>
                    <a:pt x="135547" y="74752"/>
                  </a:lnTo>
                  <a:lnTo>
                    <a:pt x="128257" y="78651"/>
                  </a:lnTo>
                  <a:lnTo>
                    <a:pt x="124371" y="79629"/>
                  </a:lnTo>
                  <a:lnTo>
                    <a:pt x="116065" y="79629"/>
                  </a:lnTo>
                  <a:lnTo>
                    <a:pt x="97358" y="59385"/>
                  </a:lnTo>
                  <a:lnTo>
                    <a:pt x="97358" y="48133"/>
                  </a:lnTo>
                  <a:lnTo>
                    <a:pt x="98412" y="43383"/>
                  </a:lnTo>
                  <a:lnTo>
                    <a:pt x="102654" y="35598"/>
                  </a:lnTo>
                  <a:lnTo>
                    <a:pt x="105448" y="32715"/>
                  </a:lnTo>
                  <a:lnTo>
                    <a:pt x="108915" y="30861"/>
                  </a:lnTo>
                  <a:lnTo>
                    <a:pt x="112471" y="28905"/>
                  </a:lnTo>
                  <a:lnTo>
                    <a:pt x="116370" y="27940"/>
                  </a:lnTo>
                  <a:lnTo>
                    <a:pt x="124752" y="27940"/>
                  </a:lnTo>
                  <a:lnTo>
                    <a:pt x="128600" y="28905"/>
                  </a:lnTo>
                  <a:lnTo>
                    <a:pt x="132156" y="30861"/>
                  </a:lnTo>
                  <a:lnTo>
                    <a:pt x="135712" y="32715"/>
                  </a:lnTo>
                  <a:lnTo>
                    <a:pt x="138595" y="35598"/>
                  </a:lnTo>
                  <a:lnTo>
                    <a:pt x="142989" y="43383"/>
                  </a:lnTo>
                  <a:lnTo>
                    <a:pt x="144094" y="48133"/>
                  </a:lnTo>
                  <a:lnTo>
                    <a:pt x="144094" y="25349"/>
                  </a:lnTo>
                  <a:lnTo>
                    <a:pt x="143967" y="25222"/>
                  </a:lnTo>
                  <a:lnTo>
                    <a:pt x="138633" y="22352"/>
                  </a:lnTo>
                  <a:lnTo>
                    <a:pt x="133299" y="19380"/>
                  </a:lnTo>
                  <a:lnTo>
                    <a:pt x="127330" y="17907"/>
                  </a:lnTo>
                  <a:lnTo>
                    <a:pt x="114122" y="17907"/>
                  </a:lnTo>
                  <a:lnTo>
                    <a:pt x="108153" y="19380"/>
                  </a:lnTo>
                  <a:lnTo>
                    <a:pt x="102819" y="22352"/>
                  </a:lnTo>
                  <a:lnTo>
                    <a:pt x="97485" y="25222"/>
                  </a:lnTo>
                  <a:lnTo>
                    <a:pt x="85547" y="60909"/>
                  </a:lnTo>
                  <a:lnTo>
                    <a:pt x="87033" y="67259"/>
                  </a:lnTo>
                  <a:lnTo>
                    <a:pt x="113703" y="89789"/>
                  </a:lnTo>
                  <a:lnTo>
                    <a:pt x="126822" y="89789"/>
                  </a:lnTo>
                  <a:lnTo>
                    <a:pt x="155905" y="60909"/>
                  </a:lnTo>
                  <a:lnTo>
                    <a:pt x="155905" y="46520"/>
                  </a:lnTo>
                  <a:close/>
                </a:path>
                <a:path w="397510" h="1868170">
                  <a:moveTo>
                    <a:pt x="218186" y="1815960"/>
                  </a:moveTo>
                  <a:lnTo>
                    <a:pt x="215569" y="1808594"/>
                  </a:lnTo>
                  <a:lnTo>
                    <a:pt x="212674" y="1805800"/>
                  </a:lnTo>
                  <a:lnTo>
                    <a:pt x="210312" y="1803514"/>
                  </a:lnTo>
                  <a:lnTo>
                    <a:pt x="205066" y="1798358"/>
                  </a:lnTo>
                  <a:lnTo>
                    <a:pt x="198208" y="1795767"/>
                  </a:lnTo>
                  <a:lnTo>
                    <a:pt x="185000" y="1795767"/>
                  </a:lnTo>
                  <a:lnTo>
                    <a:pt x="167386" y="1806943"/>
                  </a:lnTo>
                  <a:lnTo>
                    <a:pt x="167386" y="1797037"/>
                  </a:lnTo>
                  <a:lnTo>
                    <a:pt x="155829" y="1797037"/>
                  </a:lnTo>
                  <a:lnTo>
                    <a:pt x="155829" y="1866633"/>
                  </a:lnTo>
                  <a:lnTo>
                    <a:pt x="167386" y="1866633"/>
                  </a:lnTo>
                  <a:lnTo>
                    <a:pt x="167386" y="1820875"/>
                  </a:lnTo>
                  <a:lnTo>
                    <a:pt x="169164" y="1815325"/>
                  </a:lnTo>
                  <a:lnTo>
                    <a:pt x="172847" y="1811388"/>
                  </a:lnTo>
                  <a:lnTo>
                    <a:pt x="176364" y="1807705"/>
                  </a:lnTo>
                  <a:lnTo>
                    <a:pt x="178308" y="1806943"/>
                  </a:lnTo>
                  <a:lnTo>
                    <a:pt x="181229" y="1805800"/>
                  </a:lnTo>
                  <a:lnTo>
                    <a:pt x="193344" y="1805800"/>
                  </a:lnTo>
                  <a:lnTo>
                    <a:pt x="198081" y="1807667"/>
                  </a:lnTo>
                  <a:lnTo>
                    <a:pt x="201676" y="1811515"/>
                  </a:lnTo>
                  <a:lnTo>
                    <a:pt x="205028" y="1815033"/>
                  </a:lnTo>
                  <a:lnTo>
                    <a:pt x="206756" y="1820329"/>
                  </a:lnTo>
                  <a:lnTo>
                    <a:pt x="206756" y="1866633"/>
                  </a:lnTo>
                  <a:lnTo>
                    <a:pt x="218186" y="1866633"/>
                  </a:lnTo>
                  <a:lnTo>
                    <a:pt x="218186" y="1815960"/>
                  </a:lnTo>
                  <a:close/>
                </a:path>
                <a:path w="397510" h="1868170">
                  <a:moveTo>
                    <a:pt x="249516" y="930186"/>
                  </a:moveTo>
                  <a:lnTo>
                    <a:pt x="235800" y="910209"/>
                  </a:lnTo>
                  <a:lnTo>
                    <a:pt x="231559" y="907923"/>
                  </a:lnTo>
                  <a:lnTo>
                    <a:pt x="226733" y="906780"/>
                  </a:lnTo>
                  <a:lnTo>
                    <a:pt x="215811" y="906780"/>
                  </a:lnTo>
                  <a:lnTo>
                    <a:pt x="210820" y="908126"/>
                  </a:lnTo>
                  <a:lnTo>
                    <a:pt x="201841" y="913549"/>
                  </a:lnTo>
                  <a:lnTo>
                    <a:pt x="198628" y="917359"/>
                  </a:lnTo>
                  <a:lnTo>
                    <a:pt x="196684" y="922274"/>
                  </a:lnTo>
                  <a:lnTo>
                    <a:pt x="194475" y="917194"/>
                  </a:lnTo>
                  <a:lnTo>
                    <a:pt x="194144" y="916813"/>
                  </a:lnTo>
                  <a:lnTo>
                    <a:pt x="191135" y="913333"/>
                  </a:lnTo>
                  <a:lnTo>
                    <a:pt x="182156" y="908088"/>
                  </a:lnTo>
                  <a:lnTo>
                    <a:pt x="176999" y="906780"/>
                  </a:lnTo>
                  <a:lnTo>
                    <a:pt x="166497" y="906780"/>
                  </a:lnTo>
                  <a:lnTo>
                    <a:pt x="149186" y="918083"/>
                  </a:lnTo>
                  <a:lnTo>
                    <a:pt x="149186" y="908050"/>
                  </a:lnTo>
                  <a:lnTo>
                    <a:pt x="137629" y="908050"/>
                  </a:lnTo>
                  <a:lnTo>
                    <a:pt x="137629" y="977646"/>
                  </a:lnTo>
                  <a:lnTo>
                    <a:pt x="149186" y="977646"/>
                  </a:lnTo>
                  <a:lnTo>
                    <a:pt x="149186" y="932002"/>
                  </a:lnTo>
                  <a:lnTo>
                    <a:pt x="150964" y="926465"/>
                  </a:lnTo>
                  <a:lnTo>
                    <a:pt x="154863" y="922274"/>
                  </a:lnTo>
                  <a:lnTo>
                    <a:pt x="158076" y="918756"/>
                  </a:lnTo>
                  <a:lnTo>
                    <a:pt x="159740" y="918083"/>
                  </a:lnTo>
                  <a:lnTo>
                    <a:pt x="162852" y="916813"/>
                  </a:lnTo>
                  <a:lnTo>
                    <a:pt x="174713" y="916813"/>
                  </a:lnTo>
                  <a:lnTo>
                    <a:pt x="179324" y="918667"/>
                  </a:lnTo>
                  <a:lnTo>
                    <a:pt x="182714" y="922401"/>
                  </a:lnTo>
                  <a:lnTo>
                    <a:pt x="186182" y="926033"/>
                  </a:lnTo>
                  <a:lnTo>
                    <a:pt x="187921" y="931329"/>
                  </a:lnTo>
                  <a:lnTo>
                    <a:pt x="187921" y="977646"/>
                  </a:lnTo>
                  <a:lnTo>
                    <a:pt x="199351" y="977646"/>
                  </a:lnTo>
                  <a:lnTo>
                    <a:pt x="199351" y="932002"/>
                  </a:lnTo>
                  <a:lnTo>
                    <a:pt x="201129" y="926465"/>
                  </a:lnTo>
                  <a:lnTo>
                    <a:pt x="205028" y="922274"/>
                  </a:lnTo>
                  <a:lnTo>
                    <a:pt x="208241" y="918756"/>
                  </a:lnTo>
                  <a:lnTo>
                    <a:pt x="213017" y="916813"/>
                  </a:lnTo>
                  <a:lnTo>
                    <a:pt x="224878" y="916813"/>
                  </a:lnTo>
                  <a:lnTo>
                    <a:pt x="229489" y="918667"/>
                  </a:lnTo>
                  <a:lnTo>
                    <a:pt x="232879" y="922401"/>
                  </a:lnTo>
                  <a:lnTo>
                    <a:pt x="236347" y="926033"/>
                  </a:lnTo>
                  <a:lnTo>
                    <a:pt x="238086" y="931329"/>
                  </a:lnTo>
                  <a:lnTo>
                    <a:pt x="238086" y="977646"/>
                  </a:lnTo>
                  <a:lnTo>
                    <a:pt x="249516" y="977646"/>
                  </a:lnTo>
                  <a:lnTo>
                    <a:pt x="249516" y="930186"/>
                  </a:lnTo>
                  <a:close/>
                </a:path>
                <a:path w="397510" h="1868170">
                  <a:moveTo>
                    <a:pt x="282981" y="41186"/>
                  </a:moveTo>
                  <a:lnTo>
                    <a:pt x="269265" y="21209"/>
                  </a:lnTo>
                  <a:lnTo>
                    <a:pt x="265036" y="18923"/>
                  </a:lnTo>
                  <a:lnTo>
                    <a:pt x="260210" y="17780"/>
                  </a:lnTo>
                  <a:lnTo>
                    <a:pt x="249288" y="17780"/>
                  </a:lnTo>
                  <a:lnTo>
                    <a:pt x="244297" y="19126"/>
                  </a:lnTo>
                  <a:lnTo>
                    <a:pt x="235318" y="24549"/>
                  </a:lnTo>
                  <a:lnTo>
                    <a:pt x="232105" y="28359"/>
                  </a:lnTo>
                  <a:lnTo>
                    <a:pt x="230149" y="33274"/>
                  </a:lnTo>
                  <a:lnTo>
                    <a:pt x="227952" y="28194"/>
                  </a:lnTo>
                  <a:lnTo>
                    <a:pt x="227622" y="27813"/>
                  </a:lnTo>
                  <a:lnTo>
                    <a:pt x="224612" y="24333"/>
                  </a:lnTo>
                  <a:lnTo>
                    <a:pt x="215633" y="19088"/>
                  </a:lnTo>
                  <a:lnTo>
                    <a:pt x="210464" y="17780"/>
                  </a:lnTo>
                  <a:lnTo>
                    <a:pt x="199974" y="17780"/>
                  </a:lnTo>
                  <a:lnTo>
                    <a:pt x="182651" y="29083"/>
                  </a:lnTo>
                  <a:lnTo>
                    <a:pt x="182651" y="19050"/>
                  </a:lnTo>
                  <a:lnTo>
                    <a:pt x="171094" y="19050"/>
                  </a:lnTo>
                  <a:lnTo>
                    <a:pt x="171094" y="88646"/>
                  </a:lnTo>
                  <a:lnTo>
                    <a:pt x="182651" y="88646"/>
                  </a:lnTo>
                  <a:lnTo>
                    <a:pt x="182651" y="43002"/>
                  </a:lnTo>
                  <a:lnTo>
                    <a:pt x="184429" y="37465"/>
                  </a:lnTo>
                  <a:lnTo>
                    <a:pt x="188341" y="33274"/>
                  </a:lnTo>
                  <a:lnTo>
                    <a:pt x="191541" y="29756"/>
                  </a:lnTo>
                  <a:lnTo>
                    <a:pt x="193205" y="29083"/>
                  </a:lnTo>
                  <a:lnTo>
                    <a:pt x="196329" y="27813"/>
                  </a:lnTo>
                  <a:lnTo>
                    <a:pt x="208178" y="27813"/>
                  </a:lnTo>
                  <a:lnTo>
                    <a:pt x="212801" y="29667"/>
                  </a:lnTo>
                  <a:lnTo>
                    <a:pt x="216179" y="33401"/>
                  </a:lnTo>
                  <a:lnTo>
                    <a:pt x="219659" y="37033"/>
                  </a:lnTo>
                  <a:lnTo>
                    <a:pt x="221386" y="42329"/>
                  </a:lnTo>
                  <a:lnTo>
                    <a:pt x="221386" y="88646"/>
                  </a:lnTo>
                  <a:lnTo>
                    <a:pt x="232816" y="88646"/>
                  </a:lnTo>
                  <a:lnTo>
                    <a:pt x="232816" y="43002"/>
                  </a:lnTo>
                  <a:lnTo>
                    <a:pt x="234594" y="37465"/>
                  </a:lnTo>
                  <a:lnTo>
                    <a:pt x="238506" y="33274"/>
                  </a:lnTo>
                  <a:lnTo>
                    <a:pt x="241706" y="29756"/>
                  </a:lnTo>
                  <a:lnTo>
                    <a:pt x="246494" y="27813"/>
                  </a:lnTo>
                  <a:lnTo>
                    <a:pt x="258343" y="27813"/>
                  </a:lnTo>
                  <a:lnTo>
                    <a:pt x="262966" y="29667"/>
                  </a:lnTo>
                  <a:lnTo>
                    <a:pt x="266344" y="33401"/>
                  </a:lnTo>
                  <a:lnTo>
                    <a:pt x="269824" y="37033"/>
                  </a:lnTo>
                  <a:lnTo>
                    <a:pt x="271551" y="42329"/>
                  </a:lnTo>
                  <a:lnTo>
                    <a:pt x="271551" y="88646"/>
                  </a:lnTo>
                  <a:lnTo>
                    <a:pt x="282981" y="88646"/>
                  </a:lnTo>
                  <a:lnTo>
                    <a:pt x="282981" y="41186"/>
                  </a:lnTo>
                  <a:close/>
                </a:path>
                <a:path w="397510" h="1868170">
                  <a:moveTo>
                    <a:pt x="299427" y="1819186"/>
                  </a:moveTo>
                  <a:lnTo>
                    <a:pt x="298196" y="1813725"/>
                  </a:lnTo>
                  <a:lnTo>
                    <a:pt x="295744" y="1809229"/>
                  </a:lnTo>
                  <a:lnTo>
                    <a:pt x="293928" y="1805800"/>
                  </a:lnTo>
                  <a:lnTo>
                    <a:pt x="293370" y="1804746"/>
                  </a:lnTo>
                  <a:lnTo>
                    <a:pt x="290068" y="1801406"/>
                  </a:lnTo>
                  <a:lnTo>
                    <a:pt x="285838" y="1799196"/>
                  </a:lnTo>
                  <a:lnTo>
                    <a:pt x="281597" y="1796910"/>
                  </a:lnTo>
                  <a:lnTo>
                    <a:pt x="276860" y="1795767"/>
                  </a:lnTo>
                  <a:lnTo>
                    <a:pt x="266611" y="1795767"/>
                  </a:lnTo>
                  <a:lnTo>
                    <a:pt x="248627" y="1806943"/>
                  </a:lnTo>
                  <a:lnTo>
                    <a:pt x="248627" y="1772653"/>
                  </a:lnTo>
                  <a:lnTo>
                    <a:pt x="237070" y="1772653"/>
                  </a:lnTo>
                  <a:lnTo>
                    <a:pt x="237070" y="1866633"/>
                  </a:lnTo>
                  <a:lnTo>
                    <a:pt x="248627" y="1866633"/>
                  </a:lnTo>
                  <a:lnTo>
                    <a:pt x="248627" y="1820875"/>
                  </a:lnTo>
                  <a:lnTo>
                    <a:pt x="250405" y="1815325"/>
                  </a:lnTo>
                  <a:lnTo>
                    <a:pt x="254076" y="1811388"/>
                  </a:lnTo>
                  <a:lnTo>
                    <a:pt x="257594" y="1807705"/>
                  </a:lnTo>
                  <a:lnTo>
                    <a:pt x="259549" y="1806943"/>
                  </a:lnTo>
                  <a:lnTo>
                    <a:pt x="262470" y="1805800"/>
                  </a:lnTo>
                  <a:lnTo>
                    <a:pt x="274574" y="1805800"/>
                  </a:lnTo>
                  <a:lnTo>
                    <a:pt x="279311" y="1807667"/>
                  </a:lnTo>
                  <a:lnTo>
                    <a:pt x="282905" y="1811515"/>
                  </a:lnTo>
                  <a:lnTo>
                    <a:pt x="286258" y="1815033"/>
                  </a:lnTo>
                  <a:lnTo>
                    <a:pt x="287997" y="1820329"/>
                  </a:lnTo>
                  <a:lnTo>
                    <a:pt x="287997" y="1866633"/>
                  </a:lnTo>
                  <a:lnTo>
                    <a:pt x="299427" y="1866633"/>
                  </a:lnTo>
                  <a:lnTo>
                    <a:pt x="299427" y="1819186"/>
                  </a:lnTo>
                  <a:close/>
                </a:path>
                <a:path w="397510" h="1868170">
                  <a:moveTo>
                    <a:pt x="334759" y="908050"/>
                  </a:moveTo>
                  <a:lnTo>
                    <a:pt x="323075" y="908050"/>
                  </a:lnTo>
                  <a:lnTo>
                    <a:pt x="323075" y="920750"/>
                  </a:lnTo>
                  <a:lnTo>
                    <a:pt x="323075" y="947966"/>
                  </a:lnTo>
                  <a:lnTo>
                    <a:pt x="303771" y="968629"/>
                  </a:lnTo>
                  <a:lnTo>
                    <a:pt x="295135" y="968629"/>
                  </a:lnTo>
                  <a:lnTo>
                    <a:pt x="275958" y="937336"/>
                  </a:lnTo>
                  <a:lnTo>
                    <a:pt x="277025" y="932764"/>
                  </a:lnTo>
                  <a:lnTo>
                    <a:pt x="281254" y="924979"/>
                  </a:lnTo>
                  <a:lnTo>
                    <a:pt x="284086" y="922020"/>
                  </a:lnTo>
                  <a:lnTo>
                    <a:pt x="291198" y="917956"/>
                  </a:lnTo>
                  <a:lnTo>
                    <a:pt x="295135" y="916940"/>
                  </a:lnTo>
                  <a:lnTo>
                    <a:pt x="303771" y="916940"/>
                  </a:lnTo>
                  <a:lnTo>
                    <a:pt x="307708" y="917994"/>
                  </a:lnTo>
                  <a:lnTo>
                    <a:pt x="311264" y="920115"/>
                  </a:lnTo>
                  <a:lnTo>
                    <a:pt x="314909" y="922147"/>
                  </a:lnTo>
                  <a:lnTo>
                    <a:pt x="317792" y="925106"/>
                  </a:lnTo>
                  <a:lnTo>
                    <a:pt x="322021" y="932891"/>
                  </a:lnTo>
                  <a:lnTo>
                    <a:pt x="323049" y="937336"/>
                  </a:lnTo>
                  <a:lnTo>
                    <a:pt x="323075" y="947966"/>
                  </a:lnTo>
                  <a:lnTo>
                    <a:pt x="323075" y="920750"/>
                  </a:lnTo>
                  <a:lnTo>
                    <a:pt x="320967" y="916940"/>
                  </a:lnTo>
                  <a:lnTo>
                    <a:pt x="320878" y="916762"/>
                  </a:lnTo>
                  <a:lnTo>
                    <a:pt x="317538" y="913460"/>
                  </a:lnTo>
                  <a:lnTo>
                    <a:pt x="308559" y="908215"/>
                  </a:lnTo>
                  <a:lnTo>
                    <a:pt x="303263" y="906907"/>
                  </a:lnTo>
                  <a:lnTo>
                    <a:pt x="290995" y="906907"/>
                  </a:lnTo>
                  <a:lnTo>
                    <a:pt x="285356" y="908380"/>
                  </a:lnTo>
                  <a:lnTo>
                    <a:pt x="275285" y="914311"/>
                  </a:lnTo>
                  <a:lnTo>
                    <a:pt x="271348" y="918502"/>
                  </a:lnTo>
                  <a:lnTo>
                    <a:pt x="267830" y="925106"/>
                  </a:lnTo>
                  <a:lnTo>
                    <a:pt x="265595" y="929259"/>
                  </a:lnTo>
                  <a:lnTo>
                    <a:pt x="264147" y="935482"/>
                  </a:lnTo>
                  <a:lnTo>
                    <a:pt x="264147" y="949617"/>
                  </a:lnTo>
                  <a:lnTo>
                    <a:pt x="290868" y="978789"/>
                  </a:lnTo>
                  <a:lnTo>
                    <a:pt x="303060" y="978789"/>
                  </a:lnTo>
                  <a:lnTo>
                    <a:pt x="323075" y="964692"/>
                  </a:lnTo>
                  <a:lnTo>
                    <a:pt x="323075" y="977646"/>
                  </a:lnTo>
                  <a:lnTo>
                    <a:pt x="334759" y="977646"/>
                  </a:lnTo>
                  <a:lnTo>
                    <a:pt x="334759" y="964692"/>
                  </a:lnTo>
                  <a:lnTo>
                    <a:pt x="334759" y="920750"/>
                  </a:lnTo>
                  <a:lnTo>
                    <a:pt x="334759" y="908050"/>
                  </a:lnTo>
                  <a:close/>
                </a:path>
                <a:path w="397510" h="1868170">
                  <a:moveTo>
                    <a:pt x="365442" y="48768"/>
                  </a:moveTo>
                  <a:lnTo>
                    <a:pt x="365328" y="44361"/>
                  </a:lnTo>
                  <a:lnTo>
                    <a:pt x="364045" y="39154"/>
                  </a:lnTo>
                  <a:lnTo>
                    <a:pt x="361251" y="34163"/>
                  </a:lnTo>
                  <a:lnTo>
                    <a:pt x="358546" y="29083"/>
                  </a:lnTo>
                  <a:lnTo>
                    <a:pt x="357174" y="27686"/>
                  </a:lnTo>
                  <a:lnTo>
                    <a:pt x="354647" y="25095"/>
                  </a:lnTo>
                  <a:lnTo>
                    <a:pt x="353504" y="24460"/>
                  </a:lnTo>
                  <a:lnTo>
                    <a:pt x="353504" y="44361"/>
                  </a:lnTo>
                  <a:lnTo>
                    <a:pt x="353504" y="48768"/>
                  </a:lnTo>
                  <a:lnTo>
                    <a:pt x="309562" y="48768"/>
                  </a:lnTo>
                  <a:lnTo>
                    <a:pt x="325691" y="27686"/>
                  </a:lnTo>
                  <a:lnTo>
                    <a:pt x="335597" y="27686"/>
                  </a:lnTo>
                  <a:lnTo>
                    <a:pt x="339280" y="28524"/>
                  </a:lnTo>
                  <a:lnTo>
                    <a:pt x="342582" y="30226"/>
                  </a:lnTo>
                  <a:lnTo>
                    <a:pt x="345973" y="31826"/>
                  </a:lnTo>
                  <a:lnTo>
                    <a:pt x="348640" y="34239"/>
                  </a:lnTo>
                  <a:lnTo>
                    <a:pt x="350583" y="37465"/>
                  </a:lnTo>
                  <a:lnTo>
                    <a:pt x="352526" y="40589"/>
                  </a:lnTo>
                  <a:lnTo>
                    <a:pt x="353504" y="44361"/>
                  </a:lnTo>
                  <a:lnTo>
                    <a:pt x="353504" y="24460"/>
                  </a:lnTo>
                  <a:lnTo>
                    <a:pt x="344487" y="19342"/>
                  </a:lnTo>
                  <a:lnTo>
                    <a:pt x="338645" y="17907"/>
                  </a:lnTo>
                  <a:lnTo>
                    <a:pt x="325272" y="17907"/>
                  </a:lnTo>
                  <a:lnTo>
                    <a:pt x="297624" y="46520"/>
                  </a:lnTo>
                  <a:lnTo>
                    <a:pt x="297624" y="60909"/>
                  </a:lnTo>
                  <a:lnTo>
                    <a:pt x="325437" y="89789"/>
                  </a:lnTo>
                  <a:lnTo>
                    <a:pt x="340334" y="89789"/>
                  </a:lnTo>
                  <a:lnTo>
                    <a:pt x="364045" y="67183"/>
                  </a:lnTo>
                  <a:lnTo>
                    <a:pt x="351599" y="67183"/>
                  </a:lnTo>
                  <a:lnTo>
                    <a:pt x="350240" y="71069"/>
                  </a:lnTo>
                  <a:lnTo>
                    <a:pt x="347878" y="74206"/>
                  </a:lnTo>
                  <a:lnTo>
                    <a:pt x="341185" y="78867"/>
                  </a:lnTo>
                  <a:lnTo>
                    <a:pt x="337032" y="80010"/>
                  </a:lnTo>
                  <a:lnTo>
                    <a:pt x="325945" y="80010"/>
                  </a:lnTo>
                  <a:lnTo>
                    <a:pt x="309435" y="58166"/>
                  </a:lnTo>
                  <a:lnTo>
                    <a:pt x="365061" y="58166"/>
                  </a:lnTo>
                  <a:lnTo>
                    <a:pt x="365315" y="55702"/>
                  </a:lnTo>
                  <a:lnTo>
                    <a:pt x="365442" y="53378"/>
                  </a:lnTo>
                  <a:lnTo>
                    <a:pt x="365442" y="48768"/>
                  </a:lnTo>
                  <a:close/>
                </a:path>
                <a:path w="397510" h="1868170">
                  <a:moveTo>
                    <a:pt x="365848" y="908050"/>
                  </a:moveTo>
                  <a:lnTo>
                    <a:pt x="354291" y="908050"/>
                  </a:lnTo>
                  <a:lnTo>
                    <a:pt x="354291" y="977646"/>
                  </a:lnTo>
                  <a:lnTo>
                    <a:pt x="365848" y="977646"/>
                  </a:lnTo>
                  <a:lnTo>
                    <a:pt x="365848" y="908050"/>
                  </a:lnTo>
                  <a:close/>
                </a:path>
                <a:path w="397510" h="1868170">
                  <a:moveTo>
                    <a:pt x="367880" y="886663"/>
                  </a:moveTo>
                  <a:lnTo>
                    <a:pt x="367118" y="884809"/>
                  </a:lnTo>
                  <a:lnTo>
                    <a:pt x="365594" y="883285"/>
                  </a:lnTo>
                  <a:lnTo>
                    <a:pt x="364159" y="881761"/>
                  </a:lnTo>
                  <a:lnTo>
                    <a:pt x="362381" y="880999"/>
                  </a:lnTo>
                  <a:lnTo>
                    <a:pt x="358063" y="880999"/>
                  </a:lnTo>
                  <a:lnTo>
                    <a:pt x="356196" y="881761"/>
                  </a:lnTo>
                  <a:lnTo>
                    <a:pt x="353148" y="884809"/>
                  </a:lnTo>
                  <a:lnTo>
                    <a:pt x="352386" y="886663"/>
                  </a:lnTo>
                  <a:lnTo>
                    <a:pt x="352386" y="891070"/>
                  </a:lnTo>
                  <a:lnTo>
                    <a:pt x="353148" y="892937"/>
                  </a:lnTo>
                  <a:lnTo>
                    <a:pt x="356196" y="895985"/>
                  </a:lnTo>
                  <a:lnTo>
                    <a:pt x="358063" y="896747"/>
                  </a:lnTo>
                  <a:lnTo>
                    <a:pt x="362381" y="896747"/>
                  </a:lnTo>
                  <a:lnTo>
                    <a:pt x="364159" y="895985"/>
                  </a:lnTo>
                  <a:lnTo>
                    <a:pt x="365594" y="894461"/>
                  </a:lnTo>
                  <a:lnTo>
                    <a:pt x="367118" y="892937"/>
                  </a:lnTo>
                  <a:lnTo>
                    <a:pt x="367880" y="891070"/>
                  </a:lnTo>
                  <a:lnTo>
                    <a:pt x="367880" y="886663"/>
                  </a:lnTo>
                  <a:close/>
                </a:path>
                <a:path w="397510" h="1868170">
                  <a:moveTo>
                    <a:pt x="384594" y="1797037"/>
                  </a:moveTo>
                  <a:lnTo>
                    <a:pt x="372910" y="1797037"/>
                  </a:lnTo>
                  <a:lnTo>
                    <a:pt x="372910" y="1809737"/>
                  </a:lnTo>
                  <a:lnTo>
                    <a:pt x="372910" y="1836966"/>
                  </a:lnTo>
                  <a:lnTo>
                    <a:pt x="353606" y="1857616"/>
                  </a:lnTo>
                  <a:lnTo>
                    <a:pt x="344970" y="1857616"/>
                  </a:lnTo>
                  <a:lnTo>
                    <a:pt x="325793" y="1826336"/>
                  </a:lnTo>
                  <a:lnTo>
                    <a:pt x="326859" y="1821764"/>
                  </a:lnTo>
                  <a:lnTo>
                    <a:pt x="331089" y="1813979"/>
                  </a:lnTo>
                  <a:lnTo>
                    <a:pt x="333921" y="1811007"/>
                  </a:lnTo>
                  <a:lnTo>
                    <a:pt x="341033" y="1806943"/>
                  </a:lnTo>
                  <a:lnTo>
                    <a:pt x="344970" y="1805927"/>
                  </a:lnTo>
                  <a:lnTo>
                    <a:pt x="353606" y="1805927"/>
                  </a:lnTo>
                  <a:lnTo>
                    <a:pt x="357543" y="1806994"/>
                  </a:lnTo>
                  <a:lnTo>
                    <a:pt x="361099" y="1809102"/>
                  </a:lnTo>
                  <a:lnTo>
                    <a:pt x="364744" y="1811134"/>
                  </a:lnTo>
                  <a:lnTo>
                    <a:pt x="367626" y="1814106"/>
                  </a:lnTo>
                  <a:lnTo>
                    <a:pt x="371856" y="1821891"/>
                  </a:lnTo>
                  <a:lnTo>
                    <a:pt x="372884" y="1826336"/>
                  </a:lnTo>
                  <a:lnTo>
                    <a:pt x="372910" y="1836966"/>
                  </a:lnTo>
                  <a:lnTo>
                    <a:pt x="372910" y="1809737"/>
                  </a:lnTo>
                  <a:lnTo>
                    <a:pt x="370801" y="1805927"/>
                  </a:lnTo>
                  <a:lnTo>
                    <a:pt x="370713" y="1805762"/>
                  </a:lnTo>
                  <a:lnTo>
                    <a:pt x="367372" y="1802460"/>
                  </a:lnTo>
                  <a:lnTo>
                    <a:pt x="358394" y="1797215"/>
                  </a:lnTo>
                  <a:lnTo>
                    <a:pt x="353098" y="1795894"/>
                  </a:lnTo>
                  <a:lnTo>
                    <a:pt x="340829" y="1795894"/>
                  </a:lnTo>
                  <a:lnTo>
                    <a:pt x="335191" y="1797380"/>
                  </a:lnTo>
                  <a:lnTo>
                    <a:pt x="325120" y="1803311"/>
                  </a:lnTo>
                  <a:lnTo>
                    <a:pt x="321183" y="1807502"/>
                  </a:lnTo>
                  <a:lnTo>
                    <a:pt x="317665" y="1814106"/>
                  </a:lnTo>
                  <a:lnTo>
                    <a:pt x="315429" y="1818246"/>
                  </a:lnTo>
                  <a:lnTo>
                    <a:pt x="313982" y="1824469"/>
                  </a:lnTo>
                  <a:lnTo>
                    <a:pt x="313982" y="1838617"/>
                  </a:lnTo>
                  <a:lnTo>
                    <a:pt x="340702" y="1867776"/>
                  </a:lnTo>
                  <a:lnTo>
                    <a:pt x="352894" y="1867776"/>
                  </a:lnTo>
                  <a:lnTo>
                    <a:pt x="372910" y="1853679"/>
                  </a:lnTo>
                  <a:lnTo>
                    <a:pt x="372910" y="1866633"/>
                  </a:lnTo>
                  <a:lnTo>
                    <a:pt x="384594" y="1866633"/>
                  </a:lnTo>
                  <a:lnTo>
                    <a:pt x="384594" y="1853679"/>
                  </a:lnTo>
                  <a:lnTo>
                    <a:pt x="384594" y="1809737"/>
                  </a:lnTo>
                  <a:lnTo>
                    <a:pt x="384594" y="1797037"/>
                  </a:lnTo>
                  <a:close/>
                </a:path>
                <a:path w="397510" h="1868170">
                  <a:moveTo>
                    <a:pt x="397103" y="883666"/>
                  </a:moveTo>
                  <a:lnTo>
                    <a:pt x="385546" y="883666"/>
                  </a:lnTo>
                  <a:lnTo>
                    <a:pt x="385546" y="977646"/>
                  </a:lnTo>
                  <a:lnTo>
                    <a:pt x="397103" y="977646"/>
                  </a:lnTo>
                  <a:lnTo>
                    <a:pt x="397103" y="883666"/>
                  </a:lnTo>
                  <a:close/>
                </a:path>
              </a:pathLst>
            </a:custGeom>
            <a:solidFill>
              <a:srgbClr val="686868"/>
            </a:solidFill>
          </p:spPr>
          <p:txBody>
            <a:bodyPr wrap="square" lIns="0" tIns="0" rIns="0" bIns="0" rtlCol="0"/>
            <a:lstStyle/>
            <a:p>
              <a:endParaRPr sz="1154"/>
            </a:p>
          </p:txBody>
        </p:sp>
        <p:sp>
          <p:nvSpPr>
            <p:cNvPr id="17" name="object 17"/>
            <p:cNvSpPr/>
            <p:nvPr/>
          </p:nvSpPr>
          <p:spPr>
            <a:xfrm>
              <a:off x="3289300" y="6642100"/>
              <a:ext cx="1511300" cy="431800"/>
            </a:xfrm>
            <a:custGeom>
              <a:avLst/>
              <a:gdLst/>
              <a:ahLst/>
              <a:cxnLst/>
              <a:rect l="l" t="t" r="r" b="b"/>
              <a:pathLst>
                <a:path w="1511300" h="431800">
                  <a:moveTo>
                    <a:pt x="1511300" y="0"/>
                  </a:moveTo>
                  <a:lnTo>
                    <a:pt x="0" y="0"/>
                  </a:lnTo>
                  <a:lnTo>
                    <a:pt x="0" y="431800"/>
                  </a:lnTo>
                  <a:lnTo>
                    <a:pt x="1511300" y="431800"/>
                  </a:lnTo>
                  <a:lnTo>
                    <a:pt x="1511300" y="0"/>
                  </a:lnTo>
                  <a:close/>
                </a:path>
              </a:pathLst>
            </a:custGeom>
            <a:solidFill>
              <a:srgbClr val="FFFFFF"/>
            </a:solidFill>
          </p:spPr>
          <p:txBody>
            <a:bodyPr wrap="square" lIns="0" tIns="0" rIns="0" bIns="0" rtlCol="0"/>
            <a:lstStyle/>
            <a:p>
              <a:endParaRPr sz="1154"/>
            </a:p>
          </p:txBody>
        </p:sp>
        <p:sp>
          <p:nvSpPr>
            <p:cNvPr id="18" name="object 18"/>
            <p:cNvSpPr/>
            <p:nvPr/>
          </p:nvSpPr>
          <p:spPr>
            <a:xfrm>
              <a:off x="3679208" y="6819138"/>
              <a:ext cx="730250" cy="90805"/>
            </a:xfrm>
            <a:custGeom>
              <a:avLst/>
              <a:gdLst/>
              <a:ahLst/>
              <a:cxnLst/>
              <a:rect l="l" t="t" r="r" b="b"/>
              <a:pathLst>
                <a:path w="730250" h="90804">
                  <a:moveTo>
                    <a:pt x="44196" y="0"/>
                  </a:moveTo>
                  <a:lnTo>
                    <a:pt x="35983" y="0"/>
                  </a:lnTo>
                  <a:lnTo>
                    <a:pt x="28490" y="1947"/>
                  </a:lnTo>
                  <a:lnTo>
                    <a:pt x="15028" y="9736"/>
                  </a:lnTo>
                  <a:lnTo>
                    <a:pt x="9736" y="15155"/>
                  </a:lnTo>
                  <a:lnTo>
                    <a:pt x="5842" y="22098"/>
                  </a:lnTo>
                  <a:lnTo>
                    <a:pt x="1947" y="28956"/>
                  </a:lnTo>
                  <a:lnTo>
                    <a:pt x="0" y="36703"/>
                  </a:lnTo>
                  <a:lnTo>
                    <a:pt x="0" y="53975"/>
                  </a:lnTo>
                  <a:lnTo>
                    <a:pt x="28490" y="88519"/>
                  </a:lnTo>
                  <a:lnTo>
                    <a:pt x="35983" y="90424"/>
                  </a:lnTo>
                  <a:lnTo>
                    <a:pt x="44196" y="90424"/>
                  </a:lnTo>
                  <a:lnTo>
                    <a:pt x="74375" y="80391"/>
                  </a:lnTo>
                  <a:lnTo>
                    <a:pt x="38015" y="80391"/>
                  </a:lnTo>
                  <a:lnTo>
                    <a:pt x="32469" y="78951"/>
                  </a:lnTo>
                  <a:lnTo>
                    <a:pt x="11811" y="52366"/>
                  </a:lnTo>
                  <a:lnTo>
                    <a:pt x="11811" y="38227"/>
                  </a:lnTo>
                  <a:lnTo>
                    <a:pt x="13208" y="32046"/>
                  </a:lnTo>
                  <a:lnTo>
                    <a:pt x="16002" y="26797"/>
                  </a:lnTo>
                  <a:lnTo>
                    <a:pt x="18796" y="21463"/>
                  </a:lnTo>
                  <a:lnTo>
                    <a:pt x="22648" y="17356"/>
                  </a:lnTo>
                  <a:lnTo>
                    <a:pt x="32469" y="11599"/>
                  </a:lnTo>
                  <a:lnTo>
                    <a:pt x="38015" y="10160"/>
                  </a:lnTo>
                  <a:lnTo>
                    <a:pt x="74375" y="10160"/>
                  </a:lnTo>
                  <a:lnTo>
                    <a:pt x="69469" y="6985"/>
                  </a:lnTo>
                  <a:lnTo>
                    <a:pt x="63841" y="3929"/>
                  </a:lnTo>
                  <a:lnTo>
                    <a:pt x="57753" y="1746"/>
                  </a:lnTo>
                  <a:lnTo>
                    <a:pt x="51204" y="436"/>
                  </a:lnTo>
                  <a:lnTo>
                    <a:pt x="44196" y="0"/>
                  </a:lnTo>
                  <a:close/>
                </a:path>
                <a:path w="730250" h="90804">
                  <a:moveTo>
                    <a:pt x="85217" y="63881"/>
                  </a:moveTo>
                  <a:lnTo>
                    <a:pt x="71374" y="63881"/>
                  </a:lnTo>
                  <a:lnTo>
                    <a:pt x="68918" y="69215"/>
                  </a:lnTo>
                  <a:lnTo>
                    <a:pt x="65362" y="73321"/>
                  </a:lnTo>
                  <a:lnTo>
                    <a:pt x="56134" y="78994"/>
                  </a:lnTo>
                  <a:lnTo>
                    <a:pt x="50630" y="80391"/>
                  </a:lnTo>
                  <a:lnTo>
                    <a:pt x="74375" y="80391"/>
                  </a:lnTo>
                  <a:lnTo>
                    <a:pt x="76665" y="78909"/>
                  </a:lnTo>
                  <a:lnTo>
                    <a:pt x="81915" y="72347"/>
                  </a:lnTo>
                  <a:lnTo>
                    <a:pt x="85217" y="63881"/>
                  </a:lnTo>
                  <a:close/>
                </a:path>
                <a:path w="730250" h="90804">
                  <a:moveTo>
                    <a:pt x="74375" y="10160"/>
                  </a:moveTo>
                  <a:lnTo>
                    <a:pt x="50630" y="10160"/>
                  </a:lnTo>
                  <a:lnTo>
                    <a:pt x="56134" y="11599"/>
                  </a:lnTo>
                  <a:lnTo>
                    <a:pt x="60706" y="14478"/>
                  </a:lnTo>
                  <a:lnTo>
                    <a:pt x="65362" y="17356"/>
                  </a:lnTo>
                  <a:lnTo>
                    <a:pt x="68918" y="21463"/>
                  </a:lnTo>
                  <a:lnTo>
                    <a:pt x="71374" y="26797"/>
                  </a:lnTo>
                  <a:lnTo>
                    <a:pt x="85217" y="26797"/>
                  </a:lnTo>
                  <a:lnTo>
                    <a:pt x="81915" y="18245"/>
                  </a:lnTo>
                  <a:lnTo>
                    <a:pt x="76665" y="11641"/>
                  </a:lnTo>
                  <a:lnTo>
                    <a:pt x="74375" y="10160"/>
                  </a:lnTo>
                  <a:close/>
                </a:path>
                <a:path w="730250" h="90804">
                  <a:moveTo>
                    <a:pt x="142171" y="1651"/>
                  </a:moveTo>
                  <a:lnTo>
                    <a:pt x="128836" y="1651"/>
                  </a:lnTo>
                  <a:lnTo>
                    <a:pt x="96832" y="89662"/>
                  </a:lnTo>
                  <a:lnTo>
                    <a:pt x="109024" y="89662"/>
                  </a:lnTo>
                  <a:lnTo>
                    <a:pt x="116136" y="69977"/>
                  </a:lnTo>
                  <a:lnTo>
                    <a:pt x="166918" y="69977"/>
                  </a:lnTo>
                  <a:lnTo>
                    <a:pt x="163514" y="60579"/>
                  </a:lnTo>
                  <a:lnTo>
                    <a:pt x="119438" y="60579"/>
                  </a:lnTo>
                  <a:lnTo>
                    <a:pt x="135440" y="15875"/>
                  </a:lnTo>
                  <a:lnTo>
                    <a:pt x="147323" y="15875"/>
                  </a:lnTo>
                  <a:lnTo>
                    <a:pt x="142171" y="1651"/>
                  </a:lnTo>
                  <a:close/>
                </a:path>
                <a:path w="730250" h="90804">
                  <a:moveTo>
                    <a:pt x="166918" y="69977"/>
                  </a:moveTo>
                  <a:lnTo>
                    <a:pt x="154744" y="69977"/>
                  </a:lnTo>
                  <a:lnTo>
                    <a:pt x="161856" y="89662"/>
                  </a:lnTo>
                  <a:lnTo>
                    <a:pt x="174048" y="89662"/>
                  </a:lnTo>
                  <a:lnTo>
                    <a:pt x="166918" y="69977"/>
                  </a:lnTo>
                  <a:close/>
                </a:path>
                <a:path w="730250" h="90804">
                  <a:moveTo>
                    <a:pt x="147323" y="15875"/>
                  </a:moveTo>
                  <a:lnTo>
                    <a:pt x="135440" y="15875"/>
                  </a:lnTo>
                  <a:lnTo>
                    <a:pt x="151442" y="60579"/>
                  </a:lnTo>
                  <a:lnTo>
                    <a:pt x="163514" y="60579"/>
                  </a:lnTo>
                  <a:lnTo>
                    <a:pt x="147323" y="15875"/>
                  </a:lnTo>
                  <a:close/>
                </a:path>
                <a:path w="730250" h="90804">
                  <a:moveTo>
                    <a:pt x="215555" y="1143"/>
                  </a:moveTo>
                  <a:lnTo>
                    <a:pt x="187996" y="1143"/>
                  </a:lnTo>
                  <a:lnTo>
                    <a:pt x="187996" y="89662"/>
                  </a:lnTo>
                  <a:lnTo>
                    <a:pt x="215555" y="89662"/>
                  </a:lnTo>
                  <a:lnTo>
                    <a:pt x="222548" y="89336"/>
                  </a:lnTo>
                  <a:lnTo>
                    <a:pt x="248499" y="80137"/>
                  </a:lnTo>
                  <a:lnTo>
                    <a:pt x="199553" y="80137"/>
                  </a:lnTo>
                  <a:lnTo>
                    <a:pt x="199553" y="10541"/>
                  </a:lnTo>
                  <a:lnTo>
                    <a:pt x="248089" y="10541"/>
                  </a:lnTo>
                  <a:lnTo>
                    <a:pt x="247686" y="10160"/>
                  </a:lnTo>
                  <a:lnTo>
                    <a:pt x="240574" y="6604"/>
                  </a:lnTo>
                  <a:lnTo>
                    <a:pt x="235058" y="4214"/>
                  </a:lnTo>
                  <a:lnTo>
                    <a:pt x="229049" y="2508"/>
                  </a:lnTo>
                  <a:lnTo>
                    <a:pt x="222548" y="1484"/>
                  </a:lnTo>
                  <a:lnTo>
                    <a:pt x="215555" y="1143"/>
                  </a:lnTo>
                  <a:close/>
                </a:path>
                <a:path w="730250" h="90804">
                  <a:moveTo>
                    <a:pt x="248089" y="10541"/>
                  </a:moveTo>
                  <a:lnTo>
                    <a:pt x="215555" y="10541"/>
                  </a:lnTo>
                  <a:lnTo>
                    <a:pt x="223564" y="11120"/>
                  </a:lnTo>
                  <a:lnTo>
                    <a:pt x="230573" y="12858"/>
                  </a:lnTo>
                  <a:lnTo>
                    <a:pt x="250734" y="45593"/>
                  </a:lnTo>
                  <a:lnTo>
                    <a:pt x="250171" y="53332"/>
                  </a:lnTo>
                  <a:lnTo>
                    <a:pt x="215555" y="80137"/>
                  </a:lnTo>
                  <a:lnTo>
                    <a:pt x="248499" y="80137"/>
                  </a:lnTo>
                  <a:lnTo>
                    <a:pt x="253105" y="75819"/>
                  </a:lnTo>
                  <a:lnTo>
                    <a:pt x="256830" y="69215"/>
                  </a:lnTo>
                  <a:lnTo>
                    <a:pt x="260640" y="62526"/>
                  </a:lnTo>
                  <a:lnTo>
                    <a:pt x="262545" y="54652"/>
                  </a:lnTo>
                  <a:lnTo>
                    <a:pt x="262545" y="36533"/>
                  </a:lnTo>
                  <a:lnTo>
                    <a:pt x="260640" y="28659"/>
                  </a:lnTo>
                  <a:lnTo>
                    <a:pt x="256830" y="21971"/>
                  </a:lnTo>
                  <a:lnTo>
                    <a:pt x="253105" y="15282"/>
                  </a:lnTo>
                  <a:lnTo>
                    <a:pt x="248089" y="10541"/>
                  </a:lnTo>
                  <a:close/>
                </a:path>
                <a:path w="730250" h="90804">
                  <a:moveTo>
                    <a:pt x="317540" y="1651"/>
                  </a:moveTo>
                  <a:lnTo>
                    <a:pt x="304205" y="1651"/>
                  </a:lnTo>
                  <a:lnTo>
                    <a:pt x="272201" y="89662"/>
                  </a:lnTo>
                  <a:lnTo>
                    <a:pt x="284393" y="89662"/>
                  </a:lnTo>
                  <a:lnTo>
                    <a:pt x="291505" y="69977"/>
                  </a:lnTo>
                  <a:lnTo>
                    <a:pt x="342287" y="69977"/>
                  </a:lnTo>
                  <a:lnTo>
                    <a:pt x="338884" y="60579"/>
                  </a:lnTo>
                  <a:lnTo>
                    <a:pt x="294807" y="60579"/>
                  </a:lnTo>
                  <a:lnTo>
                    <a:pt x="310809" y="15875"/>
                  </a:lnTo>
                  <a:lnTo>
                    <a:pt x="322692" y="15875"/>
                  </a:lnTo>
                  <a:lnTo>
                    <a:pt x="317540" y="1651"/>
                  </a:lnTo>
                  <a:close/>
                </a:path>
                <a:path w="730250" h="90804">
                  <a:moveTo>
                    <a:pt x="342287" y="69977"/>
                  </a:moveTo>
                  <a:lnTo>
                    <a:pt x="330113" y="69977"/>
                  </a:lnTo>
                  <a:lnTo>
                    <a:pt x="337225" y="89662"/>
                  </a:lnTo>
                  <a:lnTo>
                    <a:pt x="349417" y="89662"/>
                  </a:lnTo>
                  <a:lnTo>
                    <a:pt x="342287" y="69977"/>
                  </a:lnTo>
                  <a:close/>
                </a:path>
                <a:path w="730250" h="90804">
                  <a:moveTo>
                    <a:pt x="322692" y="15875"/>
                  </a:moveTo>
                  <a:lnTo>
                    <a:pt x="310809" y="15875"/>
                  </a:lnTo>
                  <a:lnTo>
                    <a:pt x="326811" y="60579"/>
                  </a:lnTo>
                  <a:lnTo>
                    <a:pt x="338884" y="60579"/>
                  </a:lnTo>
                  <a:lnTo>
                    <a:pt x="322692" y="15875"/>
                  </a:lnTo>
                  <a:close/>
                </a:path>
                <a:path w="730250" h="90804">
                  <a:moveTo>
                    <a:pt x="373144" y="66040"/>
                  </a:moveTo>
                  <a:lnTo>
                    <a:pt x="360825" y="66040"/>
                  </a:lnTo>
                  <a:lnTo>
                    <a:pt x="360910" y="70866"/>
                  </a:lnTo>
                  <a:lnTo>
                    <a:pt x="385590" y="90551"/>
                  </a:lnTo>
                  <a:lnTo>
                    <a:pt x="397528" y="90551"/>
                  </a:lnTo>
                  <a:lnTo>
                    <a:pt x="402820" y="89365"/>
                  </a:lnTo>
                  <a:lnTo>
                    <a:pt x="411795" y="84624"/>
                  </a:lnTo>
                  <a:lnTo>
                    <a:pt x="415181" y="81534"/>
                  </a:lnTo>
                  <a:lnTo>
                    <a:pt x="415639" y="80772"/>
                  </a:lnTo>
                  <a:lnTo>
                    <a:pt x="385675" y="80772"/>
                  </a:lnTo>
                  <a:lnTo>
                    <a:pt x="381272" y="79375"/>
                  </a:lnTo>
                  <a:lnTo>
                    <a:pt x="378224" y="76581"/>
                  </a:lnTo>
                  <a:lnTo>
                    <a:pt x="375261" y="73702"/>
                  </a:lnTo>
                  <a:lnTo>
                    <a:pt x="373649" y="70358"/>
                  </a:lnTo>
                  <a:lnTo>
                    <a:pt x="373533" y="69850"/>
                  </a:lnTo>
                  <a:lnTo>
                    <a:pt x="373144" y="66040"/>
                  </a:lnTo>
                  <a:close/>
                </a:path>
                <a:path w="730250" h="90804">
                  <a:moveTo>
                    <a:pt x="398968" y="0"/>
                  </a:moveTo>
                  <a:lnTo>
                    <a:pt x="384913" y="0"/>
                  </a:lnTo>
                  <a:lnTo>
                    <a:pt x="379791" y="1016"/>
                  </a:lnTo>
                  <a:lnTo>
                    <a:pt x="361333" y="30014"/>
                  </a:lnTo>
                  <a:lnTo>
                    <a:pt x="362561" y="34417"/>
                  </a:lnTo>
                  <a:lnTo>
                    <a:pt x="392872" y="50673"/>
                  </a:lnTo>
                  <a:lnTo>
                    <a:pt x="396639" y="51858"/>
                  </a:lnTo>
                  <a:lnTo>
                    <a:pt x="402227" y="54059"/>
                  </a:lnTo>
                  <a:lnTo>
                    <a:pt x="404556" y="55668"/>
                  </a:lnTo>
                  <a:lnTo>
                    <a:pt x="408281" y="59901"/>
                  </a:lnTo>
                  <a:lnTo>
                    <a:pt x="409212" y="62653"/>
                  </a:lnTo>
                  <a:lnTo>
                    <a:pt x="409212" y="70358"/>
                  </a:lnTo>
                  <a:lnTo>
                    <a:pt x="407604" y="73914"/>
                  </a:lnTo>
                  <a:lnTo>
                    <a:pt x="401254" y="79417"/>
                  </a:lnTo>
                  <a:lnTo>
                    <a:pt x="396936" y="80772"/>
                  </a:lnTo>
                  <a:lnTo>
                    <a:pt x="415639" y="80772"/>
                  </a:lnTo>
                  <a:lnTo>
                    <a:pt x="419753" y="73914"/>
                  </a:lnTo>
                  <a:lnTo>
                    <a:pt x="420801" y="70188"/>
                  </a:lnTo>
                  <a:lnTo>
                    <a:pt x="420884" y="59901"/>
                  </a:lnTo>
                  <a:lnTo>
                    <a:pt x="419626" y="55541"/>
                  </a:lnTo>
                  <a:lnTo>
                    <a:pt x="417086" y="52324"/>
                  </a:lnTo>
                  <a:lnTo>
                    <a:pt x="414546" y="49022"/>
                  </a:lnTo>
                  <a:lnTo>
                    <a:pt x="411498" y="46609"/>
                  </a:lnTo>
                  <a:lnTo>
                    <a:pt x="407942" y="45085"/>
                  </a:lnTo>
                  <a:lnTo>
                    <a:pt x="404386" y="43476"/>
                  </a:lnTo>
                  <a:lnTo>
                    <a:pt x="399687" y="41867"/>
                  </a:lnTo>
                  <a:lnTo>
                    <a:pt x="389019" y="38904"/>
                  </a:lnTo>
                  <a:lnTo>
                    <a:pt x="385252" y="37719"/>
                  </a:lnTo>
                  <a:lnTo>
                    <a:pt x="373144" y="27347"/>
                  </a:lnTo>
                  <a:lnTo>
                    <a:pt x="373144" y="19642"/>
                  </a:lnTo>
                  <a:lnTo>
                    <a:pt x="374668" y="16171"/>
                  </a:lnTo>
                  <a:lnTo>
                    <a:pt x="377716" y="13716"/>
                  </a:lnTo>
                  <a:lnTo>
                    <a:pt x="380764" y="11176"/>
                  </a:lnTo>
                  <a:lnTo>
                    <a:pt x="384701" y="9906"/>
                  </a:lnTo>
                  <a:lnTo>
                    <a:pt x="415726" y="9906"/>
                  </a:lnTo>
                  <a:lnTo>
                    <a:pt x="410990" y="6223"/>
                  </a:lnTo>
                  <a:lnTo>
                    <a:pt x="405741" y="2074"/>
                  </a:lnTo>
                  <a:lnTo>
                    <a:pt x="398968" y="0"/>
                  </a:lnTo>
                  <a:close/>
                </a:path>
                <a:path w="730250" h="90804">
                  <a:moveTo>
                    <a:pt x="415726" y="9906"/>
                  </a:moveTo>
                  <a:lnTo>
                    <a:pt x="394692" y="9906"/>
                  </a:lnTo>
                  <a:lnTo>
                    <a:pt x="398841" y="11218"/>
                  </a:lnTo>
                  <a:lnTo>
                    <a:pt x="401973" y="13843"/>
                  </a:lnTo>
                  <a:lnTo>
                    <a:pt x="405106" y="16383"/>
                  </a:lnTo>
                  <a:lnTo>
                    <a:pt x="406884" y="19346"/>
                  </a:lnTo>
                  <a:lnTo>
                    <a:pt x="407307" y="22733"/>
                  </a:lnTo>
                  <a:lnTo>
                    <a:pt x="420007" y="22733"/>
                  </a:lnTo>
                  <a:lnTo>
                    <a:pt x="419330" y="15875"/>
                  </a:lnTo>
                  <a:lnTo>
                    <a:pt x="416324" y="10371"/>
                  </a:lnTo>
                  <a:lnTo>
                    <a:pt x="415726" y="9906"/>
                  </a:lnTo>
                  <a:close/>
                </a:path>
                <a:path w="730250" h="90804">
                  <a:moveTo>
                    <a:pt x="468256" y="10541"/>
                  </a:moveTo>
                  <a:lnTo>
                    <a:pt x="456699" y="10541"/>
                  </a:lnTo>
                  <a:lnTo>
                    <a:pt x="456699" y="89662"/>
                  </a:lnTo>
                  <a:lnTo>
                    <a:pt x="468256" y="89662"/>
                  </a:lnTo>
                  <a:lnTo>
                    <a:pt x="468256" y="10541"/>
                  </a:lnTo>
                  <a:close/>
                </a:path>
                <a:path w="730250" h="90804">
                  <a:moveTo>
                    <a:pt x="492386" y="1143"/>
                  </a:moveTo>
                  <a:lnTo>
                    <a:pt x="432442" y="1143"/>
                  </a:lnTo>
                  <a:lnTo>
                    <a:pt x="432442" y="10541"/>
                  </a:lnTo>
                  <a:lnTo>
                    <a:pt x="492386" y="10541"/>
                  </a:lnTo>
                  <a:lnTo>
                    <a:pt x="492386" y="1143"/>
                  </a:lnTo>
                  <a:close/>
                </a:path>
                <a:path w="730250" h="90804">
                  <a:moveTo>
                    <a:pt x="541876" y="1143"/>
                  </a:moveTo>
                  <a:lnTo>
                    <a:pt x="506612" y="1143"/>
                  </a:lnTo>
                  <a:lnTo>
                    <a:pt x="506612" y="89662"/>
                  </a:lnTo>
                  <a:lnTo>
                    <a:pt x="518169" y="89662"/>
                  </a:lnTo>
                  <a:lnTo>
                    <a:pt x="518169" y="53467"/>
                  </a:lnTo>
                  <a:lnTo>
                    <a:pt x="545372" y="53467"/>
                  </a:lnTo>
                  <a:lnTo>
                    <a:pt x="544839" y="52578"/>
                  </a:lnTo>
                  <a:lnTo>
                    <a:pt x="551867" y="51054"/>
                  </a:lnTo>
                  <a:lnTo>
                    <a:pt x="557116" y="47963"/>
                  </a:lnTo>
                  <a:lnTo>
                    <a:pt x="559925" y="44196"/>
                  </a:lnTo>
                  <a:lnTo>
                    <a:pt x="518169" y="44196"/>
                  </a:lnTo>
                  <a:lnTo>
                    <a:pt x="518169" y="10668"/>
                  </a:lnTo>
                  <a:lnTo>
                    <a:pt x="560629" y="10668"/>
                  </a:lnTo>
                  <a:lnTo>
                    <a:pt x="560206" y="9948"/>
                  </a:lnTo>
                  <a:lnTo>
                    <a:pt x="556735" y="6858"/>
                  </a:lnTo>
                  <a:lnTo>
                    <a:pt x="547506" y="2286"/>
                  </a:lnTo>
                  <a:lnTo>
                    <a:pt x="541876" y="1143"/>
                  </a:lnTo>
                  <a:close/>
                </a:path>
                <a:path w="730250" h="90804">
                  <a:moveTo>
                    <a:pt x="545372" y="53467"/>
                  </a:moveTo>
                  <a:lnTo>
                    <a:pt x="532139" y="53467"/>
                  </a:lnTo>
                  <a:lnTo>
                    <a:pt x="553221" y="89662"/>
                  </a:lnTo>
                  <a:lnTo>
                    <a:pt x="567064" y="89662"/>
                  </a:lnTo>
                  <a:lnTo>
                    <a:pt x="545372" y="53467"/>
                  </a:lnTo>
                  <a:close/>
                </a:path>
                <a:path w="730250" h="90804">
                  <a:moveTo>
                    <a:pt x="560629" y="10668"/>
                  </a:moveTo>
                  <a:lnTo>
                    <a:pt x="541537" y="10668"/>
                  </a:lnTo>
                  <a:lnTo>
                    <a:pt x="546236" y="12107"/>
                  </a:lnTo>
                  <a:lnTo>
                    <a:pt x="549284" y="14986"/>
                  </a:lnTo>
                  <a:lnTo>
                    <a:pt x="552417" y="17864"/>
                  </a:lnTo>
                  <a:lnTo>
                    <a:pt x="553983" y="21928"/>
                  </a:lnTo>
                  <a:lnTo>
                    <a:pt x="553983" y="32342"/>
                  </a:lnTo>
                  <a:lnTo>
                    <a:pt x="552417" y="36491"/>
                  </a:lnTo>
                  <a:lnTo>
                    <a:pt x="549284" y="39624"/>
                  </a:lnTo>
                  <a:lnTo>
                    <a:pt x="546152" y="42672"/>
                  </a:lnTo>
                  <a:lnTo>
                    <a:pt x="541453" y="44196"/>
                  </a:lnTo>
                  <a:lnTo>
                    <a:pt x="559925" y="44196"/>
                  </a:lnTo>
                  <a:lnTo>
                    <a:pt x="564143" y="38650"/>
                  </a:lnTo>
                  <a:lnTo>
                    <a:pt x="565921" y="33274"/>
                  </a:lnTo>
                  <a:lnTo>
                    <a:pt x="565856" y="21928"/>
                  </a:lnTo>
                  <a:lnTo>
                    <a:pt x="564778" y="17737"/>
                  </a:lnTo>
                  <a:lnTo>
                    <a:pt x="560629" y="10668"/>
                  </a:lnTo>
                  <a:close/>
                </a:path>
                <a:path w="730250" h="90804">
                  <a:moveTo>
                    <a:pt x="623630" y="1651"/>
                  </a:moveTo>
                  <a:lnTo>
                    <a:pt x="610295" y="1651"/>
                  </a:lnTo>
                  <a:lnTo>
                    <a:pt x="578291" y="89662"/>
                  </a:lnTo>
                  <a:lnTo>
                    <a:pt x="590483" y="89662"/>
                  </a:lnTo>
                  <a:lnTo>
                    <a:pt x="597595" y="69977"/>
                  </a:lnTo>
                  <a:lnTo>
                    <a:pt x="648377" y="69977"/>
                  </a:lnTo>
                  <a:lnTo>
                    <a:pt x="644973" y="60579"/>
                  </a:lnTo>
                  <a:lnTo>
                    <a:pt x="600897" y="60579"/>
                  </a:lnTo>
                  <a:lnTo>
                    <a:pt x="616899" y="15875"/>
                  </a:lnTo>
                  <a:lnTo>
                    <a:pt x="628782" y="15875"/>
                  </a:lnTo>
                  <a:lnTo>
                    <a:pt x="623630" y="1651"/>
                  </a:lnTo>
                  <a:close/>
                </a:path>
                <a:path w="730250" h="90804">
                  <a:moveTo>
                    <a:pt x="648377" y="69977"/>
                  </a:moveTo>
                  <a:lnTo>
                    <a:pt x="636203" y="69977"/>
                  </a:lnTo>
                  <a:lnTo>
                    <a:pt x="643315" y="89662"/>
                  </a:lnTo>
                  <a:lnTo>
                    <a:pt x="655507" y="89662"/>
                  </a:lnTo>
                  <a:lnTo>
                    <a:pt x="648377" y="69977"/>
                  </a:lnTo>
                  <a:close/>
                </a:path>
                <a:path w="730250" h="90804">
                  <a:moveTo>
                    <a:pt x="628782" y="15875"/>
                  </a:moveTo>
                  <a:lnTo>
                    <a:pt x="616899" y="15875"/>
                  </a:lnTo>
                  <a:lnTo>
                    <a:pt x="632901" y="60579"/>
                  </a:lnTo>
                  <a:lnTo>
                    <a:pt x="644973" y="60579"/>
                  </a:lnTo>
                  <a:lnTo>
                    <a:pt x="628782" y="15875"/>
                  </a:lnTo>
                  <a:close/>
                </a:path>
                <a:path w="730250" h="90804">
                  <a:moveTo>
                    <a:pt x="704719" y="1143"/>
                  </a:moveTo>
                  <a:lnTo>
                    <a:pt x="669455" y="1143"/>
                  </a:lnTo>
                  <a:lnTo>
                    <a:pt x="669455" y="89662"/>
                  </a:lnTo>
                  <a:lnTo>
                    <a:pt x="681012" y="89662"/>
                  </a:lnTo>
                  <a:lnTo>
                    <a:pt x="681012" y="53467"/>
                  </a:lnTo>
                  <a:lnTo>
                    <a:pt x="708215" y="53467"/>
                  </a:lnTo>
                  <a:lnTo>
                    <a:pt x="707682" y="52578"/>
                  </a:lnTo>
                  <a:lnTo>
                    <a:pt x="714710" y="51054"/>
                  </a:lnTo>
                  <a:lnTo>
                    <a:pt x="719959" y="47963"/>
                  </a:lnTo>
                  <a:lnTo>
                    <a:pt x="722767" y="44196"/>
                  </a:lnTo>
                  <a:lnTo>
                    <a:pt x="681012" y="44196"/>
                  </a:lnTo>
                  <a:lnTo>
                    <a:pt x="681012" y="10668"/>
                  </a:lnTo>
                  <a:lnTo>
                    <a:pt x="723472" y="10668"/>
                  </a:lnTo>
                  <a:lnTo>
                    <a:pt x="723049" y="9948"/>
                  </a:lnTo>
                  <a:lnTo>
                    <a:pt x="719578" y="6858"/>
                  </a:lnTo>
                  <a:lnTo>
                    <a:pt x="710349" y="2286"/>
                  </a:lnTo>
                  <a:lnTo>
                    <a:pt x="704719" y="1143"/>
                  </a:lnTo>
                  <a:close/>
                </a:path>
                <a:path w="730250" h="90804">
                  <a:moveTo>
                    <a:pt x="708215" y="53467"/>
                  </a:moveTo>
                  <a:lnTo>
                    <a:pt x="694982" y="53467"/>
                  </a:lnTo>
                  <a:lnTo>
                    <a:pt x="716064" y="89662"/>
                  </a:lnTo>
                  <a:lnTo>
                    <a:pt x="729907" y="89662"/>
                  </a:lnTo>
                  <a:lnTo>
                    <a:pt x="708215" y="53467"/>
                  </a:lnTo>
                  <a:close/>
                </a:path>
                <a:path w="730250" h="90804">
                  <a:moveTo>
                    <a:pt x="723472" y="10668"/>
                  </a:moveTo>
                  <a:lnTo>
                    <a:pt x="704380" y="10668"/>
                  </a:lnTo>
                  <a:lnTo>
                    <a:pt x="709079" y="12107"/>
                  </a:lnTo>
                  <a:lnTo>
                    <a:pt x="712127" y="14986"/>
                  </a:lnTo>
                  <a:lnTo>
                    <a:pt x="715260" y="17864"/>
                  </a:lnTo>
                  <a:lnTo>
                    <a:pt x="716826" y="21928"/>
                  </a:lnTo>
                  <a:lnTo>
                    <a:pt x="716826" y="32342"/>
                  </a:lnTo>
                  <a:lnTo>
                    <a:pt x="715260" y="36491"/>
                  </a:lnTo>
                  <a:lnTo>
                    <a:pt x="712127" y="39624"/>
                  </a:lnTo>
                  <a:lnTo>
                    <a:pt x="708995" y="42672"/>
                  </a:lnTo>
                  <a:lnTo>
                    <a:pt x="704296" y="44196"/>
                  </a:lnTo>
                  <a:lnTo>
                    <a:pt x="722767" y="44196"/>
                  </a:lnTo>
                  <a:lnTo>
                    <a:pt x="726986" y="38650"/>
                  </a:lnTo>
                  <a:lnTo>
                    <a:pt x="728764" y="33274"/>
                  </a:lnTo>
                  <a:lnTo>
                    <a:pt x="728699" y="21928"/>
                  </a:lnTo>
                  <a:lnTo>
                    <a:pt x="727621" y="17737"/>
                  </a:lnTo>
                  <a:lnTo>
                    <a:pt x="723472" y="10668"/>
                  </a:lnTo>
                  <a:close/>
                </a:path>
              </a:pathLst>
            </a:custGeom>
            <a:solidFill>
              <a:srgbClr val="686868"/>
            </a:solidFill>
          </p:spPr>
          <p:txBody>
            <a:bodyPr wrap="square" lIns="0" tIns="0" rIns="0" bIns="0" rtlCol="0"/>
            <a:lstStyle/>
            <a:p>
              <a:endParaRPr sz="1154"/>
            </a:p>
          </p:txBody>
        </p:sp>
      </p:grpSp>
      <p:sp>
        <p:nvSpPr>
          <p:cNvPr id="19" name="object 19"/>
          <p:cNvSpPr/>
          <p:nvPr/>
        </p:nvSpPr>
        <p:spPr>
          <a:xfrm>
            <a:off x="4585122" y="2997320"/>
            <a:ext cx="488694" cy="488694"/>
          </a:xfrm>
          <a:custGeom>
            <a:avLst/>
            <a:gdLst/>
            <a:ahLst/>
            <a:cxnLst/>
            <a:rect l="l" t="t" r="r" b="b"/>
            <a:pathLst>
              <a:path w="762000" h="762000">
                <a:moveTo>
                  <a:pt x="381000" y="444500"/>
                </a:moveTo>
                <a:lnTo>
                  <a:pt x="300563" y="448984"/>
                </a:lnTo>
                <a:lnTo>
                  <a:pt x="231863" y="461484"/>
                </a:lnTo>
                <a:lnTo>
                  <a:pt x="174040" y="480567"/>
                </a:lnTo>
                <a:lnTo>
                  <a:pt x="126236" y="504803"/>
                </a:lnTo>
                <a:lnTo>
                  <a:pt x="87592" y="532760"/>
                </a:lnTo>
                <a:lnTo>
                  <a:pt x="57250" y="563007"/>
                </a:lnTo>
                <a:lnTo>
                  <a:pt x="34350" y="594113"/>
                </a:lnTo>
                <a:lnTo>
                  <a:pt x="7442" y="653176"/>
                </a:lnTo>
                <a:lnTo>
                  <a:pt x="0" y="698500"/>
                </a:lnTo>
                <a:lnTo>
                  <a:pt x="9921" y="735210"/>
                </a:lnTo>
                <a:lnTo>
                  <a:pt x="31750" y="754062"/>
                </a:lnTo>
                <a:lnTo>
                  <a:pt x="53578" y="761007"/>
                </a:lnTo>
                <a:lnTo>
                  <a:pt x="63500" y="762000"/>
                </a:lnTo>
                <a:lnTo>
                  <a:pt x="698500" y="762000"/>
                </a:lnTo>
                <a:lnTo>
                  <a:pt x="708421" y="761007"/>
                </a:lnTo>
                <a:lnTo>
                  <a:pt x="730250" y="754062"/>
                </a:lnTo>
                <a:lnTo>
                  <a:pt x="752078" y="735210"/>
                </a:lnTo>
                <a:lnTo>
                  <a:pt x="762000" y="698500"/>
                </a:lnTo>
                <a:lnTo>
                  <a:pt x="760282" y="678271"/>
                </a:lnTo>
                <a:lnTo>
                  <a:pt x="743966" y="624647"/>
                </a:lnTo>
                <a:lnTo>
                  <a:pt x="704749" y="563007"/>
                </a:lnTo>
                <a:lnTo>
                  <a:pt x="674407" y="532760"/>
                </a:lnTo>
                <a:lnTo>
                  <a:pt x="635763" y="504803"/>
                </a:lnTo>
                <a:lnTo>
                  <a:pt x="587959" y="480567"/>
                </a:lnTo>
                <a:lnTo>
                  <a:pt x="530136" y="461484"/>
                </a:lnTo>
                <a:lnTo>
                  <a:pt x="461436" y="448984"/>
                </a:lnTo>
                <a:lnTo>
                  <a:pt x="381000" y="444500"/>
                </a:lnTo>
                <a:close/>
              </a:path>
              <a:path w="762000" h="762000">
                <a:moveTo>
                  <a:pt x="381000" y="0"/>
                </a:moveTo>
                <a:lnTo>
                  <a:pt x="308098" y="14500"/>
                </a:lnTo>
                <a:lnTo>
                  <a:pt x="246296" y="55796"/>
                </a:lnTo>
                <a:lnTo>
                  <a:pt x="205000" y="117598"/>
                </a:lnTo>
                <a:lnTo>
                  <a:pt x="190500" y="190500"/>
                </a:lnTo>
                <a:lnTo>
                  <a:pt x="194194" y="227838"/>
                </a:lnTo>
                <a:lnTo>
                  <a:pt x="222506" y="296189"/>
                </a:lnTo>
                <a:lnTo>
                  <a:pt x="275310" y="348993"/>
                </a:lnTo>
                <a:lnTo>
                  <a:pt x="343661" y="377305"/>
                </a:lnTo>
                <a:lnTo>
                  <a:pt x="381000" y="381000"/>
                </a:lnTo>
                <a:lnTo>
                  <a:pt x="418338" y="377305"/>
                </a:lnTo>
                <a:lnTo>
                  <a:pt x="486689" y="348993"/>
                </a:lnTo>
                <a:lnTo>
                  <a:pt x="539493" y="296189"/>
                </a:lnTo>
                <a:lnTo>
                  <a:pt x="567805" y="227838"/>
                </a:lnTo>
                <a:lnTo>
                  <a:pt x="571500" y="190500"/>
                </a:lnTo>
                <a:lnTo>
                  <a:pt x="567805" y="153161"/>
                </a:lnTo>
                <a:lnTo>
                  <a:pt x="539493" y="84810"/>
                </a:lnTo>
                <a:lnTo>
                  <a:pt x="486689" y="32006"/>
                </a:lnTo>
                <a:lnTo>
                  <a:pt x="418338" y="3694"/>
                </a:lnTo>
                <a:lnTo>
                  <a:pt x="381000" y="0"/>
                </a:lnTo>
                <a:close/>
              </a:path>
            </a:pathLst>
          </a:custGeom>
          <a:solidFill>
            <a:srgbClr val="802BA8"/>
          </a:solidFill>
        </p:spPr>
        <p:txBody>
          <a:bodyPr wrap="square" lIns="0" tIns="0" rIns="0" bIns="0" rtlCol="0"/>
          <a:lstStyle/>
          <a:p>
            <a:endParaRPr sz="1154"/>
          </a:p>
        </p:txBody>
      </p:sp>
      <p:sp>
        <p:nvSpPr>
          <p:cNvPr id="20" name="object 20"/>
          <p:cNvSpPr/>
          <p:nvPr/>
        </p:nvSpPr>
        <p:spPr>
          <a:xfrm>
            <a:off x="5122685" y="3137976"/>
            <a:ext cx="322130" cy="61087"/>
          </a:xfrm>
          <a:custGeom>
            <a:avLst/>
            <a:gdLst/>
            <a:ahLst/>
            <a:cxnLst/>
            <a:rect l="l" t="t" r="r" b="b"/>
            <a:pathLst>
              <a:path w="502285" h="95250">
                <a:moveTo>
                  <a:pt x="456899" y="0"/>
                </a:moveTo>
                <a:lnTo>
                  <a:pt x="452878" y="0"/>
                </a:lnTo>
                <a:lnTo>
                  <a:pt x="447918" y="4959"/>
                </a:lnTo>
                <a:lnTo>
                  <a:pt x="447918" y="8980"/>
                </a:lnTo>
                <a:lnTo>
                  <a:pt x="486319" y="47381"/>
                </a:lnTo>
                <a:lnTo>
                  <a:pt x="447918" y="85781"/>
                </a:lnTo>
                <a:lnTo>
                  <a:pt x="447918" y="89802"/>
                </a:lnTo>
                <a:lnTo>
                  <a:pt x="452878" y="94762"/>
                </a:lnTo>
                <a:lnTo>
                  <a:pt x="456899" y="94762"/>
                </a:lnTo>
                <a:lnTo>
                  <a:pt x="497930" y="53731"/>
                </a:lnTo>
                <a:lnTo>
                  <a:pt x="495300" y="53731"/>
                </a:lnTo>
                <a:lnTo>
                  <a:pt x="495300" y="41031"/>
                </a:lnTo>
                <a:lnTo>
                  <a:pt x="497930" y="41031"/>
                </a:lnTo>
                <a:lnTo>
                  <a:pt x="456899" y="0"/>
                </a:lnTo>
                <a:close/>
              </a:path>
              <a:path w="502285" h="95250">
                <a:moveTo>
                  <a:pt x="479969" y="41031"/>
                </a:moveTo>
                <a:lnTo>
                  <a:pt x="0" y="41031"/>
                </a:lnTo>
                <a:lnTo>
                  <a:pt x="0" y="53731"/>
                </a:lnTo>
                <a:lnTo>
                  <a:pt x="479969" y="53731"/>
                </a:lnTo>
                <a:lnTo>
                  <a:pt x="486319" y="47381"/>
                </a:lnTo>
                <a:lnTo>
                  <a:pt x="479969" y="41031"/>
                </a:lnTo>
                <a:close/>
              </a:path>
              <a:path w="502285" h="95250">
                <a:moveTo>
                  <a:pt x="497930" y="41031"/>
                </a:moveTo>
                <a:lnTo>
                  <a:pt x="495300" y="41031"/>
                </a:lnTo>
                <a:lnTo>
                  <a:pt x="495300" y="53731"/>
                </a:lnTo>
                <a:lnTo>
                  <a:pt x="497930" y="53731"/>
                </a:lnTo>
                <a:lnTo>
                  <a:pt x="502270" y="49391"/>
                </a:lnTo>
                <a:lnTo>
                  <a:pt x="502270" y="45370"/>
                </a:lnTo>
                <a:lnTo>
                  <a:pt x="497930" y="41031"/>
                </a:lnTo>
                <a:close/>
              </a:path>
            </a:pathLst>
          </a:custGeom>
          <a:solidFill>
            <a:srgbClr val="D3D3D3"/>
          </a:solidFill>
        </p:spPr>
        <p:txBody>
          <a:bodyPr wrap="square" lIns="0" tIns="0" rIns="0" bIns="0" rtlCol="0"/>
          <a:lstStyle/>
          <a:p>
            <a:endParaRPr sz="1154"/>
          </a:p>
        </p:txBody>
      </p:sp>
      <p:sp>
        <p:nvSpPr>
          <p:cNvPr id="21" name="object 21"/>
          <p:cNvSpPr/>
          <p:nvPr/>
        </p:nvSpPr>
        <p:spPr>
          <a:xfrm>
            <a:off x="7093749" y="3137976"/>
            <a:ext cx="322130" cy="61087"/>
          </a:xfrm>
          <a:custGeom>
            <a:avLst/>
            <a:gdLst/>
            <a:ahLst/>
            <a:cxnLst/>
            <a:rect l="l" t="t" r="r" b="b"/>
            <a:pathLst>
              <a:path w="502285" h="95250">
                <a:moveTo>
                  <a:pt x="456899" y="0"/>
                </a:moveTo>
                <a:lnTo>
                  <a:pt x="452878" y="0"/>
                </a:lnTo>
                <a:lnTo>
                  <a:pt x="447918" y="4959"/>
                </a:lnTo>
                <a:lnTo>
                  <a:pt x="447918" y="8980"/>
                </a:lnTo>
                <a:lnTo>
                  <a:pt x="486319" y="47381"/>
                </a:lnTo>
                <a:lnTo>
                  <a:pt x="447918" y="85781"/>
                </a:lnTo>
                <a:lnTo>
                  <a:pt x="447918" y="89802"/>
                </a:lnTo>
                <a:lnTo>
                  <a:pt x="452878" y="94762"/>
                </a:lnTo>
                <a:lnTo>
                  <a:pt x="456899" y="94762"/>
                </a:lnTo>
                <a:lnTo>
                  <a:pt x="497930" y="53731"/>
                </a:lnTo>
                <a:lnTo>
                  <a:pt x="495300" y="53731"/>
                </a:lnTo>
                <a:lnTo>
                  <a:pt x="495300" y="41031"/>
                </a:lnTo>
                <a:lnTo>
                  <a:pt x="497930" y="41031"/>
                </a:lnTo>
                <a:lnTo>
                  <a:pt x="456899" y="0"/>
                </a:lnTo>
                <a:close/>
              </a:path>
              <a:path w="502285" h="95250">
                <a:moveTo>
                  <a:pt x="479969" y="41031"/>
                </a:moveTo>
                <a:lnTo>
                  <a:pt x="0" y="41031"/>
                </a:lnTo>
                <a:lnTo>
                  <a:pt x="0" y="53731"/>
                </a:lnTo>
                <a:lnTo>
                  <a:pt x="479969" y="53731"/>
                </a:lnTo>
                <a:lnTo>
                  <a:pt x="486319" y="47381"/>
                </a:lnTo>
                <a:lnTo>
                  <a:pt x="479969" y="41031"/>
                </a:lnTo>
                <a:close/>
              </a:path>
              <a:path w="502285" h="95250">
                <a:moveTo>
                  <a:pt x="497930" y="41031"/>
                </a:moveTo>
                <a:lnTo>
                  <a:pt x="495300" y="41031"/>
                </a:lnTo>
                <a:lnTo>
                  <a:pt x="495300" y="53731"/>
                </a:lnTo>
                <a:lnTo>
                  <a:pt x="497930" y="53731"/>
                </a:lnTo>
                <a:lnTo>
                  <a:pt x="502270" y="49391"/>
                </a:lnTo>
                <a:lnTo>
                  <a:pt x="502270" y="45370"/>
                </a:lnTo>
                <a:lnTo>
                  <a:pt x="497930" y="41031"/>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A2E4C0F8-E86F-5222-1E7F-DCFFB600936E}"/>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44696EF8-AC03-67C9-7E9E-A49E2AD09434}"/>
              </a:ext>
            </a:extLst>
          </p:cNvPr>
          <p:cNvSpPr>
            <a:spLocks noGrp="1"/>
          </p:cNvSpPr>
          <p:nvPr>
            <p:ph idx="1"/>
          </p:nvPr>
        </p:nvSpPr>
        <p:spPr/>
        <p:txBody>
          <a:bodyPr/>
          <a:lstStyle/>
          <a:p>
            <a:endParaRPr lang="pt-B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8721" y="6728854"/>
            <a:ext cx="109927" cy="72327"/>
          </a:xfrm>
          <a:prstGeom prst="rect">
            <a:avLst/>
          </a:prstGeom>
        </p:spPr>
      </p:pic>
      <p:pic>
        <p:nvPicPr>
          <p:cNvPr id="5" name="object 5"/>
          <p:cNvPicPr/>
          <p:nvPr/>
        </p:nvPicPr>
        <p:blipFill>
          <a:blip r:embed="rId3" cstate="print"/>
          <a:stretch>
            <a:fillRect/>
          </a:stretch>
        </p:blipFill>
        <p:spPr>
          <a:xfrm>
            <a:off x="4298177" y="477779"/>
            <a:ext cx="961833" cy="97250"/>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9" name="object 9"/>
          <p:cNvPicPr/>
          <p:nvPr/>
        </p:nvPicPr>
        <p:blipFill>
          <a:blip r:embed="rId4" cstate="print"/>
          <a:stretch>
            <a:fillRect/>
          </a:stretch>
        </p:blipFill>
        <p:spPr>
          <a:xfrm>
            <a:off x="4259962" y="741609"/>
            <a:ext cx="1898001" cy="118817"/>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324486" y="1999571"/>
            <a:ext cx="1197299" cy="175115"/>
          </a:xfrm>
          <a:prstGeom prst="rect">
            <a:avLst/>
          </a:prstGeom>
        </p:spPr>
      </p:pic>
      <p:sp>
        <p:nvSpPr>
          <p:cNvPr id="12" name="object 12"/>
          <p:cNvSpPr/>
          <p:nvPr/>
        </p:nvSpPr>
        <p:spPr>
          <a:xfrm>
            <a:off x="4323545" y="1862215"/>
            <a:ext cx="189369" cy="69232"/>
          </a:xfrm>
          <a:custGeom>
            <a:avLst/>
            <a:gdLst/>
            <a:ahLst/>
            <a:cxnLst/>
            <a:rect l="l" t="t" r="r" b="b"/>
            <a:pathLst>
              <a:path w="295275" h="107950">
                <a:moveTo>
                  <a:pt x="42976" y="11277"/>
                </a:moveTo>
                <a:lnTo>
                  <a:pt x="29108" y="11277"/>
                </a:lnTo>
                <a:lnTo>
                  <a:pt x="29108" y="106222"/>
                </a:lnTo>
                <a:lnTo>
                  <a:pt x="42976" y="106222"/>
                </a:lnTo>
                <a:lnTo>
                  <a:pt x="42976" y="11277"/>
                </a:lnTo>
                <a:close/>
              </a:path>
              <a:path w="295275" h="107950">
                <a:moveTo>
                  <a:pt x="71932" y="0"/>
                </a:moveTo>
                <a:lnTo>
                  <a:pt x="0" y="0"/>
                </a:lnTo>
                <a:lnTo>
                  <a:pt x="0" y="11277"/>
                </a:lnTo>
                <a:lnTo>
                  <a:pt x="71932" y="11277"/>
                </a:lnTo>
                <a:lnTo>
                  <a:pt x="71932" y="0"/>
                </a:lnTo>
                <a:close/>
              </a:path>
              <a:path w="295275" h="107950">
                <a:moveTo>
                  <a:pt x="133047" y="21335"/>
                </a:moveTo>
                <a:lnTo>
                  <a:pt x="116994" y="21335"/>
                </a:lnTo>
                <a:lnTo>
                  <a:pt x="109781" y="23114"/>
                </a:lnTo>
                <a:lnTo>
                  <a:pt x="97284" y="30124"/>
                </a:lnTo>
                <a:lnTo>
                  <a:pt x="92458" y="35102"/>
                </a:lnTo>
                <a:lnTo>
                  <a:pt x="85549" y="48107"/>
                </a:lnTo>
                <a:lnTo>
                  <a:pt x="83822" y="55676"/>
                </a:lnTo>
                <a:lnTo>
                  <a:pt x="83822" y="72948"/>
                </a:lnTo>
                <a:lnTo>
                  <a:pt x="110085" y="105816"/>
                </a:lnTo>
                <a:lnTo>
                  <a:pt x="117197" y="107594"/>
                </a:lnTo>
                <a:lnTo>
                  <a:pt x="125122" y="107594"/>
                </a:lnTo>
                <a:lnTo>
                  <a:pt x="155749" y="95859"/>
                </a:lnTo>
                <a:lnTo>
                  <a:pt x="117807" y="95859"/>
                </a:lnTo>
                <a:lnTo>
                  <a:pt x="111559" y="93573"/>
                </a:lnTo>
                <a:lnTo>
                  <a:pt x="106267" y="88900"/>
                </a:lnTo>
                <a:lnTo>
                  <a:pt x="101297" y="84328"/>
                </a:lnTo>
                <a:lnTo>
                  <a:pt x="98503" y="77876"/>
                </a:lnTo>
                <a:lnTo>
                  <a:pt x="97995" y="69646"/>
                </a:lnTo>
                <a:lnTo>
                  <a:pt x="164746" y="69646"/>
                </a:lnTo>
                <a:lnTo>
                  <a:pt x="165051" y="66700"/>
                </a:lnTo>
                <a:lnTo>
                  <a:pt x="165203" y="63906"/>
                </a:lnTo>
                <a:lnTo>
                  <a:pt x="165203" y="58369"/>
                </a:lnTo>
                <a:lnTo>
                  <a:pt x="98147" y="58369"/>
                </a:lnTo>
                <a:lnTo>
                  <a:pt x="98859" y="50444"/>
                </a:lnTo>
                <a:lnTo>
                  <a:pt x="101653" y="44246"/>
                </a:lnTo>
                <a:lnTo>
                  <a:pt x="106529" y="39776"/>
                </a:lnTo>
                <a:lnTo>
                  <a:pt x="111508" y="35306"/>
                </a:lnTo>
                <a:lnTo>
                  <a:pt x="117502" y="33070"/>
                </a:lnTo>
                <a:lnTo>
                  <a:pt x="155282" y="33070"/>
                </a:lnTo>
                <a:lnTo>
                  <a:pt x="152249" y="29972"/>
                </a:lnTo>
                <a:lnTo>
                  <a:pt x="140057" y="23063"/>
                </a:lnTo>
                <a:lnTo>
                  <a:pt x="133047" y="21335"/>
                </a:lnTo>
                <a:close/>
              </a:path>
              <a:path w="295275" h="107950">
                <a:moveTo>
                  <a:pt x="163527" y="80467"/>
                </a:moveTo>
                <a:lnTo>
                  <a:pt x="148592" y="80467"/>
                </a:lnTo>
                <a:lnTo>
                  <a:pt x="146966" y="85140"/>
                </a:lnTo>
                <a:lnTo>
                  <a:pt x="144121" y="88900"/>
                </a:lnTo>
                <a:lnTo>
                  <a:pt x="136095" y="94488"/>
                </a:lnTo>
                <a:lnTo>
                  <a:pt x="131117" y="95859"/>
                </a:lnTo>
                <a:lnTo>
                  <a:pt x="155749" y="95859"/>
                </a:lnTo>
                <a:lnTo>
                  <a:pt x="156821" y="95046"/>
                </a:lnTo>
                <a:lnTo>
                  <a:pt x="161292" y="88493"/>
                </a:lnTo>
                <a:lnTo>
                  <a:pt x="163527" y="80467"/>
                </a:lnTo>
                <a:close/>
              </a:path>
              <a:path w="295275" h="107950">
                <a:moveTo>
                  <a:pt x="155282" y="33070"/>
                </a:moveTo>
                <a:lnTo>
                  <a:pt x="129389" y="33070"/>
                </a:lnTo>
                <a:lnTo>
                  <a:pt x="133809" y="34086"/>
                </a:lnTo>
                <a:lnTo>
                  <a:pt x="137771" y="36118"/>
                </a:lnTo>
                <a:lnTo>
                  <a:pt x="141836" y="38049"/>
                </a:lnTo>
                <a:lnTo>
                  <a:pt x="145036" y="40944"/>
                </a:lnTo>
                <a:lnTo>
                  <a:pt x="147373" y="44805"/>
                </a:lnTo>
                <a:lnTo>
                  <a:pt x="149709" y="48564"/>
                </a:lnTo>
                <a:lnTo>
                  <a:pt x="150878" y="53086"/>
                </a:lnTo>
                <a:lnTo>
                  <a:pt x="150878" y="58369"/>
                </a:lnTo>
                <a:lnTo>
                  <a:pt x="165203" y="58369"/>
                </a:lnTo>
                <a:lnTo>
                  <a:pt x="165203" y="53644"/>
                </a:lnTo>
                <a:lnTo>
                  <a:pt x="163527" y="46837"/>
                </a:lnTo>
                <a:lnTo>
                  <a:pt x="160174" y="40843"/>
                </a:lnTo>
                <a:lnTo>
                  <a:pt x="156923" y="34747"/>
                </a:lnTo>
                <a:lnTo>
                  <a:pt x="155282" y="33070"/>
                </a:lnTo>
                <a:close/>
              </a:path>
              <a:path w="295275" h="107950">
                <a:moveTo>
                  <a:pt x="189453" y="22707"/>
                </a:moveTo>
                <a:lnTo>
                  <a:pt x="173756" y="22707"/>
                </a:lnTo>
                <a:lnTo>
                  <a:pt x="200731" y="64770"/>
                </a:lnTo>
                <a:lnTo>
                  <a:pt x="173756" y="106222"/>
                </a:lnTo>
                <a:lnTo>
                  <a:pt x="188234" y="106222"/>
                </a:lnTo>
                <a:lnTo>
                  <a:pt x="207284" y="75133"/>
                </a:lnTo>
                <a:lnTo>
                  <a:pt x="222927" y="75133"/>
                </a:lnTo>
                <a:lnTo>
                  <a:pt x="215818" y="64008"/>
                </a:lnTo>
                <a:lnTo>
                  <a:pt x="222548" y="53644"/>
                </a:lnTo>
                <a:lnTo>
                  <a:pt x="209265" y="53644"/>
                </a:lnTo>
                <a:lnTo>
                  <a:pt x="189453" y="22707"/>
                </a:lnTo>
                <a:close/>
              </a:path>
              <a:path w="295275" h="107950">
                <a:moveTo>
                  <a:pt x="222927" y="75133"/>
                </a:moveTo>
                <a:lnTo>
                  <a:pt x="207284" y="75133"/>
                </a:lnTo>
                <a:lnTo>
                  <a:pt x="227096" y="106222"/>
                </a:lnTo>
                <a:lnTo>
                  <a:pt x="242793" y="106222"/>
                </a:lnTo>
                <a:lnTo>
                  <a:pt x="222927" y="75133"/>
                </a:lnTo>
                <a:close/>
              </a:path>
              <a:path w="295275" h="107950">
                <a:moveTo>
                  <a:pt x="242641" y="22707"/>
                </a:moveTo>
                <a:lnTo>
                  <a:pt x="228163" y="22707"/>
                </a:lnTo>
                <a:lnTo>
                  <a:pt x="209265" y="53644"/>
                </a:lnTo>
                <a:lnTo>
                  <a:pt x="222548" y="53644"/>
                </a:lnTo>
                <a:lnTo>
                  <a:pt x="242641" y="22707"/>
                </a:lnTo>
                <a:close/>
              </a:path>
              <a:path w="295275" h="107950">
                <a:moveTo>
                  <a:pt x="273352" y="34137"/>
                </a:moveTo>
                <a:lnTo>
                  <a:pt x="259483" y="34137"/>
                </a:lnTo>
                <a:lnTo>
                  <a:pt x="259483" y="91490"/>
                </a:lnTo>
                <a:lnTo>
                  <a:pt x="261414" y="97332"/>
                </a:lnTo>
                <a:lnTo>
                  <a:pt x="269135" y="104444"/>
                </a:lnTo>
                <a:lnTo>
                  <a:pt x="274926" y="106222"/>
                </a:lnTo>
                <a:lnTo>
                  <a:pt x="295145" y="106222"/>
                </a:lnTo>
                <a:lnTo>
                  <a:pt x="295145" y="94488"/>
                </a:lnTo>
                <a:lnTo>
                  <a:pt x="280667" y="94488"/>
                </a:lnTo>
                <a:lnTo>
                  <a:pt x="277670" y="93675"/>
                </a:lnTo>
                <a:lnTo>
                  <a:pt x="275942" y="92049"/>
                </a:lnTo>
                <a:lnTo>
                  <a:pt x="274215" y="90322"/>
                </a:lnTo>
                <a:lnTo>
                  <a:pt x="273352" y="87426"/>
                </a:lnTo>
                <a:lnTo>
                  <a:pt x="273352" y="34137"/>
                </a:lnTo>
                <a:close/>
              </a:path>
              <a:path w="295275" h="107950">
                <a:moveTo>
                  <a:pt x="295145" y="22707"/>
                </a:moveTo>
                <a:lnTo>
                  <a:pt x="248663" y="22707"/>
                </a:lnTo>
                <a:lnTo>
                  <a:pt x="248663" y="34137"/>
                </a:lnTo>
                <a:lnTo>
                  <a:pt x="295145" y="34137"/>
                </a:lnTo>
                <a:lnTo>
                  <a:pt x="295145" y="22707"/>
                </a:lnTo>
                <a:close/>
              </a:path>
              <a:path w="295275" h="107950">
                <a:moveTo>
                  <a:pt x="273352" y="1676"/>
                </a:moveTo>
                <a:lnTo>
                  <a:pt x="259483" y="1676"/>
                </a:lnTo>
                <a:lnTo>
                  <a:pt x="259483" y="22707"/>
                </a:lnTo>
                <a:lnTo>
                  <a:pt x="273352" y="22707"/>
                </a:lnTo>
                <a:lnTo>
                  <a:pt x="273352" y="1676"/>
                </a:lnTo>
                <a:close/>
              </a:path>
            </a:pathLst>
          </a:custGeom>
          <a:solidFill>
            <a:srgbClr val="686868"/>
          </a:solidFill>
        </p:spPr>
        <p:txBody>
          <a:bodyPr wrap="square" lIns="0" tIns="0" rIns="0" bIns="0" rtlCol="0"/>
          <a:lstStyle/>
          <a:p>
            <a:endParaRPr sz="1154"/>
          </a:p>
        </p:txBody>
      </p:sp>
      <p:sp>
        <p:nvSpPr>
          <p:cNvPr id="13" name="object 13"/>
          <p:cNvSpPr/>
          <p:nvPr/>
        </p:nvSpPr>
        <p:spPr>
          <a:xfrm>
            <a:off x="5728288" y="1855961"/>
            <a:ext cx="303804" cy="75340"/>
          </a:xfrm>
          <a:custGeom>
            <a:avLst/>
            <a:gdLst/>
            <a:ahLst/>
            <a:cxnLst/>
            <a:rect l="l" t="t" r="r" b="b"/>
            <a:pathLst>
              <a:path w="473710" h="117475">
                <a:moveTo>
                  <a:pt x="57149" y="9601"/>
                </a:moveTo>
                <a:lnTo>
                  <a:pt x="0" y="9601"/>
                </a:lnTo>
                <a:lnTo>
                  <a:pt x="0" y="115976"/>
                </a:lnTo>
                <a:lnTo>
                  <a:pt x="57149" y="115976"/>
                </a:lnTo>
                <a:lnTo>
                  <a:pt x="57149" y="104546"/>
                </a:lnTo>
                <a:lnTo>
                  <a:pt x="13868" y="104546"/>
                </a:lnTo>
                <a:lnTo>
                  <a:pt x="13868" y="67970"/>
                </a:lnTo>
                <a:lnTo>
                  <a:pt x="52577" y="67970"/>
                </a:lnTo>
                <a:lnTo>
                  <a:pt x="52577" y="56540"/>
                </a:lnTo>
                <a:lnTo>
                  <a:pt x="13868" y="56540"/>
                </a:lnTo>
                <a:lnTo>
                  <a:pt x="13868" y="21031"/>
                </a:lnTo>
                <a:lnTo>
                  <a:pt x="57149" y="21031"/>
                </a:lnTo>
                <a:lnTo>
                  <a:pt x="57149" y="9601"/>
                </a:lnTo>
                <a:close/>
              </a:path>
              <a:path w="473710" h="117475">
                <a:moveTo>
                  <a:pt x="136046" y="54254"/>
                </a:moveTo>
                <a:lnTo>
                  <a:pt x="75239" y="54254"/>
                </a:lnTo>
                <a:lnTo>
                  <a:pt x="75239" y="65989"/>
                </a:lnTo>
                <a:lnTo>
                  <a:pt x="136046" y="65989"/>
                </a:lnTo>
                <a:lnTo>
                  <a:pt x="136046" y="54254"/>
                </a:lnTo>
                <a:close/>
              </a:path>
              <a:path w="473710" h="117475">
                <a:moveTo>
                  <a:pt x="175942" y="32461"/>
                </a:moveTo>
                <a:lnTo>
                  <a:pt x="162073" y="32461"/>
                </a:lnTo>
                <a:lnTo>
                  <a:pt x="162073" y="115976"/>
                </a:lnTo>
                <a:lnTo>
                  <a:pt x="175942" y="115976"/>
                </a:lnTo>
                <a:lnTo>
                  <a:pt x="175942" y="61214"/>
                </a:lnTo>
                <a:lnTo>
                  <a:pt x="178075" y="54559"/>
                </a:lnTo>
                <a:lnTo>
                  <a:pt x="182343" y="49987"/>
                </a:lnTo>
                <a:lnTo>
                  <a:pt x="186610" y="45313"/>
                </a:lnTo>
                <a:lnTo>
                  <a:pt x="188606" y="44500"/>
                </a:lnTo>
                <a:lnTo>
                  <a:pt x="175942" y="44500"/>
                </a:lnTo>
                <a:lnTo>
                  <a:pt x="175942" y="32461"/>
                </a:lnTo>
                <a:close/>
              </a:path>
              <a:path w="473710" h="117475">
                <a:moveTo>
                  <a:pt x="229901" y="42976"/>
                </a:moveTo>
                <a:lnTo>
                  <a:pt x="206574" y="42976"/>
                </a:lnTo>
                <a:lnTo>
                  <a:pt x="212111" y="45212"/>
                </a:lnTo>
                <a:lnTo>
                  <a:pt x="216175" y="49682"/>
                </a:lnTo>
                <a:lnTo>
                  <a:pt x="220341" y="54051"/>
                </a:lnTo>
                <a:lnTo>
                  <a:pt x="222424" y="60401"/>
                </a:lnTo>
                <a:lnTo>
                  <a:pt x="222424" y="115976"/>
                </a:lnTo>
                <a:lnTo>
                  <a:pt x="236140" y="115976"/>
                </a:lnTo>
                <a:lnTo>
                  <a:pt x="236140" y="61214"/>
                </a:lnTo>
                <a:lnTo>
                  <a:pt x="238273" y="54559"/>
                </a:lnTo>
                <a:lnTo>
                  <a:pt x="242958" y="49530"/>
                </a:lnTo>
                <a:lnTo>
                  <a:pt x="232939" y="49530"/>
                </a:lnTo>
                <a:lnTo>
                  <a:pt x="230298" y="43434"/>
                </a:lnTo>
                <a:lnTo>
                  <a:pt x="229901" y="42976"/>
                </a:lnTo>
                <a:close/>
              </a:path>
              <a:path w="473710" h="117475">
                <a:moveTo>
                  <a:pt x="289667" y="42976"/>
                </a:moveTo>
                <a:lnTo>
                  <a:pt x="266772" y="42976"/>
                </a:lnTo>
                <a:lnTo>
                  <a:pt x="272309" y="45212"/>
                </a:lnTo>
                <a:lnTo>
                  <a:pt x="276373" y="49682"/>
                </a:lnTo>
                <a:lnTo>
                  <a:pt x="280539" y="54051"/>
                </a:lnTo>
                <a:lnTo>
                  <a:pt x="282622" y="60401"/>
                </a:lnTo>
                <a:lnTo>
                  <a:pt x="282622" y="115976"/>
                </a:lnTo>
                <a:lnTo>
                  <a:pt x="296338" y="115976"/>
                </a:lnTo>
                <a:lnTo>
                  <a:pt x="296338" y="59029"/>
                </a:lnTo>
                <a:lnTo>
                  <a:pt x="294865" y="52476"/>
                </a:lnTo>
                <a:lnTo>
                  <a:pt x="289667" y="42976"/>
                </a:lnTo>
                <a:close/>
              </a:path>
              <a:path w="473710" h="117475">
                <a:moveTo>
                  <a:pt x="269007" y="30937"/>
                </a:moveTo>
                <a:lnTo>
                  <a:pt x="255901" y="30937"/>
                </a:lnTo>
                <a:lnTo>
                  <a:pt x="249907" y="32562"/>
                </a:lnTo>
                <a:lnTo>
                  <a:pt x="239137" y="39065"/>
                </a:lnTo>
                <a:lnTo>
                  <a:pt x="235276" y="43637"/>
                </a:lnTo>
                <a:lnTo>
                  <a:pt x="232939" y="49530"/>
                </a:lnTo>
                <a:lnTo>
                  <a:pt x="242958" y="49530"/>
                </a:lnTo>
                <a:lnTo>
                  <a:pt x="246808" y="45313"/>
                </a:lnTo>
                <a:lnTo>
                  <a:pt x="252548" y="42976"/>
                </a:lnTo>
                <a:lnTo>
                  <a:pt x="289667" y="42976"/>
                </a:lnTo>
                <a:lnTo>
                  <a:pt x="288972" y="41706"/>
                </a:lnTo>
                <a:lnTo>
                  <a:pt x="284959" y="37693"/>
                </a:lnTo>
                <a:lnTo>
                  <a:pt x="279879" y="35052"/>
                </a:lnTo>
                <a:lnTo>
                  <a:pt x="274799" y="32308"/>
                </a:lnTo>
                <a:lnTo>
                  <a:pt x="269007" y="30937"/>
                </a:lnTo>
                <a:close/>
              </a:path>
              <a:path w="473710" h="117475">
                <a:moveTo>
                  <a:pt x="209317" y="30937"/>
                </a:moveTo>
                <a:lnTo>
                  <a:pt x="196719" y="30937"/>
                </a:lnTo>
                <a:lnTo>
                  <a:pt x="191588" y="32105"/>
                </a:lnTo>
                <a:lnTo>
                  <a:pt x="186915" y="34442"/>
                </a:lnTo>
                <a:lnTo>
                  <a:pt x="182343" y="36779"/>
                </a:lnTo>
                <a:lnTo>
                  <a:pt x="178685" y="40132"/>
                </a:lnTo>
                <a:lnTo>
                  <a:pt x="175942" y="44500"/>
                </a:lnTo>
                <a:lnTo>
                  <a:pt x="188606" y="44500"/>
                </a:lnTo>
                <a:lnTo>
                  <a:pt x="192350" y="42976"/>
                </a:lnTo>
                <a:lnTo>
                  <a:pt x="229901" y="42976"/>
                </a:lnTo>
                <a:lnTo>
                  <a:pt x="226285" y="38811"/>
                </a:lnTo>
                <a:lnTo>
                  <a:pt x="215515" y="32512"/>
                </a:lnTo>
                <a:lnTo>
                  <a:pt x="209317" y="30937"/>
                </a:lnTo>
                <a:close/>
              </a:path>
              <a:path w="473710" h="117475">
                <a:moveTo>
                  <a:pt x="360845" y="31089"/>
                </a:moveTo>
                <a:lnTo>
                  <a:pt x="346113" y="31089"/>
                </a:lnTo>
                <a:lnTo>
                  <a:pt x="339356" y="32867"/>
                </a:lnTo>
                <a:lnTo>
                  <a:pt x="327266" y="39979"/>
                </a:lnTo>
                <a:lnTo>
                  <a:pt x="322541" y="45008"/>
                </a:lnTo>
                <a:lnTo>
                  <a:pt x="318319" y="52933"/>
                </a:lnTo>
                <a:lnTo>
                  <a:pt x="315633" y="57912"/>
                </a:lnTo>
                <a:lnTo>
                  <a:pt x="313905" y="65379"/>
                </a:lnTo>
                <a:lnTo>
                  <a:pt x="313905" y="82346"/>
                </a:lnTo>
                <a:lnTo>
                  <a:pt x="339255" y="115519"/>
                </a:lnTo>
                <a:lnTo>
                  <a:pt x="345960" y="117348"/>
                </a:lnTo>
                <a:lnTo>
                  <a:pt x="360591" y="117348"/>
                </a:lnTo>
                <a:lnTo>
                  <a:pt x="366890" y="115773"/>
                </a:lnTo>
                <a:lnTo>
                  <a:pt x="377761" y="109372"/>
                </a:lnTo>
                <a:lnTo>
                  <a:pt x="381876" y="105308"/>
                </a:lnTo>
                <a:lnTo>
                  <a:pt x="381962" y="105156"/>
                </a:lnTo>
                <a:lnTo>
                  <a:pt x="351091" y="105156"/>
                </a:lnTo>
                <a:lnTo>
                  <a:pt x="346367" y="103936"/>
                </a:lnTo>
                <a:lnTo>
                  <a:pt x="328079" y="67614"/>
                </a:lnTo>
                <a:lnTo>
                  <a:pt x="329349" y="62128"/>
                </a:lnTo>
                <a:lnTo>
                  <a:pt x="334429" y="52781"/>
                </a:lnTo>
                <a:lnTo>
                  <a:pt x="337832" y="49225"/>
                </a:lnTo>
                <a:lnTo>
                  <a:pt x="346367" y="44348"/>
                </a:lnTo>
                <a:lnTo>
                  <a:pt x="351091" y="43129"/>
                </a:lnTo>
                <a:lnTo>
                  <a:pt x="382090" y="43129"/>
                </a:lnTo>
                <a:lnTo>
                  <a:pt x="381977" y="42926"/>
                </a:lnTo>
                <a:lnTo>
                  <a:pt x="377964" y="38963"/>
                </a:lnTo>
                <a:lnTo>
                  <a:pt x="367195" y="32664"/>
                </a:lnTo>
                <a:lnTo>
                  <a:pt x="360845" y="31089"/>
                </a:lnTo>
                <a:close/>
              </a:path>
              <a:path w="473710" h="117475">
                <a:moveTo>
                  <a:pt x="398640" y="100431"/>
                </a:moveTo>
                <a:lnTo>
                  <a:pt x="384619" y="100431"/>
                </a:lnTo>
                <a:lnTo>
                  <a:pt x="384619" y="115976"/>
                </a:lnTo>
                <a:lnTo>
                  <a:pt x="398640" y="115976"/>
                </a:lnTo>
                <a:lnTo>
                  <a:pt x="398640" y="100431"/>
                </a:lnTo>
                <a:close/>
              </a:path>
              <a:path w="473710" h="117475">
                <a:moveTo>
                  <a:pt x="382090" y="43129"/>
                </a:moveTo>
                <a:lnTo>
                  <a:pt x="361454" y="43129"/>
                </a:lnTo>
                <a:lnTo>
                  <a:pt x="366179" y="44399"/>
                </a:lnTo>
                <a:lnTo>
                  <a:pt x="370446" y="46939"/>
                </a:lnTo>
                <a:lnTo>
                  <a:pt x="384619" y="80365"/>
                </a:lnTo>
                <a:lnTo>
                  <a:pt x="383349" y="85902"/>
                </a:lnTo>
                <a:lnTo>
                  <a:pt x="361454" y="105156"/>
                </a:lnTo>
                <a:lnTo>
                  <a:pt x="381962" y="105156"/>
                </a:lnTo>
                <a:lnTo>
                  <a:pt x="384619" y="100431"/>
                </a:lnTo>
                <a:lnTo>
                  <a:pt x="398640" y="100431"/>
                </a:lnTo>
                <a:lnTo>
                  <a:pt x="398640" y="47701"/>
                </a:lnTo>
                <a:lnTo>
                  <a:pt x="384619" y="47701"/>
                </a:lnTo>
                <a:lnTo>
                  <a:pt x="382090" y="43129"/>
                </a:lnTo>
                <a:close/>
              </a:path>
              <a:path w="473710" h="117475">
                <a:moveTo>
                  <a:pt x="398640" y="32461"/>
                </a:moveTo>
                <a:lnTo>
                  <a:pt x="384619" y="32461"/>
                </a:lnTo>
                <a:lnTo>
                  <a:pt x="384619" y="47701"/>
                </a:lnTo>
                <a:lnTo>
                  <a:pt x="398640" y="47701"/>
                </a:lnTo>
                <a:lnTo>
                  <a:pt x="398640" y="32461"/>
                </a:lnTo>
                <a:close/>
              </a:path>
              <a:path w="473710" h="117475">
                <a:moveTo>
                  <a:pt x="431779" y="0"/>
                </a:moveTo>
                <a:lnTo>
                  <a:pt x="426597" y="0"/>
                </a:lnTo>
                <a:lnTo>
                  <a:pt x="424362" y="914"/>
                </a:lnTo>
                <a:lnTo>
                  <a:pt x="420704" y="4572"/>
                </a:lnTo>
                <a:lnTo>
                  <a:pt x="419790" y="6807"/>
                </a:lnTo>
                <a:lnTo>
                  <a:pt x="419790" y="12090"/>
                </a:lnTo>
                <a:lnTo>
                  <a:pt x="420704" y="14325"/>
                </a:lnTo>
                <a:lnTo>
                  <a:pt x="424362" y="17983"/>
                </a:lnTo>
                <a:lnTo>
                  <a:pt x="426597" y="18897"/>
                </a:lnTo>
                <a:lnTo>
                  <a:pt x="431779" y="18897"/>
                </a:lnTo>
                <a:lnTo>
                  <a:pt x="433912" y="17983"/>
                </a:lnTo>
                <a:lnTo>
                  <a:pt x="435640" y="16154"/>
                </a:lnTo>
                <a:lnTo>
                  <a:pt x="437468" y="14325"/>
                </a:lnTo>
                <a:lnTo>
                  <a:pt x="438383" y="12090"/>
                </a:lnTo>
                <a:lnTo>
                  <a:pt x="438383" y="6807"/>
                </a:lnTo>
                <a:lnTo>
                  <a:pt x="437468" y="4572"/>
                </a:lnTo>
                <a:lnTo>
                  <a:pt x="435640" y="2743"/>
                </a:lnTo>
                <a:lnTo>
                  <a:pt x="433912" y="914"/>
                </a:lnTo>
                <a:lnTo>
                  <a:pt x="431779" y="0"/>
                </a:lnTo>
                <a:close/>
              </a:path>
              <a:path w="473710" h="117475">
                <a:moveTo>
                  <a:pt x="435944" y="32461"/>
                </a:moveTo>
                <a:lnTo>
                  <a:pt x="422076" y="32461"/>
                </a:lnTo>
                <a:lnTo>
                  <a:pt x="422076" y="115976"/>
                </a:lnTo>
                <a:lnTo>
                  <a:pt x="435944" y="115976"/>
                </a:lnTo>
                <a:lnTo>
                  <a:pt x="435944" y="32461"/>
                </a:lnTo>
                <a:close/>
              </a:path>
              <a:path w="473710" h="117475">
                <a:moveTo>
                  <a:pt x="473449" y="3200"/>
                </a:moveTo>
                <a:lnTo>
                  <a:pt x="459581" y="3200"/>
                </a:lnTo>
                <a:lnTo>
                  <a:pt x="459581" y="115976"/>
                </a:lnTo>
                <a:lnTo>
                  <a:pt x="473449" y="115976"/>
                </a:lnTo>
                <a:lnTo>
                  <a:pt x="473449" y="3200"/>
                </a:lnTo>
                <a:close/>
              </a:path>
            </a:pathLst>
          </a:custGeom>
          <a:solidFill>
            <a:srgbClr val="686868"/>
          </a:solidFill>
        </p:spPr>
        <p:txBody>
          <a:bodyPr wrap="square" lIns="0" tIns="0" rIns="0" bIns="0" rtlCol="0"/>
          <a:lstStyle/>
          <a:p>
            <a:endParaRPr sz="1154"/>
          </a:p>
        </p:txBody>
      </p:sp>
      <p:pic>
        <p:nvPicPr>
          <p:cNvPr id="14" name="object 14"/>
          <p:cNvPicPr/>
          <p:nvPr/>
        </p:nvPicPr>
        <p:blipFill>
          <a:blip r:embed="rId6" cstate="print"/>
          <a:stretch>
            <a:fillRect/>
          </a:stretch>
        </p:blipFill>
        <p:spPr>
          <a:xfrm>
            <a:off x="5725408" y="2003644"/>
            <a:ext cx="1197299" cy="175115"/>
          </a:xfrm>
          <a:prstGeom prst="rect">
            <a:avLst/>
          </a:prstGeom>
        </p:spPr>
      </p:pic>
      <p:sp>
        <p:nvSpPr>
          <p:cNvPr id="15" name="object 15"/>
          <p:cNvSpPr/>
          <p:nvPr/>
        </p:nvSpPr>
        <p:spPr>
          <a:xfrm>
            <a:off x="7126919" y="1858013"/>
            <a:ext cx="455300" cy="73304"/>
          </a:xfrm>
          <a:custGeom>
            <a:avLst/>
            <a:gdLst/>
            <a:ahLst/>
            <a:cxnLst/>
            <a:rect l="l" t="t" r="r" b="b"/>
            <a:pathLst>
              <a:path w="709929" h="114300">
                <a:moveTo>
                  <a:pt x="34290" y="6553"/>
                </a:moveTo>
                <a:lnTo>
                  <a:pt x="0" y="6553"/>
                </a:lnTo>
                <a:lnTo>
                  <a:pt x="0" y="112776"/>
                </a:lnTo>
                <a:lnTo>
                  <a:pt x="13868" y="112776"/>
                </a:lnTo>
                <a:lnTo>
                  <a:pt x="13868" y="68427"/>
                </a:lnTo>
                <a:lnTo>
                  <a:pt x="34290" y="68427"/>
                </a:lnTo>
                <a:lnTo>
                  <a:pt x="64712" y="56997"/>
                </a:lnTo>
                <a:lnTo>
                  <a:pt x="13868" y="56997"/>
                </a:lnTo>
                <a:lnTo>
                  <a:pt x="13868" y="17983"/>
                </a:lnTo>
                <a:lnTo>
                  <a:pt x="64553" y="17983"/>
                </a:lnTo>
                <a:lnTo>
                  <a:pt x="61569" y="15240"/>
                </a:lnTo>
                <a:lnTo>
                  <a:pt x="56378" y="11439"/>
                </a:lnTo>
                <a:lnTo>
                  <a:pt x="50101" y="8724"/>
                </a:lnTo>
                <a:lnTo>
                  <a:pt x="42738" y="7096"/>
                </a:lnTo>
                <a:lnTo>
                  <a:pt x="34290" y="6553"/>
                </a:lnTo>
                <a:close/>
              </a:path>
              <a:path w="709929" h="114300">
                <a:moveTo>
                  <a:pt x="64553" y="17983"/>
                </a:moveTo>
                <a:lnTo>
                  <a:pt x="34290" y="17983"/>
                </a:lnTo>
                <a:lnTo>
                  <a:pt x="44157" y="19211"/>
                </a:lnTo>
                <a:lnTo>
                  <a:pt x="51206" y="22898"/>
                </a:lnTo>
                <a:lnTo>
                  <a:pt x="55435" y="29041"/>
                </a:lnTo>
                <a:lnTo>
                  <a:pt x="56845" y="37642"/>
                </a:lnTo>
                <a:lnTo>
                  <a:pt x="56845" y="43840"/>
                </a:lnTo>
                <a:lnTo>
                  <a:pt x="55016" y="48615"/>
                </a:lnTo>
                <a:lnTo>
                  <a:pt x="47701" y="55321"/>
                </a:lnTo>
                <a:lnTo>
                  <a:pt x="42011" y="56997"/>
                </a:lnTo>
                <a:lnTo>
                  <a:pt x="64712" y="56997"/>
                </a:lnTo>
                <a:lnTo>
                  <a:pt x="67970" y="53848"/>
                </a:lnTo>
                <a:lnTo>
                  <a:pt x="71018" y="46482"/>
                </a:lnTo>
                <a:lnTo>
                  <a:pt x="71018" y="28498"/>
                </a:lnTo>
                <a:lnTo>
                  <a:pt x="67868" y="21031"/>
                </a:lnTo>
                <a:lnTo>
                  <a:pt x="64553" y="17983"/>
                </a:lnTo>
                <a:close/>
              </a:path>
              <a:path w="709929" h="114300">
                <a:moveTo>
                  <a:pt x="130012" y="27889"/>
                </a:moveTo>
                <a:lnTo>
                  <a:pt x="115280" y="27889"/>
                </a:lnTo>
                <a:lnTo>
                  <a:pt x="108524" y="29667"/>
                </a:lnTo>
                <a:lnTo>
                  <a:pt x="96433" y="36779"/>
                </a:lnTo>
                <a:lnTo>
                  <a:pt x="91709" y="41808"/>
                </a:lnTo>
                <a:lnTo>
                  <a:pt x="87487" y="49733"/>
                </a:lnTo>
                <a:lnTo>
                  <a:pt x="84800" y="54711"/>
                </a:lnTo>
                <a:lnTo>
                  <a:pt x="83073" y="62179"/>
                </a:lnTo>
                <a:lnTo>
                  <a:pt x="83073" y="79146"/>
                </a:lnTo>
                <a:lnTo>
                  <a:pt x="108422" y="112318"/>
                </a:lnTo>
                <a:lnTo>
                  <a:pt x="115128" y="114147"/>
                </a:lnTo>
                <a:lnTo>
                  <a:pt x="129758" y="114147"/>
                </a:lnTo>
                <a:lnTo>
                  <a:pt x="136057" y="112572"/>
                </a:lnTo>
                <a:lnTo>
                  <a:pt x="146929" y="106172"/>
                </a:lnTo>
                <a:lnTo>
                  <a:pt x="151043" y="102108"/>
                </a:lnTo>
                <a:lnTo>
                  <a:pt x="151129" y="101955"/>
                </a:lnTo>
                <a:lnTo>
                  <a:pt x="120259" y="101955"/>
                </a:lnTo>
                <a:lnTo>
                  <a:pt x="115534" y="100736"/>
                </a:lnTo>
                <a:lnTo>
                  <a:pt x="97246" y="64414"/>
                </a:lnTo>
                <a:lnTo>
                  <a:pt x="98516" y="58928"/>
                </a:lnTo>
                <a:lnTo>
                  <a:pt x="103596" y="49580"/>
                </a:lnTo>
                <a:lnTo>
                  <a:pt x="107000" y="46024"/>
                </a:lnTo>
                <a:lnTo>
                  <a:pt x="115534" y="41148"/>
                </a:lnTo>
                <a:lnTo>
                  <a:pt x="120259" y="39928"/>
                </a:lnTo>
                <a:lnTo>
                  <a:pt x="151257" y="39928"/>
                </a:lnTo>
                <a:lnTo>
                  <a:pt x="151145" y="39725"/>
                </a:lnTo>
                <a:lnTo>
                  <a:pt x="147132" y="35763"/>
                </a:lnTo>
                <a:lnTo>
                  <a:pt x="136362" y="29464"/>
                </a:lnTo>
                <a:lnTo>
                  <a:pt x="130012" y="27889"/>
                </a:lnTo>
                <a:close/>
              </a:path>
              <a:path w="709929" h="114300">
                <a:moveTo>
                  <a:pt x="167807" y="97231"/>
                </a:moveTo>
                <a:lnTo>
                  <a:pt x="153787" y="97231"/>
                </a:lnTo>
                <a:lnTo>
                  <a:pt x="153787" y="112776"/>
                </a:lnTo>
                <a:lnTo>
                  <a:pt x="167807" y="112776"/>
                </a:lnTo>
                <a:lnTo>
                  <a:pt x="167807" y="97231"/>
                </a:lnTo>
                <a:close/>
              </a:path>
              <a:path w="709929" h="114300">
                <a:moveTo>
                  <a:pt x="151257" y="39928"/>
                </a:moveTo>
                <a:lnTo>
                  <a:pt x="130622" y="39928"/>
                </a:lnTo>
                <a:lnTo>
                  <a:pt x="135346" y="41198"/>
                </a:lnTo>
                <a:lnTo>
                  <a:pt x="139613" y="43738"/>
                </a:lnTo>
                <a:lnTo>
                  <a:pt x="153787" y="77165"/>
                </a:lnTo>
                <a:lnTo>
                  <a:pt x="152517" y="82702"/>
                </a:lnTo>
                <a:lnTo>
                  <a:pt x="130622" y="101955"/>
                </a:lnTo>
                <a:lnTo>
                  <a:pt x="151129" y="101955"/>
                </a:lnTo>
                <a:lnTo>
                  <a:pt x="153787" y="97231"/>
                </a:lnTo>
                <a:lnTo>
                  <a:pt x="167807" y="97231"/>
                </a:lnTo>
                <a:lnTo>
                  <a:pt x="167807" y="44500"/>
                </a:lnTo>
                <a:lnTo>
                  <a:pt x="153787" y="44500"/>
                </a:lnTo>
                <a:lnTo>
                  <a:pt x="151257" y="39928"/>
                </a:lnTo>
                <a:close/>
              </a:path>
              <a:path w="709929" h="114300">
                <a:moveTo>
                  <a:pt x="167807" y="29260"/>
                </a:moveTo>
                <a:lnTo>
                  <a:pt x="153787" y="29260"/>
                </a:lnTo>
                <a:lnTo>
                  <a:pt x="153787" y="44500"/>
                </a:lnTo>
                <a:lnTo>
                  <a:pt x="167807" y="44500"/>
                </a:lnTo>
                <a:lnTo>
                  <a:pt x="167807" y="29260"/>
                </a:lnTo>
                <a:close/>
              </a:path>
              <a:path w="709929" h="114300">
                <a:moveTo>
                  <a:pt x="200997" y="88239"/>
                </a:moveTo>
                <a:lnTo>
                  <a:pt x="186672" y="88239"/>
                </a:lnTo>
                <a:lnTo>
                  <a:pt x="186976" y="93319"/>
                </a:lnTo>
                <a:lnTo>
                  <a:pt x="214408" y="114147"/>
                </a:lnTo>
                <a:lnTo>
                  <a:pt x="226804" y="114147"/>
                </a:lnTo>
                <a:lnTo>
                  <a:pt x="247479" y="102412"/>
                </a:lnTo>
                <a:lnTo>
                  <a:pt x="214967" y="102412"/>
                </a:lnTo>
                <a:lnTo>
                  <a:pt x="210344" y="101092"/>
                </a:lnTo>
                <a:lnTo>
                  <a:pt x="206788" y="98450"/>
                </a:lnTo>
                <a:lnTo>
                  <a:pt x="203334" y="95808"/>
                </a:lnTo>
                <a:lnTo>
                  <a:pt x="201404" y="92405"/>
                </a:lnTo>
                <a:lnTo>
                  <a:pt x="200997" y="88239"/>
                </a:lnTo>
                <a:close/>
              </a:path>
              <a:path w="709929" h="114300">
                <a:moveTo>
                  <a:pt x="228226" y="27889"/>
                </a:moveTo>
                <a:lnTo>
                  <a:pt x="212986" y="27889"/>
                </a:lnTo>
                <a:lnTo>
                  <a:pt x="207652" y="28956"/>
                </a:lnTo>
                <a:lnTo>
                  <a:pt x="202978" y="31089"/>
                </a:lnTo>
                <a:lnTo>
                  <a:pt x="198305" y="33121"/>
                </a:lnTo>
                <a:lnTo>
                  <a:pt x="194698" y="35915"/>
                </a:lnTo>
                <a:lnTo>
                  <a:pt x="189618" y="43027"/>
                </a:lnTo>
                <a:lnTo>
                  <a:pt x="188348" y="46939"/>
                </a:lnTo>
                <a:lnTo>
                  <a:pt x="188348" y="56591"/>
                </a:lnTo>
                <a:lnTo>
                  <a:pt x="224568" y="78384"/>
                </a:lnTo>
                <a:lnTo>
                  <a:pt x="229598" y="80162"/>
                </a:lnTo>
                <a:lnTo>
                  <a:pt x="232849" y="81991"/>
                </a:lnTo>
                <a:lnTo>
                  <a:pt x="236100" y="83718"/>
                </a:lnTo>
                <a:lnTo>
                  <a:pt x="237726" y="86410"/>
                </a:lnTo>
                <a:lnTo>
                  <a:pt x="237726" y="93624"/>
                </a:lnTo>
                <a:lnTo>
                  <a:pt x="236202" y="96570"/>
                </a:lnTo>
                <a:lnTo>
                  <a:pt x="230106" y="101244"/>
                </a:lnTo>
                <a:lnTo>
                  <a:pt x="225940" y="102412"/>
                </a:lnTo>
                <a:lnTo>
                  <a:pt x="247479" y="102412"/>
                </a:lnTo>
                <a:lnTo>
                  <a:pt x="250019" y="98755"/>
                </a:lnTo>
                <a:lnTo>
                  <a:pt x="251289" y="94640"/>
                </a:lnTo>
                <a:lnTo>
                  <a:pt x="251188" y="84988"/>
                </a:lnTo>
                <a:lnTo>
                  <a:pt x="249765" y="80873"/>
                </a:lnTo>
                <a:lnTo>
                  <a:pt x="247022" y="77724"/>
                </a:lnTo>
                <a:lnTo>
                  <a:pt x="244380" y="74574"/>
                </a:lnTo>
                <a:lnTo>
                  <a:pt x="241180" y="72237"/>
                </a:lnTo>
                <a:lnTo>
                  <a:pt x="237421" y="70713"/>
                </a:lnTo>
                <a:lnTo>
                  <a:pt x="233662" y="69088"/>
                </a:lnTo>
                <a:lnTo>
                  <a:pt x="228785" y="67462"/>
                </a:lnTo>
                <a:lnTo>
                  <a:pt x="218015" y="64516"/>
                </a:lnTo>
                <a:lnTo>
                  <a:pt x="214256" y="63347"/>
                </a:lnTo>
                <a:lnTo>
                  <a:pt x="202216" y="47752"/>
                </a:lnTo>
                <a:lnTo>
                  <a:pt x="203690" y="44958"/>
                </a:lnTo>
                <a:lnTo>
                  <a:pt x="209582" y="40690"/>
                </a:lnTo>
                <a:lnTo>
                  <a:pt x="213545" y="39624"/>
                </a:lnTo>
                <a:lnTo>
                  <a:pt x="247097" y="39624"/>
                </a:lnTo>
                <a:lnTo>
                  <a:pt x="235694" y="30226"/>
                </a:lnTo>
                <a:lnTo>
                  <a:pt x="228226" y="27889"/>
                </a:lnTo>
                <a:close/>
              </a:path>
              <a:path w="709929" h="114300">
                <a:moveTo>
                  <a:pt x="247097" y="39624"/>
                </a:moveTo>
                <a:lnTo>
                  <a:pt x="223908" y="39624"/>
                </a:lnTo>
                <a:lnTo>
                  <a:pt x="228175" y="40944"/>
                </a:lnTo>
                <a:lnTo>
                  <a:pt x="231325" y="43586"/>
                </a:lnTo>
                <a:lnTo>
                  <a:pt x="234576" y="46228"/>
                </a:lnTo>
                <a:lnTo>
                  <a:pt x="236354" y="49733"/>
                </a:lnTo>
                <a:lnTo>
                  <a:pt x="236659" y="54102"/>
                </a:lnTo>
                <a:lnTo>
                  <a:pt x="250527" y="54102"/>
                </a:lnTo>
                <a:lnTo>
                  <a:pt x="250121" y="45974"/>
                </a:lnTo>
                <a:lnTo>
                  <a:pt x="247097" y="39624"/>
                </a:lnTo>
                <a:close/>
              </a:path>
              <a:path w="709929" h="114300">
                <a:moveTo>
                  <a:pt x="280620" y="88239"/>
                </a:moveTo>
                <a:lnTo>
                  <a:pt x="266295" y="88239"/>
                </a:lnTo>
                <a:lnTo>
                  <a:pt x="266599" y="93319"/>
                </a:lnTo>
                <a:lnTo>
                  <a:pt x="294032" y="114147"/>
                </a:lnTo>
                <a:lnTo>
                  <a:pt x="306427" y="114147"/>
                </a:lnTo>
                <a:lnTo>
                  <a:pt x="327102" y="102412"/>
                </a:lnTo>
                <a:lnTo>
                  <a:pt x="294590" y="102412"/>
                </a:lnTo>
                <a:lnTo>
                  <a:pt x="289968" y="101092"/>
                </a:lnTo>
                <a:lnTo>
                  <a:pt x="286411" y="98450"/>
                </a:lnTo>
                <a:lnTo>
                  <a:pt x="282957" y="95808"/>
                </a:lnTo>
                <a:lnTo>
                  <a:pt x="281027" y="92405"/>
                </a:lnTo>
                <a:lnTo>
                  <a:pt x="280620" y="88239"/>
                </a:lnTo>
                <a:close/>
              </a:path>
              <a:path w="709929" h="114300">
                <a:moveTo>
                  <a:pt x="307849" y="27889"/>
                </a:moveTo>
                <a:lnTo>
                  <a:pt x="292609" y="27889"/>
                </a:lnTo>
                <a:lnTo>
                  <a:pt x="287275" y="28956"/>
                </a:lnTo>
                <a:lnTo>
                  <a:pt x="282601" y="31089"/>
                </a:lnTo>
                <a:lnTo>
                  <a:pt x="277928" y="33121"/>
                </a:lnTo>
                <a:lnTo>
                  <a:pt x="274321" y="35915"/>
                </a:lnTo>
                <a:lnTo>
                  <a:pt x="269241" y="43027"/>
                </a:lnTo>
                <a:lnTo>
                  <a:pt x="267971" y="46939"/>
                </a:lnTo>
                <a:lnTo>
                  <a:pt x="267971" y="56591"/>
                </a:lnTo>
                <a:lnTo>
                  <a:pt x="304191" y="78384"/>
                </a:lnTo>
                <a:lnTo>
                  <a:pt x="309221" y="80162"/>
                </a:lnTo>
                <a:lnTo>
                  <a:pt x="312472" y="81991"/>
                </a:lnTo>
                <a:lnTo>
                  <a:pt x="315723" y="83718"/>
                </a:lnTo>
                <a:lnTo>
                  <a:pt x="317349" y="86410"/>
                </a:lnTo>
                <a:lnTo>
                  <a:pt x="317349" y="93624"/>
                </a:lnTo>
                <a:lnTo>
                  <a:pt x="315825" y="96570"/>
                </a:lnTo>
                <a:lnTo>
                  <a:pt x="309729" y="101244"/>
                </a:lnTo>
                <a:lnTo>
                  <a:pt x="305563" y="102412"/>
                </a:lnTo>
                <a:lnTo>
                  <a:pt x="327102" y="102412"/>
                </a:lnTo>
                <a:lnTo>
                  <a:pt x="329642" y="98755"/>
                </a:lnTo>
                <a:lnTo>
                  <a:pt x="330912" y="94640"/>
                </a:lnTo>
                <a:lnTo>
                  <a:pt x="330811" y="84988"/>
                </a:lnTo>
                <a:lnTo>
                  <a:pt x="329388" y="80873"/>
                </a:lnTo>
                <a:lnTo>
                  <a:pt x="326645" y="77724"/>
                </a:lnTo>
                <a:lnTo>
                  <a:pt x="324003" y="74574"/>
                </a:lnTo>
                <a:lnTo>
                  <a:pt x="320803" y="72237"/>
                </a:lnTo>
                <a:lnTo>
                  <a:pt x="317044" y="70713"/>
                </a:lnTo>
                <a:lnTo>
                  <a:pt x="313285" y="69088"/>
                </a:lnTo>
                <a:lnTo>
                  <a:pt x="308408" y="67462"/>
                </a:lnTo>
                <a:lnTo>
                  <a:pt x="297638" y="64516"/>
                </a:lnTo>
                <a:lnTo>
                  <a:pt x="293879" y="63347"/>
                </a:lnTo>
                <a:lnTo>
                  <a:pt x="281839" y="47752"/>
                </a:lnTo>
                <a:lnTo>
                  <a:pt x="283313" y="44958"/>
                </a:lnTo>
                <a:lnTo>
                  <a:pt x="289205" y="40690"/>
                </a:lnTo>
                <a:lnTo>
                  <a:pt x="293168" y="39624"/>
                </a:lnTo>
                <a:lnTo>
                  <a:pt x="326720" y="39624"/>
                </a:lnTo>
                <a:lnTo>
                  <a:pt x="315317" y="30226"/>
                </a:lnTo>
                <a:lnTo>
                  <a:pt x="307849" y="27889"/>
                </a:lnTo>
                <a:close/>
              </a:path>
              <a:path w="709929" h="114300">
                <a:moveTo>
                  <a:pt x="326720" y="39624"/>
                </a:moveTo>
                <a:lnTo>
                  <a:pt x="303531" y="39624"/>
                </a:lnTo>
                <a:lnTo>
                  <a:pt x="307798" y="40944"/>
                </a:lnTo>
                <a:lnTo>
                  <a:pt x="310948" y="43586"/>
                </a:lnTo>
                <a:lnTo>
                  <a:pt x="314199" y="46228"/>
                </a:lnTo>
                <a:lnTo>
                  <a:pt x="315977" y="49733"/>
                </a:lnTo>
                <a:lnTo>
                  <a:pt x="316282" y="54102"/>
                </a:lnTo>
                <a:lnTo>
                  <a:pt x="330150" y="54102"/>
                </a:lnTo>
                <a:lnTo>
                  <a:pt x="329744" y="45974"/>
                </a:lnTo>
                <a:lnTo>
                  <a:pt x="326720" y="39624"/>
                </a:lnTo>
                <a:close/>
              </a:path>
              <a:path w="709929" h="114300">
                <a:moveTo>
                  <a:pt x="354757" y="29260"/>
                </a:moveTo>
                <a:lnTo>
                  <a:pt x="340584" y="29260"/>
                </a:lnTo>
                <a:lnTo>
                  <a:pt x="366797" y="112776"/>
                </a:lnTo>
                <a:lnTo>
                  <a:pt x="381122" y="112776"/>
                </a:lnTo>
                <a:lnTo>
                  <a:pt x="385192" y="99364"/>
                </a:lnTo>
                <a:lnTo>
                  <a:pt x="373959" y="99364"/>
                </a:lnTo>
                <a:lnTo>
                  <a:pt x="354757" y="29260"/>
                </a:lnTo>
                <a:close/>
              </a:path>
              <a:path w="709929" h="114300">
                <a:moveTo>
                  <a:pt x="413827" y="46482"/>
                </a:moveTo>
                <a:lnTo>
                  <a:pt x="401239" y="46482"/>
                </a:lnTo>
                <a:lnTo>
                  <a:pt x="421356" y="112776"/>
                </a:lnTo>
                <a:lnTo>
                  <a:pt x="435681" y="112776"/>
                </a:lnTo>
                <a:lnTo>
                  <a:pt x="439819" y="99517"/>
                </a:lnTo>
                <a:lnTo>
                  <a:pt x="429128" y="99517"/>
                </a:lnTo>
                <a:lnTo>
                  <a:pt x="413827" y="46482"/>
                </a:lnTo>
                <a:close/>
              </a:path>
              <a:path w="709929" h="114300">
                <a:moveTo>
                  <a:pt x="461742" y="29260"/>
                </a:moveTo>
                <a:lnTo>
                  <a:pt x="448026" y="29260"/>
                </a:lnTo>
                <a:lnTo>
                  <a:pt x="429128" y="99517"/>
                </a:lnTo>
                <a:lnTo>
                  <a:pt x="439819" y="99517"/>
                </a:lnTo>
                <a:lnTo>
                  <a:pt x="461742" y="29260"/>
                </a:lnTo>
                <a:close/>
              </a:path>
              <a:path w="709929" h="114300">
                <a:moveTo>
                  <a:pt x="408859" y="29260"/>
                </a:moveTo>
                <a:lnTo>
                  <a:pt x="394686" y="29260"/>
                </a:lnTo>
                <a:lnTo>
                  <a:pt x="373959" y="99364"/>
                </a:lnTo>
                <a:lnTo>
                  <a:pt x="385192" y="99364"/>
                </a:lnTo>
                <a:lnTo>
                  <a:pt x="401239" y="46482"/>
                </a:lnTo>
                <a:lnTo>
                  <a:pt x="413827" y="46482"/>
                </a:lnTo>
                <a:lnTo>
                  <a:pt x="408859" y="29260"/>
                </a:lnTo>
                <a:close/>
              </a:path>
              <a:path w="709929" h="114300">
                <a:moveTo>
                  <a:pt x="520463" y="27889"/>
                </a:moveTo>
                <a:lnTo>
                  <a:pt x="504614" y="27889"/>
                </a:lnTo>
                <a:lnTo>
                  <a:pt x="497451" y="29667"/>
                </a:lnTo>
                <a:lnTo>
                  <a:pt x="491050" y="33223"/>
                </a:lnTo>
                <a:lnTo>
                  <a:pt x="484649" y="36677"/>
                </a:lnTo>
                <a:lnTo>
                  <a:pt x="470324" y="79502"/>
                </a:lnTo>
                <a:lnTo>
                  <a:pt x="472102" y="87122"/>
                </a:lnTo>
                <a:lnTo>
                  <a:pt x="504106" y="114147"/>
                </a:lnTo>
                <a:lnTo>
                  <a:pt x="519854" y="114147"/>
                </a:lnTo>
                <a:lnTo>
                  <a:pt x="527067" y="112369"/>
                </a:lnTo>
                <a:lnTo>
                  <a:pt x="540072" y="105257"/>
                </a:lnTo>
                <a:lnTo>
                  <a:pt x="543441" y="101955"/>
                </a:lnTo>
                <a:lnTo>
                  <a:pt x="506951" y="101955"/>
                </a:lnTo>
                <a:lnTo>
                  <a:pt x="502379" y="100838"/>
                </a:lnTo>
                <a:lnTo>
                  <a:pt x="484497" y="77673"/>
                </a:lnTo>
                <a:lnTo>
                  <a:pt x="484497" y="64160"/>
                </a:lnTo>
                <a:lnTo>
                  <a:pt x="485767" y="58470"/>
                </a:lnTo>
                <a:lnTo>
                  <a:pt x="490847" y="49123"/>
                </a:lnTo>
                <a:lnTo>
                  <a:pt x="494200" y="45669"/>
                </a:lnTo>
                <a:lnTo>
                  <a:pt x="498365" y="43434"/>
                </a:lnTo>
                <a:lnTo>
                  <a:pt x="502633" y="41097"/>
                </a:lnTo>
                <a:lnTo>
                  <a:pt x="507306" y="39928"/>
                </a:lnTo>
                <a:lnTo>
                  <a:pt x="543712" y="39928"/>
                </a:lnTo>
                <a:lnTo>
                  <a:pt x="540428" y="36677"/>
                </a:lnTo>
                <a:lnTo>
                  <a:pt x="534027" y="33223"/>
                </a:lnTo>
                <a:lnTo>
                  <a:pt x="527626" y="29667"/>
                </a:lnTo>
                <a:lnTo>
                  <a:pt x="520463" y="27889"/>
                </a:lnTo>
                <a:close/>
              </a:path>
              <a:path w="709929" h="114300">
                <a:moveTo>
                  <a:pt x="543712" y="39928"/>
                </a:moveTo>
                <a:lnTo>
                  <a:pt x="517365" y="39928"/>
                </a:lnTo>
                <a:lnTo>
                  <a:pt x="521987" y="41097"/>
                </a:lnTo>
                <a:lnTo>
                  <a:pt x="526255" y="43434"/>
                </a:lnTo>
                <a:lnTo>
                  <a:pt x="530522" y="45669"/>
                </a:lnTo>
                <a:lnTo>
                  <a:pt x="533976" y="49123"/>
                </a:lnTo>
                <a:lnTo>
                  <a:pt x="539259" y="58470"/>
                </a:lnTo>
                <a:lnTo>
                  <a:pt x="540580" y="64160"/>
                </a:lnTo>
                <a:lnTo>
                  <a:pt x="540556" y="77673"/>
                </a:lnTo>
                <a:lnTo>
                  <a:pt x="539209" y="83261"/>
                </a:lnTo>
                <a:lnTo>
                  <a:pt x="536379" y="88087"/>
                </a:lnTo>
                <a:lnTo>
                  <a:pt x="533824" y="92608"/>
                </a:lnTo>
                <a:lnTo>
                  <a:pt x="530319" y="96113"/>
                </a:lnTo>
                <a:lnTo>
                  <a:pt x="521581" y="100787"/>
                </a:lnTo>
                <a:lnTo>
                  <a:pt x="516907" y="101955"/>
                </a:lnTo>
                <a:lnTo>
                  <a:pt x="543441" y="101955"/>
                </a:lnTo>
                <a:lnTo>
                  <a:pt x="545203" y="100228"/>
                </a:lnTo>
                <a:lnTo>
                  <a:pt x="549616" y="92608"/>
                </a:lnTo>
                <a:lnTo>
                  <a:pt x="552823" y="87122"/>
                </a:lnTo>
                <a:lnTo>
                  <a:pt x="554753" y="79502"/>
                </a:lnTo>
                <a:lnTo>
                  <a:pt x="554753" y="62230"/>
                </a:lnTo>
                <a:lnTo>
                  <a:pt x="552874" y="54660"/>
                </a:lnTo>
                <a:lnTo>
                  <a:pt x="549115" y="48158"/>
                </a:lnTo>
                <a:lnTo>
                  <a:pt x="545457" y="41656"/>
                </a:lnTo>
                <a:lnTo>
                  <a:pt x="543712" y="39928"/>
                </a:lnTo>
                <a:close/>
              </a:path>
              <a:path w="709929" h="114300">
                <a:moveTo>
                  <a:pt x="586856" y="29260"/>
                </a:moveTo>
                <a:lnTo>
                  <a:pt x="572988" y="29260"/>
                </a:lnTo>
                <a:lnTo>
                  <a:pt x="572988" y="112776"/>
                </a:lnTo>
                <a:lnTo>
                  <a:pt x="586856" y="112776"/>
                </a:lnTo>
                <a:lnTo>
                  <a:pt x="586856" y="67360"/>
                </a:lnTo>
                <a:lnTo>
                  <a:pt x="588313" y="56292"/>
                </a:lnTo>
                <a:lnTo>
                  <a:pt x="592685" y="48387"/>
                </a:lnTo>
                <a:lnTo>
                  <a:pt x="599972" y="43643"/>
                </a:lnTo>
                <a:lnTo>
                  <a:pt x="605257" y="42824"/>
                </a:lnTo>
                <a:lnTo>
                  <a:pt x="586856" y="42824"/>
                </a:lnTo>
                <a:lnTo>
                  <a:pt x="586856" y="29260"/>
                </a:lnTo>
                <a:close/>
              </a:path>
              <a:path w="709929" h="114300">
                <a:moveTo>
                  <a:pt x="613831" y="27736"/>
                </a:moveTo>
                <a:lnTo>
                  <a:pt x="607329" y="27736"/>
                </a:lnTo>
                <a:lnTo>
                  <a:pt x="601791" y="29057"/>
                </a:lnTo>
                <a:lnTo>
                  <a:pt x="597219" y="31699"/>
                </a:lnTo>
                <a:lnTo>
                  <a:pt x="592749" y="34340"/>
                </a:lnTo>
                <a:lnTo>
                  <a:pt x="589295" y="38049"/>
                </a:lnTo>
                <a:lnTo>
                  <a:pt x="586856" y="42824"/>
                </a:lnTo>
                <a:lnTo>
                  <a:pt x="605257" y="42824"/>
                </a:lnTo>
                <a:lnTo>
                  <a:pt x="610173" y="42062"/>
                </a:lnTo>
                <a:lnTo>
                  <a:pt x="613831" y="42062"/>
                </a:lnTo>
                <a:lnTo>
                  <a:pt x="613831" y="27736"/>
                </a:lnTo>
                <a:close/>
              </a:path>
              <a:path w="709929" h="114300">
                <a:moveTo>
                  <a:pt x="670937" y="27889"/>
                </a:moveTo>
                <a:lnTo>
                  <a:pt x="656917" y="27889"/>
                </a:lnTo>
                <a:lnTo>
                  <a:pt x="650109" y="29667"/>
                </a:lnTo>
                <a:lnTo>
                  <a:pt x="638019" y="36779"/>
                </a:lnTo>
                <a:lnTo>
                  <a:pt x="633295" y="41808"/>
                </a:lnTo>
                <a:lnTo>
                  <a:pt x="629072" y="49733"/>
                </a:lnTo>
                <a:lnTo>
                  <a:pt x="626386" y="54711"/>
                </a:lnTo>
                <a:lnTo>
                  <a:pt x="624658" y="62179"/>
                </a:lnTo>
                <a:lnTo>
                  <a:pt x="624658" y="79146"/>
                </a:lnTo>
                <a:lnTo>
                  <a:pt x="650109" y="112318"/>
                </a:lnTo>
                <a:lnTo>
                  <a:pt x="656866" y="114147"/>
                </a:lnTo>
                <a:lnTo>
                  <a:pt x="671496" y="114147"/>
                </a:lnTo>
                <a:lnTo>
                  <a:pt x="692685" y="101955"/>
                </a:lnTo>
                <a:lnTo>
                  <a:pt x="661844" y="101955"/>
                </a:lnTo>
                <a:lnTo>
                  <a:pt x="657120" y="100736"/>
                </a:lnTo>
                <a:lnTo>
                  <a:pt x="638832" y="64414"/>
                </a:lnTo>
                <a:lnTo>
                  <a:pt x="640102" y="58928"/>
                </a:lnTo>
                <a:lnTo>
                  <a:pt x="645182" y="49580"/>
                </a:lnTo>
                <a:lnTo>
                  <a:pt x="648585" y="46024"/>
                </a:lnTo>
                <a:lnTo>
                  <a:pt x="657120" y="41148"/>
                </a:lnTo>
                <a:lnTo>
                  <a:pt x="661844" y="39928"/>
                </a:lnTo>
                <a:lnTo>
                  <a:pt x="692794" y="39928"/>
                </a:lnTo>
                <a:lnTo>
                  <a:pt x="692426" y="39319"/>
                </a:lnTo>
                <a:lnTo>
                  <a:pt x="688158" y="35407"/>
                </a:lnTo>
                <a:lnTo>
                  <a:pt x="682571" y="32461"/>
                </a:lnTo>
                <a:lnTo>
                  <a:pt x="676983" y="29413"/>
                </a:lnTo>
                <a:lnTo>
                  <a:pt x="670937" y="27889"/>
                </a:lnTo>
                <a:close/>
              </a:path>
              <a:path w="709929" h="114300">
                <a:moveTo>
                  <a:pt x="709393" y="97078"/>
                </a:moveTo>
                <a:lnTo>
                  <a:pt x="695372" y="97078"/>
                </a:lnTo>
                <a:lnTo>
                  <a:pt x="695372" y="112776"/>
                </a:lnTo>
                <a:lnTo>
                  <a:pt x="709393" y="112776"/>
                </a:lnTo>
                <a:lnTo>
                  <a:pt x="709393" y="97078"/>
                </a:lnTo>
                <a:close/>
              </a:path>
              <a:path w="709929" h="114300">
                <a:moveTo>
                  <a:pt x="692794" y="39928"/>
                </a:moveTo>
                <a:lnTo>
                  <a:pt x="672207" y="39928"/>
                </a:lnTo>
                <a:lnTo>
                  <a:pt x="676932" y="41198"/>
                </a:lnTo>
                <a:lnTo>
                  <a:pt x="681199" y="43738"/>
                </a:lnTo>
                <a:lnTo>
                  <a:pt x="695372" y="77165"/>
                </a:lnTo>
                <a:lnTo>
                  <a:pt x="694102" y="82702"/>
                </a:lnTo>
                <a:lnTo>
                  <a:pt x="672207" y="101955"/>
                </a:lnTo>
                <a:lnTo>
                  <a:pt x="692685" y="101955"/>
                </a:lnTo>
                <a:lnTo>
                  <a:pt x="695372" y="97078"/>
                </a:lnTo>
                <a:lnTo>
                  <a:pt x="709393" y="97078"/>
                </a:lnTo>
                <a:lnTo>
                  <a:pt x="709393" y="44196"/>
                </a:lnTo>
                <a:lnTo>
                  <a:pt x="695372" y="44196"/>
                </a:lnTo>
                <a:lnTo>
                  <a:pt x="692794" y="39928"/>
                </a:lnTo>
                <a:close/>
              </a:path>
              <a:path w="709929" h="114300">
                <a:moveTo>
                  <a:pt x="709393" y="0"/>
                </a:moveTo>
                <a:lnTo>
                  <a:pt x="695372" y="0"/>
                </a:lnTo>
                <a:lnTo>
                  <a:pt x="695372" y="44196"/>
                </a:lnTo>
                <a:lnTo>
                  <a:pt x="709393" y="44196"/>
                </a:lnTo>
                <a:lnTo>
                  <a:pt x="709393" y="0"/>
                </a:lnTo>
                <a:close/>
              </a:path>
            </a:pathLst>
          </a:custGeom>
          <a:solidFill>
            <a:srgbClr val="686868"/>
          </a:solidFill>
        </p:spPr>
        <p:txBody>
          <a:bodyPr wrap="square" lIns="0" tIns="0" rIns="0" bIns="0" rtlCol="0"/>
          <a:lstStyle/>
          <a:p>
            <a:endParaRPr sz="1154"/>
          </a:p>
        </p:txBody>
      </p:sp>
      <p:pic>
        <p:nvPicPr>
          <p:cNvPr id="16" name="object 16"/>
          <p:cNvPicPr/>
          <p:nvPr/>
        </p:nvPicPr>
        <p:blipFill>
          <a:blip r:embed="rId7" cstate="print"/>
          <a:stretch>
            <a:fillRect/>
          </a:stretch>
        </p:blipFill>
        <p:spPr>
          <a:xfrm>
            <a:off x="7126329" y="1995499"/>
            <a:ext cx="1197299" cy="175115"/>
          </a:xfrm>
          <a:prstGeom prst="rect">
            <a:avLst/>
          </a:prstGeom>
        </p:spPr>
      </p:pic>
      <p:sp>
        <p:nvSpPr>
          <p:cNvPr id="17" name="object 17"/>
          <p:cNvSpPr/>
          <p:nvPr/>
        </p:nvSpPr>
        <p:spPr>
          <a:xfrm>
            <a:off x="5726267" y="3613368"/>
            <a:ext cx="302990" cy="94888"/>
          </a:xfrm>
          <a:custGeom>
            <a:avLst/>
            <a:gdLst/>
            <a:ahLst/>
            <a:cxnLst/>
            <a:rect l="l" t="t" r="r" b="b"/>
            <a:pathLst>
              <a:path w="472439" h="147954">
                <a:moveTo>
                  <a:pt x="42316" y="0"/>
                </a:moveTo>
                <a:lnTo>
                  <a:pt x="0" y="0"/>
                </a:lnTo>
                <a:lnTo>
                  <a:pt x="0" y="106222"/>
                </a:lnTo>
                <a:lnTo>
                  <a:pt x="13868" y="106222"/>
                </a:lnTo>
                <a:lnTo>
                  <a:pt x="13868" y="62788"/>
                </a:lnTo>
                <a:lnTo>
                  <a:pt x="46511" y="62788"/>
                </a:lnTo>
                <a:lnTo>
                  <a:pt x="45872" y="61722"/>
                </a:lnTo>
                <a:lnTo>
                  <a:pt x="54305" y="59893"/>
                </a:lnTo>
                <a:lnTo>
                  <a:pt x="60604" y="56184"/>
                </a:lnTo>
                <a:lnTo>
                  <a:pt x="63974" y="51663"/>
                </a:lnTo>
                <a:lnTo>
                  <a:pt x="13868" y="51663"/>
                </a:lnTo>
                <a:lnTo>
                  <a:pt x="13868" y="11430"/>
                </a:lnTo>
                <a:lnTo>
                  <a:pt x="64819" y="11430"/>
                </a:lnTo>
                <a:lnTo>
                  <a:pt x="64312" y="10566"/>
                </a:lnTo>
                <a:lnTo>
                  <a:pt x="60147" y="6858"/>
                </a:lnTo>
                <a:lnTo>
                  <a:pt x="49072" y="1371"/>
                </a:lnTo>
                <a:lnTo>
                  <a:pt x="42316" y="0"/>
                </a:lnTo>
                <a:close/>
              </a:path>
              <a:path w="472439" h="147954">
                <a:moveTo>
                  <a:pt x="46511" y="62788"/>
                </a:moveTo>
                <a:lnTo>
                  <a:pt x="30632" y="62788"/>
                </a:lnTo>
                <a:lnTo>
                  <a:pt x="55930" y="106222"/>
                </a:lnTo>
                <a:lnTo>
                  <a:pt x="72542" y="106222"/>
                </a:lnTo>
                <a:lnTo>
                  <a:pt x="46511" y="62788"/>
                </a:lnTo>
                <a:close/>
              </a:path>
              <a:path w="472439" h="147954">
                <a:moveTo>
                  <a:pt x="64819" y="11430"/>
                </a:moveTo>
                <a:lnTo>
                  <a:pt x="41910" y="11430"/>
                </a:lnTo>
                <a:lnTo>
                  <a:pt x="47548" y="13157"/>
                </a:lnTo>
                <a:lnTo>
                  <a:pt x="51206" y="16611"/>
                </a:lnTo>
                <a:lnTo>
                  <a:pt x="54965" y="20066"/>
                </a:lnTo>
                <a:lnTo>
                  <a:pt x="56845" y="24942"/>
                </a:lnTo>
                <a:lnTo>
                  <a:pt x="56845" y="37439"/>
                </a:lnTo>
                <a:lnTo>
                  <a:pt x="54965" y="42418"/>
                </a:lnTo>
                <a:lnTo>
                  <a:pt x="51206" y="46177"/>
                </a:lnTo>
                <a:lnTo>
                  <a:pt x="47447" y="49834"/>
                </a:lnTo>
                <a:lnTo>
                  <a:pt x="41808" y="51663"/>
                </a:lnTo>
                <a:lnTo>
                  <a:pt x="63974" y="51663"/>
                </a:lnTo>
                <a:lnTo>
                  <a:pt x="64770" y="50596"/>
                </a:lnTo>
                <a:lnTo>
                  <a:pt x="69037" y="45008"/>
                </a:lnTo>
                <a:lnTo>
                  <a:pt x="71170" y="38557"/>
                </a:lnTo>
                <a:lnTo>
                  <a:pt x="71092" y="24942"/>
                </a:lnTo>
                <a:lnTo>
                  <a:pt x="69799" y="19913"/>
                </a:lnTo>
                <a:lnTo>
                  <a:pt x="64819" y="11430"/>
                </a:lnTo>
                <a:close/>
              </a:path>
              <a:path w="472439" h="147954">
                <a:moveTo>
                  <a:pt x="134477" y="21336"/>
                </a:moveTo>
                <a:lnTo>
                  <a:pt x="119745" y="21336"/>
                </a:lnTo>
                <a:lnTo>
                  <a:pt x="112989" y="23114"/>
                </a:lnTo>
                <a:lnTo>
                  <a:pt x="100898" y="30226"/>
                </a:lnTo>
                <a:lnTo>
                  <a:pt x="96174" y="35255"/>
                </a:lnTo>
                <a:lnTo>
                  <a:pt x="91952" y="43180"/>
                </a:lnTo>
                <a:lnTo>
                  <a:pt x="89265" y="48158"/>
                </a:lnTo>
                <a:lnTo>
                  <a:pt x="87538" y="55626"/>
                </a:lnTo>
                <a:lnTo>
                  <a:pt x="87538" y="72593"/>
                </a:lnTo>
                <a:lnTo>
                  <a:pt x="112887" y="105765"/>
                </a:lnTo>
                <a:lnTo>
                  <a:pt x="119593" y="107594"/>
                </a:lnTo>
                <a:lnTo>
                  <a:pt x="134223" y="107594"/>
                </a:lnTo>
                <a:lnTo>
                  <a:pt x="140522" y="106019"/>
                </a:lnTo>
                <a:lnTo>
                  <a:pt x="151393" y="99618"/>
                </a:lnTo>
                <a:lnTo>
                  <a:pt x="155508" y="95554"/>
                </a:lnTo>
                <a:lnTo>
                  <a:pt x="155594" y="95402"/>
                </a:lnTo>
                <a:lnTo>
                  <a:pt x="124723" y="95402"/>
                </a:lnTo>
                <a:lnTo>
                  <a:pt x="119999" y="94183"/>
                </a:lnTo>
                <a:lnTo>
                  <a:pt x="101711" y="57861"/>
                </a:lnTo>
                <a:lnTo>
                  <a:pt x="102981" y="52374"/>
                </a:lnTo>
                <a:lnTo>
                  <a:pt x="108061" y="43027"/>
                </a:lnTo>
                <a:lnTo>
                  <a:pt x="111465" y="39471"/>
                </a:lnTo>
                <a:lnTo>
                  <a:pt x="119999" y="34594"/>
                </a:lnTo>
                <a:lnTo>
                  <a:pt x="124723" y="33375"/>
                </a:lnTo>
                <a:lnTo>
                  <a:pt x="155722" y="33375"/>
                </a:lnTo>
                <a:lnTo>
                  <a:pt x="155610" y="33172"/>
                </a:lnTo>
                <a:lnTo>
                  <a:pt x="151597" y="29210"/>
                </a:lnTo>
                <a:lnTo>
                  <a:pt x="140827" y="22910"/>
                </a:lnTo>
                <a:lnTo>
                  <a:pt x="134477" y="21336"/>
                </a:lnTo>
                <a:close/>
              </a:path>
              <a:path w="472439" h="147954">
                <a:moveTo>
                  <a:pt x="172272" y="90678"/>
                </a:moveTo>
                <a:lnTo>
                  <a:pt x="158251" y="90678"/>
                </a:lnTo>
                <a:lnTo>
                  <a:pt x="158251" y="106222"/>
                </a:lnTo>
                <a:lnTo>
                  <a:pt x="172272" y="106222"/>
                </a:lnTo>
                <a:lnTo>
                  <a:pt x="172272" y="90678"/>
                </a:lnTo>
                <a:close/>
              </a:path>
              <a:path w="472439" h="147954">
                <a:moveTo>
                  <a:pt x="155722" y="33375"/>
                </a:moveTo>
                <a:lnTo>
                  <a:pt x="135087" y="33375"/>
                </a:lnTo>
                <a:lnTo>
                  <a:pt x="139811" y="34645"/>
                </a:lnTo>
                <a:lnTo>
                  <a:pt x="144078" y="37185"/>
                </a:lnTo>
                <a:lnTo>
                  <a:pt x="158251" y="70612"/>
                </a:lnTo>
                <a:lnTo>
                  <a:pt x="156981" y="76149"/>
                </a:lnTo>
                <a:lnTo>
                  <a:pt x="135087" y="95402"/>
                </a:lnTo>
                <a:lnTo>
                  <a:pt x="155594" y="95402"/>
                </a:lnTo>
                <a:lnTo>
                  <a:pt x="158251" y="90678"/>
                </a:lnTo>
                <a:lnTo>
                  <a:pt x="172272" y="90678"/>
                </a:lnTo>
                <a:lnTo>
                  <a:pt x="172272" y="37947"/>
                </a:lnTo>
                <a:lnTo>
                  <a:pt x="158251" y="37947"/>
                </a:lnTo>
                <a:lnTo>
                  <a:pt x="155722" y="33375"/>
                </a:lnTo>
                <a:close/>
              </a:path>
              <a:path w="472439" h="147954">
                <a:moveTo>
                  <a:pt x="172272" y="22707"/>
                </a:moveTo>
                <a:lnTo>
                  <a:pt x="158251" y="22707"/>
                </a:lnTo>
                <a:lnTo>
                  <a:pt x="158251" y="37947"/>
                </a:lnTo>
                <a:lnTo>
                  <a:pt x="172272" y="37947"/>
                </a:lnTo>
                <a:lnTo>
                  <a:pt x="172272" y="22707"/>
                </a:lnTo>
                <a:close/>
              </a:path>
              <a:path w="472439" h="147954">
                <a:moveTo>
                  <a:pt x="209577" y="22707"/>
                </a:moveTo>
                <a:lnTo>
                  <a:pt x="195708" y="22707"/>
                </a:lnTo>
                <a:lnTo>
                  <a:pt x="195708" y="106222"/>
                </a:lnTo>
                <a:lnTo>
                  <a:pt x="209577" y="106222"/>
                </a:lnTo>
                <a:lnTo>
                  <a:pt x="209577" y="51308"/>
                </a:lnTo>
                <a:lnTo>
                  <a:pt x="211710" y="44653"/>
                </a:lnTo>
                <a:lnTo>
                  <a:pt x="215978" y="40081"/>
                </a:lnTo>
                <a:lnTo>
                  <a:pt x="220346" y="35509"/>
                </a:lnTo>
                <a:lnTo>
                  <a:pt x="222683" y="34594"/>
                </a:lnTo>
                <a:lnTo>
                  <a:pt x="209577" y="34594"/>
                </a:lnTo>
                <a:lnTo>
                  <a:pt x="209577" y="22707"/>
                </a:lnTo>
                <a:close/>
              </a:path>
              <a:path w="472439" h="147954">
                <a:moveTo>
                  <a:pt x="263318" y="33223"/>
                </a:moveTo>
                <a:lnTo>
                  <a:pt x="240717" y="33223"/>
                </a:lnTo>
                <a:lnTo>
                  <a:pt x="246407" y="35458"/>
                </a:lnTo>
                <a:lnTo>
                  <a:pt x="250572" y="39928"/>
                </a:lnTo>
                <a:lnTo>
                  <a:pt x="254738" y="44297"/>
                </a:lnTo>
                <a:lnTo>
                  <a:pt x="256821" y="50647"/>
                </a:lnTo>
                <a:lnTo>
                  <a:pt x="256821" y="106222"/>
                </a:lnTo>
                <a:lnTo>
                  <a:pt x="270537" y="106222"/>
                </a:lnTo>
                <a:lnTo>
                  <a:pt x="270537" y="56997"/>
                </a:lnTo>
                <a:lnTo>
                  <a:pt x="269946" y="48825"/>
                </a:lnTo>
                <a:lnTo>
                  <a:pt x="268175" y="41681"/>
                </a:lnTo>
                <a:lnTo>
                  <a:pt x="265222" y="35566"/>
                </a:lnTo>
                <a:lnTo>
                  <a:pt x="263318" y="33223"/>
                </a:lnTo>
                <a:close/>
              </a:path>
              <a:path w="472439" h="147954">
                <a:moveTo>
                  <a:pt x="236399" y="21183"/>
                </a:moveTo>
                <a:lnTo>
                  <a:pt x="230710" y="21183"/>
                </a:lnTo>
                <a:lnTo>
                  <a:pt x="225477" y="22352"/>
                </a:lnTo>
                <a:lnTo>
                  <a:pt x="220702" y="24688"/>
                </a:lnTo>
                <a:lnTo>
                  <a:pt x="216028" y="27025"/>
                </a:lnTo>
                <a:lnTo>
                  <a:pt x="212320" y="30327"/>
                </a:lnTo>
                <a:lnTo>
                  <a:pt x="209577" y="34594"/>
                </a:lnTo>
                <a:lnTo>
                  <a:pt x="222683" y="34594"/>
                </a:lnTo>
                <a:lnTo>
                  <a:pt x="226188" y="33223"/>
                </a:lnTo>
                <a:lnTo>
                  <a:pt x="263318" y="33223"/>
                </a:lnTo>
                <a:lnTo>
                  <a:pt x="261088" y="30480"/>
                </a:lnTo>
                <a:lnTo>
                  <a:pt x="256002" y="26412"/>
                </a:lnTo>
                <a:lnTo>
                  <a:pt x="250191" y="23507"/>
                </a:lnTo>
                <a:lnTo>
                  <a:pt x="243657" y="21764"/>
                </a:lnTo>
                <a:lnTo>
                  <a:pt x="236399" y="21183"/>
                </a:lnTo>
                <a:close/>
              </a:path>
              <a:path w="472439" h="147954">
                <a:moveTo>
                  <a:pt x="306145" y="118414"/>
                </a:moveTo>
                <a:lnTo>
                  <a:pt x="292429" y="118414"/>
                </a:lnTo>
                <a:lnTo>
                  <a:pt x="293750" y="127355"/>
                </a:lnTo>
                <a:lnTo>
                  <a:pt x="332815" y="147370"/>
                </a:lnTo>
                <a:lnTo>
                  <a:pt x="340841" y="147370"/>
                </a:lnTo>
                <a:lnTo>
                  <a:pt x="347852" y="145694"/>
                </a:lnTo>
                <a:lnTo>
                  <a:pt x="359942" y="138988"/>
                </a:lnTo>
                <a:lnTo>
                  <a:pt x="363600" y="135331"/>
                </a:lnTo>
                <a:lnTo>
                  <a:pt x="326109" y="135331"/>
                </a:lnTo>
                <a:lnTo>
                  <a:pt x="320369" y="133756"/>
                </a:lnTo>
                <a:lnTo>
                  <a:pt x="315594" y="130606"/>
                </a:lnTo>
                <a:lnTo>
                  <a:pt x="310818" y="127558"/>
                </a:lnTo>
                <a:lnTo>
                  <a:pt x="307669" y="123494"/>
                </a:lnTo>
                <a:lnTo>
                  <a:pt x="306145" y="118414"/>
                </a:lnTo>
                <a:close/>
              </a:path>
              <a:path w="472439" h="147954">
                <a:moveTo>
                  <a:pt x="372744" y="90525"/>
                </a:moveTo>
                <a:lnTo>
                  <a:pt x="358723" y="90525"/>
                </a:lnTo>
                <a:lnTo>
                  <a:pt x="358723" y="116687"/>
                </a:lnTo>
                <a:lnTo>
                  <a:pt x="356284" y="123393"/>
                </a:lnTo>
                <a:lnTo>
                  <a:pt x="351408" y="128168"/>
                </a:lnTo>
                <a:lnTo>
                  <a:pt x="346632" y="132943"/>
                </a:lnTo>
                <a:lnTo>
                  <a:pt x="340435" y="135331"/>
                </a:lnTo>
                <a:lnTo>
                  <a:pt x="363600" y="135331"/>
                </a:lnTo>
                <a:lnTo>
                  <a:pt x="364616" y="134315"/>
                </a:lnTo>
                <a:lnTo>
                  <a:pt x="368399" y="127355"/>
                </a:lnTo>
                <a:lnTo>
                  <a:pt x="371118" y="122428"/>
                </a:lnTo>
                <a:lnTo>
                  <a:pt x="372744" y="115671"/>
                </a:lnTo>
                <a:lnTo>
                  <a:pt x="372744" y="90525"/>
                </a:lnTo>
                <a:close/>
              </a:path>
              <a:path w="472439" h="147954">
                <a:moveTo>
                  <a:pt x="334847" y="21336"/>
                </a:moveTo>
                <a:lnTo>
                  <a:pt x="320216" y="21336"/>
                </a:lnTo>
                <a:lnTo>
                  <a:pt x="313460" y="23114"/>
                </a:lnTo>
                <a:lnTo>
                  <a:pt x="301370" y="30226"/>
                </a:lnTo>
                <a:lnTo>
                  <a:pt x="296645" y="35255"/>
                </a:lnTo>
                <a:lnTo>
                  <a:pt x="292423" y="43180"/>
                </a:lnTo>
                <a:lnTo>
                  <a:pt x="289737" y="48158"/>
                </a:lnTo>
                <a:lnTo>
                  <a:pt x="288009" y="55626"/>
                </a:lnTo>
                <a:lnTo>
                  <a:pt x="288009" y="72593"/>
                </a:lnTo>
                <a:lnTo>
                  <a:pt x="313460" y="105765"/>
                </a:lnTo>
                <a:lnTo>
                  <a:pt x="320216" y="107594"/>
                </a:lnTo>
                <a:lnTo>
                  <a:pt x="334847" y="107594"/>
                </a:lnTo>
                <a:lnTo>
                  <a:pt x="341146" y="105968"/>
                </a:lnTo>
                <a:lnTo>
                  <a:pt x="351916" y="99466"/>
                </a:lnTo>
                <a:lnTo>
                  <a:pt x="355980" y="95402"/>
                </a:lnTo>
                <a:lnTo>
                  <a:pt x="325195" y="95402"/>
                </a:lnTo>
                <a:lnTo>
                  <a:pt x="320471" y="94183"/>
                </a:lnTo>
                <a:lnTo>
                  <a:pt x="302182" y="57861"/>
                </a:lnTo>
                <a:lnTo>
                  <a:pt x="303452" y="52374"/>
                </a:lnTo>
                <a:lnTo>
                  <a:pt x="308532" y="43027"/>
                </a:lnTo>
                <a:lnTo>
                  <a:pt x="311936" y="39471"/>
                </a:lnTo>
                <a:lnTo>
                  <a:pt x="320471" y="34594"/>
                </a:lnTo>
                <a:lnTo>
                  <a:pt x="325195" y="33375"/>
                </a:lnTo>
                <a:lnTo>
                  <a:pt x="356194" y="33375"/>
                </a:lnTo>
                <a:lnTo>
                  <a:pt x="356081" y="33172"/>
                </a:lnTo>
                <a:lnTo>
                  <a:pt x="352017" y="29210"/>
                </a:lnTo>
                <a:lnTo>
                  <a:pt x="346531" y="26060"/>
                </a:lnTo>
                <a:lnTo>
                  <a:pt x="341146" y="22910"/>
                </a:lnTo>
                <a:lnTo>
                  <a:pt x="334847" y="21336"/>
                </a:lnTo>
                <a:close/>
              </a:path>
              <a:path w="472439" h="147954">
                <a:moveTo>
                  <a:pt x="356194" y="33375"/>
                </a:moveTo>
                <a:lnTo>
                  <a:pt x="335558" y="33375"/>
                </a:lnTo>
                <a:lnTo>
                  <a:pt x="340282" y="34645"/>
                </a:lnTo>
                <a:lnTo>
                  <a:pt x="344550" y="37185"/>
                </a:lnTo>
                <a:lnTo>
                  <a:pt x="358723" y="70612"/>
                </a:lnTo>
                <a:lnTo>
                  <a:pt x="357453" y="76149"/>
                </a:lnTo>
                <a:lnTo>
                  <a:pt x="335558" y="95402"/>
                </a:lnTo>
                <a:lnTo>
                  <a:pt x="355980" y="95402"/>
                </a:lnTo>
                <a:lnTo>
                  <a:pt x="358723" y="90525"/>
                </a:lnTo>
                <a:lnTo>
                  <a:pt x="372744" y="90525"/>
                </a:lnTo>
                <a:lnTo>
                  <a:pt x="372744" y="37947"/>
                </a:lnTo>
                <a:lnTo>
                  <a:pt x="358723" y="37947"/>
                </a:lnTo>
                <a:lnTo>
                  <a:pt x="356194" y="33375"/>
                </a:lnTo>
                <a:close/>
              </a:path>
              <a:path w="472439" h="147954">
                <a:moveTo>
                  <a:pt x="372744" y="22707"/>
                </a:moveTo>
                <a:lnTo>
                  <a:pt x="358723" y="22707"/>
                </a:lnTo>
                <a:lnTo>
                  <a:pt x="358723" y="37947"/>
                </a:lnTo>
                <a:lnTo>
                  <a:pt x="372744" y="37947"/>
                </a:lnTo>
                <a:lnTo>
                  <a:pt x="372744" y="22707"/>
                </a:lnTo>
                <a:close/>
              </a:path>
              <a:path w="472439" h="147954">
                <a:moveTo>
                  <a:pt x="440224" y="21336"/>
                </a:moveTo>
                <a:lnTo>
                  <a:pt x="424171" y="21336"/>
                </a:lnTo>
                <a:lnTo>
                  <a:pt x="416957" y="23114"/>
                </a:lnTo>
                <a:lnTo>
                  <a:pt x="404460" y="30124"/>
                </a:lnTo>
                <a:lnTo>
                  <a:pt x="399634" y="35102"/>
                </a:lnTo>
                <a:lnTo>
                  <a:pt x="392726" y="48107"/>
                </a:lnTo>
                <a:lnTo>
                  <a:pt x="390998" y="55676"/>
                </a:lnTo>
                <a:lnTo>
                  <a:pt x="390998" y="72948"/>
                </a:lnTo>
                <a:lnTo>
                  <a:pt x="417262" y="105816"/>
                </a:lnTo>
                <a:lnTo>
                  <a:pt x="424374" y="107594"/>
                </a:lnTo>
                <a:lnTo>
                  <a:pt x="432299" y="107594"/>
                </a:lnTo>
                <a:lnTo>
                  <a:pt x="462925" y="95859"/>
                </a:lnTo>
                <a:lnTo>
                  <a:pt x="424984" y="95859"/>
                </a:lnTo>
                <a:lnTo>
                  <a:pt x="418735" y="93573"/>
                </a:lnTo>
                <a:lnTo>
                  <a:pt x="413443" y="88900"/>
                </a:lnTo>
                <a:lnTo>
                  <a:pt x="408474" y="84328"/>
                </a:lnTo>
                <a:lnTo>
                  <a:pt x="405680" y="77876"/>
                </a:lnTo>
                <a:lnTo>
                  <a:pt x="405172" y="69646"/>
                </a:lnTo>
                <a:lnTo>
                  <a:pt x="471923" y="69646"/>
                </a:lnTo>
                <a:lnTo>
                  <a:pt x="472228" y="66700"/>
                </a:lnTo>
                <a:lnTo>
                  <a:pt x="472380" y="63906"/>
                </a:lnTo>
                <a:lnTo>
                  <a:pt x="472380" y="58369"/>
                </a:lnTo>
                <a:lnTo>
                  <a:pt x="405324" y="58369"/>
                </a:lnTo>
                <a:lnTo>
                  <a:pt x="406035" y="50444"/>
                </a:lnTo>
                <a:lnTo>
                  <a:pt x="408829" y="44246"/>
                </a:lnTo>
                <a:lnTo>
                  <a:pt x="413706" y="39776"/>
                </a:lnTo>
                <a:lnTo>
                  <a:pt x="418684" y="35306"/>
                </a:lnTo>
                <a:lnTo>
                  <a:pt x="424679" y="33070"/>
                </a:lnTo>
                <a:lnTo>
                  <a:pt x="462459" y="33070"/>
                </a:lnTo>
                <a:lnTo>
                  <a:pt x="459426" y="29972"/>
                </a:lnTo>
                <a:lnTo>
                  <a:pt x="447234" y="23063"/>
                </a:lnTo>
                <a:lnTo>
                  <a:pt x="440224" y="21336"/>
                </a:lnTo>
                <a:close/>
              </a:path>
              <a:path w="472439" h="147954">
                <a:moveTo>
                  <a:pt x="470704" y="80467"/>
                </a:moveTo>
                <a:lnTo>
                  <a:pt x="455768" y="80467"/>
                </a:lnTo>
                <a:lnTo>
                  <a:pt x="454143" y="85140"/>
                </a:lnTo>
                <a:lnTo>
                  <a:pt x="451298" y="88900"/>
                </a:lnTo>
                <a:lnTo>
                  <a:pt x="443272" y="94488"/>
                </a:lnTo>
                <a:lnTo>
                  <a:pt x="438293" y="95859"/>
                </a:lnTo>
                <a:lnTo>
                  <a:pt x="462925" y="95859"/>
                </a:lnTo>
                <a:lnTo>
                  <a:pt x="463998" y="95046"/>
                </a:lnTo>
                <a:lnTo>
                  <a:pt x="468468" y="88493"/>
                </a:lnTo>
                <a:lnTo>
                  <a:pt x="470704" y="80467"/>
                </a:lnTo>
                <a:close/>
              </a:path>
              <a:path w="472439" h="147954">
                <a:moveTo>
                  <a:pt x="462459" y="33070"/>
                </a:moveTo>
                <a:lnTo>
                  <a:pt x="436566" y="33070"/>
                </a:lnTo>
                <a:lnTo>
                  <a:pt x="440986" y="34086"/>
                </a:lnTo>
                <a:lnTo>
                  <a:pt x="444948" y="36118"/>
                </a:lnTo>
                <a:lnTo>
                  <a:pt x="449012" y="38049"/>
                </a:lnTo>
                <a:lnTo>
                  <a:pt x="452212" y="40944"/>
                </a:lnTo>
                <a:lnTo>
                  <a:pt x="454549" y="44805"/>
                </a:lnTo>
                <a:lnTo>
                  <a:pt x="456886" y="48564"/>
                </a:lnTo>
                <a:lnTo>
                  <a:pt x="458054" y="53086"/>
                </a:lnTo>
                <a:lnTo>
                  <a:pt x="458054" y="58369"/>
                </a:lnTo>
                <a:lnTo>
                  <a:pt x="472380" y="58369"/>
                </a:lnTo>
                <a:lnTo>
                  <a:pt x="472380" y="53644"/>
                </a:lnTo>
                <a:lnTo>
                  <a:pt x="470704" y="46837"/>
                </a:lnTo>
                <a:lnTo>
                  <a:pt x="467351" y="40843"/>
                </a:lnTo>
                <a:lnTo>
                  <a:pt x="464100" y="34747"/>
                </a:lnTo>
                <a:lnTo>
                  <a:pt x="462459" y="33070"/>
                </a:lnTo>
                <a:close/>
              </a:path>
            </a:pathLst>
          </a:custGeom>
          <a:solidFill>
            <a:srgbClr val="686868"/>
          </a:solidFill>
        </p:spPr>
        <p:txBody>
          <a:bodyPr wrap="square" lIns="0" tIns="0" rIns="0" bIns="0" rtlCol="0"/>
          <a:lstStyle/>
          <a:p>
            <a:endParaRPr sz="1154"/>
          </a:p>
        </p:txBody>
      </p:sp>
      <p:pic>
        <p:nvPicPr>
          <p:cNvPr id="18" name="object 18"/>
          <p:cNvPicPr/>
          <p:nvPr/>
        </p:nvPicPr>
        <p:blipFill>
          <a:blip r:embed="rId8" cstate="print"/>
          <a:stretch>
            <a:fillRect/>
          </a:stretch>
        </p:blipFill>
        <p:spPr>
          <a:xfrm>
            <a:off x="5729480" y="3754796"/>
            <a:ext cx="1042546" cy="130318"/>
          </a:xfrm>
          <a:prstGeom prst="rect">
            <a:avLst/>
          </a:prstGeom>
        </p:spPr>
      </p:pic>
      <p:sp>
        <p:nvSpPr>
          <p:cNvPr id="19" name="object 19"/>
          <p:cNvSpPr/>
          <p:nvPr/>
        </p:nvSpPr>
        <p:spPr>
          <a:xfrm>
            <a:off x="4335559" y="3613367"/>
            <a:ext cx="304212" cy="69232"/>
          </a:xfrm>
          <a:custGeom>
            <a:avLst/>
            <a:gdLst/>
            <a:ahLst/>
            <a:cxnLst/>
            <a:rect l="l" t="t" r="r" b="b"/>
            <a:pathLst>
              <a:path w="474344" h="107950">
                <a:moveTo>
                  <a:pt x="45313" y="0"/>
                </a:moveTo>
                <a:lnTo>
                  <a:pt x="0" y="0"/>
                </a:lnTo>
                <a:lnTo>
                  <a:pt x="0" y="106222"/>
                </a:lnTo>
                <a:lnTo>
                  <a:pt x="46735" y="106222"/>
                </a:lnTo>
                <a:lnTo>
                  <a:pt x="52882" y="105003"/>
                </a:lnTo>
                <a:lnTo>
                  <a:pt x="58064" y="102565"/>
                </a:lnTo>
                <a:lnTo>
                  <a:pt x="63347" y="100025"/>
                </a:lnTo>
                <a:lnTo>
                  <a:pt x="67360" y="96621"/>
                </a:lnTo>
                <a:lnTo>
                  <a:pt x="68536" y="94792"/>
                </a:lnTo>
                <a:lnTo>
                  <a:pt x="13868" y="94792"/>
                </a:lnTo>
                <a:lnTo>
                  <a:pt x="13868" y="57302"/>
                </a:lnTo>
                <a:lnTo>
                  <a:pt x="65068" y="57302"/>
                </a:lnTo>
                <a:lnTo>
                  <a:pt x="63703" y="56235"/>
                </a:lnTo>
                <a:lnTo>
                  <a:pt x="60553" y="53695"/>
                </a:lnTo>
                <a:lnTo>
                  <a:pt x="57048" y="52120"/>
                </a:lnTo>
                <a:lnTo>
                  <a:pt x="53187" y="51511"/>
                </a:lnTo>
                <a:lnTo>
                  <a:pt x="58775" y="49682"/>
                </a:lnTo>
                <a:lnTo>
                  <a:pt x="63245" y="46736"/>
                </a:lnTo>
                <a:lnTo>
                  <a:pt x="63960" y="45872"/>
                </a:lnTo>
                <a:lnTo>
                  <a:pt x="13868" y="45872"/>
                </a:lnTo>
                <a:lnTo>
                  <a:pt x="13868" y="11429"/>
                </a:lnTo>
                <a:lnTo>
                  <a:pt x="66827" y="11429"/>
                </a:lnTo>
                <a:lnTo>
                  <a:pt x="65430" y="9194"/>
                </a:lnTo>
                <a:lnTo>
                  <a:pt x="61620" y="5994"/>
                </a:lnTo>
                <a:lnTo>
                  <a:pt x="56540" y="3657"/>
                </a:lnTo>
                <a:lnTo>
                  <a:pt x="51460" y="1219"/>
                </a:lnTo>
                <a:lnTo>
                  <a:pt x="45313" y="0"/>
                </a:lnTo>
                <a:close/>
              </a:path>
              <a:path w="474344" h="107950">
                <a:moveTo>
                  <a:pt x="65068" y="57302"/>
                </a:moveTo>
                <a:lnTo>
                  <a:pt x="44754" y="57302"/>
                </a:lnTo>
                <a:lnTo>
                  <a:pt x="50190" y="59029"/>
                </a:lnTo>
                <a:lnTo>
                  <a:pt x="54254" y="62484"/>
                </a:lnTo>
                <a:lnTo>
                  <a:pt x="58318" y="65836"/>
                </a:lnTo>
                <a:lnTo>
                  <a:pt x="60350" y="70459"/>
                </a:lnTo>
                <a:lnTo>
                  <a:pt x="60350" y="82143"/>
                </a:lnTo>
                <a:lnTo>
                  <a:pt x="58419" y="86664"/>
                </a:lnTo>
                <a:lnTo>
                  <a:pt x="50698" y="93167"/>
                </a:lnTo>
                <a:lnTo>
                  <a:pt x="45313" y="94792"/>
                </a:lnTo>
                <a:lnTo>
                  <a:pt x="68536" y="94792"/>
                </a:lnTo>
                <a:lnTo>
                  <a:pt x="70103" y="92354"/>
                </a:lnTo>
                <a:lnTo>
                  <a:pt x="72847" y="87985"/>
                </a:lnTo>
                <a:lnTo>
                  <a:pt x="74218" y="83108"/>
                </a:lnTo>
                <a:lnTo>
                  <a:pt x="74218" y="73456"/>
                </a:lnTo>
                <a:lnTo>
                  <a:pt x="73253" y="69443"/>
                </a:lnTo>
                <a:lnTo>
                  <a:pt x="71323" y="65684"/>
                </a:lnTo>
                <a:lnTo>
                  <a:pt x="69494" y="61925"/>
                </a:lnTo>
                <a:lnTo>
                  <a:pt x="66954" y="58775"/>
                </a:lnTo>
                <a:lnTo>
                  <a:pt x="65068" y="57302"/>
                </a:lnTo>
                <a:close/>
              </a:path>
              <a:path w="474344" h="107950">
                <a:moveTo>
                  <a:pt x="66827" y="11429"/>
                </a:moveTo>
                <a:lnTo>
                  <a:pt x="43586" y="11429"/>
                </a:lnTo>
                <a:lnTo>
                  <a:pt x="48717" y="12954"/>
                </a:lnTo>
                <a:lnTo>
                  <a:pt x="55829" y="19050"/>
                </a:lnTo>
                <a:lnTo>
                  <a:pt x="57607" y="23266"/>
                </a:lnTo>
                <a:lnTo>
                  <a:pt x="57607" y="34036"/>
                </a:lnTo>
                <a:lnTo>
                  <a:pt x="55829" y="38252"/>
                </a:lnTo>
                <a:lnTo>
                  <a:pt x="48717" y="44348"/>
                </a:lnTo>
                <a:lnTo>
                  <a:pt x="43687" y="45872"/>
                </a:lnTo>
                <a:lnTo>
                  <a:pt x="63960" y="45872"/>
                </a:lnTo>
                <a:lnTo>
                  <a:pt x="70053" y="38506"/>
                </a:lnTo>
                <a:lnTo>
                  <a:pt x="71780" y="33273"/>
                </a:lnTo>
                <a:lnTo>
                  <a:pt x="71780" y="21894"/>
                </a:lnTo>
                <a:lnTo>
                  <a:pt x="70510" y="17322"/>
                </a:lnTo>
                <a:lnTo>
                  <a:pt x="66827" y="11429"/>
                </a:lnTo>
                <a:close/>
              </a:path>
              <a:path w="474344" h="107950">
                <a:moveTo>
                  <a:pt x="106418" y="22707"/>
                </a:moveTo>
                <a:lnTo>
                  <a:pt x="92702" y="22707"/>
                </a:lnTo>
                <a:lnTo>
                  <a:pt x="92702" y="79349"/>
                </a:lnTo>
                <a:lnTo>
                  <a:pt x="120489" y="107442"/>
                </a:lnTo>
                <a:lnTo>
                  <a:pt x="132681" y="107442"/>
                </a:lnTo>
                <a:lnTo>
                  <a:pt x="152718" y="95402"/>
                </a:lnTo>
                <a:lnTo>
                  <a:pt x="122521" y="95402"/>
                </a:lnTo>
                <a:lnTo>
                  <a:pt x="116832" y="93218"/>
                </a:lnTo>
                <a:lnTo>
                  <a:pt x="112666" y="88849"/>
                </a:lnTo>
                <a:lnTo>
                  <a:pt x="108500" y="84378"/>
                </a:lnTo>
                <a:lnTo>
                  <a:pt x="106418" y="78028"/>
                </a:lnTo>
                <a:lnTo>
                  <a:pt x="106418" y="22707"/>
                </a:lnTo>
                <a:close/>
              </a:path>
              <a:path w="474344" h="107950">
                <a:moveTo>
                  <a:pt x="167530" y="93878"/>
                </a:moveTo>
                <a:lnTo>
                  <a:pt x="153662" y="93878"/>
                </a:lnTo>
                <a:lnTo>
                  <a:pt x="153662" y="106222"/>
                </a:lnTo>
                <a:lnTo>
                  <a:pt x="167530" y="106222"/>
                </a:lnTo>
                <a:lnTo>
                  <a:pt x="167530" y="93878"/>
                </a:lnTo>
                <a:close/>
              </a:path>
              <a:path w="474344" h="107950">
                <a:moveTo>
                  <a:pt x="167530" y="22707"/>
                </a:moveTo>
                <a:lnTo>
                  <a:pt x="153662" y="22707"/>
                </a:lnTo>
                <a:lnTo>
                  <a:pt x="153662" y="77317"/>
                </a:lnTo>
                <a:lnTo>
                  <a:pt x="151528" y="83972"/>
                </a:lnTo>
                <a:lnTo>
                  <a:pt x="142994" y="93116"/>
                </a:lnTo>
                <a:lnTo>
                  <a:pt x="137152" y="95402"/>
                </a:lnTo>
                <a:lnTo>
                  <a:pt x="152718" y="95402"/>
                </a:lnTo>
                <a:lnTo>
                  <a:pt x="153662" y="93878"/>
                </a:lnTo>
                <a:lnTo>
                  <a:pt x="167530" y="93878"/>
                </a:lnTo>
                <a:lnTo>
                  <a:pt x="167530" y="22707"/>
                </a:lnTo>
                <a:close/>
              </a:path>
              <a:path w="474344" h="107950">
                <a:moveTo>
                  <a:pt x="207862" y="34137"/>
                </a:moveTo>
                <a:lnTo>
                  <a:pt x="193994" y="34137"/>
                </a:lnTo>
                <a:lnTo>
                  <a:pt x="193994" y="91490"/>
                </a:lnTo>
                <a:lnTo>
                  <a:pt x="195924" y="97332"/>
                </a:lnTo>
                <a:lnTo>
                  <a:pt x="203646" y="104444"/>
                </a:lnTo>
                <a:lnTo>
                  <a:pt x="209437" y="106222"/>
                </a:lnTo>
                <a:lnTo>
                  <a:pt x="229656" y="106222"/>
                </a:lnTo>
                <a:lnTo>
                  <a:pt x="229656" y="94488"/>
                </a:lnTo>
                <a:lnTo>
                  <a:pt x="215178" y="94488"/>
                </a:lnTo>
                <a:lnTo>
                  <a:pt x="212180" y="93675"/>
                </a:lnTo>
                <a:lnTo>
                  <a:pt x="210453" y="92049"/>
                </a:lnTo>
                <a:lnTo>
                  <a:pt x="208726" y="90322"/>
                </a:lnTo>
                <a:lnTo>
                  <a:pt x="207862" y="87426"/>
                </a:lnTo>
                <a:lnTo>
                  <a:pt x="207862" y="34137"/>
                </a:lnTo>
                <a:close/>
              </a:path>
              <a:path w="474344" h="107950">
                <a:moveTo>
                  <a:pt x="229656" y="22707"/>
                </a:moveTo>
                <a:lnTo>
                  <a:pt x="183174" y="22707"/>
                </a:lnTo>
                <a:lnTo>
                  <a:pt x="183174" y="34137"/>
                </a:lnTo>
                <a:lnTo>
                  <a:pt x="229656" y="34137"/>
                </a:lnTo>
                <a:lnTo>
                  <a:pt x="229656" y="22707"/>
                </a:lnTo>
                <a:close/>
              </a:path>
              <a:path w="474344" h="107950">
                <a:moveTo>
                  <a:pt x="207862" y="1676"/>
                </a:moveTo>
                <a:lnTo>
                  <a:pt x="193994" y="1676"/>
                </a:lnTo>
                <a:lnTo>
                  <a:pt x="193994" y="22707"/>
                </a:lnTo>
                <a:lnTo>
                  <a:pt x="207862" y="22707"/>
                </a:lnTo>
                <a:lnTo>
                  <a:pt x="207862" y="1676"/>
                </a:lnTo>
                <a:close/>
              </a:path>
              <a:path w="474344" h="107950">
                <a:moveTo>
                  <a:pt x="263375" y="34137"/>
                </a:moveTo>
                <a:lnTo>
                  <a:pt x="249507" y="34137"/>
                </a:lnTo>
                <a:lnTo>
                  <a:pt x="249507" y="91490"/>
                </a:lnTo>
                <a:lnTo>
                  <a:pt x="251437" y="97332"/>
                </a:lnTo>
                <a:lnTo>
                  <a:pt x="259159" y="104444"/>
                </a:lnTo>
                <a:lnTo>
                  <a:pt x="264950" y="106222"/>
                </a:lnTo>
                <a:lnTo>
                  <a:pt x="285168" y="106222"/>
                </a:lnTo>
                <a:lnTo>
                  <a:pt x="285168" y="94488"/>
                </a:lnTo>
                <a:lnTo>
                  <a:pt x="270690" y="94488"/>
                </a:lnTo>
                <a:lnTo>
                  <a:pt x="267693" y="93675"/>
                </a:lnTo>
                <a:lnTo>
                  <a:pt x="265966" y="92049"/>
                </a:lnTo>
                <a:lnTo>
                  <a:pt x="264239" y="90322"/>
                </a:lnTo>
                <a:lnTo>
                  <a:pt x="263375" y="87426"/>
                </a:lnTo>
                <a:lnTo>
                  <a:pt x="263375" y="34137"/>
                </a:lnTo>
                <a:close/>
              </a:path>
              <a:path w="474344" h="107950">
                <a:moveTo>
                  <a:pt x="285168" y="22707"/>
                </a:moveTo>
                <a:lnTo>
                  <a:pt x="238686" y="22707"/>
                </a:lnTo>
                <a:lnTo>
                  <a:pt x="238686" y="34137"/>
                </a:lnTo>
                <a:lnTo>
                  <a:pt x="285168" y="34137"/>
                </a:lnTo>
                <a:lnTo>
                  <a:pt x="285168" y="22707"/>
                </a:lnTo>
                <a:close/>
              </a:path>
              <a:path w="474344" h="107950">
                <a:moveTo>
                  <a:pt x="263375" y="1676"/>
                </a:moveTo>
                <a:lnTo>
                  <a:pt x="249507" y="1676"/>
                </a:lnTo>
                <a:lnTo>
                  <a:pt x="249507" y="22707"/>
                </a:lnTo>
                <a:lnTo>
                  <a:pt x="263375" y="22707"/>
                </a:lnTo>
                <a:lnTo>
                  <a:pt x="263375" y="1676"/>
                </a:lnTo>
                <a:close/>
              </a:path>
              <a:path w="474344" h="107950">
                <a:moveTo>
                  <a:pt x="346930" y="21335"/>
                </a:moveTo>
                <a:lnTo>
                  <a:pt x="331080" y="21335"/>
                </a:lnTo>
                <a:lnTo>
                  <a:pt x="323917" y="23114"/>
                </a:lnTo>
                <a:lnTo>
                  <a:pt x="317517" y="26670"/>
                </a:lnTo>
                <a:lnTo>
                  <a:pt x="311116" y="30124"/>
                </a:lnTo>
                <a:lnTo>
                  <a:pt x="296790" y="72948"/>
                </a:lnTo>
                <a:lnTo>
                  <a:pt x="298568" y="80568"/>
                </a:lnTo>
                <a:lnTo>
                  <a:pt x="330572" y="107594"/>
                </a:lnTo>
                <a:lnTo>
                  <a:pt x="346320" y="107594"/>
                </a:lnTo>
                <a:lnTo>
                  <a:pt x="353534" y="105816"/>
                </a:lnTo>
                <a:lnTo>
                  <a:pt x="366539" y="98704"/>
                </a:lnTo>
                <a:lnTo>
                  <a:pt x="369907" y="95402"/>
                </a:lnTo>
                <a:lnTo>
                  <a:pt x="333417" y="95402"/>
                </a:lnTo>
                <a:lnTo>
                  <a:pt x="328845" y="94284"/>
                </a:lnTo>
                <a:lnTo>
                  <a:pt x="310963" y="71120"/>
                </a:lnTo>
                <a:lnTo>
                  <a:pt x="310963" y="57607"/>
                </a:lnTo>
                <a:lnTo>
                  <a:pt x="312233" y="51917"/>
                </a:lnTo>
                <a:lnTo>
                  <a:pt x="317313" y="42570"/>
                </a:lnTo>
                <a:lnTo>
                  <a:pt x="320666" y="39116"/>
                </a:lnTo>
                <a:lnTo>
                  <a:pt x="324832" y="36880"/>
                </a:lnTo>
                <a:lnTo>
                  <a:pt x="329099" y="34544"/>
                </a:lnTo>
                <a:lnTo>
                  <a:pt x="333773" y="33375"/>
                </a:lnTo>
                <a:lnTo>
                  <a:pt x="370179" y="33375"/>
                </a:lnTo>
                <a:lnTo>
                  <a:pt x="366894" y="30124"/>
                </a:lnTo>
                <a:lnTo>
                  <a:pt x="360493" y="26670"/>
                </a:lnTo>
                <a:lnTo>
                  <a:pt x="354093" y="23114"/>
                </a:lnTo>
                <a:lnTo>
                  <a:pt x="346930" y="21335"/>
                </a:lnTo>
                <a:close/>
              </a:path>
              <a:path w="474344" h="107950">
                <a:moveTo>
                  <a:pt x="370179" y="33375"/>
                </a:moveTo>
                <a:lnTo>
                  <a:pt x="343831" y="33375"/>
                </a:lnTo>
                <a:lnTo>
                  <a:pt x="348454" y="34544"/>
                </a:lnTo>
                <a:lnTo>
                  <a:pt x="352721" y="36880"/>
                </a:lnTo>
                <a:lnTo>
                  <a:pt x="356988" y="39116"/>
                </a:lnTo>
                <a:lnTo>
                  <a:pt x="360443" y="42570"/>
                </a:lnTo>
                <a:lnTo>
                  <a:pt x="365726" y="51917"/>
                </a:lnTo>
                <a:lnTo>
                  <a:pt x="367047" y="57607"/>
                </a:lnTo>
                <a:lnTo>
                  <a:pt x="367022" y="71120"/>
                </a:lnTo>
                <a:lnTo>
                  <a:pt x="365675" y="76708"/>
                </a:lnTo>
                <a:lnTo>
                  <a:pt x="362846" y="81534"/>
                </a:lnTo>
                <a:lnTo>
                  <a:pt x="360290" y="86055"/>
                </a:lnTo>
                <a:lnTo>
                  <a:pt x="356785" y="89560"/>
                </a:lnTo>
                <a:lnTo>
                  <a:pt x="348047" y="94234"/>
                </a:lnTo>
                <a:lnTo>
                  <a:pt x="343374" y="95402"/>
                </a:lnTo>
                <a:lnTo>
                  <a:pt x="369907" y="95402"/>
                </a:lnTo>
                <a:lnTo>
                  <a:pt x="371669" y="93675"/>
                </a:lnTo>
                <a:lnTo>
                  <a:pt x="376082" y="86055"/>
                </a:lnTo>
                <a:lnTo>
                  <a:pt x="379289" y="80568"/>
                </a:lnTo>
                <a:lnTo>
                  <a:pt x="381220" y="72948"/>
                </a:lnTo>
                <a:lnTo>
                  <a:pt x="381220" y="55676"/>
                </a:lnTo>
                <a:lnTo>
                  <a:pt x="379340" y="48107"/>
                </a:lnTo>
                <a:lnTo>
                  <a:pt x="375581" y="41605"/>
                </a:lnTo>
                <a:lnTo>
                  <a:pt x="371923" y="35102"/>
                </a:lnTo>
                <a:lnTo>
                  <a:pt x="370179" y="33375"/>
                </a:lnTo>
                <a:close/>
              </a:path>
              <a:path w="474344" h="107950">
                <a:moveTo>
                  <a:pt x="413323" y="22707"/>
                </a:moveTo>
                <a:lnTo>
                  <a:pt x="399454" y="22707"/>
                </a:lnTo>
                <a:lnTo>
                  <a:pt x="399454" y="106222"/>
                </a:lnTo>
                <a:lnTo>
                  <a:pt x="413323" y="106222"/>
                </a:lnTo>
                <a:lnTo>
                  <a:pt x="413323" y="51308"/>
                </a:lnTo>
                <a:lnTo>
                  <a:pt x="415456" y="44653"/>
                </a:lnTo>
                <a:lnTo>
                  <a:pt x="419723" y="40081"/>
                </a:lnTo>
                <a:lnTo>
                  <a:pt x="424092" y="35509"/>
                </a:lnTo>
                <a:lnTo>
                  <a:pt x="426429" y="34594"/>
                </a:lnTo>
                <a:lnTo>
                  <a:pt x="413323" y="34594"/>
                </a:lnTo>
                <a:lnTo>
                  <a:pt x="413323" y="22707"/>
                </a:lnTo>
                <a:close/>
              </a:path>
              <a:path w="474344" h="107950">
                <a:moveTo>
                  <a:pt x="467063" y="33223"/>
                </a:moveTo>
                <a:lnTo>
                  <a:pt x="444463" y="33223"/>
                </a:lnTo>
                <a:lnTo>
                  <a:pt x="450153" y="35458"/>
                </a:lnTo>
                <a:lnTo>
                  <a:pt x="454318" y="39928"/>
                </a:lnTo>
                <a:lnTo>
                  <a:pt x="458484" y="44297"/>
                </a:lnTo>
                <a:lnTo>
                  <a:pt x="460567" y="50647"/>
                </a:lnTo>
                <a:lnTo>
                  <a:pt x="460567" y="106222"/>
                </a:lnTo>
                <a:lnTo>
                  <a:pt x="474283" y="106222"/>
                </a:lnTo>
                <a:lnTo>
                  <a:pt x="474283" y="56997"/>
                </a:lnTo>
                <a:lnTo>
                  <a:pt x="473692" y="48825"/>
                </a:lnTo>
                <a:lnTo>
                  <a:pt x="471920" y="41681"/>
                </a:lnTo>
                <a:lnTo>
                  <a:pt x="468968" y="35566"/>
                </a:lnTo>
                <a:lnTo>
                  <a:pt x="467063" y="33223"/>
                </a:lnTo>
                <a:close/>
              </a:path>
              <a:path w="474344" h="107950">
                <a:moveTo>
                  <a:pt x="440145" y="21183"/>
                </a:moveTo>
                <a:lnTo>
                  <a:pt x="434455" y="21183"/>
                </a:lnTo>
                <a:lnTo>
                  <a:pt x="429223" y="22352"/>
                </a:lnTo>
                <a:lnTo>
                  <a:pt x="424448" y="24688"/>
                </a:lnTo>
                <a:lnTo>
                  <a:pt x="419774" y="27025"/>
                </a:lnTo>
                <a:lnTo>
                  <a:pt x="416066" y="30327"/>
                </a:lnTo>
                <a:lnTo>
                  <a:pt x="413323" y="34594"/>
                </a:lnTo>
                <a:lnTo>
                  <a:pt x="426429" y="34594"/>
                </a:lnTo>
                <a:lnTo>
                  <a:pt x="429934" y="33223"/>
                </a:lnTo>
                <a:lnTo>
                  <a:pt x="467063" y="33223"/>
                </a:lnTo>
                <a:lnTo>
                  <a:pt x="464834" y="30480"/>
                </a:lnTo>
                <a:lnTo>
                  <a:pt x="459747" y="26412"/>
                </a:lnTo>
                <a:lnTo>
                  <a:pt x="453937" y="23507"/>
                </a:lnTo>
                <a:lnTo>
                  <a:pt x="447403" y="21764"/>
                </a:lnTo>
                <a:lnTo>
                  <a:pt x="440145" y="21183"/>
                </a:lnTo>
                <a:close/>
              </a:path>
            </a:pathLst>
          </a:custGeom>
          <a:solidFill>
            <a:srgbClr val="686868"/>
          </a:solidFill>
        </p:spPr>
        <p:txBody>
          <a:bodyPr wrap="square" lIns="0" tIns="0" rIns="0" bIns="0" rtlCol="0"/>
          <a:lstStyle/>
          <a:p>
            <a:endParaRPr sz="1154"/>
          </a:p>
        </p:txBody>
      </p:sp>
      <p:pic>
        <p:nvPicPr>
          <p:cNvPr id="20" name="object 20"/>
          <p:cNvPicPr/>
          <p:nvPr/>
        </p:nvPicPr>
        <p:blipFill>
          <a:blip r:embed="rId9" cstate="print"/>
          <a:stretch>
            <a:fillRect/>
          </a:stretch>
        </p:blipFill>
        <p:spPr>
          <a:xfrm>
            <a:off x="4332630" y="3754796"/>
            <a:ext cx="378738" cy="175115"/>
          </a:xfrm>
          <a:prstGeom prst="rect">
            <a:avLst/>
          </a:prstGeom>
        </p:spPr>
      </p:pic>
      <p:sp>
        <p:nvSpPr>
          <p:cNvPr id="21" name="object 21"/>
          <p:cNvSpPr/>
          <p:nvPr/>
        </p:nvSpPr>
        <p:spPr>
          <a:xfrm>
            <a:off x="4331133" y="4387132"/>
            <a:ext cx="414575" cy="69232"/>
          </a:xfrm>
          <a:custGeom>
            <a:avLst/>
            <a:gdLst/>
            <a:ahLst/>
            <a:cxnLst/>
            <a:rect l="l" t="t" r="r" b="b"/>
            <a:pathLst>
              <a:path w="646430" h="107950">
                <a:moveTo>
                  <a:pt x="42976" y="11277"/>
                </a:moveTo>
                <a:lnTo>
                  <a:pt x="29108" y="11277"/>
                </a:lnTo>
                <a:lnTo>
                  <a:pt x="29108" y="106222"/>
                </a:lnTo>
                <a:lnTo>
                  <a:pt x="42976" y="106222"/>
                </a:lnTo>
                <a:lnTo>
                  <a:pt x="42976" y="11277"/>
                </a:lnTo>
                <a:close/>
              </a:path>
              <a:path w="646430" h="107950">
                <a:moveTo>
                  <a:pt x="71932" y="0"/>
                </a:moveTo>
                <a:lnTo>
                  <a:pt x="0" y="0"/>
                </a:lnTo>
                <a:lnTo>
                  <a:pt x="0" y="11277"/>
                </a:lnTo>
                <a:lnTo>
                  <a:pt x="71932" y="11277"/>
                </a:lnTo>
                <a:lnTo>
                  <a:pt x="71932" y="0"/>
                </a:lnTo>
                <a:close/>
              </a:path>
              <a:path w="646430" h="107950">
                <a:moveTo>
                  <a:pt x="133047" y="21335"/>
                </a:moveTo>
                <a:lnTo>
                  <a:pt x="116994" y="21335"/>
                </a:lnTo>
                <a:lnTo>
                  <a:pt x="109781" y="23114"/>
                </a:lnTo>
                <a:lnTo>
                  <a:pt x="97284" y="30124"/>
                </a:lnTo>
                <a:lnTo>
                  <a:pt x="92458" y="35102"/>
                </a:lnTo>
                <a:lnTo>
                  <a:pt x="85549" y="48107"/>
                </a:lnTo>
                <a:lnTo>
                  <a:pt x="83822" y="55676"/>
                </a:lnTo>
                <a:lnTo>
                  <a:pt x="83822" y="72948"/>
                </a:lnTo>
                <a:lnTo>
                  <a:pt x="110085" y="105816"/>
                </a:lnTo>
                <a:lnTo>
                  <a:pt x="117197" y="107594"/>
                </a:lnTo>
                <a:lnTo>
                  <a:pt x="125122" y="107594"/>
                </a:lnTo>
                <a:lnTo>
                  <a:pt x="155749" y="95859"/>
                </a:lnTo>
                <a:lnTo>
                  <a:pt x="117807" y="95859"/>
                </a:lnTo>
                <a:lnTo>
                  <a:pt x="111559" y="93573"/>
                </a:lnTo>
                <a:lnTo>
                  <a:pt x="106267" y="88900"/>
                </a:lnTo>
                <a:lnTo>
                  <a:pt x="101297" y="84328"/>
                </a:lnTo>
                <a:lnTo>
                  <a:pt x="98503" y="77876"/>
                </a:lnTo>
                <a:lnTo>
                  <a:pt x="97995" y="69646"/>
                </a:lnTo>
                <a:lnTo>
                  <a:pt x="164746" y="69646"/>
                </a:lnTo>
                <a:lnTo>
                  <a:pt x="165051" y="66700"/>
                </a:lnTo>
                <a:lnTo>
                  <a:pt x="165203" y="63906"/>
                </a:lnTo>
                <a:lnTo>
                  <a:pt x="165203" y="58369"/>
                </a:lnTo>
                <a:lnTo>
                  <a:pt x="98147" y="58369"/>
                </a:lnTo>
                <a:lnTo>
                  <a:pt x="98859" y="50444"/>
                </a:lnTo>
                <a:lnTo>
                  <a:pt x="101653" y="44246"/>
                </a:lnTo>
                <a:lnTo>
                  <a:pt x="106529" y="39776"/>
                </a:lnTo>
                <a:lnTo>
                  <a:pt x="111508" y="35306"/>
                </a:lnTo>
                <a:lnTo>
                  <a:pt x="117502" y="33070"/>
                </a:lnTo>
                <a:lnTo>
                  <a:pt x="155282" y="33070"/>
                </a:lnTo>
                <a:lnTo>
                  <a:pt x="152249" y="29972"/>
                </a:lnTo>
                <a:lnTo>
                  <a:pt x="140057" y="23063"/>
                </a:lnTo>
                <a:lnTo>
                  <a:pt x="133047" y="21335"/>
                </a:lnTo>
                <a:close/>
              </a:path>
              <a:path w="646430" h="107950">
                <a:moveTo>
                  <a:pt x="163527" y="80467"/>
                </a:moveTo>
                <a:lnTo>
                  <a:pt x="148592" y="80467"/>
                </a:lnTo>
                <a:lnTo>
                  <a:pt x="146966" y="85140"/>
                </a:lnTo>
                <a:lnTo>
                  <a:pt x="144121" y="88900"/>
                </a:lnTo>
                <a:lnTo>
                  <a:pt x="136095" y="94488"/>
                </a:lnTo>
                <a:lnTo>
                  <a:pt x="131117" y="95859"/>
                </a:lnTo>
                <a:lnTo>
                  <a:pt x="155749" y="95859"/>
                </a:lnTo>
                <a:lnTo>
                  <a:pt x="156821" y="95046"/>
                </a:lnTo>
                <a:lnTo>
                  <a:pt x="161292" y="88493"/>
                </a:lnTo>
                <a:lnTo>
                  <a:pt x="163527" y="80467"/>
                </a:lnTo>
                <a:close/>
              </a:path>
              <a:path w="646430" h="107950">
                <a:moveTo>
                  <a:pt x="155282" y="33070"/>
                </a:moveTo>
                <a:lnTo>
                  <a:pt x="129389" y="33070"/>
                </a:lnTo>
                <a:lnTo>
                  <a:pt x="133809" y="34086"/>
                </a:lnTo>
                <a:lnTo>
                  <a:pt x="137771" y="36118"/>
                </a:lnTo>
                <a:lnTo>
                  <a:pt x="141835" y="38049"/>
                </a:lnTo>
                <a:lnTo>
                  <a:pt x="145036" y="40944"/>
                </a:lnTo>
                <a:lnTo>
                  <a:pt x="147373" y="44805"/>
                </a:lnTo>
                <a:lnTo>
                  <a:pt x="149709" y="48564"/>
                </a:lnTo>
                <a:lnTo>
                  <a:pt x="150878" y="53086"/>
                </a:lnTo>
                <a:lnTo>
                  <a:pt x="150878" y="58369"/>
                </a:lnTo>
                <a:lnTo>
                  <a:pt x="165203" y="58369"/>
                </a:lnTo>
                <a:lnTo>
                  <a:pt x="165203" y="53644"/>
                </a:lnTo>
                <a:lnTo>
                  <a:pt x="163527" y="46837"/>
                </a:lnTo>
                <a:lnTo>
                  <a:pt x="160174" y="40843"/>
                </a:lnTo>
                <a:lnTo>
                  <a:pt x="156923" y="34747"/>
                </a:lnTo>
                <a:lnTo>
                  <a:pt x="155282" y="33070"/>
                </a:lnTo>
                <a:close/>
              </a:path>
              <a:path w="646430" h="107950">
                <a:moveTo>
                  <a:pt x="189453" y="22707"/>
                </a:moveTo>
                <a:lnTo>
                  <a:pt x="173756" y="22707"/>
                </a:lnTo>
                <a:lnTo>
                  <a:pt x="200731" y="64770"/>
                </a:lnTo>
                <a:lnTo>
                  <a:pt x="173756" y="106222"/>
                </a:lnTo>
                <a:lnTo>
                  <a:pt x="188234" y="106222"/>
                </a:lnTo>
                <a:lnTo>
                  <a:pt x="207284" y="75133"/>
                </a:lnTo>
                <a:lnTo>
                  <a:pt x="222927" y="75133"/>
                </a:lnTo>
                <a:lnTo>
                  <a:pt x="215818" y="64008"/>
                </a:lnTo>
                <a:lnTo>
                  <a:pt x="222548" y="53644"/>
                </a:lnTo>
                <a:lnTo>
                  <a:pt x="209265" y="53644"/>
                </a:lnTo>
                <a:lnTo>
                  <a:pt x="189453" y="22707"/>
                </a:lnTo>
                <a:close/>
              </a:path>
              <a:path w="646430" h="107950">
                <a:moveTo>
                  <a:pt x="222927" y="75133"/>
                </a:moveTo>
                <a:lnTo>
                  <a:pt x="207284" y="75133"/>
                </a:lnTo>
                <a:lnTo>
                  <a:pt x="227096" y="106222"/>
                </a:lnTo>
                <a:lnTo>
                  <a:pt x="242793" y="106222"/>
                </a:lnTo>
                <a:lnTo>
                  <a:pt x="222927" y="75133"/>
                </a:lnTo>
                <a:close/>
              </a:path>
              <a:path w="646430" h="107950">
                <a:moveTo>
                  <a:pt x="242641" y="22707"/>
                </a:moveTo>
                <a:lnTo>
                  <a:pt x="228163" y="22707"/>
                </a:lnTo>
                <a:lnTo>
                  <a:pt x="209265" y="53644"/>
                </a:lnTo>
                <a:lnTo>
                  <a:pt x="222548" y="53644"/>
                </a:lnTo>
                <a:lnTo>
                  <a:pt x="242641" y="22707"/>
                </a:lnTo>
                <a:close/>
              </a:path>
              <a:path w="646430" h="107950">
                <a:moveTo>
                  <a:pt x="273352" y="34137"/>
                </a:moveTo>
                <a:lnTo>
                  <a:pt x="259483" y="34137"/>
                </a:lnTo>
                <a:lnTo>
                  <a:pt x="259483" y="91490"/>
                </a:lnTo>
                <a:lnTo>
                  <a:pt x="261414" y="97332"/>
                </a:lnTo>
                <a:lnTo>
                  <a:pt x="269135" y="104444"/>
                </a:lnTo>
                <a:lnTo>
                  <a:pt x="274926" y="106222"/>
                </a:lnTo>
                <a:lnTo>
                  <a:pt x="295145" y="106222"/>
                </a:lnTo>
                <a:lnTo>
                  <a:pt x="295145" y="94488"/>
                </a:lnTo>
                <a:lnTo>
                  <a:pt x="280667" y="94488"/>
                </a:lnTo>
                <a:lnTo>
                  <a:pt x="277670" y="93675"/>
                </a:lnTo>
                <a:lnTo>
                  <a:pt x="275942" y="92049"/>
                </a:lnTo>
                <a:lnTo>
                  <a:pt x="274215" y="90322"/>
                </a:lnTo>
                <a:lnTo>
                  <a:pt x="273352" y="87426"/>
                </a:lnTo>
                <a:lnTo>
                  <a:pt x="273352" y="34137"/>
                </a:lnTo>
                <a:close/>
              </a:path>
              <a:path w="646430" h="107950">
                <a:moveTo>
                  <a:pt x="295145" y="22707"/>
                </a:moveTo>
                <a:lnTo>
                  <a:pt x="248663" y="22707"/>
                </a:lnTo>
                <a:lnTo>
                  <a:pt x="248663" y="34137"/>
                </a:lnTo>
                <a:lnTo>
                  <a:pt x="295145" y="34137"/>
                </a:lnTo>
                <a:lnTo>
                  <a:pt x="295145" y="22707"/>
                </a:lnTo>
                <a:close/>
              </a:path>
              <a:path w="646430" h="107950">
                <a:moveTo>
                  <a:pt x="273352" y="1676"/>
                </a:moveTo>
                <a:lnTo>
                  <a:pt x="259483" y="1676"/>
                </a:lnTo>
                <a:lnTo>
                  <a:pt x="259483" y="22707"/>
                </a:lnTo>
                <a:lnTo>
                  <a:pt x="273352" y="22707"/>
                </a:lnTo>
                <a:lnTo>
                  <a:pt x="273352" y="1676"/>
                </a:lnTo>
                <a:close/>
              </a:path>
              <a:path w="646430" h="107950">
                <a:moveTo>
                  <a:pt x="353706" y="21335"/>
                </a:moveTo>
                <a:lnTo>
                  <a:pt x="338974" y="21335"/>
                </a:lnTo>
                <a:lnTo>
                  <a:pt x="332217" y="23114"/>
                </a:lnTo>
                <a:lnTo>
                  <a:pt x="320127" y="30226"/>
                </a:lnTo>
                <a:lnTo>
                  <a:pt x="315402" y="35255"/>
                </a:lnTo>
                <a:lnTo>
                  <a:pt x="311180" y="43180"/>
                </a:lnTo>
                <a:lnTo>
                  <a:pt x="308494" y="48158"/>
                </a:lnTo>
                <a:lnTo>
                  <a:pt x="306766" y="55626"/>
                </a:lnTo>
                <a:lnTo>
                  <a:pt x="306766" y="72593"/>
                </a:lnTo>
                <a:lnTo>
                  <a:pt x="332116" y="105765"/>
                </a:lnTo>
                <a:lnTo>
                  <a:pt x="338821" y="107594"/>
                </a:lnTo>
                <a:lnTo>
                  <a:pt x="353452" y="107594"/>
                </a:lnTo>
                <a:lnTo>
                  <a:pt x="359751" y="106019"/>
                </a:lnTo>
                <a:lnTo>
                  <a:pt x="370622" y="99618"/>
                </a:lnTo>
                <a:lnTo>
                  <a:pt x="374737" y="95554"/>
                </a:lnTo>
                <a:lnTo>
                  <a:pt x="374823" y="95402"/>
                </a:lnTo>
                <a:lnTo>
                  <a:pt x="343952" y="95402"/>
                </a:lnTo>
                <a:lnTo>
                  <a:pt x="339228" y="94183"/>
                </a:lnTo>
                <a:lnTo>
                  <a:pt x="320940" y="57861"/>
                </a:lnTo>
                <a:lnTo>
                  <a:pt x="322210" y="52374"/>
                </a:lnTo>
                <a:lnTo>
                  <a:pt x="327290" y="43027"/>
                </a:lnTo>
                <a:lnTo>
                  <a:pt x="330693" y="39471"/>
                </a:lnTo>
                <a:lnTo>
                  <a:pt x="339228" y="34594"/>
                </a:lnTo>
                <a:lnTo>
                  <a:pt x="343952" y="33375"/>
                </a:lnTo>
                <a:lnTo>
                  <a:pt x="374951" y="33375"/>
                </a:lnTo>
                <a:lnTo>
                  <a:pt x="374838" y="33172"/>
                </a:lnTo>
                <a:lnTo>
                  <a:pt x="370825" y="29209"/>
                </a:lnTo>
                <a:lnTo>
                  <a:pt x="360056" y="22910"/>
                </a:lnTo>
                <a:lnTo>
                  <a:pt x="353706" y="21335"/>
                </a:lnTo>
                <a:close/>
              </a:path>
              <a:path w="646430" h="107950">
                <a:moveTo>
                  <a:pt x="391501" y="90678"/>
                </a:moveTo>
                <a:lnTo>
                  <a:pt x="377480" y="90678"/>
                </a:lnTo>
                <a:lnTo>
                  <a:pt x="377480" y="106222"/>
                </a:lnTo>
                <a:lnTo>
                  <a:pt x="391501" y="106222"/>
                </a:lnTo>
                <a:lnTo>
                  <a:pt x="391501" y="90678"/>
                </a:lnTo>
                <a:close/>
              </a:path>
              <a:path w="646430" h="107950">
                <a:moveTo>
                  <a:pt x="374951" y="33375"/>
                </a:moveTo>
                <a:lnTo>
                  <a:pt x="354315" y="33375"/>
                </a:lnTo>
                <a:lnTo>
                  <a:pt x="359040" y="34645"/>
                </a:lnTo>
                <a:lnTo>
                  <a:pt x="363307" y="37185"/>
                </a:lnTo>
                <a:lnTo>
                  <a:pt x="377480" y="70612"/>
                </a:lnTo>
                <a:lnTo>
                  <a:pt x="376210" y="76149"/>
                </a:lnTo>
                <a:lnTo>
                  <a:pt x="354315" y="95402"/>
                </a:lnTo>
                <a:lnTo>
                  <a:pt x="374823" y="95402"/>
                </a:lnTo>
                <a:lnTo>
                  <a:pt x="377480" y="90678"/>
                </a:lnTo>
                <a:lnTo>
                  <a:pt x="391501" y="90678"/>
                </a:lnTo>
                <a:lnTo>
                  <a:pt x="391501" y="37947"/>
                </a:lnTo>
                <a:lnTo>
                  <a:pt x="377480" y="37947"/>
                </a:lnTo>
                <a:lnTo>
                  <a:pt x="374951" y="33375"/>
                </a:lnTo>
                <a:close/>
              </a:path>
              <a:path w="646430" h="107950">
                <a:moveTo>
                  <a:pt x="391501" y="22707"/>
                </a:moveTo>
                <a:lnTo>
                  <a:pt x="377480" y="22707"/>
                </a:lnTo>
                <a:lnTo>
                  <a:pt x="377480" y="37947"/>
                </a:lnTo>
                <a:lnTo>
                  <a:pt x="391501" y="37947"/>
                </a:lnTo>
                <a:lnTo>
                  <a:pt x="391501" y="22707"/>
                </a:lnTo>
                <a:close/>
              </a:path>
              <a:path w="646430" h="107950">
                <a:moveTo>
                  <a:pt x="428805" y="22707"/>
                </a:moveTo>
                <a:lnTo>
                  <a:pt x="414937" y="22707"/>
                </a:lnTo>
                <a:lnTo>
                  <a:pt x="414937" y="106222"/>
                </a:lnTo>
                <a:lnTo>
                  <a:pt x="428805" y="106222"/>
                </a:lnTo>
                <a:lnTo>
                  <a:pt x="428805" y="60807"/>
                </a:lnTo>
                <a:lnTo>
                  <a:pt x="430263" y="49739"/>
                </a:lnTo>
                <a:lnTo>
                  <a:pt x="434635" y="41833"/>
                </a:lnTo>
                <a:lnTo>
                  <a:pt x="441921" y="37090"/>
                </a:lnTo>
                <a:lnTo>
                  <a:pt x="447206" y="36271"/>
                </a:lnTo>
                <a:lnTo>
                  <a:pt x="428805" y="36271"/>
                </a:lnTo>
                <a:lnTo>
                  <a:pt x="428805" y="22707"/>
                </a:lnTo>
                <a:close/>
              </a:path>
              <a:path w="646430" h="107950">
                <a:moveTo>
                  <a:pt x="455780" y="21183"/>
                </a:moveTo>
                <a:lnTo>
                  <a:pt x="449278" y="21183"/>
                </a:lnTo>
                <a:lnTo>
                  <a:pt x="443741" y="22504"/>
                </a:lnTo>
                <a:lnTo>
                  <a:pt x="439169" y="25146"/>
                </a:lnTo>
                <a:lnTo>
                  <a:pt x="434698" y="27787"/>
                </a:lnTo>
                <a:lnTo>
                  <a:pt x="431244" y="31496"/>
                </a:lnTo>
                <a:lnTo>
                  <a:pt x="428805" y="36271"/>
                </a:lnTo>
                <a:lnTo>
                  <a:pt x="447206" y="36271"/>
                </a:lnTo>
                <a:lnTo>
                  <a:pt x="452123" y="35509"/>
                </a:lnTo>
                <a:lnTo>
                  <a:pt x="455780" y="35509"/>
                </a:lnTo>
                <a:lnTo>
                  <a:pt x="455780" y="21183"/>
                </a:lnTo>
                <a:close/>
              </a:path>
              <a:path w="646430" h="107950">
                <a:moveTo>
                  <a:pt x="515833" y="21335"/>
                </a:moveTo>
                <a:lnTo>
                  <a:pt x="499780" y="21335"/>
                </a:lnTo>
                <a:lnTo>
                  <a:pt x="492567" y="23114"/>
                </a:lnTo>
                <a:lnTo>
                  <a:pt x="480070" y="30124"/>
                </a:lnTo>
                <a:lnTo>
                  <a:pt x="475244" y="35102"/>
                </a:lnTo>
                <a:lnTo>
                  <a:pt x="468335" y="48107"/>
                </a:lnTo>
                <a:lnTo>
                  <a:pt x="466608" y="55676"/>
                </a:lnTo>
                <a:lnTo>
                  <a:pt x="466608" y="72948"/>
                </a:lnTo>
                <a:lnTo>
                  <a:pt x="492871" y="105816"/>
                </a:lnTo>
                <a:lnTo>
                  <a:pt x="499983" y="107594"/>
                </a:lnTo>
                <a:lnTo>
                  <a:pt x="507908" y="107594"/>
                </a:lnTo>
                <a:lnTo>
                  <a:pt x="538535" y="95859"/>
                </a:lnTo>
                <a:lnTo>
                  <a:pt x="500593" y="95859"/>
                </a:lnTo>
                <a:lnTo>
                  <a:pt x="494345" y="93573"/>
                </a:lnTo>
                <a:lnTo>
                  <a:pt x="489053" y="88900"/>
                </a:lnTo>
                <a:lnTo>
                  <a:pt x="484083" y="84328"/>
                </a:lnTo>
                <a:lnTo>
                  <a:pt x="481289" y="77876"/>
                </a:lnTo>
                <a:lnTo>
                  <a:pt x="480781" y="69646"/>
                </a:lnTo>
                <a:lnTo>
                  <a:pt x="547532" y="69646"/>
                </a:lnTo>
                <a:lnTo>
                  <a:pt x="547837" y="66700"/>
                </a:lnTo>
                <a:lnTo>
                  <a:pt x="547989" y="63906"/>
                </a:lnTo>
                <a:lnTo>
                  <a:pt x="547989" y="58369"/>
                </a:lnTo>
                <a:lnTo>
                  <a:pt x="480933" y="58369"/>
                </a:lnTo>
                <a:lnTo>
                  <a:pt x="481645" y="50444"/>
                </a:lnTo>
                <a:lnTo>
                  <a:pt x="484439" y="44246"/>
                </a:lnTo>
                <a:lnTo>
                  <a:pt x="489315" y="39776"/>
                </a:lnTo>
                <a:lnTo>
                  <a:pt x="494294" y="35306"/>
                </a:lnTo>
                <a:lnTo>
                  <a:pt x="500288" y="33070"/>
                </a:lnTo>
                <a:lnTo>
                  <a:pt x="538068" y="33070"/>
                </a:lnTo>
                <a:lnTo>
                  <a:pt x="535035" y="29972"/>
                </a:lnTo>
                <a:lnTo>
                  <a:pt x="522843" y="23063"/>
                </a:lnTo>
                <a:lnTo>
                  <a:pt x="515833" y="21335"/>
                </a:lnTo>
                <a:close/>
              </a:path>
              <a:path w="646430" h="107950">
                <a:moveTo>
                  <a:pt x="546313" y="80467"/>
                </a:moveTo>
                <a:lnTo>
                  <a:pt x="531378" y="80467"/>
                </a:lnTo>
                <a:lnTo>
                  <a:pt x="529752" y="85140"/>
                </a:lnTo>
                <a:lnTo>
                  <a:pt x="526907" y="88900"/>
                </a:lnTo>
                <a:lnTo>
                  <a:pt x="518881" y="94488"/>
                </a:lnTo>
                <a:lnTo>
                  <a:pt x="513903" y="95859"/>
                </a:lnTo>
                <a:lnTo>
                  <a:pt x="538535" y="95859"/>
                </a:lnTo>
                <a:lnTo>
                  <a:pt x="539607" y="95046"/>
                </a:lnTo>
                <a:lnTo>
                  <a:pt x="544078" y="88493"/>
                </a:lnTo>
                <a:lnTo>
                  <a:pt x="546313" y="80467"/>
                </a:lnTo>
                <a:close/>
              </a:path>
              <a:path w="646430" h="107950">
                <a:moveTo>
                  <a:pt x="538068" y="33070"/>
                </a:moveTo>
                <a:lnTo>
                  <a:pt x="512175" y="33070"/>
                </a:lnTo>
                <a:lnTo>
                  <a:pt x="516595" y="34086"/>
                </a:lnTo>
                <a:lnTo>
                  <a:pt x="520557" y="36118"/>
                </a:lnTo>
                <a:lnTo>
                  <a:pt x="524621" y="38049"/>
                </a:lnTo>
                <a:lnTo>
                  <a:pt x="527822" y="40944"/>
                </a:lnTo>
                <a:lnTo>
                  <a:pt x="530159" y="44805"/>
                </a:lnTo>
                <a:lnTo>
                  <a:pt x="532495" y="48564"/>
                </a:lnTo>
                <a:lnTo>
                  <a:pt x="533664" y="53086"/>
                </a:lnTo>
                <a:lnTo>
                  <a:pt x="533664" y="58369"/>
                </a:lnTo>
                <a:lnTo>
                  <a:pt x="547989" y="58369"/>
                </a:lnTo>
                <a:lnTo>
                  <a:pt x="547989" y="53644"/>
                </a:lnTo>
                <a:lnTo>
                  <a:pt x="546313" y="46837"/>
                </a:lnTo>
                <a:lnTo>
                  <a:pt x="542960" y="40843"/>
                </a:lnTo>
                <a:lnTo>
                  <a:pt x="539709" y="34747"/>
                </a:lnTo>
                <a:lnTo>
                  <a:pt x="538068" y="33070"/>
                </a:lnTo>
                <a:close/>
              </a:path>
              <a:path w="646430" h="107950">
                <a:moveTo>
                  <a:pt x="608053" y="21335"/>
                </a:moveTo>
                <a:lnTo>
                  <a:pt x="593321" y="21335"/>
                </a:lnTo>
                <a:lnTo>
                  <a:pt x="586564" y="23114"/>
                </a:lnTo>
                <a:lnTo>
                  <a:pt x="574474" y="30226"/>
                </a:lnTo>
                <a:lnTo>
                  <a:pt x="569750" y="35255"/>
                </a:lnTo>
                <a:lnTo>
                  <a:pt x="565528" y="43180"/>
                </a:lnTo>
                <a:lnTo>
                  <a:pt x="562841" y="48158"/>
                </a:lnTo>
                <a:lnTo>
                  <a:pt x="561114" y="55626"/>
                </a:lnTo>
                <a:lnTo>
                  <a:pt x="561114" y="72593"/>
                </a:lnTo>
                <a:lnTo>
                  <a:pt x="586463" y="105765"/>
                </a:lnTo>
                <a:lnTo>
                  <a:pt x="593168" y="107594"/>
                </a:lnTo>
                <a:lnTo>
                  <a:pt x="607799" y="107594"/>
                </a:lnTo>
                <a:lnTo>
                  <a:pt x="614098" y="106019"/>
                </a:lnTo>
                <a:lnTo>
                  <a:pt x="624969" y="99618"/>
                </a:lnTo>
                <a:lnTo>
                  <a:pt x="629084" y="95554"/>
                </a:lnTo>
                <a:lnTo>
                  <a:pt x="629170" y="95402"/>
                </a:lnTo>
                <a:lnTo>
                  <a:pt x="598299" y="95402"/>
                </a:lnTo>
                <a:lnTo>
                  <a:pt x="593575" y="94183"/>
                </a:lnTo>
                <a:lnTo>
                  <a:pt x="575287" y="57861"/>
                </a:lnTo>
                <a:lnTo>
                  <a:pt x="576557" y="52374"/>
                </a:lnTo>
                <a:lnTo>
                  <a:pt x="581637" y="43027"/>
                </a:lnTo>
                <a:lnTo>
                  <a:pt x="585040" y="39471"/>
                </a:lnTo>
                <a:lnTo>
                  <a:pt x="593575" y="34594"/>
                </a:lnTo>
                <a:lnTo>
                  <a:pt x="598299" y="33375"/>
                </a:lnTo>
                <a:lnTo>
                  <a:pt x="629298" y="33375"/>
                </a:lnTo>
                <a:lnTo>
                  <a:pt x="629186" y="33172"/>
                </a:lnTo>
                <a:lnTo>
                  <a:pt x="625172" y="29209"/>
                </a:lnTo>
                <a:lnTo>
                  <a:pt x="614403" y="22910"/>
                </a:lnTo>
                <a:lnTo>
                  <a:pt x="608053" y="21335"/>
                </a:lnTo>
                <a:close/>
              </a:path>
              <a:path w="646430" h="107950">
                <a:moveTo>
                  <a:pt x="645848" y="90678"/>
                </a:moveTo>
                <a:lnTo>
                  <a:pt x="631827" y="90678"/>
                </a:lnTo>
                <a:lnTo>
                  <a:pt x="631827" y="106222"/>
                </a:lnTo>
                <a:lnTo>
                  <a:pt x="645848" y="106222"/>
                </a:lnTo>
                <a:lnTo>
                  <a:pt x="645848" y="90678"/>
                </a:lnTo>
                <a:close/>
              </a:path>
              <a:path w="646430" h="107950">
                <a:moveTo>
                  <a:pt x="629298" y="33375"/>
                </a:moveTo>
                <a:lnTo>
                  <a:pt x="608663" y="33375"/>
                </a:lnTo>
                <a:lnTo>
                  <a:pt x="613387" y="34645"/>
                </a:lnTo>
                <a:lnTo>
                  <a:pt x="617654" y="37185"/>
                </a:lnTo>
                <a:lnTo>
                  <a:pt x="631827" y="70612"/>
                </a:lnTo>
                <a:lnTo>
                  <a:pt x="630557" y="76149"/>
                </a:lnTo>
                <a:lnTo>
                  <a:pt x="608663" y="95402"/>
                </a:lnTo>
                <a:lnTo>
                  <a:pt x="629170" y="95402"/>
                </a:lnTo>
                <a:lnTo>
                  <a:pt x="631827" y="90678"/>
                </a:lnTo>
                <a:lnTo>
                  <a:pt x="645848" y="90678"/>
                </a:lnTo>
                <a:lnTo>
                  <a:pt x="645848" y="37947"/>
                </a:lnTo>
                <a:lnTo>
                  <a:pt x="631827" y="37947"/>
                </a:lnTo>
                <a:lnTo>
                  <a:pt x="629298" y="33375"/>
                </a:lnTo>
                <a:close/>
              </a:path>
              <a:path w="646430" h="107950">
                <a:moveTo>
                  <a:pt x="645848" y="22707"/>
                </a:moveTo>
                <a:lnTo>
                  <a:pt x="631827" y="22707"/>
                </a:lnTo>
                <a:lnTo>
                  <a:pt x="631827" y="37947"/>
                </a:lnTo>
                <a:lnTo>
                  <a:pt x="645848" y="37947"/>
                </a:lnTo>
                <a:lnTo>
                  <a:pt x="645848" y="22707"/>
                </a:lnTo>
                <a:close/>
              </a:path>
            </a:pathLst>
          </a:custGeom>
          <a:solidFill>
            <a:srgbClr val="686868"/>
          </a:solidFill>
        </p:spPr>
        <p:txBody>
          <a:bodyPr wrap="square" lIns="0" tIns="0" rIns="0" bIns="0" rtlCol="0"/>
          <a:lstStyle/>
          <a:p>
            <a:endParaRPr sz="1154"/>
          </a:p>
        </p:txBody>
      </p:sp>
      <p:pic>
        <p:nvPicPr>
          <p:cNvPr id="22" name="object 22"/>
          <p:cNvPicPr/>
          <p:nvPr/>
        </p:nvPicPr>
        <p:blipFill>
          <a:blip r:embed="rId10" cstate="print"/>
          <a:stretch>
            <a:fillRect/>
          </a:stretch>
        </p:blipFill>
        <p:spPr>
          <a:xfrm>
            <a:off x="4332631" y="4528561"/>
            <a:ext cx="2125816" cy="427606"/>
          </a:xfrm>
          <a:prstGeom prst="rect">
            <a:avLst/>
          </a:prstGeom>
        </p:spPr>
      </p:pic>
      <p:sp>
        <p:nvSpPr>
          <p:cNvPr id="23" name="object 23"/>
          <p:cNvSpPr/>
          <p:nvPr/>
        </p:nvSpPr>
        <p:spPr>
          <a:xfrm>
            <a:off x="4331218" y="2574763"/>
            <a:ext cx="478512" cy="73304"/>
          </a:xfrm>
          <a:custGeom>
            <a:avLst/>
            <a:gdLst/>
            <a:ahLst/>
            <a:cxnLst/>
            <a:rect l="l" t="t" r="r" b="b"/>
            <a:pathLst>
              <a:path w="746125" h="114300">
                <a:moveTo>
                  <a:pt x="53035" y="5181"/>
                </a:moveTo>
                <a:lnTo>
                  <a:pt x="15278" y="20574"/>
                </a:lnTo>
                <a:lnTo>
                  <a:pt x="0" y="59588"/>
                </a:lnTo>
                <a:lnTo>
                  <a:pt x="438" y="67160"/>
                </a:lnTo>
                <a:lnTo>
                  <a:pt x="20354" y="102993"/>
                </a:lnTo>
                <a:lnTo>
                  <a:pt x="53035" y="113690"/>
                </a:lnTo>
                <a:lnTo>
                  <a:pt x="61445" y="113176"/>
                </a:lnTo>
                <a:lnTo>
                  <a:pt x="69303" y="111633"/>
                </a:lnTo>
                <a:lnTo>
                  <a:pt x="76609" y="109061"/>
                </a:lnTo>
                <a:lnTo>
                  <a:pt x="83362" y="105460"/>
                </a:lnTo>
                <a:lnTo>
                  <a:pt x="88343" y="101650"/>
                </a:lnTo>
                <a:lnTo>
                  <a:pt x="45618" y="101650"/>
                </a:lnTo>
                <a:lnTo>
                  <a:pt x="38963" y="99923"/>
                </a:lnTo>
                <a:lnTo>
                  <a:pt x="14173" y="68021"/>
                </a:lnTo>
                <a:lnTo>
                  <a:pt x="14173" y="51054"/>
                </a:lnTo>
                <a:lnTo>
                  <a:pt x="15849" y="43637"/>
                </a:lnTo>
                <a:lnTo>
                  <a:pt x="19202" y="37338"/>
                </a:lnTo>
                <a:lnTo>
                  <a:pt x="22555" y="30937"/>
                </a:lnTo>
                <a:lnTo>
                  <a:pt x="27177" y="26009"/>
                </a:lnTo>
                <a:lnTo>
                  <a:pt x="38963" y="19100"/>
                </a:lnTo>
                <a:lnTo>
                  <a:pt x="45618" y="17373"/>
                </a:lnTo>
                <a:lnTo>
                  <a:pt x="88333" y="17373"/>
                </a:lnTo>
                <a:lnTo>
                  <a:pt x="83362" y="13563"/>
                </a:lnTo>
                <a:lnTo>
                  <a:pt x="76609" y="9896"/>
                </a:lnTo>
                <a:lnTo>
                  <a:pt x="69303" y="7277"/>
                </a:lnTo>
                <a:lnTo>
                  <a:pt x="61445" y="5705"/>
                </a:lnTo>
                <a:lnTo>
                  <a:pt x="53035" y="5181"/>
                </a:lnTo>
                <a:close/>
              </a:path>
              <a:path w="746125" h="114300">
                <a:moveTo>
                  <a:pt x="102260" y="81838"/>
                </a:moveTo>
                <a:lnTo>
                  <a:pt x="85648" y="81838"/>
                </a:lnTo>
                <a:lnTo>
                  <a:pt x="82702" y="88239"/>
                </a:lnTo>
                <a:lnTo>
                  <a:pt x="78435" y="93167"/>
                </a:lnTo>
                <a:lnTo>
                  <a:pt x="67360" y="99974"/>
                </a:lnTo>
                <a:lnTo>
                  <a:pt x="60756" y="101650"/>
                </a:lnTo>
                <a:lnTo>
                  <a:pt x="88343" y="101650"/>
                </a:lnTo>
                <a:lnTo>
                  <a:pt x="89401" y="100841"/>
                </a:lnTo>
                <a:lnTo>
                  <a:pt x="94564" y="95364"/>
                </a:lnTo>
                <a:lnTo>
                  <a:pt x="98850" y="89030"/>
                </a:lnTo>
                <a:lnTo>
                  <a:pt x="102260" y="81838"/>
                </a:lnTo>
                <a:close/>
              </a:path>
              <a:path w="746125" h="114300">
                <a:moveTo>
                  <a:pt x="88333" y="17373"/>
                </a:moveTo>
                <a:lnTo>
                  <a:pt x="60756" y="17373"/>
                </a:lnTo>
                <a:lnTo>
                  <a:pt x="67360" y="19100"/>
                </a:lnTo>
                <a:lnTo>
                  <a:pt x="72847" y="22555"/>
                </a:lnTo>
                <a:lnTo>
                  <a:pt x="78435" y="26009"/>
                </a:lnTo>
                <a:lnTo>
                  <a:pt x="82702" y="30937"/>
                </a:lnTo>
                <a:lnTo>
                  <a:pt x="85648" y="37338"/>
                </a:lnTo>
                <a:lnTo>
                  <a:pt x="102260" y="37338"/>
                </a:lnTo>
                <a:lnTo>
                  <a:pt x="98850" y="30079"/>
                </a:lnTo>
                <a:lnTo>
                  <a:pt x="94564" y="23698"/>
                </a:lnTo>
                <a:lnTo>
                  <a:pt x="89401" y="18192"/>
                </a:lnTo>
                <a:lnTo>
                  <a:pt x="88333" y="17373"/>
                </a:lnTo>
                <a:close/>
              </a:path>
              <a:path w="746125" h="114300">
                <a:moveTo>
                  <a:pt x="136773" y="0"/>
                </a:moveTo>
                <a:lnTo>
                  <a:pt x="122904" y="0"/>
                </a:lnTo>
                <a:lnTo>
                  <a:pt x="122904" y="112776"/>
                </a:lnTo>
                <a:lnTo>
                  <a:pt x="136773" y="112776"/>
                </a:lnTo>
                <a:lnTo>
                  <a:pt x="136773" y="57861"/>
                </a:lnTo>
                <a:lnTo>
                  <a:pt x="138906" y="51206"/>
                </a:lnTo>
                <a:lnTo>
                  <a:pt x="143173" y="46634"/>
                </a:lnTo>
                <a:lnTo>
                  <a:pt x="147542" y="42062"/>
                </a:lnTo>
                <a:lnTo>
                  <a:pt x="149879" y="41148"/>
                </a:lnTo>
                <a:lnTo>
                  <a:pt x="136773" y="41148"/>
                </a:lnTo>
                <a:lnTo>
                  <a:pt x="136773" y="0"/>
                </a:lnTo>
                <a:close/>
              </a:path>
              <a:path w="746125" h="114300">
                <a:moveTo>
                  <a:pt x="191139" y="39776"/>
                </a:moveTo>
                <a:lnTo>
                  <a:pt x="167913" y="39776"/>
                </a:lnTo>
                <a:lnTo>
                  <a:pt x="173603" y="42011"/>
                </a:lnTo>
                <a:lnTo>
                  <a:pt x="177768" y="46482"/>
                </a:lnTo>
                <a:lnTo>
                  <a:pt x="181934" y="50850"/>
                </a:lnTo>
                <a:lnTo>
                  <a:pt x="184017" y="57200"/>
                </a:lnTo>
                <a:lnTo>
                  <a:pt x="184017" y="112776"/>
                </a:lnTo>
                <a:lnTo>
                  <a:pt x="197733" y="112776"/>
                </a:lnTo>
                <a:lnTo>
                  <a:pt x="197733" y="55829"/>
                </a:lnTo>
                <a:lnTo>
                  <a:pt x="196259" y="49276"/>
                </a:lnTo>
                <a:lnTo>
                  <a:pt x="193313" y="43891"/>
                </a:lnTo>
                <a:lnTo>
                  <a:pt x="191139" y="39776"/>
                </a:lnTo>
                <a:close/>
              </a:path>
              <a:path w="746125" h="114300">
                <a:moveTo>
                  <a:pt x="170656" y="27736"/>
                </a:moveTo>
                <a:lnTo>
                  <a:pt x="158363" y="27736"/>
                </a:lnTo>
                <a:lnTo>
                  <a:pt x="152927" y="28905"/>
                </a:lnTo>
                <a:lnTo>
                  <a:pt x="148050" y="31242"/>
                </a:lnTo>
                <a:lnTo>
                  <a:pt x="143275" y="33578"/>
                </a:lnTo>
                <a:lnTo>
                  <a:pt x="139516" y="36880"/>
                </a:lnTo>
                <a:lnTo>
                  <a:pt x="136773" y="41148"/>
                </a:lnTo>
                <a:lnTo>
                  <a:pt x="149879" y="41148"/>
                </a:lnTo>
                <a:lnTo>
                  <a:pt x="153384" y="39776"/>
                </a:lnTo>
                <a:lnTo>
                  <a:pt x="191139" y="39776"/>
                </a:lnTo>
                <a:lnTo>
                  <a:pt x="190468" y="38506"/>
                </a:lnTo>
                <a:lnTo>
                  <a:pt x="186506" y="34493"/>
                </a:lnTo>
                <a:lnTo>
                  <a:pt x="181426" y="31851"/>
                </a:lnTo>
                <a:lnTo>
                  <a:pt x="176346" y="29108"/>
                </a:lnTo>
                <a:lnTo>
                  <a:pt x="170656" y="27736"/>
                </a:lnTo>
                <a:close/>
              </a:path>
              <a:path w="746125" h="114300">
                <a:moveTo>
                  <a:pt x="264430" y="27889"/>
                </a:moveTo>
                <a:lnTo>
                  <a:pt x="248377" y="27889"/>
                </a:lnTo>
                <a:lnTo>
                  <a:pt x="241164" y="29667"/>
                </a:lnTo>
                <a:lnTo>
                  <a:pt x="228667" y="36677"/>
                </a:lnTo>
                <a:lnTo>
                  <a:pt x="223841" y="41656"/>
                </a:lnTo>
                <a:lnTo>
                  <a:pt x="216932" y="54660"/>
                </a:lnTo>
                <a:lnTo>
                  <a:pt x="215205" y="62230"/>
                </a:lnTo>
                <a:lnTo>
                  <a:pt x="215205" y="79502"/>
                </a:lnTo>
                <a:lnTo>
                  <a:pt x="241469" y="112369"/>
                </a:lnTo>
                <a:lnTo>
                  <a:pt x="248581" y="114147"/>
                </a:lnTo>
                <a:lnTo>
                  <a:pt x="256505" y="114147"/>
                </a:lnTo>
                <a:lnTo>
                  <a:pt x="287132" y="102412"/>
                </a:lnTo>
                <a:lnTo>
                  <a:pt x="249190" y="102412"/>
                </a:lnTo>
                <a:lnTo>
                  <a:pt x="242942" y="100126"/>
                </a:lnTo>
                <a:lnTo>
                  <a:pt x="237650" y="95453"/>
                </a:lnTo>
                <a:lnTo>
                  <a:pt x="232680" y="90881"/>
                </a:lnTo>
                <a:lnTo>
                  <a:pt x="229886" y="84429"/>
                </a:lnTo>
                <a:lnTo>
                  <a:pt x="229378" y="76200"/>
                </a:lnTo>
                <a:lnTo>
                  <a:pt x="296129" y="76200"/>
                </a:lnTo>
                <a:lnTo>
                  <a:pt x="296434" y="73253"/>
                </a:lnTo>
                <a:lnTo>
                  <a:pt x="296587" y="70459"/>
                </a:lnTo>
                <a:lnTo>
                  <a:pt x="296587" y="64922"/>
                </a:lnTo>
                <a:lnTo>
                  <a:pt x="229531" y="64922"/>
                </a:lnTo>
                <a:lnTo>
                  <a:pt x="230242" y="56997"/>
                </a:lnTo>
                <a:lnTo>
                  <a:pt x="233036" y="50799"/>
                </a:lnTo>
                <a:lnTo>
                  <a:pt x="237913" y="46329"/>
                </a:lnTo>
                <a:lnTo>
                  <a:pt x="242891" y="41859"/>
                </a:lnTo>
                <a:lnTo>
                  <a:pt x="248885" y="39624"/>
                </a:lnTo>
                <a:lnTo>
                  <a:pt x="286665" y="39624"/>
                </a:lnTo>
                <a:lnTo>
                  <a:pt x="283633" y="36525"/>
                </a:lnTo>
                <a:lnTo>
                  <a:pt x="271441" y="29616"/>
                </a:lnTo>
                <a:lnTo>
                  <a:pt x="264430" y="27889"/>
                </a:lnTo>
                <a:close/>
              </a:path>
              <a:path w="746125" h="114300">
                <a:moveTo>
                  <a:pt x="294910" y="87020"/>
                </a:moveTo>
                <a:lnTo>
                  <a:pt x="279975" y="87020"/>
                </a:lnTo>
                <a:lnTo>
                  <a:pt x="278349" y="91694"/>
                </a:lnTo>
                <a:lnTo>
                  <a:pt x="275505" y="95453"/>
                </a:lnTo>
                <a:lnTo>
                  <a:pt x="267478" y="101041"/>
                </a:lnTo>
                <a:lnTo>
                  <a:pt x="262500" y="102412"/>
                </a:lnTo>
                <a:lnTo>
                  <a:pt x="287132" y="102412"/>
                </a:lnTo>
                <a:lnTo>
                  <a:pt x="288205" y="101600"/>
                </a:lnTo>
                <a:lnTo>
                  <a:pt x="292675" y="95046"/>
                </a:lnTo>
                <a:lnTo>
                  <a:pt x="294910" y="87020"/>
                </a:lnTo>
                <a:close/>
              </a:path>
              <a:path w="746125" h="114300">
                <a:moveTo>
                  <a:pt x="286665" y="39624"/>
                </a:moveTo>
                <a:lnTo>
                  <a:pt x="260773" y="39624"/>
                </a:lnTo>
                <a:lnTo>
                  <a:pt x="265192" y="40640"/>
                </a:lnTo>
                <a:lnTo>
                  <a:pt x="269155" y="42672"/>
                </a:lnTo>
                <a:lnTo>
                  <a:pt x="273219" y="44602"/>
                </a:lnTo>
                <a:lnTo>
                  <a:pt x="276419" y="47498"/>
                </a:lnTo>
                <a:lnTo>
                  <a:pt x="278756" y="51358"/>
                </a:lnTo>
                <a:lnTo>
                  <a:pt x="281093" y="55118"/>
                </a:lnTo>
                <a:lnTo>
                  <a:pt x="282261" y="59639"/>
                </a:lnTo>
                <a:lnTo>
                  <a:pt x="282261" y="64922"/>
                </a:lnTo>
                <a:lnTo>
                  <a:pt x="296587" y="64922"/>
                </a:lnTo>
                <a:lnTo>
                  <a:pt x="296587" y="60198"/>
                </a:lnTo>
                <a:lnTo>
                  <a:pt x="294910" y="53390"/>
                </a:lnTo>
                <a:lnTo>
                  <a:pt x="291557" y="47396"/>
                </a:lnTo>
                <a:lnTo>
                  <a:pt x="288306" y="41300"/>
                </a:lnTo>
                <a:lnTo>
                  <a:pt x="286665" y="39624"/>
                </a:lnTo>
                <a:close/>
              </a:path>
              <a:path w="746125" h="114300">
                <a:moveTo>
                  <a:pt x="350402" y="27889"/>
                </a:moveTo>
                <a:lnTo>
                  <a:pt x="342477" y="27889"/>
                </a:lnTo>
                <a:lnTo>
                  <a:pt x="335416" y="29667"/>
                </a:lnTo>
                <a:lnTo>
                  <a:pt x="323122" y="36779"/>
                </a:lnTo>
                <a:lnTo>
                  <a:pt x="318347" y="41808"/>
                </a:lnTo>
                <a:lnTo>
                  <a:pt x="314892" y="48310"/>
                </a:lnTo>
                <a:lnTo>
                  <a:pt x="311438" y="54711"/>
                </a:lnTo>
                <a:lnTo>
                  <a:pt x="309711" y="62230"/>
                </a:lnTo>
                <a:lnTo>
                  <a:pt x="309711" y="79603"/>
                </a:lnTo>
                <a:lnTo>
                  <a:pt x="335416" y="112369"/>
                </a:lnTo>
                <a:lnTo>
                  <a:pt x="342477" y="114147"/>
                </a:lnTo>
                <a:lnTo>
                  <a:pt x="350402" y="114147"/>
                </a:lnTo>
                <a:lnTo>
                  <a:pt x="380873" y="102412"/>
                </a:lnTo>
                <a:lnTo>
                  <a:pt x="342477" y="102412"/>
                </a:lnTo>
                <a:lnTo>
                  <a:pt x="336076" y="99669"/>
                </a:lnTo>
                <a:lnTo>
                  <a:pt x="326322" y="88696"/>
                </a:lnTo>
                <a:lnTo>
                  <a:pt x="323884" y="80924"/>
                </a:lnTo>
                <a:lnTo>
                  <a:pt x="323884" y="60909"/>
                </a:lnTo>
                <a:lnTo>
                  <a:pt x="326322" y="53238"/>
                </a:lnTo>
                <a:lnTo>
                  <a:pt x="331199" y="47853"/>
                </a:lnTo>
                <a:lnTo>
                  <a:pt x="336076" y="42367"/>
                </a:lnTo>
                <a:lnTo>
                  <a:pt x="342477" y="39624"/>
                </a:lnTo>
                <a:lnTo>
                  <a:pt x="381448" y="39624"/>
                </a:lnTo>
                <a:lnTo>
                  <a:pt x="375700" y="35356"/>
                </a:lnTo>
                <a:lnTo>
                  <a:pt x="370404" y="32089"/>
                </a:lnTo>
                <a:lnTo>
                  <a:pt x="364422" y="29756"/>
                </a:lnTo>
                <a:lnTo>
                  <a:pt x="357755" y="28355"/>
                </a:lnTo>
                <a:lnTo>
                  <a:pt x="350402" y="27889"/>
                </a:lnTo>
                <a:close/>
              </a:path>
              <a:path w="746125" h="114300">
                <a:moveTo>
                  <a:pt x="388959" y="85953"/>
                </a:moveTo>
                <a:lnTo>
                  <a:pt x="374024" y="85953"/>
                </a:lnTo>
                <a:lnTo>
                  <a:pt x="372500" y="91236"/>
                </a:lnTo>
                <a:lnTo>
                  <a:pt x="369706" y="95300"/>
                </a:lnTo>
                <a:lnTo>
                  <a:pt x="361578" y="100990"/>
                </a:lnTo>
                <a:lnTo>
                  <a:pt x="356498" y="102412"/>
                </a:lnTo>
                <a:lnTo>
                  <a:pt x="380873" y="102412"/>
                </a:lnTo>
                <a:lnTo>
                  <a:pt x="382253" y="101346"/>
                </a:lnTo>
                <a:lnTo>
                  <a:pt x="386724" y="94488"/>
                </a:lnTo>
                <a:lnTo>
                  <a:pt x="388959" y="85953"/>
                </a:lnTo>
                <a:close/>
              </a:path>
              <a:path w="746125" h="114300">
                <a:moveTo>
                  <a:pt x="381448" y="39624"/>
                </a:moveTo>
                <a:lnTo>
                  <a:pt x="356498" y="39624"/>
                </a:lnTo>
                <a:lnTo>
                  <a:pt x="361578" y="41097"/>
                </a:lnTo>
                <a:lnTo>
                  <a:pt x="365642" y="44043"/>
                </a:lnTo>
                <a:lnTo>
                  <a:pt x="369807" y="46990"/>
                </a:lnTo>
                <a:lnTo>
                  <a:pt x="372601" y="51003"/>
                </a:lnTo>
                <a:lnTo>
                  <a:pt x="374024" y="56083"/>
                </a:lnTo>
                <a:lnTo>
                  <a:pt x="388959" y="56083"/>
                </a:lnTo>
                <a:lnTo>
                  <a:pt x="386825" y="47244"/>
                </a:lnTo>
                <a:lnTo>
                  <a:pt x="382406" y="40335"/>
                </a:lnTo>
                <a:lnTo>
                  <a:pt x="381448" y="39624"/>
                </a:lnTo>
                <a:close/>
              </a:path>
              <a:path w="746125" h="114300">
                <a:moveTo>
                  <a:pt x="421332" y="0"/>
                </a:moveTo>
                <a:lnTo>
                  <a:pt x="407464" y="0"/>
                </a:lnTo>
                <a:lnTo>
                  <a:pt x="407464" y="112776"/>
                </a:lnTo>
                <a:lnTo>
                  <a:pt x="421332" y="112776"/>
                </a:lnTo>
                <a:lnTo>
                  <a:pt x="421332" y="75895"/>
                </a:lnTo>
                <a:lnTo>
                  <a:pt x="438261" y="75895"/>
                </a:lnTo>
                <a:lnTo>
                  <a:pt x="433524" y="70866"/>
                </a:lnTo>
                <a:lnTo>
                  <a:pt x="437845" y="66294"/>
                </a:lnTo>
                <a:lnTo>
                  <a:pt x="421332" y="66294"/>
                </a:lnTo>
                <a:lnTo>
                  <a:pt x="421332" y="0"/>
                </a:lnTo>
                <a:close/>
              </a:path>
              <a:path w="746125" h="114300">
                <a:moveTo>
                  <a:pt x="438261" y="75895"/>
                </a:moveTo>
                <a:lnTo>
                  <a:pt x="421332" y="75895"/>
                </a:lnTo>
                <a:lnTo>
                  <a:pt x="454098" y="112776"/>
                </a:lnTo>
                <a:lnTo>
                  <a:pt x="472996" y="112776"/>
                </a:lnTo>
                <a:lnTo>
                  <a:pt x="438261" y="75895"/>
                </a:lnTo>
                <a:close/>
              </a:path>
              <a:path w="746125" h="114300">
                <a:moveTo>
                  <a:pt x="472843" y="29260"/>
                </a:moveTo>
                <a:lnTo>
                  <a:pt x="453488" y="29260"/>
                </a:lnTo>
                <a:lnTo>
                  <a:pt x="421332" y="66294"/>
                </a:lnTo>
                <a:lnTo>
                  <a:pt x="437845" y="66294"/>
                </a:lnTo>
                <a:lnTo>
                  <a:pt x="472843" y="29260"/>
                </a:lnTo>
                <a:close/>
              </a:path>
              <a:path w="746125" h="114300">
                <a:moveTo>
                  <a:pt x="512401" y="97383"/>
                </a:moveTo>
                <a:lnTo>
                  <a:pt x="499764" y="97383"/>
                </a:lnTo>
                <a:lnTo>
                  <a:pt x="502508" y="102260"/>
                </a:lnTo>
                <a:lnTo>
                  <a:pt x="506572" y="106273"/>
                </a:lnTo>
                <a:lnTo>
                  <a:pt x="511956" y="109423"/>
                </a:lnTo>
                <a:lnTo>
                  <a:pt x="517443" y="112572"/>
                </a:lnTo>
                <a:lnTo>
                  <a:pt x="523793" y="114147"/>
                </a:lnTo>
                <a:lnTo>
                  <a:pt x="538423" y="114147"/>
                </a:lnTo>
                <a:lnTo>
                  <a:pt x="545129" y="112318"/>
                </a:lnTo>
                <a:lnTo>
                  <a:pt x="551123" y="108661"/>
                </a:lnTo>
                <a:lnTo>
                  <a:pt x="557219" y="105003"/>
                </a:lnTo>
                <a:lnTo>
                  <a:pt x="560056" y="101955"/>
                </a:lnTo>
                <a:lnTo>
                  <a:pt x="523031" y="101955"/>
                </a:lnTo>
                <a:lnTo>
                  <a:pt x="518306" y="100736"/>
                </a:lnTo>
                <a:lnTo>
                  <a:pt x="513938" y="98298"/>
                </a:lnTo>
                <a:lnTo>
                  <a:pt x="512401" y="97383"/>
                </a:lnTo>
                <a:close/>
              </a:path>
              <a:path w="746125" h="114300">
                <a:moveTo>
                  <a:pt x="499764" y="0"/>
                </a:moveTo>
                <a:lnTo>
                  <a:pt x="485896" y="0"/>
                </a:lnTo>
                <a:lnTo>
                  <a:pt x="485896" y="112776"/>
                </a:lnTo>
                <a:lnTo>
                  <a:pt x="499764" y="112776"/>
                </a:lnTo>
                <a:lnTo>
                  <a:pt x="499764" y="97383"/>
                </a:lnTo>
                <a:lnTo>
                  <a:pt x="512401" y="97383"/>
                </a:lnTo>
                <a:lnTo>
                  <a:pt x="499764" y="77165"/>
                </a:lnTo>
                <a:lnTo>
                  <a:pt x="499824" y="64414"/>
                </a:lnTo>
                <a:lnTo>
                  <a:pt x="512071" y="44805"/>
                </a:lnTo>
                <a:lnTo>
                  <a:pt x="499764" y="44805"/>
                </a:lnTo>
                <a:lnTo>
                  <a:pt x="499764" y="0"/>
                </a:lnTo>
                <a:close/>
              </a:path>
              <a:path w="746125" h="114300">
                <a:moveTo>
                  <a:pt x="560229" y="39928"/>
                </a:moveTo>
                <a:lnTo>
                  <a:pt x="533292" y="39928"/>
                </a:lnTo>
                <a:lnTo>
                  <a:pt x="538017" y="41148"/>
                </a:lnTo>
                <a:lnTo>
                  <a:pt x="542284" y="43586"/>
                </a:lnTo>
                <a:lnTo>
                  <a:pt x="546653" y="46024"/>
                </a:lnTo>
                <a:lnTo>
                  <a:pt x="550107" y="49580"/>
                </a:lnTo>
                <a:lnTo>
                  <a:pt x="555187" y="58928"/>
                </a:lnTo>
                <a:lnTo>
                  <a:pt x="556457" y="64414"/>
                </a:lnTo>
                <a:lnTo>
                  <a:pt x="556446" y="77165"/>
                </a:lnTo>
                <a:lnTo>
                  <a:pt x="533292" y="101955"/>
                </a:lnTo>
                <a:lnTo>
                  <a:pt x="560056" y="101955"/>
                </a:lnTo>
                <a:lnTo>
                  <a:pt x="561994" y="99872"/>
                </a:lnTo>
                <a:lnTo>
                  <a:pt x="568903" y="86664"/>
                </a:lnTo>
                <a:lnTo>
                  <a:pt x="570630" y="79146"/>
                </a:lnTo>
                <a:lnTo>
                  <a:pt x="570630" y="62179"/>
                </a:lnTo>
                <a:lnTo>
                  <a:pt x="568903" y="54711"/>
                </a:lnTo>
                <a:lnTo>
                  <a:pt x="561994" y="41808"/>
                </a:lnTo>
                <a:lnTo>
                  <a:pt x="560229" y="39928"/>
                </a:lnTo>
                <a:close/>
              </a:path>
              <a:path w="746125" h="114300">
                <a:moveTo>
                  <a:pt x="538525" y="27889"/>
                </a:moveTo>
                <a:lnTo>
                  <a:pt x="523996" y="27889"/>
                </a:lnTo>
                <a:lnTo>
                  <a:pt x="517748" y="29464"/>
                </a:lnTo>
                <a:lnTo>
                  <a:pt x="506775" y="35763"/>
                </a:lnTo>
                <a:lnTo>
                  <a:pt x="502609" y="39827"/>
                </a:lnTo>
                <a:lnTo>
                  <a:pt x="499764" y="44805"/>
                </a:lnTo>
                <a:lnTo>
                  <a:pt x="512071" y="44805"/>
                </a:lnTo>
                <a:lnTo>
                  <a:pt x="518306" y="41198"/>
                </a:lnTo>
                <a:lnTo>
                  <a:pt x="523031" y="39928"/>
                </a:lnTo>
                <a:lnTo>
                  <a:pt x="560229" y="39928"/>
                </a:lnTo>
                <a:lnTo>
                  <a:pt x="557270" y="36779"/>
                </a:lnTo>
                <a:lnTo>
                  <a:pt x="545281" y="29667"/>
                </a:lnTo>
                <a:lnTo>
                  <a:pt x="538525" y="27889"/>
                </a:lnTo>
                <a:close/>
              </a:path>
              <a:path w="746125" h="114300">
                <a:moveTo>
                  <a:pt x="633843" y="27889"/>
                </a:moveTo>
                <a:lnTo>
                  <a:pt x="617993" y="27889"/>
                </a:lnTo>
                <a:lnTo>
                  <a:pt x="610831" y="29667"/>
                </a:lnTo>
                <a:lnTo>
                  <a:pt x="604430" y="33223"/>
                </a:lnTo>
                <a:lnTo>
                  <a:pt x="598029" y="36677"/>
                </a:lnTo>
                <a:lnTo>
                  <a:pt x="583703" y="79502"/>
                </a:lnTo>
                <a:lnTo>
                  <a:pt x="585481" y="87122"/>
                </a:lnTo>
                <a:lnTo>
                  <a:pt x="617485" y="114147"/>
                </a:lnTo>
                <a:lnTo>
                  <a:pt x="633233" y="114147"/>
                </a:lnTo>
                <a:lnTo>
                  <a:pt x="640447" y="112369"/>
                </a:lnTo>
                <a:lnTo>
                  <a:pt x="653452" y="105257"/>
                </a:lnTo>
                <a:lnTo>
                  <a:pt x="656820" y="101955"/>
                </a:lnTo>
                <a:lnTo>
                  <a:pt x="620330" y="101955"/>
                </a:lnTo>
                <a:lnTo>
                  <a:pt x="615758" y="100838"/>
                </a:lnTo>
                <a:lnTo>
                  <a:pt x="597877" y="77673"/>
                </a:lnTo>
                <a:lnTo>
                  <a:pt x="597877" y="64160"/>
                </a:lnTo>
                <a:lnTo>
                  <a:pt x="599147" y="58470"/>
                </a:lnTo>
                <a:lnTo>
                  <a:pt x="604227" y="49123"/>
                </a:lnTo>
                <a:lnTo>
                  <a:pt x="607579" y="45669"/>
                </a:lnTo>
                <a:lnTo>
                  <a:pt x="611745" y="43434"/>
                </a:lnTo>
                <a:lnTo>
                  <a:pt x="616012" y="41097"/>
                </a:lnTo>
                <a:lnTo>
                  <a:pt x="620686" y="39928"/>
                </a:lnTo>
                <a:lnTo>
                  <a:pt x="657092" y="39928"/>
                </a:lnTo>
                <a:lnTo>
                  <a:pt x="653807" y="36677"/>
                </a:lnTo>
                <a:lnTo>
                  <a:pt x="647407" y="33223"/>
                </a:lnTo>
                <a:lnTo>
                  <a:pt x="641006" y="29667"/>
                </a:lnTo>
                <a:lnTo>
                  <a:pt x="633843" y="27889"/>
                </a:lnTo>
                <a:close/>
              </a:path>
              <a:path w="746125" h="114300">
                <a:moveTo>
                  <a:pt x="657092" y="39928"/>
                </a:moveTo>
                <a:lnTo>
                  <a:pt x="630744" y="39928"/>
                </a:lnTo>
                <a:lnTo>
                  <a:pt x="635367" y="41097"/>
                </a:lnTo>
                <a:lnTo>
                  <a:pt x="639634" y="43434"/>
                </a:lnTo>
                <a:lnTo>
                  <a:pt x="643901" y="45669"/>
                </a:lnTo>
                <a:lnTo>
                  <a:pt x="647356" y="49123"/>
                </a:lnTo>
                <a:lnTo>
                  <a:pt x="652639" y="58470"/>
                </a:lnTo>
                <a:lnTo>
                  <a:pt x="653960" y="64160"/>
                </a:lnTo>
                <a:lnTo>
                  <a:pt x="653935" y="77673"/>
                </a:lnTo>
                <a:lnTo>
                  <a:pt x="652588" y="83261"/>
                </a:lnTo>
                <a:lnTo>
                  <a:pt x="649759" y="88087"/>
                </a:lnTo>
                <a:lnTo>
                  <a:pt x="647203" y="92608"/>
                </a:lnTo>
                <a:lnTo>
                  <a:pt x="643698" y="96113"/>
                </a:lnTo>
                <a:lnTo>
                  <a:pt x="634961" y="100787"/>
                </a:lnTo>
                <a:lnTo>
                  <a:pt x="630287" y="101955"/>
                </a:lnTo>
                <a:lnTo>
                  <a:pt x="656820" y="101955"/>
                </a:lnTo>
                <a:lnTo>
                  <a:pt x="658583" y="100228"/>
                </a:lnTo>
                <a:lnTo>
                  <a:pt x="662995" y="92608"/>
                </a:lnTo>
                <a:lnTo>
                  <a:pt x="666203" y="87122"/>
                </a:lnTo>
                <a:lnTo>
                  <a:pt x="668133" y="79502"/>
                </a:lnTo>
                <a:lnTo>
                  <a:pt x="668133" y="62230"/>
                </a:lnTo>
                <a:lnTo>
                  <a:pt x="666253" y="54660"/>
                </a:lnTo>
                <a:lnTo>
                  <a:pt x="662494" y="48158"/>
                </a:lnTo>
                <a:lnTo>
                  <a:pt x="658837" y="41656"/>
                </a:lnTo>
                <a:lnTo>
                  <a:pt x="657092" y="39928"/>
                </a:lnTo>
                <a:close/>
              </a:path>
              <a:path w="746125" h="114300">
                <a:moveTo>
                  <a:pt x="692311" y="29260"/>
                </a:moveTo>
                <a:lnTo>
                  <a:pt x="676614" y="29260"/>
                </a:lnTo>
                <a:lnTo>
                  <a:pt x="703589" y="71323"/>
                </a:lnTo>
                <a:lnTo>
                  <a:pt x="676614" y="112776"/>
                </a:lnTo>
                <a:lnTo>
                  <a:pt x="691092" y="112776"/>
                </a:lnTo>
                <a:lnTo>
                  <a:pt x="710142" y="81686"/>
                </a:lnTo>
                <a:lnTo>
                  <a:pt x="725785" y="81686"/>
                </a:lnTo>
                <a:lnTo>
                  <a:pt x="718676" y="70561"/>
                </a:lnTo>
                <a:lnTo>
                  <a:pt x="725407" y="60198"/>
                </a:lnTo>
                <a:lnTo>
                  <a:pt x="712123" y="60198"/>
                </a:lnTo>
                <a:lnTo>
                  <a:pt x="692311" y="29260"/>
                </a:lnTo>
                <a:close/>
              </a:path>
              <a:path w="746125" h="114300">
                <a:moveTo>
                  <a:pt x="725785" y="81686"/>
                </a:moveTo>
                <a:lnTo>
                  <a:pt x="710142" y="81686"/>
                </a:lnTo>
                <a:lnTo>
                  <a:pt x="729954" y="112776"/>
                </a:lnTo>
                <a:lnTo>
                  <a:pt x="745651" y="112776"/>
                </a:lnTo>
                <a:lnTo>
                  <a:pt x="725785" y="81686"/>
                </a:lnTo>
                <a:close/>
              </a:path>
              <a:path w="746125" h="114300">
                <a:moveTo>
                  <a:pt x="745499" y="29260"/>
                </a:moveTo>
                <a:lnTo>
                  <a:pt x="731021" y="29260"/>
                </a:lnTo>
                <a:lnTo>
                  <a:pt x="712123" y="60198"/>
                </a:lnTo>
                <a:lnTo>
                  <a:pt x="725407" y="60198"/>
                </a:lnTo>
                <a:lnTo>
                  <a:pt x="745499" y="29260"/>
                </a:lnTo>
                <a:close/>
              </a:path>
            </a:pathLst>
          </a:custGeom>
          <a:solidFill>
            <a:srgbClr val="686868"/>
          </a:solidFill>
        </p:spPr>
        <p:txBody>
          <a:bodyPr wrap="square" lIns="0" tIns="0" rIns="0" bIns="0" rtlCol="0"/>
          <a:lstStyle/>
          <a:p>
            <a:endParaRPr sz="1154"/>
          </a:p>
        </p:txBody>
      </p:sp>
      <p:pic>
        <p:nvPicPr>
          <p:cNvPr id="24" name="object 24"/>
          <p:cNvPicPr/>
          <p:nvPr/>
        </p:nvPicPr>
        <p:blipFill>
          <a:blip r:embed="rId11" cstate="print"/>
          <a:stretch>
            <a:fillRect/>
          </a:stretch>
        </p:blipFill>
        <p:spPr>
          <a:xfrm>
            <a:off x="4332630" y="2720395"/>
            <a:ext cx="598650" cy="460186"/>
          </a:xfrm>
          <a:prstGeom prst="rect">
            <a:avLst/>
          </a:prstGeom>
        </p:spPr>
      </p:pic>
      <p:sp>
        <p:nvSpPr>
          <p:cNvPr id="25" name="object 25"/>
          <p:cNvSpPr/>
          <p:nvPr/>
        </p:nvSpPr>
        <p:spPr>
          <a:xfrm>
            <a:off x="5728257" y="2572711"/>
            <a:ext cx="266745" cy="75340"/>
          </a:xfrm>
          <a:custGeom>
            <a:avLst/>
            <a:gdLst/>
            <a:ahLst/>
            <a:cxnLst/>
            <a:rect l="l" t="t" r="r" b="b"/>
            <a:pathLst>
              <a:path w="415925" h="117475">
                <a:moveTo>
                  <a:pt x="42316" y="9753"/>
                </a:moveTo>
                <a:lnTo>
                  <a:pt x="0" y="9753"/>
                </a:lnTo>
                <a:lnTo>
                  <a:pt x="0" y="115976"/>
                </a:lnTo>
                <a:lnTo>
                  <a:pt x="13868" y="115976"/>
                </a:lnTo>
                <a:lnTo>
                  <a:pt x="13868" y="72542"/>
                </a:lnTo>
                <a:lnTo>
                  <a:pt x="46511" y="72542"/>
                </a:lnTo>
                <a:lnTo>
                  <a:pt x="45872" y="71475"/>
                </a:lnTo>
                <a:lnTo>
                  <a:pt x="54305" y="69646"/>
                </a:lnTo>
                <a:lnTo>
                  <a:pt x="60604" y="65938"/>
                </a:lnTo>
                <a:lnTo>
                  <a:pt x="63974" y="61417"/>
                </a:lnTo>
                <a:lnTo>
                  <a:pt x="13868" y="61417"/>
                </a:lnTo>
                <a:lnTo>
                  <a:pt x="13868" y="21183"/>
                </a:lnTo>
                <a:lnTo>
                  <a:pt x="64819" y="21183"/>
                </a:lnTo>
                <a:lnTo>
                  <a:pt x="64312" y="20320"/>
                </a:lnTo>
                <a:lnTo>
                  <a:pt x="60147" y="16611"/>
                </a:lnTo>
                <a:lnTo>
                  <a:pt x="49072" y="11125"/>
                </a:lnTo>
                <a:lnTo>
                  <a:pt x="42316" y="9753"/>
                </a:lnTo>
                <a:close/>
              </a:path>
              <a:path w="415925" h="117475">
                <a:moveTo>
                  <a:pt x="46511" y="72542"/>
                </a:moveTo>
                <a:lnTo>
                  <a:pt x="30632" y="72542"/>
                </a:lnTo>
                <a:lnTo>
                  <a:pt x="55930" y="115976"/>
                </a:lnTo>
                <a:lnTo>
                  <a:pt x="72542" y="115976"/>
                </a:lnTo>
                <a:lnTo>
                  <a:pt x="46511" y="72542"/>
                </a:lnTo>
                <a:close/>
              </a:path>
              <a:path w="415925" h="117475">
                <a:moveTo>
                  <a:pt x="64819" y="21183"/>
                </a:moveTo>
                <a:lnTo>
                  <a:pt x="41909" y="21183"/>
                </a:lnTo>
                <a:lnTo>
                  <a:pt x="47548" y="22910"/>
                </a:lnTo>
                <a:lnTo>
                  <a:pt x="51206" y="26365"/>
                </a:lnTo>
                <a:lnTo>
                  <a:pt x="54965" y="29819"/>
                </a:lnTo>
                <a:lnTo>
                  <a:pt x="56845" y="34696"/>
                </a:lnTo>
                <a:lnTo>
                  <a:pt x="56845" y="47193"/>
                </a:lnTo>
                <a:lnTo>
                  <a:pt x="54965" y="52171"/>
                </a:lnTo>
                <a:lnTo>
                  <a:pt x="51206" y="55930"/>
                </a:lnTo>
                <a:lnTo>
                  <a:pt x="47447" y="59588"/>
                </a:lnTo>
                <a:lnTo>
                  <a:pt x="41808" y="61417"/>
                </a:lnTo>
                <a:lnTo>
                  <a:pt x="63974" y="61417"/>
                </a:lnTo>
                <a:lnTo>
                  <a:pt x="64769" y="60350"/>
                </a:lnTo>
                <a:lnTo>
                  <a:pt x="69037" y="54762"/>
                </a:lnTo>
                <a:lnTo>
                  <a:pt x="71170" y="48310"/>
                </a:lnTo>
                <a:lnTo>
                  <a:pt x="71092" y="34696"/>
                </a:lnTo>
                <a:lnTo>
                  <a:pt x="69799" y="29667"/>
                </a:lnTo>
                <a:lnTo>
                  <a:pt x="64819" y="21183"/>
                </a:lnTo>
                <a:close/>
              </a:path>
              <a:path w="415925" h="117475">
                <a:moveTo>
                  <a:pt x="134477" y="31089"/>
                </a:moveTo>
                <a:lnTo>
                  <a:pt x="119745" y="31089"/>
                </a:lnTo>
                <a:lnTo>
                  <a:pt x="112989" y="32867"/>
                </a:lnTo>
                <a:lnTo>
                  <a:pt x="100898" y="39979"/>
                </a:lnTo>
                <a:lnTo>
                  <a:pt x="96174" y="45008"/>
                </a:lnTo>
                <a:lnTo>
                  <a:pt x="91952" y="52933"/>
                </a:lnTo>
                <a:lnTo>
                  <a:pt x="89265" y="57912"/>
                </a:lnTo>
                <a:lnTo>
                  <a:pt x="87538" y="65379"/>
                </a:lnTo>
                <a:lnTo>
                  <a:pt x="87538" y="82346"/>
                </a:lnTo>
                <a:lnTo>
                  <a:pt x="112887" y="115519"/>
                </a:lnTo>
                <a:lnTo>
                  <a:pt x="119593" y="117348"/>
                </a:lnTo>
                <a:lnTo>
                  <a:pt x="134223" y="117348"/>
                </a:lnTo>
                <a:lnTo>
                  <a:pt x="140522" y="115773"/>
                </a:lnTo>
                <a:lnTo>
                  <a:pt x="151393" y="109372"/>
                </a:lnTo>
                <a:lnTo>
                  <a:pt x="155508" y="105308"/>
                </a:lnTo>
                <a:lnTo>
                  <a:pt x="155594" y="105156"/>
                </a:lnTo>
                <a:lnTo>
                  <a:pt x="124723" y="105156"/>
                </a:lnTo>
                <a:lnTo>
                  <a:pt x="119999" y="103936"/>
                </a:lnTo>
                <a:lnTo>
                  <a:pt x="101711" y="67614"/>
                </a:lnTo>
                <a:lnTo>
                  <a:pt x="102981" y="62128"/>
                </a:lnTo>
                <a:lnTo>
                  <a:pt x="108061" y="52781"/>
                </a:lnTo>
                <a:lnTo>
                  <a:pt x="111465" y="49225"/>
                </a:lnTo>
                <a:lnTo>
                  <a:pt x="119999" y="44348"/>
                </a:lnTo>
                <a:lnTo>
                  <a:pt x="124723" y="43129"/>
                </a:lnTo>
                <a:lnTo>
                  <a:pt x="155722" y="43129"/>
                </a:lnTo>
                <a:lnTo>
                  <a:pt x="155610" y="42926"/>
                </a:lnTo>
                <a:lnTo>
                  <a:pt x="151597" y="38963"/>
                </a:lnTo>
                <a:lnTo>
                  <a:pt x="140827" y="32664"/>
                </a:lnTo>
                <a:lnTo>
                  <a:pt x="134477" y="31089"/>
                </a:lnTo>
                <a:close/>
              </a:path>
              <a:path w="415925" h="117475">
                <a:moveTo>
                  <a:pt x="172272" y="100431"/>
                </a:moveTo>
                <a:lnTo>
                  <a:pt x="158251" y="100431"/>
                </a:lnTo>
                <a:lnTo>
                  <a:pt x="158251" y="115976"/>
                </a:lnTo>
                <a:lnTo>
                  <a:pt x="172272" y="115976"/>
                </a:lnTo>
                <a:lnTo>
                  <a:pt x="172272" y="100431"/>
                </a:lnTo>
                <a:close/>
              </a:path>
              <a:path w="415925" h="117475">
                <a:moveTo>
                  <a:pt x="155722" y="43129"/>
                </a:moveTo>
                <a:lnTo>
                  <a:pt x="135087" y="43129"/>
                </a:lnTo>
                <a:lnTo>
                  <a:pt x="139811" y="44399"/>
                </a:lnTo>
                <a:lnTo>
                  <a:pt x="144078" y="46939"/>
                </a:lnTo>
                <a:lnTo>
                  <a:pt x="158251" y="80365"/>
                </a:lnTo>
                <a:lnTo>
                  <a:pt x="156981" y="85902"/>
                </a:lnTo>
                <a:lnTo>
                  <a:pt x="135087" y="105156"/>
                </a:lnTo>
                <a:lnTo>
                  <a:pt x="155594" y="105156"/>
                </a:lnTo>
                <a:lnTo>
                  <a:pt x="158251" y="100431"/>
                </a:lnTo>
                <a:lnTo>
                  <a:pt x="172272" y="100431"/>
                </a:lnTo>
                <a:lnTo>
                  <a:pt x="172272" y="47701"/>
                </a:lnTo>
                <a:lnTo>
                  <a:pt x="158251" y="47701"/>
                </a:lnTo>
                <a:lnTo>
                  <a:pt x="155722" y="43129"/>
                </a:lnTo>
                <a:close/>
              </a:path>
              <a:path w="415925" h="117475">
                <a:moveTo>
                  <a:pt x="172272" y="32461"/>
                </a:moveTo>
                <a:lnTo>
                  <a:pt x="158251" y="32461"/>
                </a:lnTo>
                <a:lnTo>
                  <a:pt x="158251" y="47701"/>
                </a:lnTo>
                <a:lnTo>
                  <a:pt x="172272" y="47701"/>
                </a:lnTo>
                <a:lnTo>
                  <a:pt x="172272" y="32461"/>
                </a:lnTo>
                <a:close/>
              </a:path>
              <a:path w="415925" h="117475">
                <a:moveTo>
                  <a:pt x="236806" y="31089"/>
                </a:moveTo>
                <a:lnTo>
                  <a:pt x="222785" y="31089"/>
                </a:lnTo>
                <a:lnTo>
                  <a:pt x="215978" y="32867"/>
                </a:lnTo>
                <a:lnTo>
                  <a:pt x="203887" y="39979"/>
                </a:lnTo>
                <a:lnTo>
                  <a:pt x="199163" y="45008"/>
                </a:lnTo>
                <a:lnTo>
                  <a:pt x="194941" y="52933"/>
                </a:lnTo>
                <a:lnTo>
                  <a:pt x="192254" y="57912"/>
                </a:lnTo>
                <a:lnTo>
                  <a:pt x="190527" y="65379"/>
                </a:lnTo>
                <a:lnTo>
                  <a:pt x="190527" y="82346"/>
                </a:lnTo>
                <a:lnTo>
                  <a:pt x="215978" y="115519"/>
                </a:lnTo>
                <a:lnTo>
                  <a:pt x="222734" y="117348"/>
                </a:lnTo>
                <a:lnTo>
                  <a:pt x="237364" y="117348"/>
                </a:lnTo>
                <a:lnTo>
                  <a:pt x="258553" y="105156"/>
                </a:lnTo>
                <a:lnTo>
                  <a:pt x="227712" y="105156"/>
                </a:lnTo>
                <a:lnTo>
                  <a:pt x="222988" y="103936"/>
                </a:lnTo>
                <a:lnTo>
                  <a:pt x="204700" y="67614"/>
                </a:lnTo>
                <a:lnTo>
                  <a:pt x="205970" y="62128"/>
                </a:lnTo>
                <a:lnTo>
                  <a:pt x="211050" y="52781"/>
                </a:lnTo>
                <a:lnTo>
                  <a:pt x="214454" y="49225"/>
                </a:lnTo>
                <a:lnTo>
                  <a:pt x="222988" y="44348"/>
                </a:lnTo>
                <a:lnTo>
                  <a:pt x="227712" y="43129"/>
                </a:lnTo>
                <a:lnTo>
                  <a:pt x="258662" y="43129"/>
                </a:lnTo>
                <a:lnTo>
                  <a:pt x="258294" y="42519"/>
                </a:lnTo>
                <a:lnTo>
                  <a:pt x="254027" y="38608"/>
                </a:lnTo>
                <a:lnTo>
                  <a:pt x="248439" y="35661"/>
                </a:lnTo>
                <a:lnTo>
                  <a:pt x="242851" y="32613"/>
                </a:lnTo>
                <a:lnTo>
                  <a:pt x="236806" y="31089"/>
                </a:lnTo>
                <a:close/>
              </a:path>
              <a:path w="415925" h="117475">
                <a:moveTo>
                  <a:pt x="275261" y="100279"/>
                </a:moveTo>
                <a:lnTo>
                  <a:pt x="261240" y="100279"/>
                </a:lnTo>
                <a:lnTo>
                  <a:pt x="261240" y="115976"/>
                </a:lnTo>
                <a:lnTo>
                  <a:pt x="275261" y="115976"/>
                </a:lnTo>
                <a:lnTo>
                  <a:pt x="275261" y="100279"/>
                </a:lnTo>
                <a:close/>
              </a:path>
              <a:path w="415925" h="117475">
                <a:moveTo>
                  <a:pt x="258662" y="43129"/>
                </a:moveTo>
                <a:lnTo>
                  <a:pt x="238076" y="43129"/>
                </a:lnTo>
                <a:lnTo>
                  <a:pt x="242800" y="44399"/>
                </a:lnTo>
                <a:lnTo>
                  <a:pt x="247067" y="46939"/>
                </a:lnTo>
                <a:lnTo>
                  <a:pt x="261240" y="80365"/>
                </a:lnTo>
                <a:lnTo>
                  <a:pt x="259970" y="85902"/>
                </a:lnTo>
                <a:lnTo>
                  <a:pt x="238076" y="105156"/>
                </a:lnTo>
                <a:lnTo>
                  <a:pt x="258553" y="105156"/>
                </a:lnTo>
                <a:lnTo>
                  <a:pt x="261240" y="100279"/>
                </a:lnTo>
                <a:lnTo>
                  <a:pt x="275261" y="100279"/>
                </a:lnTo>
                <a:lnTo>
                  <a:pt x="275261" y="47396"/>
                </a:lnTo>
                <a:lnTo>
                  <a:pt x="261240" y="47396"/>
                </a:lnTo>
                <a:lnTo>
                  <a:pt x="258662" y="43129"/>
                </a:lnTo>
                <a:close/>
              </a:path>
              <a:path w="415925" h="117475">
                <a:moveTo>
                  <a:pt x="275261" y="3200"/>
                </a:moveTo>
                <a:lnTo>
                  <a:pt x="261240" y="3200"/>
                </a:lnTo>
                <a:lnTo>
                  <a:pt x="261240" y="47396"/>
                </a:lnTo>
                <a:lnTo>
                  <a:pt x="275261" y="47396"/>
                </a:lnTo>
                <a:lnTo>
                  <a:pt x="275261" y="3200"/>
                </a:lnTo>
                <a:close/>
              </a:path>
              <a:path w="415925" h="117475">
                <a:moveTo>
                  <a:pt x="308400" y="0"/>
                </a:moveTo>
                <a:lnTo>
                  <a:pt x="303219" y="0"/>
                </a:lnTo>
                <a:lnTo>
                  <a:pt x="300984" y="914"/>
                </a:lnTo>
                <a:lnTo>
                  <a:pt x="297326" y="4572"/>
                </a:lnTo>
                <a:lnTo>
                  <a:pt x="296412" y="6807"/>
                </a:lnTo>
                <a:lnTo>
                  <a:pt x="296412" y="12090"/>
                </a:lnTo>
                <a:lnTo>
                  <a:pt x="297326" y="14325"/>
                </a:lnTo>
                <a:lnTo>
                  <a:pt x="300984" y="17983"/>
                </a:lnTo>
                <a:lnTo>
                  <a:pt x="303219" y="18897"/>
                </a:lnTo>
                <a:lnTo>
                  <a:pt x="308400" y="18897"/>
                </a:lnTo>
                <a:lnTo>
                  <a:pt x="310534" y="17983"/>
                </a:lnTo>
                <a:lnTo>
                  <a:pt x="312261" y="16154"/>
                </a:lnTo>
                <a:lnTo>
                  <a:pt x="314090" y="14325"/>
                </a:lnTo>
                <a:lnTo>
                  <a:pt x="315004" y="12090"/>
                </a:lnTo>
                <a:lnTo>
                  <a:pt x="315004" y="6807"/>
                </a:lnTo>
                <a:lnTo>
                  <a:pt x="314090" y="4572"/>
                </a:lnTo>
                <a:lnTo>
                  <a:pt x="312261" y="2743"/>
                </a:lnTo>
                <a:lnTo>
                  <a:pt x="310534" y="914"/>
                </a:lnTo>
                <a:lnTo>
                  <a:pt x="308400" y="0"/>
                </a:lnTo>
                <a:close/>
              </a:path>
              <a:path w="415925" h="117475">
                <a:moveTo>
                  <a:pt x="312566" y="32461"/>
                </a:moveTo>
                <a:lnTo>
                  <a:pt x="298698" y="32461"/>
                </a:lnTo>
                <a:lnTo>
                  <a:pt x="298698" y="115976"/>
                </a:lnTo>
                <a:lnTo>
                  <a:pt x="312566" y="115976"/>
                </a:lnTo>
                <a:lnTo>
                  <a:pt x="312566" y="32461"/>
                </a:lnTo>
                <a:close/>
              </a:path>
              <a:path w="415925" h="117475">
                <a:moveTo>
                  <a:pt x="381160" y="31089"/>
                </a:moveTo>
                <a:lnTo>
                  <a:pt x="365311" y="31089"/>
                </a:lnTo>
                <a:lnTo>
                  <a:pt x="358148" y="32867"/>
                </a:lnTo>
                <a:lnTo>
                  <a:pt x="351747" y="36423"/>
                </a:lnTo>
                <a:lnTo>
                  <a:pt x="345346" y="39878"/>
                </a:lnTo>
                <a:lnTo>
                  <a:pt x="331021" y="82702"/>
                </a:lnTo>
                <a:lnTo>
                  <a:pt x="332799" y="90322"/>
                </a:lnTo>
                <a:lnTo>
                  <a:pt x="364803" y="117348"/>
                </a:lnTo>
                <a:lnTo>
                  <a:pt x="380551" y="117348"/>
                </a:lnTo>
                <a:lnTo>
                  <a:pt x="387764" y="115570"/>
                </a:lnTo>
                <a:lnTo>
                  <a:pt x="400769" y="108458"/>
                </a:lnTo>
                <a:lnTo>
                  <a:pt x="404138" y="105156"/>
                </a:lnTo>
                <a:lnTo>
                  <a:pt x="367647" y="105156"/>
                </a:lnTo>
                <a:lnTo>
                  <a:pt x="363075" y="104038"/>
                </a:lnTo>
                <a:lnTo>
                  <a:pt x="345194" y="80873"/>
                </a:lnTo>
                <a:lnTo>
                  <a:pt x="345194" y="67360"/>
                </a:lnTo>
                <a:lnTo>
                  <a:pt x="346464" y="61671"/>
                </a:lnTo>
                <a:lnTo>
                  <a:pt x="351544" y="52324"/>
                </a:lnTo>
                <a:lnTo>
                  <a:pt x="354897" y="48869"/>
                </a:lnTo>
                <a:lnTo>
                  <a:pt x="359062" y="46634"/>
                </a:lnTo>
                <a:lnTo>
                  <a:pt x="363329" y="44297"/>
                </a:lnTo>
                <a:lnTo>
                  <a:pt x="368003" y="43129"/>
                </a:lnTo>
                <a:lnTo>
                  <a:pt x="404409" y="43129"/>
                </a:lnTo>
                <a:lnTo>
                  <a:pt x="401125" y="39878"/>
                </a:lnTo>
                <a:lnTo>
                  <a:pt x="394724" y="36423"/>
                </a:lnTo>
                <a:lnTo>
                  <a:pt x="388323" y="32867"/>
                </a:lnTo>
                <a:lnTo>
                  <a:pt x="381160" y="31089"/>
                </a:lnTo>
                <a:close/>
              </a:path>
              <a:path w="415925" h="117475">
                <a:moveTo>
                  <a:pt x="404409" y="43129"/>
                </a:moveTo>
                <a:lnTo>
                  <a:pt x="378061" y="43129"/>
                </a:lnTo>
                <a:lnTo>
                  <a:pt x="382684" y="44297"/>
                </a:lnTo>
                <a:lnTo>
                  <a:pt x="386951" y="46634"/>
                </a:lnTo>
                <a:lnTo>
                  <a:pt x="391219" y="48869"/>
                </a:lnTo>
                <a:lnTo>
                  <a:pt x="394673" y="52324"/>
                </a:lnTo>
                <a:lnTo>
                  <a:pt x="399956" y="61671"/>
                </a:lnTo>
                <a:lnTo>
                  <a:pt x="401277" y="67360"/>
                </a:lnTo>
                <a:lnTo>
                  <a:pt x="401253" y="80873"/>
                </a:lnTo>
                <a:lnTo>
                  <a:pt x="399905" y="86461"/>
                </a:lnTo>
                <a:lnTo>
                  <a:pt x="397076" y="91287"/>
                </a:lnTo>
                <a:lnTo>
                  <a:pt x="394521" y="95808"/>
                </a:lnTo>
                <a:lnTo>
                  <a:pt x="391015" y="99314"/>
                </a:lnTo>
                <a:lnTo>
                  <a:pt x="382278" y="103987"/>
                </a:lnTo>
                <a:lnTo>
                  <a:pt x="377604" y="105156"/>
                </a:lnTo>
                <a:lnTo>
                  <a:pt x="404138" y="105156"/>
                </a:lnTo>
                <a:lnTo>
                  <a:pt x="405900" y="103428"/>
                </a:lnTo>
                <a:lnTo>
                  <a:pt x="410312" y="95808"/>
                </a:lnTo>
                <a:lnTo>
                  <a:pt x="413520" y="90322"/>
                </a:lnTo>
                <a:lnTo>
                  <a:pt x="415450" y="82702"/>
                </a:lnTo>
                <a:lnTo>
                  <a:pt x="415450" y="65430"/>
                </a:lnTo>
                <a:lnTo>
                  <a:pt x="413571" y="57861"/>
                </a:lnTo>
                <a:lnTo>
                  <a:pt x="409811" y="51358"/>
                </a:lnTo>
                <a:lnTo>
                  <a:pt x="406154" y="44856"/>
                </a:lnTo>
                <a:lnTo>
                  <a:pt x="404409" y="43129"/>
                </a:lnTo>
                <a:close/>
              </a:path>
            </a:pathLst>
          </a:custGeom>
          <a:solidFill>
            <a:srgbClr val="686868"/>
          </a:solidFill>
        </p:spPr>
        <p:txBody>
          <a:bodyPr wrap="square" lIns="0" tIns="0" rIns="0" bIns="0" rtlCol="0"/>
          <a:lstStyle/>
          <a:p>
            <a:endParaRPr sz="1154"/>
          </a:p>
        </p:txBody>
      </p:sp>
      <p:pic>
        <p:nvPicPr>
          <p:cNvPr id="26" name="object 26"/>
          <p:cNvPicPr/>
          <p:nvPr/>
        </p:nvPicPr>
        <p:blipFill>
          <a:blip r:embed="rId12" cstate="print"/>
          <a:stretch>
            <a:fillRect/>
          </a:stretch>
        </p:blipFill>
        <p:spPr>
          <a:xfrm>
            <a:off x="5725407" y="2716322"/>
            <a:ext cx="663809" cy="460186"/>
          </a:xfrm>
          <a:prstGeom prst="rect">
            <a:avLst/>
          </a:prstGeom>
        </p:spPr>
      </p:pic>
      <p:grpSp>
        <p:nvGrpSpPr>
          <p:cNvPr id="27" name="object 27"/>
          <p:cNvGrpSpPr/>
          <p:nvPr/>
        </p:nvGrpSpPr>
        <p:grpSpPr>
          <a:xfrm>
            <a:off x="7020445" y="2574763"/>
            <a:ext cx="1026257" cy="1505991"/>
            <a:chOff x="5219700" y="4014723"/>
            <a:chExt cx="1600200" cy="2348230"/>
          </a:xfrm>
        </p:grpSpPr>
        <p:sp>
          <p:nvSpPr>
            <p:cNvPr id="28" name="object 28"/>
            <p:cNvSpPr/>
            <p:nvPr/>
          </p:nvSpPr>
          <p:spPr>
            <a:xfrm>
              <a:off x="5383713" y="4014723"/>
              <a:ext cx="450850" cy="114300"/>
            </a:xfrm>
            <a:custGeom>
              <a:avLst/>
              <a:gdLst/>
              <a:ahLst/>
              <a:cxnLst/>
              <a:rect l="l" t="t" r="r" b="b"/>
              <a:pathLst>
                <a:path w="450850" h="114300">
                  <a:moveTo>
                    <a:pt x="14782" y="84429"/>
                  </a:moveTo>
                  <a:lnTo>
                    <a:pt x="0" y="84429"/>
                  </a:lnTo>
                  <a:lnTo>
                    <a:pt x="101" y="90220"/>
                  </a:lnTo>
                  <a:lnTo>
                    <a:pt x="29718" y="113842"/>
                  </a:lnTo>
                  <a:lnTo>
                    <a:pt x="44043" y="113842"/>
                  </a:lnTo>
                  <a:lnTo>
                    <a:pt x="50393" y="112420"/>
                  </a:lnTo>
                  <a:lnTo>
                    <a:pt x="61163" y="106730"/>
                  </a:lnTo>
                  <a:lnTo>
                    <a:pt x="65227" y="103022"/>
                  </a:lnTo>
                  <a:lnTo>
                    <a:pt x="65775" y="102108"/>
                  </a:lnTo>
                  <a:lnTo>
                    <a:pt x="29819" y="102108"/>
                  </a:lnTo>
                  <a:lnTo>
                    <a:pt x="24536" y="100431"/>
                  </a:lnTo>
                  <a:lnTo>
                    <a:pt x="20878" y="97078"/>
                  </a:lnTo>
                  <a:lnTo>
                    <a:pt x="17322" y="93624"/>
                  </a:lnTo>
                  <a:lnTo>
                    <a:pt x="15290" y="89408"/>
                  </a:lnTo>
                  <a:lnTo>
                    <a:pt x="14782" y="84429"/>
                  </a:lnTo>
                  <a:close/>
                </a:path>
                <a:path w="450850" h="114300">
                  <a:moveTo>
                    <a:pt x="35814" y="5181"/>
                  </a:moveTo>
                  <a:lnTo>
                    <a:pt x="28905" y="5181"/>
                  </a:lnTo>
                  <a:lnTo>
                    <a:pt x="22758" y="6400"/>
                  </a:lnTo>
                  <a:lnTo>
                    <a:pt x="609" y="41198"/>
                  </a:lnTo>
                  <a:lnTo>
                    <a:pt x="2082" y="46482"/>
                  </a:lnTo>
                  <a:lnTo>
                    <a:pt x="38455" y="65989"/>
                  </a:lnTo>
                  <a:lnTo>
                    <a:pt x="42976" y="67411"/>
                  </a:lnTo>
                  <a:lnTo>
                    <a:pt x="49682" y="70053"/>
                  </a:lnTo>
                  <a:lnTo>
                    <a:pt x="52476" y="71983"/>
                  </a:lnTo>
                  <a:lnTo>
                    <a:pt x="56946" y="77063"/>
                  </a:lnTo>
                  <a:lnTo>
                    <a:pt x="58064" y="80365"/>
                  </a:lnTo>
                  <a:lnTo>
                    <a:pt x="58064" y="89611"/>
                  </a:lnTo>
                  <a:lnTo>
                    <a:pt x="56134" y="93878"/>
                  </a:lnTo>
                  <a:lnTo>
                    <a:pt x="48514" y="100482"/>
                  </a:lnTo>
                  <a:lnTo>
                    <a:pt x="43332" y="102108"/>
                  </a:lnTo>
                  <a:lnTo>
                    <a:pt x="65775" y="102108"/>
                  </a:lnTo>
                  <a:lnTo>
                    <a:pt x="70713" y="93878"/>
                  </a:lnTo>
                  <a:lnTo>
                    <a:pt x="71970" y="89408"/>
                  </a:lnTo>
                  <a:lnTo>
                    <a:pt x="72070" y="77063"/>
                  </a:lnTo>
                  <a:lnTo>
                    <a:pt x="70561" y="71831"/>
                  </a:lnTo>
                  <a:lnTo>
                    <a:pt x="67513" y="67970"/>
                  </a:lnTo>
                  <a:lnTo>
                    <a:pt x="64465" y="64008"/>
                  </a:lnTo>
                  <a:lnTo>
                    <a:pt x="60807" y="61112"/>
                  </a:lnTo>
                  <a:lnTo>
                    <a:pt x="56540" y="59283"/>
                  </a:lnTo>
                  <a:lnTo>
                    <a:pt x="52273" y="57353"/>
                  </a:lnTo>
                  <a:lnTo>
                    <a:pt x="46634" y="55422"/>
                  </a:lnTo>
                  <a:lnTo>
                    <a:pt x="33832" y="51866"/>
                  </a:lnTo>
                  <a:lnTo>
                    <a:pt x="29311" y="50444"/>
                  </a:lnTo>
                  <a:lnTo>
                    <a:pt x="14782" y="37998"/>
                  </a:lnTo>
                  <a:lnTo>
                    <a:pt x="14782" y="28752"/>
                  </a:lnTo>
                  <a:lnTo>
                    <a:pt x="16611" y="24587"/>
                  </a:lnTo>
                  <a:lnTo>
                    <a:pt x="20269" y="21640"/>
                  </a:lnTo>
                  <a:lnTo>
                    <a:pt x="23926" y="18592"/>
                  </a:lnTo>
                  <a:lnTo>
                    <a:pt x="28651" y="17068"/>
                  </a:lnTo>
                  <a:lnTo>
                    <a:pt x="65880" y="17068"/>
                  </a:lnTo>
                  <a:lnTo>
                    <a:pt x="60198" y="12649"/>
                  </a:lnTo>
                  <a:lnTo>
                    <a:pt x="55130" y="9382"/>
                  </a:lnTo>
                  <a:lnTo>
                    <a:pt x="49377" y="7048"/>
                  </a:lnTo>
                  <a:lnTo>
                    <a:pt x="42938" y="5648"/>
                  </a:lnTo>
                  <a:lnTo>
                    <a:pt x="35814" y="5181"/>
                  </a:lnTo>
                  <a:close/>
                </a:path>
                <a:path w="450850" h="114300">
                  <a:moveTo>
                    <a:pt x="65880" y="17068"/>
                  </a:moveTo>
                  <a:lnTo>
                    <a:pt x="40640" y="17068"/>
                  </a:lnTo>
                  <a:lnTo>
                    <a:pt x="45618" y="18643"/>
                  </a:lnTo>
                  <a:lnTo>
                    <a:pt x="49377" y="21793"/>
                  </a:lnTo>
                  <a:lnTo>
                    <a:pt x="53136" y="24841"/>
                  </a:lnTo>
                  <a:lnTo>
                    <a:pt x="55270" y="28397"/>
                  </a:lnTo>
                  <a:lnTo>
                    <a:pt x="55778" y="32461"/>
                  </a:lnTo>
                  <a:lnTo>
                    <a:pt x="71018" y="32461"/>
                  </a:lnTo>
                  <a:lnTo>
                    <a:pt x="70205" y="24231"/>
                  </a:lnTo>
                  <a:lnTo>
                    <a:pt x="66598" y="17627"/>
                  </a:lnTo>
                  <a:lnTo>
                    <a:pt x="65880" y="17068"/>
                  </a:lnTo>
                  <a:close/>
                </a:path>
                <a:path w="450850" h="114300">
                  <a:moveTo>
                    <a:pt x="136537" y="27889"/>
                  </a:moveTo>
                  <a:lnTo>
                    <a:pt x="120484" y="27889"/>
                  </a:lnTo>
                  <a:lnTo>
                    <a:pt x="113270" y="29667"/>
                  </a:lnTo>
                  <a:lnTo>
                    <a:pt x="100774" y="36677"/>
                  </a:lnTo>
                  <a:lnTo>
                    <a:pt x="95948" y="41656"/>
                  </a:lnTo>
                  <a:lnTo>
                    <a:pt x="89039" y="54660"/>
                  </a:lnTo>
                  <a:lnTo>
                    <a:pt x="87312" y="62230"/>
                  </a:lnTo>
                  <a:lnTo>
                    <a:pt x="87312" y="79502"/>
                  </a:lnTo>
                  <a:lnTo>
                    <a:pt x="113575" y="112369"/>
                  </a:lnTo>
                  <a:lnTo>
                    <a:pt x="120687" y="114147"/>
                  </a:lnTo>
                  <a:lnTo>
                    <a:pt x="128612" y="114147"/>
                  </a:lnTo>
                  <a:lnTo>
                    <a:pt x="159238" y="102412"/>
                  </a:lnTo>
                  <a:lnTo>
                    <a:pt x="121297" y="102412"/>
                  </a:lnTo>
                  <a:lnTo>
                    <a:pt x="115048" y="100126"/>
                  </a:lnTo>
                  <a:lnTo>
                    <a:pt x="109756" y="95453"/>
                  </a:lnTo>
                  <a:lnTo>
                    <a:pt x="104787" y="90881"/>
                  </a:lnTo>
                  <a:lnTo>
                    <a:pt x="101993" y="84429"/>
                  </a:lnTo>
                  <a:lnTo>
                    <a:pt x="101485" y="76200"/>
                  </a:lnTo>
                  <a:lnTo>
                    <a:pt x="168236" y="76200"/>
                  </a:lnTo>
                  <a:lnTo>
                    <a:pt x="168541" y="73253"/>
                  </a:lnTo>
                  <a:lnTo>
                    <a:pt x="168693" y="70459"/>
                  </a:lnTo>
                  <a:lnTo>
                    <a:pt x="168693" y="64922"/>
                  </a:lnTo>
                  <a:lnTo>
                    <a:pt x="101637" y="64922"/>
                  </a:lnTo>
                  <a:lnTo>
                    <a:pt x="102348" y="56997"/>
                  </a:lnTo>
                  <a:lnTo>
                    <a:pt x="105142" y="50799"/>
                  </a:lnTo>
                  <a:lnTo>
                    <a:pt x="110019" y="46329"/>
                  </a:lnTo>
                  <a:lnTo>
                    <a:pt x="114998" y="41859"/>
                  </a:lnTo>
                  <a:lnTo>
                    <a:pt x="120992" y="39624"/>
                  </a:lnTo>
                  <a:lnTo>
                    <a:pt x="158772" y="39624"/>
                  </a:lnTo>
                  <a:lnTo>
                    <a:pt x="155739" y="36525"/>
                  </a:lnTo>
                  <a:lnTo>
                    <a:pt x="143547" y="29616"/>
                  </a:lnTo>
                  <a:lnTo>
                    <a:pt x="136537" y="27889"/>
                  </a:lnTo>
                  <a:close/>
                </a:path>
                <a:path w="450850" h="114300">
                  <a:moveTo>
                    <a:pt x="167017" y="87020"/>
                  </a:moveTo>
                  <a:lnTo>
                    <a:pt x="152082" y="87020"/>
                  </a:lnTo>
                  <a:lnTo>
                    <a:pt x="150456" y="91694"/>
                  </a:lnTo>
                  <a:lnTo>
                    <a:pt x="147611" y="95453"/>
                  </a:lnTo>
                  <a:lnTo>
                    <a:pt x="139585" y="101041"/>
                  </a:lnTo>
                  <a:lnTo>
                    <a:pt x="134606" y="102412"/>
                  </a:lnTo>
                  <a:lnTo>
                    <a:pt x="159238" y="102412"/>
                  </a:lnTo>
                  <a:lnTo>
                    <a:pt x="160311" y="101600"/>
                  </a:lnTo>
                  <a:lnTo>
                    <a:pt x="164782" y="95046"/>
                  </a:lnTo>
                  <a:lnTo>
                    <a:pt x="167017" y="87020"/>
                  </a:lnTo>
                  <a:close/>
                </a:path>
                <a:path w="450850" h="114300">
                  <a:moveTo>
                    <a:pt x="158772" y="39624"/>
                  </a:moveTo>
                  <a:lnTo>
                    <a:pt x="132879" y="39624"/>
                  </a:lnTo>
                  <a:lnTo>
                    <a:pt x="137299" y="40640"/>
                  </a:lnTo>
                  <a:lnTo>
                    <a:pt x="141261" y="42672"/>
                  </a:lnTo>
                  <a:lnTo>
                    <a:pt x="145325" y="44602"/>
                  </a:lnTo>
                  <a:lnTo>
                    <a:pt x="148526" y="47498"/>
                  </a:lnTo>
                  <a:lnTo>
                    <a:pt x="150862" y="51358"/>
                  </a:lnTo>
                  <a:lnTo>
                    <a:pt x="153199" y="55118"/>
                  </a:lnTo>
                  <a:lnTo>
                    <a:pt x="154368" y="59639"/>
                  </a:lnTo>
                  <a:lnTo>
                    <a:pt x="154368" y="64922"/>
                  </a:lnTo>
                  <a:lnTo>
                    <a:pt x="168693" y="64922"/>
                  </a:lnTo>
                  <a:lnTo>
                    <a:pt x="168693" y="60198"/>
                  </a:lnTo>
                  <a:lnTo>
                    <a:pt x="167017" y="53390"/>
                  </a:lnTo>
                  <a:lnTo>
                    <a:pt x="163664" y="47396"/>
                  </a:lnTo>
                  <a:lnTo>
                    <a:pt x="160413" y="41300"/>
                  </a:lnTo>
                  <a:lnTo>
                    <a:pt x="158772" y="39624"/>
                  </a:lnTo>
                  <a:close/>
                </a:path>
                <a:path w="450850" h="114300">
                  <a:moveTo>
                    <a:pt x="200867" y="0"/>
                  </a:moveTo>
                  <a:lnTo>
                    <a:pt x="186999" y="0"/>
                  </a:lnTo>
                  <a:lnTo>
                    <a:pt x="186999" y="112776"/>
                  </a:lnTo>
                  <a:lnTo>
                    <a:pt x="200867" y="112776"/>
                  </a:lnTo>
                  <a:lnTo>
                    <a:pt x="200867" y="0"/>
                  </a:lnTo>
                  <a:close/>
                </a:path>
                <a:path w="450850" h="114300">
                  <a:moveTo>
                    <a:pt x="268547" y="27889"/>
                  </a:moveTo>
                  <a:lnTo>
                    <a:pt x="252495" y="27889"/>
                  </a:lnTo>
                  <a:lnTo>
                    <a:pt x="245281" y="29667"/>
                  </a:lnTo>
                  <a:lnTo>
                    <a:pt x="232784" y="36677"/>
                  </a:lnTo>
                  <a:lnTo>
                    <a:pt x="227958" y="41656"/>
                  </a:lnTo>
                  <a:lnTo>
                    <a:pt x="221049" y="54660"/>
                  </a:lnTo>
                  <a:lnTo>
                    <a:pt x="219322" y="62230"/>
                  </a:lnTo>
                  <a:lnTo>
                    <a:pt x="219322" y="79502"/>
                  </a:lnTo>
                  <a:lnTo>
                    <a:pt x="245586" y="112369"/>
                  </a:lnTo>
                  <a:lnTo>
                    <a:pt x="252698" y="114147"/>
                  </a:lnTo>
                  <a:lnTo>
                    <a:pt x="260623" y="114147"/>
                  </a:lnTo>
                  <a:lnTo>
                    <a:pt x="291249" y="102412"/>
                  </a:lnTo>
                  <a:lnTo>
                    <a:pt x="253307" y="102412"/>
                  </a:lnTo>
                  <a:lnTo>
                    <a:pt x="247059" y="100126"/>
                  </a:lnTo>
                  <a:lnTo>
                    <a:pt x="241767" y="95453"/>
                  </a:lnTo>
                  <a:lnTo>
                    <a:pt x="236797" y="90881"/>
                  </a:lnTo>
                  <a:lnTo>
                    <a:pt x="234003" y="84429"/>
                  </a:lnTo>
                  <a:lnTo>
                    <a:pt x="233495" y="76200"/>
                  </a:lnTo>
                  <a:lnTo>
                    <a:pt x="300247" y="76200"/>
                  </a:lnTo>
                  <a:lnTo>
                    <a:pt x="300551" y="73253"/>
                  </a:lnTo>
                  <a:lnTo>
                    <a:pt x="300704" y="70459"/>
                  </a:lnTo>
                  <a:lnTo>
                    <a:pt x="300704" y="64922"/>
                  </a:lnTo>
                  <a:lnTo>
                    <a:pt x="233648" y="64922"/>
                  </a:lnTo>
                  <a:lnTo>
                    <a:pt x="234359" y="56997"/>
                  </a:lnTo>
                  <a:lnTo>
                    <a:pt x="237153" y="50799"/>
                  </a:lnTo>
                  <a:lnTo>
                    <a:pt x="242030" y="46329"/>
                  </a:lnTo>
                  <a:lnTo>
                    <a:pt x="247008" y="41859"/>
                  </a:lnTo>
                  <a:lnTo>
                    <a:pt x="253003" y="39624"/>
                  </a:lnTo>
                  <a:lnTo>
                    <a:pt x="290783" y="39624"/>
                  </a:lnTo>
                  <a:lnTo>
                    <a:pt x="287750" y="36525"/>
                  </a:lnTo>
                  <a:lnTo>
                    <a:pt x="275558" y="29616"/>
                  </a:lnTo>
                  <a:lnTo>
                    <a:pt x="268547" y="27889"/>
                  </a:lnTo>
                  <a:close/>
                </a:path>
                <a:path w="450850" h="114300">
                  <a:moveTo>
                    <a:pt x="299027" y="87020"/>
                  </a:moveTo>
                  <a:lnTo>
                    <a:pt x="284092" y="87020"/>
                  </a:lnTo>
                  <a:lnTo>
                    <a:pt x="282467" y="91694"/>
                  </a:lnTo>
                  <a:lnTo>
                    <a:pt x="279622" y="95453"/>
                  </a:lnTo>
                  <a:lnTo>
                    <a:pt x="271595" y="101041"/>
                  </a:lnTo>
                  <a:lnTo>
                    <a:pt x="266617" y="102412"/>
                  </a:lnTo>
                  <a:lnTo>
                    <a:pt x="291249" y="102412"/>
                  </a:lnTo>
                  <a:lnTo>
                    <a:pt x="292322" y="101600"/>
                  </a:lnTo>
                  <a:lnTo>
                    <a:pt x="296792" y="95046"/>
                  </a:lnTo>
                  <a:lnTo>
                    <a:pt x="299027" y="87020"/>
                  </a:lnTo>
                  <a:close/>
                </a:path>
                <a:path w="450850" h="114300">
                  <a:moveTo>
                    <a:pt x="290783" y="39624"/>
                  </a:moveTo>
                  <a:lnTo>
                    <a:pt x="264890" y="39624"/>
                  </a:lnTo>
                  <a:lnTo>
                    <a:pt x="269309" y="40640"/>
                  </a:lnTo>
                  <a:lnTo>
                    <a:pt x="273272" y="42672"/>
                  </a:lnTo>
                  <a:lnTo>
                    <a:pt x="277336" y="44602"/>
                  </a:lnTo>
                  <a:lnTo>
                    <a:pt x="280536" y="47498"/>
                  </a:lnTo>
                  <a:lnTo>
                    <a:pt x="282873" y="51358"/>
                  </a:lnTo>
                  <a:lnTo>
                    <a:pt x="285210" y="55118"/>
                  </a:lnTo>
                  <a:lnTo>
                    <a:pt x="286378" y="59639"/>
                  </a:lnTo>
                  <a:lnTo>
                    <a:pt x="286378" y="64922"/>
                  </a:lnTo>
                  <a:lnTo>
                    <a:pt x="300704" y="64922"/>
                  </a:lnTo>
                  <a:lnTo>
                    <a:pt x="300704" y="60198"/>
                  </a:lnTo>
                  <a:lnTo>
                    <a:pt x="299027" y="53390"/>
                  </a:lnTo>
                  <a:lnTo>
                    <a:pt x="295675" y="47396"/>
                  </a:lnTo>
                  <a:lnTo>
                    <a:pt x="292423" y="41300"/>
                  </a:lnTo>
                  <a:lnTo>
                    <a:pt x="290783" y="39624"/>
                  </a:lnTo>
                  <a:close/>
                </a:path>
                <a:path w="450850" h="114300">
                  <a:moveTo>
                    <a:pt x="354519" y="27889"/>
                  </a:moveTo>
                  <a:lnTo>
                    <a:pt x="346594" y="27889"/>
                  </a:lnTo>
                  <a:lnTo>
                    <a:pt x="339533" y="29667"/>
                  </a:lnTo>
                  <a:lnTo>
                    <a:pt x="327239" y="36779"/>
                  </a:lnTo>
                  <a:lnTo>
                    <a:pt x="322464" y="41808"/>
                  </a:lnTo>
                  <a:lnTo>
                    <a:pt x="319010" y="48310"/>
                  </a:lnTo>
                  <a:lnTo>
                    <a:pt x="315555" y="54711"/>
                  </a:lnTo>
                  <a:lnTo>
                    <a:pt x="313828" y="62230"/>
                  </a:lnTo>
                  <a:lnTo>
                    <a:pt x="313828" y="79603"/>
                  </a:lnTo>
                  <a:lnTo>
                    <a:pt x="339533" y="112369"/>
                  </a:lnTo>
                  <a:lnTo>
                    <a:pt x="346594" y="114147"/>
                  </a:lnTo>
                  <a:lnTo>
                    <a:pt x="354519" y="114147"/>
                  </a:lnTo>
                  <a:lnTo>
                    <a:pt x="384990" y="102412"/>
                  </a:lnTo>
                  <a:lnTo>
                    <a:pt x="346594" y="102412"/>
                  </a:lnTo>
                  <a:lnTo>
                    <a:pt x="340193" y="99669"/>
                  </a:lnTo>
                  <a:lnTo>
                    <a:pt x="330440" y="88696"/>
                  </a:lnTo>
                  <a:lnTo>
                    <a:pt x="328001" y="80924"/>
                  </a:lnTo>
                  <a:lnTo>
                    <a:pt x="328001" y="60909"/>
                  </a:lnTo>
                  <a:lnTo>
                    <a:pt x="330440" y="53238"/>
                  </a:lnTo>
                  <a:lnTo>
                    <a:pt x="335316" y="47853"/>
                  </a:lnTo>
                  <a:lnTo>
                    <a:pt x="340193" y="42367"/>
                  </a:lnTo>
                  <a:lnTo>
                    <a:pt x="346594" y="39624"/>
                  </a:lnTo>
                  <a:lnTo>
                    <a:pt x="385565" y="39624"/>
                  </a:lnTo>
                  <a:lnTo>
                    <a:pt x="379817" y="35356"/>
                  </a:lnTo>
                  <a:lnTo>
                    <a:pt x="374521" y="32089"/>
                  </a:lnTo>
                  <a:lnTo>
                    <a:pt x="368540" y="29756"/>
                  </a:lnTo>
                  <a:lnTo>
                    <a:pt x="361872" y="28355"/>
                  </a:lnTo>
                  <a:lnTo>
                    <a:pt x="354519" y="27889"/>
                  </a:lnTo>
                  <a:close/>
                </a:path>
                <a:path w="450850" h="114300">
                  <a:moveTo>
                    <a:pt x="393076" y="85953"/>
                  </a:moveTo>
                  <a:lnTo>
                    <a:pt x="378141" y="85953"/>
                  </a:lnTo>
                  <a:lnTo>
                    <a:pt x="376617" y="91236"/>
                  </a:lnTo>
                  <a:lnTo>
                    <a:pt x="373823" y="95300"/>
                  </a:lnTo>
                  <a:lnTo>
                    <a:pt x="365695" y="100990"/>
                  </a:lnTo>
                  <a:lnTo>
                    <a:pt x="360615" y="102412"/>
                  </a:lnTo>
                  <a:lnTo>
                    <a:pt x="384990" y="102412"/>
                  </a:lnTo>
                  <a:lnTo>
                    <a:pt x="386370" y="101346"/>
                  </a:lnTo>
                  <a:lnTo>
                    <a:pt x="390841" y="94488"/>
                  </a:lnTo>
                  <a:lnTo>
                    <a:pt x="393076" y="85953"/>
                  </a:lnTo>
                  <a:close/>
                </a:path>
                <a:path w="450850" h="114300">
                  <a:moveTo>
                    <a:pt x="385565" y="39624"/>
                  </a:moveTo>
                  <a:lnTo>
                    <a:pt x="360615" y="39624"/>
                  </a:lnTo>
                  <a:lnTo>
                    <a:pt x="365695" y="41097"/>
                  </a:lnTo>
                  <a:lnTo>
                    <a:pt x="369759" y="44043"/>
                  </a:lnTo>
                  <a:lnTo>
                    <a:pt x="373924" y="46990"/>
                  </a:lnTo>
                  <a:lnTo>
                    <a:pt x="376718" y="51003"/>
                  </a:lnTo>
                  <a:lnTo>
                    <a:pt x="378141" y="56083"/>
                  </a:lnTo>
                  <a:lnTo>
                    <a:pt x="393076" y="56083"/>
                  </a:lnTo>
                  <a:lnTo>
                    <a:pt x="390942" y="47244"/>
                  </a:lnTo>
                  <a:lnTo>
                    <a:pt x="386523" y="40335"/>
                  </a:lnTo>
                  <a:lnTo>
                    <a:pt x="385565" y="39624"/>
                  </a:lnTo>
                  <a:close/>
                </a:path>
                <a:path w="450850" h="114300">
                  <a:moveTo>
                    <a:pt x="428497" y="40690"/>
                  </a:moveTo>
                  <a:lnTo>
                    <a:pt x="414629" y="40690"/>
                  </a:lnTo>
                  <a:lnTo>
                    <a:pt x="414629" y="98044"/>
                  </a:lnTo>
                  <a:lnTo>
                    <a:pt x="416559" y="103886"/>
                  </a:lnTo>
                  <a:lnTo>
                    <a:pt x="424281" y="110998"/>
                  </a:lnTo>
                  <a:lnTo>
                    <a:pt x="430072" y="112776"/>
                  </a:lnTo>
                  <a:lnTo>
                    <a:pt x="450290" y="112776"/>
                  </a:lnTo>
                  <a:lnTo>
                    <a:pt x="450290" y="101041"/>
                  </a:lnTo>
                  <a:lnTo>
                    <a:pt x="435812" y="101041"/>
                  </a:lnTo>
                  <a:lnTo>
                    <a:pt x="432815" y="100228"/>
                  </a:lnTo>
                  <a:lnTo>
                    <a:pt x="431088" y="98602"/>
                  </a:lnTo>
                  <a:lnTo>
                    <a:pt x="429361" y="96875"/>
                  </a:lnTo>
                  <a:lnTo>
                    <a:pt x="428497" y="93980"/>
                  </a:lnTo>
                  <a:lnTo>
                    <a:pt x="428497" y="40690"/>
                  </a:lnTo>
                  <a:close/>
                </a:path>
                <a:path w="450850" h="114300">
                  <a:moveTo>
                    <a:pt x="450290" y="29260"/>
                  </a:moveTo>
                  <a:lnTo>
                    <a:pt x="403808" y="29260"/>
                  </a:lnTo>
                  <a:lnTo>
                    <a:pt x="403808" y="40690"/>
                  </a:lnTo>
                  <a:lnTo>
                    <a:pt x="450290" y="40690"/>
                  </a:lnTo>
                  <a:lnTo>
                    <a:pt x="450290" y="29260"/>
                  </a:lnTo>
                  <a:close/>
                </a:path>
                <a:path w="450850" h="114300">
                  <a:moveTo>
                    <a:pt x="428497" y="8229"/>
                  </a:moveTo>
                  <a:lnTo>
                    <a:pt x="414629" y="8229"/>
                  </a:lnTo>
                  <a:lnTo>
                    <a:pt x="414629" y="29260"/>
                  </a:lnTo>
                  <a:lnTo>
                    <a:pt x="428497" y="29260"/>
                  </a:lnTo>
                  <a:lnTo>
                    <a:pt x="428497" y="8229"/>
                  </a:lnTo>
                  <a:close/>
                </a:path>
              </a:pathLst>
            </a:custGeom>
            <a:solidFill>
              <a:srgbClr val="686868"/>
            </a:solidFill>
          </p:spPr>
          <p:txBody>
            <a:bodyPr wrap="square" lIns="0" tIns="0" rIns="0" bIns="0" rtlCol="0"/>
            <a:lstStyle/>
            <a:p>
              <a:endParaRPr sz="1154"/>
            </a:p>
          </p:txBody>
        </p:sp>
        <p:pic>
          <p:nvPicPr>
            <p:cNvPr id="29" name="object 29"/>
            <p:cNvPicPr/>
            <p:nvPr/>
          </p:nvPicPr>
          <p:blipFill>
            <a:blip r:embed="rId13" cstate="print"/>
            <a:stretch>
              <a:fillRect/>
            </a:stretch>
          </p:blipFill>
          <p:spPr>
            <a:xfrm>
              <a:off x="5219700" y="4152899"/>
              <a:ext cx="1600200" cy="2209800"/>
            </a:xfrm>
            <a:prstGeom prst="rect">
              <a:avLst/>
            </a:prstGeom>
          </p:spPr>
        </p:pic>
      </p:grpSp>
      <p:sp>
        <p:nvSpPr>
          <p:cNvPr id="3" name="Título 2">
            <a:extLst>
              <a:ext uri="{FF2B5EF4-FFF2-40B4-BE49-F238E27FC236}">
                <a16:creationId xmlns:a16="http://schemas.microsoft.com/office/drawing/2014/main" id="{9B0CC679-B17A-2CB1-6106-C49CA54AC6AC}"/>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33789FE-DA81-505D-6DC3-F0A94CA59109}"/>
              </a:ext>
            </a:extLst>
          </p:cNvPr>
          <p:cNvSpPr>
            <a:spLocks noGrp="1"/>
          </p:cNvSpPr>
          <p:nvPr>
            <p:ph idx="1"/>
          </p:nvPr>
        </p:nvSpPr>
        <p:spPr/>
        <p:txBody>
          <a:bodyPr/>
          <a:lstStyle/>
          <a:p>
            <a:endParaRPr lang="pt-B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9171" y="6729246"/>
            <a:ext cx="105352" cy="71740"/>
          </a:xfrm>
          <a:prstGeom prst="rect">
            <a:avLst/>
          </a:prstGeom>
        </p:spPr>
      </p:pic>
      <p:pic>
        <p:nvPicPr>
          <p:cNvPr id="5" name="object 5"/>
          <p:cNvPicPr/>
          <p:nvPr/>
        </p:nvPicPr>
        <p:blipFill>
          <a:blip r:embed="rId3" cstate="print"/>
          <a:stretch>
            <a:fillRect/>
          </a:stretch>
        </p:blipFill>
        <p:spPr>
          <a:xfrm>
            <a:off x="4298177" y="477779"/>
            <a:ext cx="961833" cy="97250"/>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4944" y="741609"/>
            <a:ext cx="1576749" cy="90196"/>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grpSp>
        <p:nvGrpSpPr>
          <p:cNvPr id="11" name="object 11"/>
          <p:cNvGrpSpPr/>
          <p:nvPr/>
        </p:nvGrpSpPr>
        <p:grpSpPr>
          <a:xfrm>
            <a:off x="5692828" y="2190976"/>
            <a:ext cx="2117672" cy="2883292"/>
            <a:chOff x="3149600" y="3416300"/>
            <a:chExt cx="3302000" cy="4495800"/>
          </a:xfrm>
        </p:grpSpPr>
        <p:sp>
          <p:nvSpPr>
            <p:cNvPr id="12" name="object 12"/>
            <p:cNvSpPr/>
            <p:nvPr/>
          </p:nvSpPr>
          <p:spPr>
            <a:xfrm>
              <a:off x="3149600" y="3416300"/>
              <a:ext cx="3302000" cy="4495800"/>
            </a:xfrm>
            <a:custGeom>
              <a:avLst/>
              <a:gdLst/>
              <a:ahLst/>
              <a:cxnLst/>
              <a:rect l="l" t="t" r="r" b="b"/>
              <a:pathLst>
                <a:path w="3302000" h="4495800">
                  <a:moveTo>
                    <a:pt x="3302000" y="0"/>
                  </a:moveTo>
                  <a:lnTo>
                    <a:pt x="0" y="0"/>
                  </a:lnTo>
                  <a:lnTo>
                    <a:pt x="0" y="4495800"/>
                  </a:lnTo>
                  <a:lnTo>
                    <a:pt x="3302000" y="4495800"/>
                  </a:lnTo>
                  <a:lnTo>
                    <a:pt x="3302000" y="0"/>
                  </a:lnTo>
                  <a:close/>
                </a:path>
              </a:pathLst>
            </a:custGeom>
            <a:solidFill>
              <a:srgbClr val="EFEDF0"/>
            </a:solidFill>
          </p:spPr>
          <p:txBody>
            <a:bodyPr wrap="square" lIns="0" tIns="0" rIns="0" bIns="0" rtlCol="0"/>
            <a:lstStyle/>
            <a:p>
              <a:endParaRPr sz="1154"/>
            </a:p>
          </p:txBody>
        </p:sp>
        <p:sp>
          <p:nvSpPr>
            <p:cNvPr id="13" name="object 13"/>
            <p:cNvSpPr/>
            <p:nvPr/>
          </p:nvSpPr>
          <p:spPr>
            <a:xfrm>
              <a:off x="3403600" y="3924299"/>
              <a:ext cx="2794000" cy="2667000"/>
            </a:xfrm>
            <a:custGeom>
              <a:avLst/>
              <a:gdLst/>
              <a:ahLst/>
              <a:cxnLst/>
              <a:rect l="l" t="t" r="r" b="b"/>
              <a:pathLst>
                <a:path w="2794000" h="2667000">
                  <a:moveTo>
                    <a:pt x="2794000" y="2286000"/>
                  </a:moveTo>
                  <a:lnTo>
                    <a:pt x="0" y="2286000"/>
                  </a:lnTo>
                  <a:lnTo>
                    <a:pt x="0" y="2667000"/>
                  </a:lnTo>
                  <a:lnTo>
                    <a:pt x="2794000" y="2667000"/>
                  </a:lnTo>
                  <a:lnTo>
                    <a:pt x="2794000" y="2286000"/>
                  </a:lnTo>
                  <a:close/>
                </a:path>
                <a:path w="2794000" h="2667000">
                  <a:moveTo>
                    <a:pt x="2794000" y="1524000"/>
                  </a:moveTo>
                  <a:lnTo>
                    <a:pt x="0" y="1524000"/>
                  </a:lnTo>
                  <a:lnTo>
                    <a:pt x="0" y="1905000"/>
                  </a:lnTo>
                  <a:lnTo>
                    <a:pt x="2794000" y="1905000"/>
                  </a:lnTo>
                  <a:lnTo>
                    <a:pt x="2794000" y="1524000"/>
                  </a:lnTo>
                  <a:close/>
                </a:path>
                <a:path w="2794000" h="2667000">
                  <a:moveTo>
                    <a:pt x="2794000" y="762000"/>
                  </a:moveTo>
                  <a:lnTo>
                    <a:pt x="0" y="762000"/>
                  </a:lnTo>
                  <a:lnTo>
                    <a:pt x="0" y="1143000"/>
                  </a:lnTo>
                  <a:lnTo>
                    <a:pt x="2794000" y="1143000"/>
                  </a:lnTo>
                  <a:lnTo>
                    <a:pt x="2794000" y="762000"/>
                  </a:lnTo>
                  <a:close/>
                </a:path>
                <a:path w="2794000" h="2667000">
                  <a:moveTo>
                    <a:pt x="2794000" y="0"/>
                  </a:moveTo>
                  <a:lnTo>
                    <a:pt x="0" y="0"/>
                  </a:lnTo>
                  <a:lnTo>
                    <a:pt x="0" y="381000"/>
                  </a:lnTo>
                  <a:lnTo>
                    <a:pt x="2794000" y="381000"/>
                  </a:lnTo>
                  <a:lnTo>
                    <a:pt x="2794000" y="0"/>
                  </a:lnTo>
                  <a:close/>
                </a:path>
              </a:pathLst>
            </a:custGeom>
            <a:solidFill>
              <a:srgbClr val="FFFFFF"/>
            </a:solidFill>
          </p:spPr>
          <p:txBody>
            <a:bodyPr wrap="square" lIns="0" tIns="0" rIns="0" bIns="0" rtlCol="0"/>
            <a:lstStyle/>
            <a:p>
              <a:endParaRPr sz="1154"/>
            </a:p>
          </p:txBody>
        </p:sp>
        <p:sp>
          <p:nvSpPr>
            <p:cNvPr id="14" name="object 14"/>
            <p:cNvSpPr/>
            <p:nvPr/>
          </p:nvSpPr>
          <p:spPr>
            <a:xfrm>
              <a:off x="3403600" y="6210299"/>
              <a:ext cx="2794000" cy="381000"/>
            </a:xfrm>
            <a:custGeom>
              <a:avLst/>
              <a:gdLst/>
              <a:ahLst/>
              <a:cxnLst/>
              <a:rect l="l" t="t" r="r" b="b"/>
              <a:pathLst>
                <a:path w="2794000" h="381000">
                  <a:moveTo>
                    <a:pt x="2794000" y="0"/>
                  </a:moveTo>
                  <a:lnTo>
                    <a:pt x="2781300" y="0"/>
                  </a:lnTo>
                  <a:lnTo>
                    <a:pt x="2781300" y="12700"/>
                  </a:lnTo>
                  <a:lnTo>
                    <a:pt x="2781300" y="368300"/>
                  </a:lnTo>
                  <a:lnTo>
                    <a:pt x="12700" y="368300"/>
                  </a:lnTo>
                  <a:lnTo>
                    <a:pt x="12700" y="12700"/>
                  </a:lnTo>
                  <a:lnTo>
                    <a:pt x="2781300" y="12700"/>
                  </a:lnTo>
                  <a:lnTo>
                    <a:pt x="2781300" y="0"/>
                  </a:lnTo>
                  <a:lnTo>
                    <a:pt x="12700" y="0"/>
                  </a:lnTo>
                  <a:lnTo>
                    <a:pt x="0" y="0"/>
                  </a:lnTo>
                  <a:lnTo>
                    <a:pt x="0" y="381000"/>
                  </a:lnTo>
                  <a:lnTo>
                    <a:pt x="12700" y="381000"/>
                  </a:lnTo>
                  <a:lnTo>
                    <a:pt x="2781300" y="381000"/>
                  </a:lnTo>
                  <a:lnTo>
                    <a:pt x="2794000" y="381000"/>
                  </a:lnTo>
                  <a:lnTo>
                    <a:pt x="2794000" y="0"/>
                  </a:lnTo>
                  <a:close/>
                </a:path>
              </a:pathLst>
            </a:custGeom>
            <a:solidFill>
              <a:srgbClr val="FF0000"/>
            </a:solidFill>
          </p:spPr>
          <p:txBody>
            <a:bodyPr wrap="square" lIns="0" tIns="0" rIns="0" bIns="0" rtlCol="0"/>
            <a:lstStyle/>
            <a:p>
              <a:endParaRPr sz="1154"/>
            </a:p>
          </p:txBody>
        </p:sp>
        <p:sp>
          <p:nvSpPr>
            <p:cNvPr id="15" name="object 15"/>
            <p:cNvSpPr/>
            <p:nvPr/>
          </p:nvSpPr>
          <p:spPr>
            <a:xfrm>
              <a:off x="3416802" y="3721354"/>
              <a:ext cx="365125" cy="90170"/>
            </a:xfrm>
            <a:custGeom>
              <a:avLst/>
              <a:gdLst/>
              <a:ahLst/>
              <a:cxnLst/>
              <a:rect l="l" t="t" r="r" b="b"/>
              <a:pathLst>
                <a:path w="365125" h="90170">
                  <a:moveTo>
                    <a:pt x="11556" y="0"/>
                  </a:moveTo>
                  <a:lnTo>
                    <a:pt x="0" y="0"/>
                  </a:lnTo>
                  <a:lnTo>
                    <a:pt x="0" y="88645"/>
                  </a:lnTo>
                  <a:lnTo>
                    <a:pt x="11556" y="88645"/>
                  </a:lnTo>
                  <a:lnTo>
                    <a:pt x="11556" y="18160"/>
                  </a:lnTo>
                  <a:lnTo>
                    <a:pt x="23555" y="18160"/>
                  </a:lnTo>
                  <a:lnTo>
                    <a:pt x="11556" y="0"/>
                  </a:lnTo>
                  <a:close/>
                </a:path>
                <a:path w="365125" h="90170">
                  <a:moveTo>
                    <a:pt x="23555" y="18160"/>
                  </a:moveTo>
                  <a:lnTo>
                    <a:pt x="11556" y="18160"/>
                  </a:lnTo>
                  <a:lnTo>
                    <a:pt x="58038" y="88645"/>
                  </a:lnTo>
                  <a:lnTo>
                    <a:pt x="69595" y="88645"/>
                  </a:lnTo>
                  <a:lnTo>
                    <a:pt x="69595" y="70357"/>
                  </a:lnTo>
                  <a:lnTo>
                    <a:pt x="58038" y="70357"/>
                  </a:lnTo>
                  <a:lnTo>
                    <a:pt x="23555" y="18160"/>
                  </a:lnTo>
                  <a:close/>
                </a:path>
                <a:path w="365125" h="90170">
                  <a:moveTo>
                    <a:pt x="69595" y="0"/>
                  </a:moveTo>
                  <a:lnTo>
                    <a:pt x="58038" y="0"/>
                  </a:lnTo>
                  <a:lnTo>
                    <a:pt x="58038" y="70357"/>
                  </a:lnTo>
                  <a:lnTo>
                    <a:pt x="69595" y="70357"/>
                  </a:lnTo>
                  <a:lnTo>
                    <a:pt x="69595" y="0"/>
                  </a:lnTo>
                  <a:close/>
                </a:path>
                <a:path w="365125" h="90170">
                  <a:moveTo>
                    <a:pt x="126761" y="17906"/>
                  </a:moveTo>
                  <a:lnTo>
                    <a:pt x="113553" y="17906"/>
                  </a:lnTo>
                  <a:lnTo>
                    <a:pt x="107584" y="19388"/>
                  </a:lnTo>
                  <a:lnTo>
                    <a:pt x="102250" y="22351"/>
                  </a:lnTo>
                  <a:lnTo>
                    <a:pt x="96916" y="25230"/>
                  </a:lnTo>
                  <a:lnTo>
                    <a:pt x="84978" y="60917"/>
                  </a:lnTo>
                  <a:lnTo>
                    <a:pt x="86460" y="67267"/>
                  </a:lnTo>
                  <a:lnTo>
                    <a:pt x="113130" y="89788"/>
                  </a:lnTo>
                  <a:lnTo>
                    <a:pt x="126253" y="89788"/>
                  </a:lnTo>
                  <a:lnTo>
                    <a:pt x="132265" y="88307"/>
                  </a:lnTo>
                  <a:lnTo>
                    <a:pt x="143102" y="82380"/>
                  </a:lnTo>
                  <a:lnTo>
                    <a:pt x="145909" y="79628"/>
                  </a:lnTo>
                  <a:lnTo>
                    <a:pt x="115501" y="79628"/>
                  </a:lnTo>
                  <a:lnTo>
                    <a:pt x="111691" y="78697"/>
                  </a:lnTo>
                  <a:lnTo>
                    <a:pt x="96789" y="59393"/>
                  </a:lnTo>
                  <a:lnTo>
                    <a:pt x="96789" y="48132"/>
                  </a:lnTo>
                  <a:lnTo>
                    <a:pt x="97848" y="43391"/>
                  </a:lnTo>
                  <a:lnTo>
                    <a:pt x="102081" y="35602"/>
                  </a:lnTo>
                  <a:lnTo>
                    <a:pt x="104875" y="32723"/>
                  </a:lnTo>
                  <a:lnTo>
                    <a:pt x="108346" y="30860"/>
                  </a:lnTo>
                  <a:lnTo>
                    <a:pt x="111902" y="28913"/>
                  </a:lnTo>
                  <a:lnTo>
                    <a:pt x="115797" y="27939"/>
                  </a:lnTo>
                  <a:lnTo>
                    <a:pt x="146135" y="27939"/>
                  </a:lnTo>
                  <a:lnTo>
                    <a:pt x="143398" y="25230"/>
                  </a:lnTo>
                  <a:lnTo>
                    <a:pt x="138064" y="22351"/>
                  </a:lnTo>
                  <a:lnTo>
                    <a:pt x="132730" y="19388"/>
                  </a:lnTo>
                  <a:lnTo>
                    <a:pt x="126761" y="17906"/>
                  </a:lnTo>
                  <a:close/>
                </a:path>
                <a:path w="365125" h="90170">
                  <a:moveTo>
                    <a:pt x="146135" y="27939"/>
                  </a:moveTo>
                  <a:lnTo>
                    <a:pt x="124179" y="27939"/>
                  </a:lnTo>
                  <a:lnTo>
                    <a:pt x="128031" y="28913"/>
                  </a:lnTo>
                  <a:lnTo>
                    <a:pt x="131587" y="30860"/>
                  </a:lnTo>
                  <a:lnTo>
                    <a:pt x="135143" y="32723"/>
                  </a:lnTo>
                  <a:lnTo>
                    <a:pt x="138022" y="35602"/>
                  </a:lnTo>
                  <a:lnTo>
                    <a:pt x="142425" y="43391"/>
                  </a:lnTo>
                  <a:lnTo>
                    <a:pt x="143525" y="48132"/>
                  </a:lnTo>
                  <a:lnTo>
                    <a:pt x="143505" y="59393"/>
                  </a:lnTo>
                  <a:lnTo>
                    <a:pt x="142382" y="64050"/>
                  </a:lnTo>
                  <a:lnTo>
                    <a:pt x="140025" y="68071"/>
                  </a:lnTo>
                  <a:lnTo>
                    <a:pt x="137895" y="71839"/>
                  </a:lnTo>
                  <a:lnTo>
                    <a:pt x="134974" y="74760"/>
                  </a:lnTo>
                  <a:lnTo>
                    <a:pt x="127693" y="78655"/>
                  </a:lnTo>
                  <a:lnTo>
                    <a:pt x="123798" y="79628"/>
                  </a:lnTo>
                  <a:lnTo>
                    <a:pt x="145909" y="79628"/>
                  </a:lnTo>
                  <a:lnTo>
                    <a:pt x="147378" y="78189"/>
                  </a:lnTo>
                  <a:lnTo>
                    <a:pt x="153728" y="67267"/>
                  </a:lnTo>
                  <a:lnTo>
                    <a:pt x="155336" y="60917"/>
                  </a:lnTo>
                  <a:lnTo>
                    <a:pt x="155336" y="46524"/>
                  </a:lnTo>
                  <a:lnTo>
                    <a:pt x="153770" y="40216"/>
                  </a:lnTo>
                  <a:lnTo>
                    <a:pt x="150637" y="34797"/>
                  </a:lnTo>
                  <a:lnTo>
                    <a:pt x="147589" y="29379"/>
                  </a:lnTo>
                  <a:lnTo>
                    <a:pt x="146135" y="27939"/>
                  </a:lnTo>
                  <a:close/>
                </a:path>
                <a:path w="365125" h="90170">
                  <a:moveTo>
                    <a:pt x="182089" y="19049"/>
                  </a:moveTo>
                  <a:lnTo>
                    <a:pt x="170532" y="19049"/>
                  </a:lnTo>
                  <a:lnTo>
                    <a:pt x="170532" y="88645"/>
                  </a:lnTo>
                  <a:lnTo>
                    <a:pt x="182089" y="88645"/>
                  </a:lnTo>
                  <a:lnTo>
                    <a:pt x="182089" y="43010"/>
                  </a:lnTo>
                  <a:lnTo>
                    <a:pt x="183867" y="37464"/>
                  </a:lnTo>
                  <a:lnTo>
                    <a:pt x="187771" y="33273"/>
                  </a:lnTo>
                  <a:lnTo>
                    <a:pt x="190979" y="29760"/>
                  </a:lnTo>
                  <a:lnTo>
                    <a:pt x="192643" y="29082"/>
                  </a:lnTo>
                  <a:lnTo>
                    <a:pt x="182089" y="29082"/>
                  </a:lnTo>
                  <a:lnTo>
                    <a:pt x="182089" y="19049"/>
                  </a:lnTo>
                  <a:close/>
                </a:path>
                <a:path w="365125" h="90170">
                  <a:moveTo>
                    <a:pt x="227055" y="27812"/>
                  </a:moveTo>
                  <a:lnTo>
                    <a:pt x="207616" y="27812"/>
                  </a:lnTo>
                  <a:lnTo>
                    <a:pt x="212230" y="29675"/>
                  </a:lnTo>
                  <a:lnTo>
                    <a:pt x="215617" y="33400"/>
                  </a:lnTo>
                  <a:lnTo>
                    <a:pt x="219088" y="37041"/>
                  </a:lnTo>
                  <a:lnTo>
                    <a:pt x="220824" y="42333"/>
                  </a:lnTo>
                  <a:lnTo>
                    <a:pt x="220824" y="88645"/>
                  </a:lnTo>
                  <a:lnTo>
                    <a:pt x="232254" y="88645"/>
                  </a:lnTo>
                  <a:lnTo>
                    <a:pt x="232254" y="43010"/>
                  </a:lnTo>
                  <a:lnTo>
                    <a:pt x="234032" y="37464"/>
                  </a:lnTo>
                  <a:lnTo>
                    <a:pt x="237936" y="33273"/>
                  </a:lnTo>
                  <a:lnTo>
                    <a:pt x="229587" y="33273"/>
                  </a:lnTo>
                  <a:lnTo>
                    <a:pt x="227385" y="28193"/>
                  </a:lnTo>
                  <a:lnTo>
                    <a:pt x="227055" y="27812"/>
                  </a:lnTo>
                  <a:close/>
                </a:path>
                <a:path w="365125" h="90170">
                  <a:moveTo>
                    <a:pt x="276859" y="27812"/>
                  </a:moveTo>
                  <a:lnTo>
                    <a:pt x="257781" y="27812"/>
                  </a:lnTo>
                  <a:lnTo>
                    <a:pt x="262395" y="29675"/>
                  </a:lnTo>
                  <a:lnTo>
                    <a:pt x="265782" y="33400"/>
                  </a:lnTo>
                  <a:lnTo>
                    <a:pt x="269253" y="37041"/>
                  </a:lnTo>
                  <a:lnTo>
                    <a:pt x="270989" y="42333"/>
                  </a:lnTo>
                  <a:lnTo>
                    <a:pt x="270989" y="88645"/>
                  </a:lnTo>
                  <a:lnTo>
                    <a:pt x="282419" y="88645"/>
                  </a:lnTo>
                  <a:lnTo>
                    <a:pt x="282419" y="41190"/>
                  </a:lnTo>
                  <a:lnTo>
                    <a:pt x="281191" y="35729"/>
                  </a:lnTo>
                  <a:lnTo>
                    <a:pt x="276859" y="27812"/>
                  </a:lnTo>
                  <a:close/>
                </a:path>
                <a:path w="365125" h="90170">
                  <a:moveTo>
                    <a:pt x="259643" y="17779"/>
                  </a:moveTo>
                  <a:lnTo>
                    <a:pt x="248721" y="17779"/>
                  </a:lnTo>
                  <a:lnTo>
                    <a:pt x="243726" y="19134"/>
                  </a:lnTo>
                  <a:lnTo>
                    <a:pt x="234751" y="24553"/>
                  </a:lnTo>
                  <a:lnTo>
                    <a:pt x="231534" y="28363"/>
                  </a:lnTo>
                  <a:lnTo>
                    <a:pt x="229587" y="33273"/>
                  </a:lnTo>
                  <a:lnTo>
                    <a:pt x="237936" y="33273"/>
                  </a:lnTo>
                  <a:lnTo>
                    <a:pt x="241144" y="29760"/>
                  </a:lnTo>
                  <a:lnTo>
                    <a:pt x="245927" y="27812"/>
                  </a:lnTo>
                  <a:lnTo>
                    <a:pt x="276859" y="27812"/>
                  </a:lnTo>
                  <a:lnTo>
                    <a:pt x="276280" y="26754"/>
                  </a:lnTo>
                  <a:lnTo>
                    <a:pt x="272936" y="23410"/>
                  </a:lnTo>
                  <a:lnTo>
                    <a:pt x="268703" y="21208"/>
                  </a:lnTo>
                  <a:lnTo>
                    <a:pt x="264469" y="18922"/>
                  </a:lnTo>
                  <a:lnTo>
                    <a:pt x="259643" y="17779"/>
                  </a:lnTo>
                  <a:close/>
                </a:path>
                <a:path w="365125" h="90170">
                  <a:moveTo>
                    <a:pt x="209902" y="17779"/>
                  </a:moveTo>
                  <a:lnTo>
                    <a:pt x="199403" y="17779"/>
                  </a:lnTo>
                  <a:lnTo>
                    <a:pt x="195127" y="18753"/>
                  </a:lnTo>
                  <a:lnTo>
                    <a:pt x="191233" y="20700"/>
                  </a:lnTo>
                  <a:lnTo>
                    <a:pt x="187423" y="22648"/>
                  </a:lnTo>
                  <a:lnTo>
                    <a:pt x="184375" y="25442"/>
                  </a:lnTo>
                  <a:lnTo>
                    <a:pt x="182089" y="29082"/>
                  </a:lnTo>
                  <a:lnTo>
                    <a:pt x="192643" y="29082"/>
                  </a:lnTo>
                  <a:lnTo>
                    <a:pt x="195762" y="27812"/>
                  </a:lnTo>
                  <a:lnTo>
                    <a:pt x="227055" y="27812"/>
                  </a:lnTo>
                  <a:lnTo>
                    <a:pt x="224041" y="24341"/>
                  </a:lnTo>
                  <a:lnTo>
                    <a:pt x="215066" y="19092"/>
                  </a:lnTo>
                  <a:lnTo>
                    <a:pt x="209902" y="17779"/>
                  </a:lnTo>
                  <a:close/>
                </a:path>
                <a:path w="365125" h="90170">
                  <a:moveTo>
                    <a:pt x="338079" y="17906"/>
                  </a:moveTo>
                  <a:lnTo>
                    <a:pt x="324702" y="17906"/>
                  </a:lnTo>
                  <a:lnTo>
                    <a:pt x="318691" y="19388"/>
                  </a:lnTo>
                  <a:lnTo>
                    <a:pt x="308277" y="25230"/>
                  </a:lnTo>
                  <a:lnTo>
                    <a:pt x="304255" y="29379"/>
                  </a:lnTo>
                  <a:lnTo>
                    <a:pt x="298498" y="40216"/>
                  </a:lnTo>
                  <a:lnTo>
                    <a:pt x="297058" y="46524"/>
                  </a:lnTo>
                  <a:lnTo>
                    <a:pt x="297058" y="60917"/>
                  </a:lnTo>
                  <a:lnTo>
                    <a:pt x="324871" y="89788"/>
                  </a:lnTo>
                  <a:lnTo>
                    <a:pt x="339773" y="89788"/>
                  </a:lnTo>
                  <a:lnTo>
                    <a:pt x="346715" y="87714"/>
                  </a:lnTo>
                  <a:lnTo>
                    <a:pt x="352303" y="83566"/>
                  </a:lnTo>
                  <a:lnTo>
                    <a:pt x="356997" y="80009"/>
                  </a:lnTo>
                  <a:lnTo>
                    <a:pt x="325379" y="80009"/>
                  </a:lnTo>
                  <a:lnTo>
                    <a:pt x="320172" y="78104"/>
                  </a:lnTo>
                  <a:lnTo>
                    <a:pt x="315762" y="74210"/>
                  </a:lnTo>
                  <a:lnTo>
                    <a:pt x="311621" y="70400"/>
                  </a:lnTo>
                  <a:lnTo>
                    <a:pt x="309293" y="65024"/>
                  </a:lnTo>
                  <a:lnTo>
                    <a:pt x="308869" y="58166"/>
                  </a:lnTo>
                  <a:lnTo>
                    <a:pt x="364495" y="58166"/>
                  </a:lnTo>
                  <a:lnTo>
                    <a:pt x="364749" y="55710"/>
                  </a:lnTo>
                  <a:lnTo>
                    <a:pt x="364876" y="48767"/>
                  </a:lnTo>
                  <a:lnTo>
                    <a:pt x="308996" y="48767"/>
                  </a:lnTo>
                  <a:lnTo>
                    <a:pt x="309589" y="42163"/>
                  </a:lnTo>
                  <a:lnTo>
                    <a:pt x="311917" y="36999"/>
                  </a:lnTo>
                  <a:lnTo>
                    <a:pt x="315981" y="33273"/>
                  </a:lnTo>
                  <a:lnTo>
                    <a:pt x="320130" y="29548"/>
                  </a:lnTo>
                  <a:lnTo>
                    <a:pt x="325125" y="27685"/>
                  </a:lnTo>
                  <a:lnTo>
                    <a:pt x="356609" y="27685"/>
                  </a:lnTo>
                  <a:lnTo>
                    <a:pt x="354081" y="25103"/>
                  </a:lnTo>
                  <a:lnTo>
                    <a:pt x="343921" y="19346"/>
                  </a:lnTo>
                  <a:lnTo>
                    <a:pt x="338079" y="17906"/>
                  </a:lnTo>
                  <a:close/>
                </a:path>
                <a:path w="365125" h="90170">
                  <a:moveTo>
                    <a:pt x="363479" y="67182"/>
                  </a:moveTo>
                  <a:lnTo>
                    <a:pt x="351033" y="67182"/>
                  </a:lnTo>
                  <a:lnTo>
                    <a:pt x="349679" y="71077"/>
                  </a:lnTo>
                  <a:lnTo>
                    <a:pt x="347308" y="74210"/>
                  </a:lnTo>
                  <a:lnTo>
                    <a:pt x="340619" y="78866"/>
                  </a:lnTo>
                  <a:lnTo>
                    <a:pt x="336471" y="80009"/>
                  </a:lnTo>
                  <a:lnTo>
                    <a:pt x="356997" y="80009"/>
                  </a:lnTo>
                  <a:lnTo>
                    <a:pt x="357891" y="79332"/>
                  </a:lnTo>
                  <a:lnTo>
                    <a:pt x="361617" y="73871"/>
                  </a:lnTo>
                  <a:lnTo>
                    <a:pt x="363479" y="67182"/>
                  </a:lnTo>
                  <a:close/>
                </a:path>
                <a:path w="365125" h="90170">
                  <a:moveTo>
                    <a:pt x="356609" y="27685"/>
                  </a:moveTo>
                  <a:lnTo>
                    <a:pt x="335031" y="27685"/>
                  </a:lnTo>
                  <a:lnTo>
                    <a:pt x="338714" y="28532"/>
                  </a:lnTo>
                  <a:lnTo>
                    <a:pt x="342016" y="30225"/>
                  </a:lnTo>
                  <a:lnTo>
                    <a:pt x="345403" y="31834"/>
                  </a:lnTo>
                  <a:lnTo>
                    <a:pt x="348070" y="34247"/>
                  </a:lnTo>
                  <a:lnTo>
                    <a:pt x="350017" y="37464"/>
                  </a:lnTo>
                  <a:lnTo>
                    <a:pt x="351965" y="40597"/>
                  </a:lnTo>
                  <a:lnTo>
                    <a:pt x="352938" y="44365"/>
                  </a:lnTo>
                  <a:lnTo>
                    <a:pt x="352938" y="48767"/>
                  </a:lnTo>
                  <a:lnTo>
                    <a:pt x="364876" y="48767"/>
                  </a:lnTo>
                  <a:lnTo>
                    <a:pt x="364762" y="44365"/>
                  </a:lnTo>
                  <a:lnTo>
                    <a:pt x="363479" y="39158"/>
                  </a:lnTo>
                  <a:lnTo>
                    <a:pt x="360685" y="34162"/>
                  </a:lnTo>
                  <a:lnTo>
                    <a:pt x="357976" y="29082"/>
                  </a:lnTo>
                  <a:lnTo>
                    <a:pt x="356609" y="27685"/>
                  </a:lnTo>
                  <a:close/>
                </a:path>
              </a:pathLst>
            </a:custGeom>
            <a:solidFill>
              <a:srgbClr val="686868"/>
            </a:solidFill>
          </p:spPr>
          <p:txBody>
            <a:bodyPr wrap="square" lIns="0" tIns="0" rIns="0" bIns="0" rtlCol="0"/>
            <a:lstStyle/>
            <a:p>
              <a:endParaRPr sz="1154"/>
            </a:p>
          </p:txBody>
        </p:sp>
        <p:sp>
          <p:nvSpPr>
            <p:cNvPr id="16" name="object 16"/>
            <p:cNvSpPr/>
            <p:nvPr/>
          </p:nvSpPr>
          <p:spPr>
            <a:xfrm>
              <a:off x="3828760" y="3716781"/>
              <a:ext cx="46355" cy="47625"/>
            </a:xfrm>
            <a:custGeom>
              <a:avLst/>
              <a:gdLst/>
              <a:ahLst/>
              <a:cxnLst/>
              <a:rect l="l" t="t" r="r" b="b"/>
              <a:pathLst>
                <a:path w="46354" h="47625">
                  <a:moveTo>
                    <a:pt x="28066" y="0"/>
                  </a:moveTo>
                  <a:lnTo>
                    <a:pt x="18415" y="0"/>
                  </a:lnTo>
                  <a:lnTo>
                    <a:pt x="20447" y="19304"/>
                  </a:lnTo>
                  <a:lnTo>
                    <a:pt x="4698" y="8001"/>
                  </a:lnTo>
                  <a:lnTo>
                    <a:pt x="0" y="16510"/>
                  </a:lnTo>
                  <a:lnTo>
                    <a:pt x="17652" y="23622"/>
                  </a:lnTo>
                  <a:lnTo>
                    <a:pt x="0" y="30988"/>
                  </a:lnTo>
                  <a:lnTo>
                    <a:pt x="4952" y="39624"/>
                  </a:lnTo>
                  <a:lnTo>
                    <a:pt x="20319" y="28321"/>
                  </a:lnTo>
                  <a:lnTo>
                    <a:pt x="18415" y="47498"/>
                  </a:lnTo>
                  <a:lnTo>
                    <a:pt x="27940" y="47498"/>
                  </a:lnTo>
                  <a:lnTo>
                    <a:pt x="25908" y="28321"/>
                  </a:lnTo>
                  <a:lnTo>
                    <a:pt x="41274" y="39497"/>
                  </a:lnTo>
                  <a:lnTo>
                    <a:pt x="46101" y="30988"/>
                  </a:lnTo>
                  <a:lnTo>
                    <a:pt x="28320" y="23749"/>
                  </a:lnTo>
                  <a:lnTo>
                    <a:pt x="45973" y="16383"/>
                  </a:lnTo>
                  <a:lnTo>
                    <a:pt x="41401" y="8128"/>
                  </a:lnTo>
                  <a:lnTo>
                    <a:pt x="25908" y="19304"/>
                  </a:lnTo>
                  <a:lnTo>
                    <a:pt x="28066" y="0"/>
                  </a:lnTo>
                  <a:close/>
                </a:path>
              </a:pathLst>
            </a:custGeom>
            <a:solidFill>
              <a:srgbClr val="FF0000"/>
            </a:solidFill>
          </p:spPr>
          <p:txBody>
            <a:bodyPr wrap="square" lIns="0" tIns="0" rIns="0" bIns="0" rtlCol="0"/>
            <a:lstStyle/>
            <a:p>
              <a:endParaRPr sz="1154"/>
            </a:p>
          </p:txBody>
        </p:sp>
        <p:sp>
          <p:nvSpPr>
            <p:cNvPr id="17" name="object 17"/>
            <p:cNvSpPr/>
            <p:nvPr/>
          </p:nvSpPr>
          <p:spPr>
            <a:xfrm>
              <a:off x="3410712" y="4474984"/>
              <a:ext cx="530860" cy="860425"/>
            </a:xfrm>
            <a:custGeom>
              <a:avLst/>
              <a:gdLst/>
              <a:ahLst/>
              <a:cxnLst/>
              <a:rect l="l" t="t" r="r" b="b"/>
              <a:pathLst>
                <a:path w="530860" h="860425">
                  <a:moveTo>
                    <a:pt x="55702" y="770382"/>
                  </a:moveTo>
                  <a:lnTo>
                    <a:pt x="8077" y="770382"/>
                  </a:lnTo>
                  <a:lnTo>
                    <a:pt x="8077" y="859028"/>
                  </a:lnTo>
                  <a:lnTo>
                    <a:pt x="55702" y="859028"/>
                  </a:lnTo>
                  <a:lnTo>
                    <a:pt x="55702" y="849503"/>
                  </a:lnTo>
                  <a:lnTo>
                    <a:pt x="19634" y="849503"/>
                  </a:lnTo>
                  <a:lnTo>
                    <a:pt x="19634" y="819023"/>
                  </a:lnTo>
                  <a:lnTo>
                    <a:pt x="51892" y="819023"/>
                  </a:lnTo>
                  <a:lnTo>
                    <a:pt x="51892" y="809498"/>
                  </a:lnTo>
                  <a:lnTo>
                    <a:pt x="19634" y="809498"/>
                  </a:lnTo>
                  <a:lnTo>
                    <a:pt x="19634" y="779907"/>
                  </a:lnTo>
                  <a:lnTo>
                    <a:pt x="55702" y="779907"/>
                  </a:lnTo>
                  <a:lnTo>
                    <a:pt x="55702" y="770382"/>
                  </a:lnTo>
                  <a:close/>
                </a:path>
                <a:path w="530860" h="860425">
                  <a:moveTo>
                    <a:pt x="59944" y="8509"/>
                  </a:moveTo>
                  <a:lnTo>
                    <a:pt x="0" y="8509"/>
                  </a:lnTo>
                  <a:lnTo>
                    <a:pt x="0" y="17907"/>
                  </a:lnTo>
                  <a:lnTo>
                    <a:pt x="24257" y="17907"/>
                  </a:lnTo>
                  <a:lnTo>
                    <a:pt x="24257" y="97028"/>
                  </a:lnTo>
                  <a:lnTo>
                    <a:pt x="35814" y="97028"/>
                  </a:lnTo>
                  <a:lnTo>
                    <a:pt x="35814" y="17907"/>
                  </a:lnTo>
                  <a:lnTo>
                    <a:pt x="59944" y="17907"/>
                  </a:lnTo>
                  <a:lnTo>
                    <a:pt x="59944" y="8509"/>
                  </a:lnTo>
                  <a:close/>
                </a:path>
                <a:path w="530860" h="860425">
                  <a:moveTo>
                    <a:pt x="121450" y="807593"/>
                  </a:moveTo>
                  <a:lnTo>
                    <a:pt x="70777" y="807593"/>
                  </a:lnTo>
                  <a:lnTo>
                    <a:pt x="70777" y="817372"/>
                  </a:lnTo>
                  <a:lnTo>
                    <a:pt x="121450" y="817372"/>
                  </a:lnTo>
                  <a:lnTo>
                    <a:pt x="121450" y="807593"/>
                  </a:lnTo>
                  <a:close/>
                </a:path>
                <a:path w="530860" h="860425">
                  <a:moveTo>
                    <a:pt x="137668" y="57150"/>
                  </a:moveTo>
                  <a:lnTo>
                    <a:pt x="137553" y="52743"/>
                  </a:lnTo>
                  <a:lnTo>
                    <a:pt x="136271" y="47536"/>
                  </a:lnTo>
                  <a:lnTo>
                    <a:pt x="133477" y="42545"/>
                  </a:lnTo>
                  <a:lnTo>
                    <a:pt x="130771" y="37465"/>
                  </a:lnTo>
                  <a:lnTo>
                    <a:pt x="129400" y="36068"/>
                  </a:lnTo>
                  <a:lnTo>
                    <a:pt x="126873" y="33477"/>
                  </a:lnTo>
                  <a:lnTo>
                    <a:pt x="125730" y="32842"/>
                  </a:lnTo>
                  <a:lnTo>
                    <a:pt x="125730" y="52743"/>
                  </a:lnTo>
                  <a:lnTo>
                    <a:pt x="125730" y="57150"/>
                  </a:lnTo>
                  <a:lnTo>
                    <a:pt x="81788" y="57150"/>
                  </a:lnTo>
                  <a:lnTo>
                    <a:pt x="97917" y="36068"/>
                  </a:lnTo>
                  <a:lnTo>
                    <a:pt x="107823" y="36068"/>
                  </a:lnTo>
                  <a:lnTo>
                    <a:pt x="111506" y="36906"/>
                  </a:lnTo>
                  <a:lnTo>
                    <a:pt x="114808" y="38608"/>
                  </a:lnTo>
                  <a:lnTo>
                    <a:pt x="118198" y="40208"/>
                  </a:lnTo>
                  <a:lnTo>
                    <a:pt x="120865" y="42621"/>
                  </a:lnTo>
                  <a:lnTo>
                    <a:pt x="122809" y="45847"/>
                  </a:lnTo>
                  <a:lnTo>
                    <a:pt x="124764" y="48971"/>
                  </a:lnTo>
                  <a:lnTo>
                    <a:pt x="125730" y="52743"/>
                  </a:lnTo>
                  <a:lnTo>
                    <a:pt x="125730" y="32842"/>
                  </a:lnTo>
                  <a:lnTo>
                    <a:pt x="116713" y="27724"/>
                  </a:lnTo>
                  <a:lnTo>
                    <a:pt x="110871" y="26289"/>
                  </a:lnTo>
                  <a:lnTo>
                    <a:pt x="97497" y="26289"/>
                  </a:lnTo>
                  <a:lnTo>
                    <a:pt x="69850" y="54902"/>
                  </a:lnTo>
                  <a:lnTo>
                    <a:pt x="69850" y="69291"/>
                  </a:lnTo>
                  <a:lnTo>
                    <a:pt x="97663" y="98171"/>
                  </a:lnTo>
                  <a:lnTo>
                    <a:pt x="112572" y="98171"/>
                  </a:lnTo>
                  <a:lnTo>
                    <a:pt x="136271" y="75565"/>
                  </a:lnTo>
                  <a:lnTo>
                    <a:pt x="123825" y="75565"/>
                  </a:lnTo>
                  <a:lnTo>
                    <a:pt x="122478" y="79451"/>
                  </a:lnTo>
                  <a:lnTo>
                    <a:pt x="120103" y="82588"/>
                  </a:lnTo>
                  <a:lnTo>
                    <a:pt x="113411" y="87249"/>
                  </a:lnTo>
                  <a:lnTo>
                    <a:pt x="109270" y="88392"/>
                  </a:lnTo>
                  <a:lnTo>
                    <a:pt x="98171" y="88392"/>
                  </a:lnTo>
                  <a:lnTo>
                    <a:pt x="81661" y="66548"/>
                  </a:lnTo>
                  <a:lnTo>
                    <a:pt x="137287" y="66548"/>
                  </a:lnTo>
                  <a:lnTo>
                    <a:pt x="137541" y="64084"/>
                  </a:lnTo>
                  <a:lnTo>
                    <a:pt x="137668" y="57150"/>
                  </a:lnTo>
                  <a:close/>
                </a:path>
                <a:path w="530860" h="860425">
                  <a:moveTo>
                    <a:pt x="164490" y="3048"/>
                  </a:moveTo>
                  <a:lnTo>
                    <a:pt x="152933" y="3048"/>
                  </a:lnTo>
                  <a:lnTo>
                    <a:pt x="152933" y="97028"/>
                  </a:lnTo>
                  <a:lnTo>
                    <a:pt x="164490" y="97028"/>
                  </a:lnTo>
                  <a:lnTo>
                    <a:pt x="164490" y="3048"/>
                  </a:lnTo>
                  <a:close/>
                </a:path>
                <a:path w="530860" h="860425">
                  <a:moveTo>
                    <a:pt x="247675" y="57150"/>
                  </a:moveTo>
                  <a:lnTo>
                    <a:pt x="247561" y="52743"/>
                  </a:lnTo>
                  <a:lnTo>
                    <a:pt x="246278" y="47536"/>
                  </a:lnTo>
                  <a:lnTo>
                    <a:pt x="243484" y="42545"/>
                  </a:lnTo>
                  <a:lnTo>
                    <a:pt x="240779" y="37465"/>
                  </a:lnTo>
                  <a:lnTo>
                    <a:pt x="239407" y="36068"/>
                  </a:lnTo>
                  <a:lnTo>
                    <a:pt x="236880" y="33477"/>
                  </a:lnTo>
                  <a:lnTo>
                    <a:pt x="235737" y="32842"/>
                  </a:lnTo>
                  <a:lnTo>
                    <a:pt x="235737" y="52743"/>
                  </a:lnTo>
                  <a:lnTo>
                    <a:pt x="235737" y="57150"/>
                  </a:lnTo>
                  <a:lnTo>
                    <a:pt x="191795" y="57150"/>
                  </a:lnTo>
                  <a:lnTo>
                    <a:pt x="207924" y="36068"/>
                  </a:lnTo>
                  <a:lnTo>
                    <a:pt x="217830" y="36068"/>
                  </a:lnTo>
                  <a:lnTo>
                    <a:pt x="221513" y="36906"/>
                  </a:lnTo>
                  <a:lnTo>
                    <a:pt x="224815" y="38608"/>
                  </a:lnTo>
                  <a:lnTo>
                    <a:pt x="228206" y="40208"/>
                  </a:lnTo>
                  <a:lnTo>
                    <a:pt x="230873" y="42621"/>
                  </a:lnTo>
                  <a:lnTo>
                    <a:pt x="232816" y="45847"/>
                  </a:lnTo>
                  <a:lnTo>
                    <a:pt x="234772" y="48971"/>
                  </a:lnTo>
                  <a:lnTo>
                    <a:pt x="235737" y="52743"/>
                  </a:lnTo>
                  <a:lnTo>
                    <a:pt x="235737" y="32842"/>
                  </a:lnTo>
                  <a:lnTo>
                    <a:pt x="226720" y="27724"/>
                  </a:lnTo>
                  <a:lnTo>
                    <a:pt x="220878" y="26289"/>
                  </a:lnTo>
                  <a:lnTo>
                    <a:pt x="207505" y="26289"/>
                  </a:lnTo>
                  <a:lnTo>
                    <a:pt x="179857" y="54902"/>
                  </a:lnTo>
                  <a:lnTo>
                    <a:pt x="179857" y="69291"/>
                  </a:lnTo>
                  <a:lnTo>
                    <a:pt x="207670" y="98171"/>
                  </a:lnTo>
                  <a:lnTo>
                    <a:pt x="222580" y="98171"/>
                  </a:lnTo>
                  <a:lnTo>
                    <a:pt x="246278" y="75565"/>
                  </a:lnTo>
                  <a:lnTo>
                    <a:pt x="233832" y="75565"/>
                  </a:lnTo>
                  <a:lnTo>
                    <a:pt x="232486" y="79451"/>
                  </a:lnTo>
                  <a:lnTo>
                    <a:pt x="230111" y="82588"/>
                  </a:lnTo>
                  <a:lnTo>
                    <a:pt x="223418" y="87249"/>
                  </a:lnTo>
                  <a:lnTo>
                    <a:pt x="219278" y="88392"/>
                  </a:lnTo>
                  <a:lnTo>
                    <a:pt x="208178" y="88392"/>
                  </a:lnTo>
                  <a:lnTo>
                    <a:pt x="191668" y="66548"/>
                  </a:lnTo>
                  <a:lnTo>
                    <a:pt x="247294" y="66548"/>
                  </a:lnTo>
                  <a:lnTo>
                    <a:pt x="247548" y="64084"/>
                  </a:lnTo>
                  <a:lnTo>
                    <a:pt x="247675" y="57150"/>
                  </a:lnTo>
                  <a:close/>
                </a:path>
                <a:path w="530860" h="860425">
                  <a:moveTo>
                    <a:pt x="255028" y="811568"/>
                  </a:moveTo>
                  <a:lnTo>
                    <a:pt x="253796" y="806107"/>
                  </a:lnTo>
                  <a:lnTo>
                    <a:pt x="249466" y="798195"/>
                  </a:lnTo>
                  <a:lnTo>
                    <a:pt x="248894" y="797128"/>
                  </a:lnTo>
                  <a:lnTo>
                    <a:pt x="245541" y="793788"/>
                  </a:lnTo>
                  <a:lnTo>
                    <a:pt x="241312" y="791591"/>
                  </a:lnTo>
                  <a:lnTo>
                    <a:pt x="237083" y="789305"/>
                  </a:lnTo>
                  <a:lnTo>
                    <a:pt x="232257" y="788162"/>
                  </a:lnTo>
                  <a:lnTo>
                    <a:pt x="221335" y="788162"/>
                  </a:lnTo>
                  <a:lnTo>
                    <a:pt x="216331" y="789508"/>
                  </a:lnTo>
                  <a:lnTo>
                    <a:pt x="207365" y="794931"/>
                  </a:lnTo>
                  <a:lnTo>
                    <a:pt x="204139" y="798741"/>
                  </a:lnTo>
                  <a:lnTo>
                    <a:pt x="202196" y="803656"/>
                  </a:lnTo>
                  <a:lnTo>
                    <a:pt x="199999" y="798576"/>
                  </a:lnTo>
                  <a:lnTo>
                    <a:pt x="199669" y="798195"/>
                  </a:lnTo>
                  <a:lnTo>
                    <a:pt x="196646" y="794715"/>
                  </a:lnTo>
                  <a:lnTo>
                    <a:pt x="187680" y="789470"/>
                  </a:lnTo>
                  <a:lnTo>
                    <a:pt x="182511" y="788162"/>
                  </a:lnTo>
                  <a:lnTo>
                    <a:pt x="172008" y="788162"/>
                  </a:lnTo>
                  <a:lnTo>
                    <a:pt x="154698" y="799465"/>
                  </a:lnTo>
                  <a:lnTo>
                    <a:pt x="154698" y="789432"/>
                  </a:lnTo>
                  <a:lnTo>
                    <a:pt x="143141" y="789432"/>
                  </a:lnTo>
                  <a:lnTo>
                    <a:pt x="143141" y="859028"/>
                  </a:lnTo>
                  <a:lnTo>
                    <a:pt x="154698" y="859028"/>
                  </a:lnTo>
                  <a:lnTo>
                    <a:pt x="154698" y="813384"/>
                  </a:lnTo>
                  <a:lnTo>
                    <a:pt x="156476" y="807847"/>
                  </a:lnTo>
                  <a:lnTo>
                    <a:pt x="160375" y="803656"/>
                  </a:lnTo>
                  <a:lnTo>
                    <a:pt x="163588" y="800138"/>
                  </a:lnTo>
                  <a:lnTo>
                    <a:pt x="165252" y="799465"/>
                  </a:lnTo>
                  <a:lnTo>
                    <a:pt x="168376" y="798195"/>
                  </a:lnTo>
                  <a:lnTo>
                    <a:pt x="180225" y="798195"/>
                  </a:lnTo>
                  <a:lnTo>
                    <a:pt x="184835" y="800049"/>
                  </a:lnTo>
                  <a:lnTo>
                    <a:pt x="188226" y="803783"/>
                  </a:lnTo>
                  <a:lnTo>
                    <a:pt x="191693" y="807415"/>
                  </a:lnTo>
                  <a:lnTo>
                    <a:pt x="193433" y="812711"/>
                  </a:lnTo>
                  <a:lnTo>
                    <a:pt x="193433" y="859028"/>
                  </a:lnTo>
                  <a:lnTo>
                    <a:pt x="204863" y="859028"/>
                  </a:lnTo>
                  <a:lnTo>
                    <a:pt x="204863" y="813384"/>
                  </a:lnTo>
                  <a:lnTo>
                    <a:pt x="206641" y="807847"/>
                  </a:lnTo>
                  <a:lnTo>
                    <a:pt x="210540" y="803656"/>
                  </a:lnTo>
                  <a:lnTo>
                    <a:pt x="213753" y="800138"/>
                  </a:lnTo>
                  <a:lnTo>
                    <a:pt x="218541" y="798195"/>
                  </a:lnTo>
                  <a:lnTo>
                    <a:pt x="230390" y="798195"/>
                  </a:lnTo>
                  <a:lnTo>
                    <a:pt x="235000" y="800049"/>
                  </a:lnTo>
                  <a:lnTo>
                    <a:pt x="238391" y="803783"/>
                  </a:lnTo>
                  <a:lnTo>
                    <a:pt x="241858" y="807415"/>
                  </a:lnTo>
                  <a:lnTo>
                    <a:pt x="243598" y="812711"/>
                  </a:lnTo>
                  <a:lnTo>
                    <a:pt x="243598" y="859028"/>
                  </a:lnTo>
                  <a:lnTo>
                    <a:pt x="255028" y="859028"/>
                  </a:lnTo>
                  <a:lnTo>
                    <a:pt x="255028" y="811568"/>
                  </a:lnTo>
                  <a:close/>
                </a:path>
                <a:path w="530860" h="860425">
                  <a:moveTo>
                    <a:pt x="291261" y="27432"/>
                  </a:moveTo>
                  <a:lnTo>
                    <a:pt x="276656" y="27432"/>
                  </a:lnTo>
                  <a:lnTo>
                    <a:pt x="276656" y="17907"/>
                  </a:lnTo>
                  <a:lnTo>
                    <a:pt x="277672" y="14643"/>
                  </a:lnTo>
                  <a:lnTo>
                    <a:pt x="281813" y="10668"/>
                  </a:lnTo>
                  <a:lnTo>
                    <a:pt x="285419" y="9652"/>
                  </a:lnTo>
                  <a:lnTo>
                    <a:pt x="290499" y="9652"/>
                  </a:lnTo>
                  <a:lnTo>
                    <a:pt x="290499" y="0"/>
                  </a:lnTo>
                  <a:lnTo>
                    <a:pt x="281609" y="0"/>
                  </a:lnTo>
                  <a:lnTo>
                    <a:pt x="275132" y="1816"/>
                  </a:lnTo>
                  <a:lnTo>
                    <a:pt x="267081" y="9017"/>
                  </a:lnTo>
                  <a:lnTo>
                    <a:pt x="265112" y="14643"/>
                  </a:lnTo>
                  <a:lnTo>
                    <a:pt x="265099" y="27432"/>
                  </a:lnTo>
                  <a:lnTo>
                    <a:pt x="256082" y="27432"/>
                  </a:lnTo>
                  <a:lnTo>
                    <a:pt x="256082" y="36957"/>
                  </a:lnTo>
                  <a:lnTo>
                    <a:pt x="265099" y="36957"/>
                  </a:lnTo>
                  <a:lnTo>
                    <a:pt x="265099" y="97028"/>
                  </a:lnTo>
                  <a:lnTo>
                    <a:pt x="276656" y="97028"/>
                  </a:lnTo>
                  <a:lnTo>
                    <a:pt x="276656" y="36957"/>
                  </a:lnTo>
                  <a:lnTo>
                    <a:pt x="291261" y="36957"/>
                  </a:lnTo>
                  <a:lnTo>
                    <a:pt x="291261" y="27432"/>
                  </a:lnTo>
                  <a:close/>
                </a:path>
                <a:path w="530860" h="860425">
                  <a:moveTo>
                    <a:pt x="340283" y="789432"/>
                  </a:moveTo>
                  <a:lnTo>
                    <a:pt x="328599" y="789432"/>
                  </a:lnTo>
                  <a:lnTo>
                    <a:pt x="328599" y="802132"/>
                  </a:lnTo>
                  <a:lnTo>
                    <a:pt x="328599" y="829348"/>
                  </a:lnTo>
                  <a:lnTo>
                    <a:pt x="309295" y="850011"/>
                  </a:lnTo>
                  <a:lnTo>
                    <a:pt x="300659" y="850011"/>
                  </a:lnTo>
                  <a:lnTo>
                    <a:pt x="281482" y="818718"/>
                  </a:lnTo>
                  <a:lnTo>
                    <a:pt x="282536" y="814146"/>
                  </a:lnTo>
                  <a:lnTo>
                    <a:pt x="286766" y="806361"/>
                  </a:lnTo>
                  <a:lnTo>
                    <a:pt x="289610" y="803402"/>
                  </a:lnTo>
                  <a:lnTo>
                    <a:pt x="296722" y="799338"/>
                  </a:lnTo>
                  <a:lnTo>
                    <a:pt x="300659" y="798322"/>
                  </a:lnTo>
                  <a:lnTo>
                    <a:pt x="309295" y="798322"/>
                  </a:lnTo>
                  <a:lnTo>
                    <a:pt x="313232" y="799376"/>
                  </a:lnTo>
                  <a:lnTo>
                    <a:pt x="316788" y="801497"/>
                  </a:lnTo>
                  <a:lnTo>
                    <a:pt x="320421" y="803529"/>
                  </a:lnTo>
                  <a:lnTo>
                    <a:pt x="323303" y="806488"/>
                  </a:lnTo>
                  <a:lnTo>
                    <a:pt x="327533" y="814273"/>
                  </a:lnTo>
                  <a:lnTo>
                    <a:pt x="328561" y="818718"/>
                  </a:lnTo>
                  <a:lnTo>
                    <a:pt x="328599" y="829348"/>
                  </a:lnTo>
                  <a:lnTo>
                    <a:pt x="328599" y="802132"/>
                  </a:lnTo>
                  <a:lnTo>
                    <a:pt x="308787" y="788289"/>
                  </a:lnTo>
                  <a:lnTo>
                    <a:pt x="296506" y="788289"/>
                  </a:lnTo>
                  <a:lnTo>
                    <a:pt x="290880" y="789762"/>
                  </a:lnTo>
                  <a:lnTo>
                    <a:pt x="280797" y="795693"/>
                  </a:lnTo>
                  <a:lnTo>
                    <a:pt x="276860" y="799884"/>
                  </a:lnTo>
                  <a:lnTo>
                    <a:pt x="273342" y="806488"/>
                  </a:lnTo>
                  <a:lnTo>
                    <a:pt x="271106" y="810641"/>
                  </a:lnTo>
                  <a:lnTo>
                    <a:pt x="269671" y="816864"/>
                  </a:lnTo>
                  <a:lnTo>
                    <a:pt x="269671" y="830999"/>
                  </a:lnTo>
                  <a:lnTo>
                    <a:pt x="296379" y="860171"/>
                  </a:lnTo>
                  <a:lnTo>
                    <a:pt x="308571" y="860171"/>
                  </a:lnTo>
                  <a:lnTo>
                    <a:pt x="313817" y="858850"/>
                  </a:lnTo>
                  <a:lnTo>
                    <a:pt x="322884" y="853516"/>
                  </a:lnTo>
                  <a:lnTo>
                    <a:pt x="326313" y="850138"/>
                  </a:lnTo>
                  <a:lnTo>
                    <a:pt x="326377" y="850011"/>
                  </a:lnTo>
                  <a:lnTo>
                    <a:pt x="328599" y="846074"/>
                  </a:lnTo>
                  <a:lnTo>
                    <a:pt x="328599" y="859028"/>
                  </a:lnTo>
                  <a:lnTo>
                    <a:pt x="340283" y="859028"/>
                  </a:lnTo>
                  <a:lnTo>
                    <a:pt x="340283" y="846074"/>
                  </a:lnTo>
                  <a:lnTo>
                    <a:pt x="340283" y="802132"/>
                  </a:lnTo>
                  <a:lnTo>
                    <a:pt x="340283" y="789432"/>
                  </a:lnTo>
                  <a:close/>
                </a:path>
                <a:path w="530860" h="860425">
                  <a:moveTo>
                    <a:pt x="370776" y="54902"/>
                  </a:moveTo>
                  <a:lnTo>
                    <a:pt x="369201" y="48590"/>
                  </a:lnTo>
                  <a:lnTo>
                    <a:pt x="366077" y="43180"/>
                  </a:lnTo>
                  <a:lnTo>
                    <a:pt x="363029" y="37757"/>
                  </a:lnTo>
                  <a:lnTo>
                    <a:pt x="361569" y="36322"/>
                  </a:lnTo>
                  <a:lnTo>
                    <a:pt x="358965" y="33731"/>
                  </a:lnTo>
                  <a:lnTo>
                    <a:pt x="358965" y="56515"/>
                  </a:lnTo>
                  <a:lnTo>
                    <a:pt x="358940" y="67767"/>
                  </a:lnTo>
                  <a:lnTo>
                    <a:pt x="357822" y="72428"/>
                  </a:lnTo>
                  <a:lnTo>
                    <a:pt x="355460" y="76454"/>
                  </a:lnTo>
                  <a:lnTo>
                    <a:pt x="353326" y="80213"/>
                  </a:lnTo>
                  <a:lnTo>
                    <a:pt x="350405" y="83134"/>
                  </a:lnTo>
                  <a:lnTo>
                    <a:pt x="343128" y="87033"/>
                  </a:lnTo>
                  <a:lnTo>
                    <a:pt x="339229" y="88011"/>
                  </a:lnTo>
                  <a:lnTo>
                    <a:pt x="330936" y="88011"/>
                  </a:lnTo>
                  <a:lnTo>
                    <a:pt x="312229" y="67767"/>
                  </a:lnTo>
                  <a:lnTo>
                    <a:pt x="312229" y="56515"/>
                  </a:lnTo>
                  <a:lnTo>
                    <a:pt x="313283" y="51765"/>
                  </a:lnTo>
                  <a:lnTo>
                    <a:pt x="317512" y="43980"/>
                  </a:lnTo>
                  <a:lnTo>
                    <a:pt x="320306" y="41097"/>
                  </a:lnTo>
                  <a:lnTo>
                    <a:pt x="323786" y="39243"/>
                  </a:lnTo>
                  <a:lnTo>
                    <a:pt x="327342" y="37287"/>
                  </a:lnTo>
                  <a:lnTo>
                    <a:pt x="331228" y="36322"/>
                  </a:lnTo>
                  <a:lnTo>
                    <a:pt x="339610" y="36322"/>
                  </a:lnTo>
                  <a:lnTo>
                    <a:pt x="343471" y="37287"/>
                  </a:lnTo>
                  <a:lnTo>
                    <a:pt x="347027" y="39243"/>
                  </a:lnTo>
                  <a:lnTo>
                    <a:pt x="350583" y="41097"/>
                  </a:lnTo>
                  <a:lnTo>
                    <a:pt x="353453" y="43980"/>
                  </a:lnTo>
                  <a:lnTo>
                    <a:pt x="357860" y="51765"/>
                  </a:lnTo>
                  <a:lnTo>
                    <a:pt x="358965" y="56515"/>
                  </a:lnTo>
                  <a:lnTo>
                    <a:pt x="358965" y="33731"/>
                  </a:lnTo>
                  <a:lnTo>
                    <a:pt x="358838" y="33604"/>
                  </a:lnTo>
                  <a:lnTo>
                    <a:pt x="353504" y="30734"/>
                  </a:lnTo>
                  <a:lnTo>
                    <a:pt x="348170" y="27762"/>
                  </a:lnTo>
                  <a:lnTo>
                    <a:pt x="342201" y="26289"/>
                  </a:lnTo>
                  <a:lnTo>
                    <a:pt x="328993" y="26289"/>
                  </a:lnTo>
                  <a:lnTo>
                    <a:pt x="323024" y="27762"/>
                  </a:lnTo>
                  <a:lnTo>
                    <a:pt x="317690" y="30734"/>
                  </a:lnTo>
                  <a:lnTo>
                    <a:pt x="312356" y="33604"/>
                  </a:lnTo>
                  <a:lnTo>
                    <a:pt x="300418" y="69291"/>
                  </a:lnTo>
                  <a:lnTo>
                    <a:pt x="301891" y="75641"/>
                  </a:lnTo>
                  <a:lnTo>
                    <a:pt x="328561" y="98171"/>
                  </a:lnTo>
                  <a:lnTo>
                    <a:pt x="341693" y="98171"/>
                  </a:lnTo>
                  <a:lnTo>
                    <a:pt x="370776" y="69291"/>
                  </a:lnTo>
                  <a:lnTo>
                    <a:pt x="370776" y="54902"/>
                  </a:lnTo>
                  <a:close/>
                </a:path>
                <a:path w="530860" h="860425">
                  <a:moveTo>
                    <a:pt x="371373" y="789432"/>
                  </a:moveTo>
                  <a:lnTo>
                    <a:pt x="359816" y="789432"/>
                  </a:lnTo>
                  <a:lnTo>
                    <a:pt x="359816" y="859028"/>
                  </a:lnTo>
                  <a:lnTo>
                    <a:pt x="371373" y="859028"/>
                  </a:lnTo>
                  <a:lnTo>
                    <a:pt x="371373" y="789432"/>
                  </a:lnTo>
                  <a:close/>
                </a:path>
                <a:path w="530860" h="860425">
                  <a:moveTo>
                    <a:pt x="373405" y="768045"/>
                  </a:moveTo>
                  <a:lnTo>
                    <a:pt x="372643" y="766191"/>
                  </a:lnTo>
                  <a:lnTo>
                    <a:pt x="371119" y="764667"/>
                  </a:lnTo>
                  <a:lnTo>
                    <a:pt x="369671" y="763143"/>
                  </a:lnTo>
                  <a:lnTo>
                    <a:pt x="367893" y="762381"/>
                  </a:lnTo>
                  <a:lnTo>
                    <a:pt x="363575" y="762381"/>
                  </a:lnTo>
                  <a:lnTo>
                    <a:pt x="361721" y="763143"/>
                  </a:lnTo>
                  <a:lnTo>
                    <a:pt x="358673" y="766191"/>
                  </a:lnTo>
                  <a:lnTo>
                    <a:pt x="357911" y="768045"/>
                  </a:lnTo>
                  <a:lnTo>
                    <a:pt x="357911" y="772452"/>
                  </a:lnTo>
                  <a:lnTo>
                    <a:pt x="358673" y="774319"/>
                  </a:lnTo>
                  <a:lnTo>
                    <a:pt x="361721" y="777367"/>
                  </a:lnTo>
                  <a:lnTo>
                    <a:pt x="363575" y="778129"/>
                  </a:lnTo>
                  <a:lnTo>
                    <a:pt x="367893" y="778129"/>
                  </a:lnTo>
                  <a:lnTo>
                    <a:pt x="369671" y="777367"/>
                  </a:lnTo>
                  <a:lnTo>
                    <a:pt x="371119" y="775843"/>
                  </a:lnTo>
                  <a:lnTo>
                    <a:pt x="372643" y="774319"/>
                  </a:lnTo>
                  <a:lnTo>
                    <a:pt x="373405" y="772452"/>
                  </a:lnTo>
                  <a:lnTo>
                    <a:pt x="373405" y="768045"/>
                  </a:lnTo>
                  <a:close/>
                </a:path>
                <a:path w="530860" h="860425">
                  <a:moveTo>
                    <a:pt x="402628" y="765048"/>
                  </a:moveTo>
                  <a:lnTo>
                    <a:pt x="391071" y="765048"/>
                  </a:lnTo>
                  <a:lnTo>
                    <a:pt x="391071" y="859028"/>
                  </a:lnTo>
                  <a:lnTo>
                    <a:pt x="402628" y="859028"/>
                  </a:lnTo>
                  <a:lnTo>
                    <a:pt x="402628" y="765048"/>
                  </a:lnTo>
                  <a:close/>
                </a:path>
                <a:path w="530860" h="860425">
                  <a:moveTo>
                    <a:pt x="448322" y="46355"/>
                  </a:moveTo>
                  <a:lnTo>
                    <a:pt x="445693" y="38989"/>
                  </a:lnTo>
                  <a:lnTo>
                    <a:pt x="442810" y="36195"/>
                  </a:lnTo>
                  <a:lnTo>
                    <a:pt x="440448" y="33909"/>
                  </a:lnTo>
                  <a:lnTo>
                    <a:pt x="435203" y="28740"/>
                  </a:lnTo>
                  <a:lnTo>
                    <a:pt x="428345" y="26162"/>
                  </a:lnTo>
                  <a:lnTo>
                    <a:pt x="415137" y="26162"/>
                  </a:lnTo>
                  <a:lnTo>
                    <a:pt x="397522" y="37338"/>
                  </a:lnTo>
                  <a:lnTo>
                    <a:pt x="397522" y="27432"/>
                  </a:lnTo>
                  <a:lnTo>
                    <a:pt x="385965" y="27432"/>
                  </a:lnTo>
                  <a:lnTo>
                    <a:pt x="385965" y="97028"/>
                  </a:lnTo>
                  <a:lnTo>
                    <a:pt x="397522" y="97028"/>
                  </a:lnTo>
                  <a:lnTo>
                    <a:pt x="397522" y="51257"/>
                  </a:lnTo>
                  <a:lnTo>
                    <a:pt x="399300" y="45720"/>
                  </a:lnTo>
                  <a:lnTo>
                    <a:pt x="402983" y="41783"/>
                  </a:lnTo>
                  <a:lnTo>
                    <a:pt x="406501" y="38100"/>
                  </a:lnTo>
                  <a:lnTo>
                    <a:pt x="408444" y="37338"/>
                  </a:lnTo>
                  <a:lnTo>
                    <a:pt x="411365" y="36195"/>
                  </a:lnTo>
                  <a:lnTo>
                    <a:pt x="423468" y="36195"/>
                  </a:lnTo>
                  <a:lnTo>
                    <a:pt x="428218" y="38049"/>
                  </a:lnTo>
                  <a:lnTo>
                    <a:pt x="431812" y="41910"/>
                  </a:lnTo>
                  <a:lnTo>
                    <a:pt x="435152" y="45415"/>
                  </a:lnTo>
                  <a:lnTo>
                    <a:pt x="436892" y="50711"/>
                  </a:lnTo>
                  <a:lnTo>
                    <a:pt x="436892" y="97028"/>
                  </a:lnTo>
                  <a:lnTo>
                    <a:pt x="448322" y="97028"/>
                  </a:lnTo>
                  <a:lnTo>
                    <a:pt x="448322" y="46355"/>
                  </a:lnTo>
                  <a:close/>
                </a:path>
                <a:path w="530860" h="860425">
                  <a:moveTo>
                    <a:pt x="530707" y="57150"/>
                  </a:moveTo>
                  <a:lnTo>
                    <a:pt x="530593" y="52743"/>
                  </a:lnTo>
                  <a:lnTo>
                    <a:pt x="529310" y="47536"/>
                  </a:lnTo>
                  <a:lnTo>
                    <a:pt x="526516" y="42545"/>
                  </a:lnTo>
                  <a:lnTo>
                    <a:pt x="523798" y="37465"/>
                  </a:lnTo>
                  <a:lnTo>
                    <a:pt x="522439" y="36068"/>
                  </a:lnTo>
                  <a:lnTo>
                    <a:pt x="519912" y="33477"/>
                  </a:lnTo>
                  <a:lnTo>
                    <a:pt x="518769" y="32842"/>
                  </a:lnTo>
                  <a:lnTo>
                    <a:pt x="518769" y="52743"/>
                  </a:lnTo>
                  <a:lnTo>
                    <a:pt x="518769" y="57150"/>
                  </a:lnTo>
                  <a:lnTo>
                    <a:pt x="474827" y="57150"/>
                  </a:lnTo>
                  <a:lnTo>
                    <a:pt x="475411" y="50546"/>
                  </a:lnTo>
                  <a:lnTo>
                    <a:pt x="477748" y="45377"/>
                  </a:lnTo>
                  <a:lnTo>
                    <a:pt x="481812" y="41656"/>
                  </a:lnTo>
                  <a:lnTo>
                    <a:pt x="485952" y="37922"/>
                  </a:lnTo>
                  <a:lnTo>
                    <a:pt x="490956" y="36068"/>
                  </a:lnTo>
                  <a:lnTo>
                    <a:pt x="500862" y="36068"/>
                  </a:lnTo>
                  <a:lnTo>
                    <a:pt x="504545" y="36906"/>
                  </a:lnTo>
                  <a:lnTo>
                    <a:pt x="507847" y="38608"/>
                  </a:lnTo>
                  <a:lnTo>
                    <a:pt x="511225" y="40208"/>
                  </a:lnTo>
                  <a:lnTo>
                    <a:pt x="513892" y="42621"/>
                  </a:lnTo>
                  <a:lnTo>
                    <a:pt x="515848" y="45847"/>
                  </a:lnTo>
                  <a:lnTo>
                    <a:pt x="517791" y="48971"/>
                  </a:lnTo>
                  <a:lnTo>
                    <a:pt x="518769" y="52743"/>
                  </a:lnTo>
                  <a:lnTo>
                    <a:pt x="518769" y="32842"/>
                  </a:lnTo>
                  <a:lnTo>
                    <a:pt x="509752" y="27724"/>
                  </a:lnTo>
                  <a:lnTo>
                    <a:pt x="503910" y="26289"/>
                  </a:lnTo>
                  <a:lnTo>
                    <a:pt x="490524" y="26289"/>
                  </a:lnTo>
                  <a:lnTo>
                    <a:pt x="462889" y="54902"/>
                  </a:lnTo>
                  <a:lnTo>
                    <a:pt x="462889" y="69291"/>
                  </a:lnTo>
                  <a:lnTo>
                    <a:pt x="490702" y="98171"/>
                  </a:lnTo>
                  <a:lnTo>
                    <a:pt x="505599" y="98171"/>
                  </a:lnTo>
                  <a:lnTo>
                    <a:pt x="529310" y="75565"/>
                  </a:lnTo>
                  <a:lnTo>
                    <a:pt x="516864" y="75565"/>
                  </a:lnTo>
                  <a:lnTo>
                    <a:pt x="515505" y="79451"/>
                  </a:lnTo>
                  <a:lnTo>
                    <a:pt x="513130" y="82588"/>
                  </a:lnTo>
                  <a:lnTo>
                    <a:pt x="506450" y="87249"/>
                  </a:lnTo>
                  <a:lnTo>
                    <a:pt x="502297" y="88392"/>
                  </a:lnTo>
                  <a:lnTo>
                    <a:pt x="491210" y="88392"/>
                  </a:lnTo>
                  <a:lnTo>
                    <a:pt x="474700" y="66548"/>
                  </a:lnTo>
                  <a:lnTo>
                    <a:pt x="530326" y="66548"/>
                  </a:lnTo>
                  <a:lnTo>
                    <a:pt x="530580" y="64084"/>
                  </a:lnTo>
                  <a:lnTo>
                    <a:pt x="530707" y="57150"/>
                  </a:lnTo>
                  <a:close/>
                </a:path>
              </a:pathLst>
            </a:custGeom>
            <a:solidFill>
              <a:srgbClr val="686868"/>
            </a:solidFill>
          </p:spPr>
          <p:txBody>
            <a:bodyPr wrap="square" lIns="0" tIns="0" rIns="0" bIns="0" rtlCol="0"/>
            <a:lstStyle/>
            <a:p>
              <a:endParaRPr sz="1154"/>
            </a:p>
          </p:txBody>
        </p:sp>
        <p:sp>
          <p:nvSpPr>
            <p:cNvPr id="18" name="object 18"/>
            <p:cNvSpPr/>
            <p:nvPr/>
          </p:nvSpPr>
          <p:spPr>
            <a:xfrm>
              <a:off x="3864863" y="5240781"/>
              <a:ext cx="46355" cy="47625"/>
            </a:xfrm>
            <a:custGeom>
              <a:avLst/>
              <a:gdLst/>
              <a:ahLst/>
              <a:cxnLst/>
              <a:rect l="l" t="t" r="r" b="b"/>
              <a:pathLst>
                <a:path w="46354" h="47625">
                  <a:moveTo>
                    <a:pt x="28066" y="0"/>
                  </a:moveTo>
                  <a:lnTo>
                    <a:pt x="18415" y="0"/>
                  </a:lnTo>
                  <a:lnTo>
                    <a:pt x="20447" y="19303"/>
                  </a:lnTo>
                  <a:lnTo>
                    <a:pt x="4698" y="8000"/>
                  </a:lnTo>
                  <a:lnTo>
                    <a:pt x="0" y="16509"/>
                  </a:lnTo>
                  <a:lnTo>
                    <a:pt x="17652" y="23621"/>
                  </a:lnTo>
                  <a:lnTo>
                    <a:pt x="0" y="30987"/>
                  </a:lnTo>
                  <a:lnTo>
                    <a:pt x="4952" y="39623"/>
                  </a:lnTo>
                  <a:lnTo>
                    <a:pt x="20319" y="28320"/>
                  </a:lnTo>
                  <a:lnTo>
                    <a:pt x="18415" y="47497"/>
                  </a:lnTo>
                  <a:lnTo>
                    <a:pt x="27940" y="47497"/>
                  </a:lnTo>
                  <a:lnTo>
                    <a:pt x="25908" y="28320"/>
                  </a:lnTo>
                  <a:lnTo>
                    <a:pt x="41275" y="39496"/>
                  </a:lnTo>
                  <a:lnTo>
                    <a:pt x="46101" y="30987"/>
                  </a:lnTo>
                  <a:lnTo>
                    <a:pt x="28320" y="23748"/>
                  </a:lnTo>
                  <a:lnTo>
                    <a:pt x="45973" y="16382"/>
                  </a:lnTo>
                  <a:lnTo>
                    <a:pt x="41401" y="8127"/>
                  </a:lnTo>
                  <a:lnTo>
                    <a:pt x="25908" y="19303"/>
                  </a:lnTo>
                  <a:lnTo>
                    <a:pt x="28066" y="0"/>
                  </a:lnTo>
                  <a:close/>
                </a:path>
              </a:pathLst>
            </a:custGeom>
            <a:solidFill>
              <a:srgbClr val="FF0000"/>
            </a:solidFill>
          </p:spPr>
          <p:txBody>
            <a:bodyPr wrap="square" lIns="0" tIns="0" rIns="0" bIns="0" rtlCol="0"/>
            <a:lstStyle/>
            <a:p>
              <a:endParaRPr sz="1154"/>
            </a:p>
          </p:txBody>
        </p:sp>
        <p:pic>
          <p:nvPicPr>
            <p:cNvPr id="19" name="object 19"/>
            <p:cNvPicPr/>
            <p:nvPr/>
          </p:nvPicPr>
          <p:blipFill>
            <a:blip r:embed="rId5" cstate="print"/>
            <a:stretch>
              <a:fillRect/>
            </a:stretch>
          </p:blipFill>
          <p:spPr>
            <a:xfrm>
              <a:off x="5816600" y="6273800"/>
              <a:ext cx="254000" cy="254000"/>
            </a:xfrm>
            <a:prstGeom prst="rect">
              <a:avLst/>
            </a:prstGeom>
          </p:spPr>
        </p:pic>
        <p:sp>
          <p:nvSpPr>
            <p:cNvPr id="20" name="object 20"/>
            <p:cNvSpPr/>
            <p:nvPr/>
          </p:nvSpPr>
          <p:spPr>
            <a:xfrm>
              <a:off x="3416234" y="6002019"/>
              <a:ext cx="384810" cy="95250"/>
            </a:xfrm>
            <a:custGeom>
              <a:avLst/>
              <a:gdLst/>
              <a:ahLst/>
              <a:cxnLst/>
              <a:rect l="l" t="t" r="r" b="b"/>
              <a:pathLst>
                <a:path w="384810" h="95250">
                  <a:moveTo>
                    <a:pt x="12319" y="70358"/>
                  </a:moveTo>
                  <a:lnTo>
                    <a:pt x="0" y="70358"/>
                  </a:lnTo>
                  <a:lnTo>
                    <a:pt x="84" y="75184"/>
                  </a:lnTo>
                  <a:lnTo>
                    <a:pt x="24765" y="94868"/>
                  </a:lnTo>
                  <a:lnTo>
                    <a:pt x="36702" y="94868"/>
                  </a:lnTo>
                  <a:lnTo>
                    <a:pt x="41994" y="93683"/>
                  </a:lnTo>
                  <a:lnTo>
                    <a:pt x="50969" y="88942"/>
                  </a:lnTo>
                  <a:lnTo>
                    <a:pt x="54356" y="85852"/>
                  </a:lnTo>
                  <a:lnTo>
                    <a:pt x="54813" y="85090"/>
                  </a:lnTo>
                  <a:lnTo>
                    <a:pt x="24849" y="85090"/>
                  </a:lnTo>
                  <a:lnTo>
                    <a:pt x="20447" y="83693"/>
                  </a:lnTo>
                  <a:lnTo>
                    <a:pt x="17399" y="80899"/>
                  </a:lnTo>
                  <a:lnTo>
                    <a:pt x="14435" y="78020"/>
                  </a:lnTo>
                  <a:lnTo>
                    <a:pt x="12823" y="74675"/>
                  </a:lnTo>
                  <a:lnTo>
                    <a:pt x="12707" y="74167"/>
                  </a:lnTo>
                  <a:lnTo>
                    <a:pt x="12319" y="70358"/>
                  </a:lnTo>
                  <a:close/>
                </a:path>
                <a:path w="384810" h="95250">
                  <a:moveTo>
                    <a:pt x="38142" y="4317"/>
                  </a:moveTo>
                  <a:lnTo>
                    <a:pt x="24087" y="4317"/>
                  </a:lnTo>
                  <a:lnTo>
                    <a:pt x="18965" y="5333"/>
                  </a:lnTo>
                  <a:lnTo>
                    <a:pt x="508" y="34332"/>
                  </a:lnTo>
                  <a:lnTo>
                    <a:pt x="1735" y="38734"/>
                  </a:lnTo>
                  <a:lnTo>
                    <a:pt x="32046" y="54990"/>
                  </a:lnTo>
                  <a:lnTo>
                    <a:pt x="35814" y="56176"/>
                  </a:lnTo>
                  <a:lnTo>
                    <a:pt x="41402" y="58377"/>
                  </a:lnTo>
                  <a:lnTo>
                    <a:pt x="43730" y="59986"/>
                  </a:lnTo>
                  <a:lnTo>
                    <a:pt x="47455" y="64219"/>
                  </a:lnTo>
                  <a:lnTo>
                    <a:pt x="48387" y="66971"/>
                  </a:lnTo>
                  <a:lnTo>
                    <a:pt x="48387" y="74675"/>
                  </a:lnTo>
                  <a:lnTo>
                    <a:pt x="46778" y="78232"/>
                  </a:lnTo>
                  <a:lnTo>
                    <a:pt x="40428" y="83735"/>
                  </a:lnTo>
                  <a:lnTo>
                    <a:pt x="36110" y="85090"/>
                  </a:lnTo>
                  <a:lnTo>
                    <a:pt x="54813" y="85090"/>
                  </a:lnTo>
                  <a:lnTo>
                    <a:pt x="58928" y="78232"/>
                  </a:lnTo>
                  <a:lnTo>
                    <a:pt x="59975" y="74506"/>
                  </a:lnTo>
                  <a:lnTo>
                    <a:pt x="60058" y="64219"/>
                  </a:lnTo>
                  <a:lnTo>
                    <a:pt x="58801" y="59859"/>
                  </a:lnTo>
                  <a:lnTo>
                    <a:pt x="56261" y="56642"/>
                  </a:lnTo>
                  <a:lnTo>
                    <a:pt x="53721" y="53340"/>
                  </a:lnTo>
                  <a:lnTo>
                    <a:pt x="50673" y="50926"/>
                  </a:lnTo>
                  <a:lnTo>
                    <a:pt x="47117" y="49402"/>
                  </a:lnTo>
                  <a:lnTo>
                    <a:pt x="43561" y="47794"/>
                  </a:lnTo>
                  <a:lnTo>
                    <a:pt x="38862" y="46185"/>
                  </a:lnTo>
                  <a:lnTo>
                    <a:pt x="28194" y="43222"/>
                  </a:lnTo>
                  <a:lnTo>
                    <a:pt x="24426" y="42036"/>
                  </a:lnTo>
                  <a:lnTo>
                    <a:pt x="12319" y="31665"/>
                  </a:lnTo>
                  <a:lnTo>
                    <a:pt x="12319" y="23960"/>
                  </a:lnTo>
                  <a:lnTo>
                    <a:pt x="13843" y="20489"/>
                  </a:lnTo>
                  <a:lnTo>
                    <a:pt x="16891" y="18033"/>
                  </a:lnTo>
                  <a:lnTo>
                    <a:pt x="19939" y="15493"/>
                  </a:lnTo>
                  <a:lnTo>
                    <a:pt x="23876" y="14223"/>
                  </a:lnTo>
                  <a:lnTo>
                    <a:pt x="54900" y="14223"/>
                  </a:lnTo>
                  <a:lnTo>
                    <a:pt x="50165" y="10540"/>
                  </a:lnTo>
                  <a:lnTo>
                    <a:pt x="44915" y="6392"/>
                  </a:lnTo>
                  <a:lnTo>
                    <a:pt x="38142" y="4317"/>
                  </a:lnTo>
                  <a:close/>
                </a:path>
                <a:path w="384810" h="95250">
                  <a:moveTo>
                    <a:pt x="54900" y="14223"/>
                  </a:moveTo>
                  <a:lnTo>
                    <a:pt x="33866" y="14223"/>
                  </a:lnTo>
                  <a:lnTo>
                    <a:pt x="38015" y="15536"/>
                  </a:lnTo>
                  <a:lnTo>
                    <a:pt x="41148" y="18160"/>
                  </a:lnTo>
                  <a:lnTo>
                    <a:pt x="44280" y="20700"/>
                  </a:lnTo>
                  <a:lnTo>
                    <a:pt x="46058" y="23664"/>
                  </a:lnTo>
                  <a:lnTo>
                    <a:pt x="46482" y="27050"/>
                  </a:lnTo>
                  <a:lnTo>
                    <a:pt x="59182" y="27050"/>
                  </a:lnTo>
                  <a:lnTo>
                    <a:pt x="58504" y="20192"/>
                  </a:lnTo>
                  <a:lnTo>
                    <a:pt x="55499" y="14689"/>
                  </a:lnTo>
                  <a:lnTo>
                    <a:pt x="54900" y="14223"/>
                  </a:lnTo>
                  <a:close/>
                </a:path>
                <a:path w="384810" h="95250">
                  <a:moveTo>
                    <a:pt x="113781" y="23240"/>
                  </a:moveTo>
                  <a:lnTo>
                    <a:pt x="100403" y="23240"/>
                  </a:lnTo>
                  <a:lnTo>
                    <a:pt x="94392" y="24722"/>
                  </a:lnTo>
                  <a:lnTo>
                    <a:pt x="83978" y="30564"/>
                  </a:lnTo>
                  <a:lnTo>
                    <a:pt x="79956" y="34713"/>
                  </a:lnTo>
                  <a:lnTo>
                    <a:pt x="74199" y="45550"/>
                  </a:lnTo>
                  <a:lnTo>
                    <a:pt x="72760" y="51858"/>
                  </a:lnTo>
                  <a:lnTo>
                    <a:pt x="72760" y="66251"/>
                  </a:lnTo>
                  <a:lnTo>
                    <a:pt x="100573" y="95122"/>
                  </a:lnTo>
                  <a:lnTo>
                    <a:pt x="115474" y="95122"/>
                  </a:lnTo>
                  <a:lnTo>
                    <a:pt x="122417" y="93048"/>
                  </a:lnTo>
                  <a:lnTo>
                    <a:pt x="128005" y="88900"/>
                  </a:lnTo>
                  <a:lnTo>
                    <a:pt x="132699" y="85343"/>
                  </a:lnTo>
                  <a:lnTo>
                    <a:pt x="101081" y="85343"/>
                  </a:lnTo>
                  <a:lnTo>
                    <a:pt x="95874" y="83438"/>
                  </a:lnTo>
                  <a:lnTo>
                    <a:pt x="91464" y="79544"/>
                  </a:lnTo>
                  <a:lnTo>
                    <a:pt x="87322" y="75734"/>
                  </a:lnTo>
                  <a:lnTo>
                    <a:pt x="84994" y="70358"/>
                  </a:lnTo>
                  <a:lnTo>
                    <a:pt x="84571" y="63500"/>
                  </a:lnTo>
                  <a:lnTo>
                    <a:pt x="140197" y="63500"/>
                  </a:lnTo>
                  <a:lnTo>
                    <a:pt x="140451" y="61044"/>
                  </a:lnTo>
                  <a:lnTo>
                    <a:pt x="140578" y="54101"/>
                  </a:lnTo>
                  <a:lnTo>
                    <a:pt x="84698" y="54101"/>
                  </a:lnTo>
                  <a:lnTo>
                    <a:pt x="85290" y="47497"/>
                  </a:lnTo>
                  <a:lnTo>
                    <a:pt x="87619" y="42333"/>
                  </a:lnTo>
                  <a:lnTo>
                    <a:pt x="91683" y="38607"/>
                  </a:lnTo>
                  <a:lnTo>
                    <a:pt x="95831" y="34882"/>
                  </a:lnTo>
                  <a:lnTo>
                    <a:pt x="100827" y="33019"/>
                  </a:lnTo>
                  <a:lnTo>
                    <a:pt x="132310" y="33019"/>
                  </a:lnTo>
                  <a:lnTo>
                    <a:pt x="129783" y="30437"/>
                  </a:lnTo>
                  <a:lnTo>
                    <a:pt x="119623" y="24680"/>
                  </a:lnTo>
                  <a:lnTo>
                    <a:pt x="113781" y="23240"/>
                  </a:lnTo>
                  <a:close/>
                </a:path>
                <a:path w="384810" h="95250">
                  <a:moveTo>
                    <a:pt x="139181" y="72516"/>
                  </a:moveTo>
                  <a:lnTo>
                    <a:pt x="126735" y="72516"/>
                  </a:lnTo>
                  <a:lnTo>
                    <a:pt x="125380" y="76411"/>
                  </a:lnTo>
                  <a:lnTo>
                    <a:pt x="123009" y="79544"/>
                  </a:lnTo>
                  <a:lnTo>
                    <a:pt x="116321" y="84200"/>
                  </a:lnTo>
                  <a:lnTo>
                    <a:pt x="112172" y="85343"/>
                  </a:lnTo>
                  <a:lnTo>
                    <a:pt x="132699" y="85343"/>
                  </a:lnTo>
                  <a:lnTo>
                    <a:pt x="133593" y="84666"/>
                  </a:lnTo>
                  <a:lnTo>
                    <a:pt x="137318" y="79205"/>
                  </a:lnTo>
                  <a:lnTo>
                    <a:pt x="139181" y="72516"/>
                  </a:lnTo>
                  <a:close/>
                </a:path>
                <a:path w="384810" h="95250">
                  <a:moveTo>
                    <a:pt x="132310" y="33019"/>
                  </a:moveTo>
                  <a:lnTo>
                    <a:pt x="110733" y="33019"/>
                  </a:lnTo>
                  <a:lnTo>
                    <a:pt x="114416" y="33866"/>
                  </a:lnTo>
                  <a:lnTo>
                    <a:pt x="117718" y="35559"/>
                  </a:lnTo>
                  <a:lnTo>
                    <a:pt x="121104" y="37168"/>
                  </a:lnTo>
                  <a:lnTo>
                    <a:pt x="123771" y="39581"/>
                  </a:lnTo>
                  <a:lnTo>
                    <a:pt x="125719" y="42798"/>
                  </a:lnTo>
                  <a:lnTo>
                    <a:pt x="127666" y="45931"/>
                  </a:lnTo>
                  <a:lnTo>
                    <a:pt x="128640" y="49699"/>
                  </a:lnTo>
                  <a:lnTo>
                    <a:pt x="128640" y="54101"/>
                  </a:lnTo>
                  <a:lnTo>
                    <a:pt x="140578" y="54101"/>
                  </a:lnTo>
                  <a:lnTo>
                    <a:pt x="140463" y="49699"/>
                  </a:lnTo>
                  <a:lnTo>
                    <a:pt x="139181" y="44492"/>
                  </a:lnTo>
                  <a:lnTo>
                    <a:pt x="136387" y="39496"/>
                  </a:lnTo>
                  <a:lnTo>
                    <a:pt x="133677" y="34416"/>
                  </a:lnTo>
                  <a:lnTo>
                    <a:pt x="132310" y="33019"/>
                  </a:lnTo>
                  <a:close/>
                </a:path>
                <a:path w="384810" h="95250">
                  <a:moveTo>
                    <a:pt x="167389" y="24383"/>
                  </a:moveTo>
                  <a:lnTo>
                    <a:pt x="155832" y="24383"/>
                  </a:lnTo>
                  <a:lnTo>
                    <a:pt x="155832" y="93979"/>
                  </a:lnTo>
                  <a:lnTo>
                    <a:pt x="167389" y="93979"/>
                  </a:lnTo>
                  <a:lnTo>
                    <a:pt x="167389" y="48217"/>
                  </a:lnTo>
                  <a:lnTo>
                    <a:pt x="169167" y="42671"/>
                  </a:lnTo>
                  <a:lnTo>
                    <a:pt x="172845" y="38734"/>
                  </a:lnTo>
                  <a:lnTo>
                    <a:pt x="176364" y="35051"/>
                  </a:lnTo>
                  <a:lnTo>
                    <a:pt x="178311" y="34289"/>
                  </a:lnTo>
                  <a:lnTo>
                    <a:pt x="167389" y="34289"/>
                  </a:lnTo>
                  <a:lnTo>
                    <a:pt x="167389" y="24383"/>
                  </a:lnTo>
                  <a:close/>
                </a:path>
                <a:path w="384810" h="95250">
                  <a:moveTo>
                    <a:pt x="212678" y="33146"/>
                  </a:moveTo>
                  <a:lnTo>
                    <a:pt x="193340" y="33146"/>
                  </a:lnTo>
                  <a:lnTo>
                    <a:pt x="198081" y="35009"/>
                  </a:lnTo>
                  <a:lnTo>
                    <a:pt x="201674" y="38861"/>
                  </a:lnTo>
                  <a:lnTo>
                    <a:pt x="205024" y="42375"/>
                  </a:lnTo>
                  <a:lnTo>
                    <a:pt x="206759" y="47667"/>
                  </a:lnTo>
                  <a:lnTo>
                    <a:pt x="206759" y="93979"/>
                  </a:lnTo>
                  <a:lnTo>
                    <a:pt x="218189" y="93979"/>
                  </a:lnTo>
                  <a:lnTo>
                    <a:pt x="218189" y="43307"/>
                  </a:lnTo>
                  <a:lnTo>
                    <a:pt x="215565" y="35940"/>
                  </a:lnTo>
                  <a:lnTo>
                    <a:pt x="212678" y="33146"/>
                  </a:lnTo>
                  <a:close/>
                </a:path>
                <a:path w="384810" h="95250">
                  <a:moveTo>
                    <a:pt x="198208" y="23113"/>
                  </a:moveTo>
                  <a:lnTo>
                    <a:pt x="185000" y="23113"/>
                  </a:lnTo>
                  <a:lnTo>
                    <a:pt x="180640" y="24087"/>
                  </a:lnTo>
                  <a:lnTo>
                    <a:pt x="176660" y="26034"/>
                  </a:lnTo>
                  <a:lnTo>
                    <a:pt x="172766" y="27982"/>
                  </a:lnTo>
                  <a:lnTo>
                    <a:pt x="169675" y="30733"/>
                  </a:lnTo>
                  <a:lnTo>
                    <a:pt x="167389" y="34289"/>
                  </a:lnTo>
                  <a:lnTo>
                    <a:pt x="178311" y="34289"/>
                  </a:lnTo>
                  <a:lnTo>
                    <a:pt x="181232" y="33146"/>
                  </a:lnTo>
                  <a:lnTo>
                    <a:pt x="212678" y="33146"/>
                  </a:lnTo>
                  <a:lnTo>
                    <a:pt x="210315" y="30860"/>
                  </a:lnTo>
                  <a:lnTo>
                    <a:pt x="205066" y="25696"/>
                  </a:lnTo>
                  <a:lnTo>
                    <a:pt x="198208" y="23113"/>
                  </a:lnTo>
                  <a:close/>
                </a:path>
                <a:path w="384810" h="95250">
                  <a:moveTo>
                    <a:pt x="248625" y="0"/>
                  </a:moveTo>
                  <a:lnTo>
                    <a:pt x="237068" y="0"/>
                  </a:lnTo>
                  <a:lnTo>
                    <a:pt x="237068" y="93979"/>
                  </a:lnTo>
                  <a:lnTo>
                    <a:pt x="248625" y="93979"/>
                  </a:lnTo>
                  <a:lnTo>
                    <a:pt x="248625" y="48217"/>
                  </a:lnTo>
                  <a:lnTo>
                    <a:pt x="250403" y="42671"/>
                  </a:lnTo>
                  <a:lnTo>
                    <a:pt x="254080" y="38734"/>
                  </a:lnTo>
                  <a:lnTo>
                    <a:pt x="257599" y="35051"/>
                  </a:lnTo>
                  <a:lnTo>
                    <a:pt x="259547" y="34289"/>
                  </a:lnTo>
                  <a:lnTo>
                    <a:pt x="248625" y="34289"/>
                  </a:lnTo>
                  <a:lnTo>
                    <a:pt x="248625" y="0"/>
                  </a:lnTo>
                  <a:close/>
                </a:path>
                <a:path w="384810" h="95250">
                  <a:moveTo>
                    <a:pt x="293930" y="33146"/>
                  </a:moveTo>
                  <a:lnTo>
                    <a:pt x="274575" y="33146"/>
                  </a:lnTo>
                  <a:lnTo>
                    <a:pt x="279317" y="35009"/>
                  </a:lnTo>
                  <a:lnTo>
                    <a:pt x="282909" y="38861"/>
                  </a:lnTo>
                  <a:lnTo>
                    <a:pt x="286259" y="42375"/>
                  </a:lnTo>
                  <a:lnTo>
                    <a:pt x="287995" y="47667"/>
                  </a:lnTo>
                  <a:lnTo>
                    <a:pt x="287995" y="93979"/>
                  </a:lnTo>
                  <a:lnTo>
                    <a:pt x="299425" y="93979"/>
                  </a:lnTo>
                  <a:lnTo>
                    <a:pt x="299425" y="46524"/>
                  </a:lnTo>
                  <a:lnTo>
                    <a:pt x="298197" y="41063"/>
                  </a:lnTo>
                  <a:lnTo>
                    <a:pt x="295742" y="36575"/>
                  </a:lnTo>
                  <a:lnTo>
                    <a:pt x="293930" y="33146"/>
                  </a:lnTo>
                  <a:close/>
                </a:path>
                <a:path w="384810" h="95250">
                  <a:moveTo>
                    <a:pt x="276861" y="23113"/>
                  </a:moveTo>
                  <a:lnTo>
                    <a:pt x="266616" y="23113"/>
                  </a:lnTo>
                  <a:lnTo>
                    <a:pt x="262087" y="24087"/>
                  </a:lnTo>
                  <a:lnTo>
                    <a:pt x="258023" y="26034"/>
                  </a:lnTo>
                  <a:lnTo>
                    <a:pt x="254043" y="27982"/>
                  </a:lnTo>
                  <a:lnTo>
                    <a:pt x="250911" y="30733"/>
                  </a:lnTo>
                  <a:lnTo>
                    <a:pt x="248625" y="34289"/>
                  </a:lnTo>
                  <a:lnTo>
                    <a:pt x="259547" y="34289"/>
                  </a:lnTo>
                  <a:lnTo>
                    <a:pt x="262468" y="33146"/>
                  </a:lnTo>
                  <a:lnTo>
                    <a:pt x="293930" y="33146"/>
                  </a:lnTo>
                  <a:lnTo>
                    <a:pt x="293371" y="32088"/>
                  </a:lnTo>
                  <a:lnTo>
                    <a:pt x="290069" y="28744"/>
                  </a:lnTo>
                  <a:lnTo>
                    <a:pt x="285836" y="26542"/>
                  </a:lnTo>
                  <a:lnTo>
                    <a:pt x="281602" y="24256"/>
                  </a:lnTo>
                  <a:lnTo>
                    <a:pt x="276861" y="23113"/>
                  </a:lnTo>
                  <a:close/>
                </a:path>
                <a:path w="384810" h="95250">
                  <a:moveTo>
                    <a:pt x="353101" y="23240"/>
                  </a:moveTo>
                  <a:lnTo>
                    <a:pt x="340824" y="23240"/>
                  </a:lnTo>
                  <a:lnTo>
                    <a:pt x="335194" y="24722"/>
                  </a:lnTo>
                  <a:lnTo>
                    <a:pt x="325119" y="30649"/>
                  </a:lnTo>
                  <a:lnTo>
                    <a:pt x="321182" y="34840"/>
                  </a:lnTo>
                  <a:lnTo>
                    <a:pt x="317663" y="41444"/>
                  </a:lnTo>
                  <a:lnTo>
                    <a:pt x="315424" y="45592"/>
                  </a:lnTo>
                  <a:lnTo>
                    <a:pt x="313985" y="51815"/>
                  </a:lnTo>
                  <a:lnTo>
                    <a:pt x="313985" y="65955"/>
                  </a:lnTo>
                  <a:lnTo>
                    <a:pt x="340698" y="95122"/>
                  </a:lnTo>
                  <a:lnTo>
                    <a:pt x="352890" y="95122"/>
                  </a:lnTo>
                  <a:lnTo>
                    <a:pt x="358139" y="93810"/>
                  </a:lnTo>
                  <a:lnTo>
                    <a:pt x="367198" y="88476"/>
                  </a:lnTo>
                  <a:lnTo>
                    <a:pt x="370627" y="85090"/>
                  </a:lnTo>
                  <a:lnTo>
                    <a:pt x="370699" y="84962"/>
                  </a:lnTo>
                  <a:lnTo>
                    <a:pt x="344973" y="84962"/>
                  </a:lnTo>
                  <a:lnTo>
                    <a:pt x="341036" y="83946"/>
                  </a:lnTo>
                  <a:lnTo>
                    <a:pt x="325796" y="53678"/>
                  </a:lnTo>
                  <a:lnTo>
                    <a:pt x="326855" y="49106"/>
                  </a:lnTo>
                  <a:lnTo>
                    <a:pt x="331088" y="41317"/>
                  </a:lnTo>
                  <a:lnTo>
                    <a:pt x="333924" y="38353"/>
                  </a:lnTo>
                  <a:lnTo>
                    <a:pt x="341036" y="34289"/>
                  </a:lnTo>
                  <a:lnTo>
                    <a:pt x="344973" y="33273"/>
                  </a:lnTo>
                  <a:lnTo>
                    <a:pt x="370805" y="33273"/>
                  </a:lnTo>
                  <a:lnTo>
                    <a:pt x="370712" y="33104"/>
                  </a:lnTo>
                  <a:lnTo>
                    <a:pt x="367367" y="29802"/>
                  </a:lnTo>
                  <a:lnTo>
                    <a:pt x="358393" y="24553"/>
                  </a:lnTo>
                  <a:lnTo>
                    <a:pt x="353101" y="23240"/>
                  </a:lnTo>
                  <a:close/>
                </a:path>
                <a:path w="384810" h="95250">
                  <a:moveTo>
                    <a:pt x="384597" y="81025"/>
                  </a:moveTo>
                  <a:lnTo>
                    <a:pt x="372913" y="81025"/>
                  </a:lnTo>
                  <a:lnTo>
                    <a:pt x="372913" y="93979"/>
                  </a:lnTo>
                  <a:lnTo>
                    <a:pt x="384597" y="93979"/>
                  </a:lnTo>
                  <a:lnTo>
                    <a:pt x="384597" y="81025"/>
                  </a:lnTo>
                  <a:close/>
                </a:path>
                <a:path w="384810" h="95250">
                  <a:moveTo>
                    <a:pt x="370805" y="33273"/>
                  </a:moveTo>
                  <a:lnTo>
                    <a:pt x="353609" y="33273"/>
                  </a:lnTo>
                  <a:lnTo>
                    <a:pt x="357546" y="34332"/>
                  </a:lnTo>
                  <a:lnTo>
                    <a:pt x="361102" y="36448"/>
                  </a:lnTo>
                  <a:lnTo>
                    <a:pt x="372913" y="64304"/>
                  </a:lnTo>
                  <a:lnTo>
                    <a:pt x="371855" y="68918"/>
                  </a:lnTo>
                  <a:lnTo>
                    <a:pt x="353609" y="84962"/>
                  </a:lnTo>
                  <a:lnTo>
                    <a:pt x="370699" y="84962"/>
                  </a:lnTo>
                  <a:lnTo>
                    <a:pt x="372913" y="81025"/>
                  </a:lnTo>
                  <a:lnTo>
                    <a:pt x="384597" y="81025"/>
                  </a:lnTo>
                  <a:lnTo>
                    <a:pt x="384597" y="37083"/>
                  </a:lnTo>
                  <a:lnTo>
                    <a:pt x="372913" y="37083"/>
                  </a:lnTo>
                  <a:lnTo>
                    <a:pt x="370805" y="33273"/>
                  </a:lnTo>
                  <a:close/>
                </a:path>
                <a:path w="384810" h="95250">
                  <a:moveTo>
                    <a:pt x="384597" y="24383"/>
                  </a:moveTo>
                  <a:lnTo>
                    <a:pt x="372913" y="24383"/>
                  </a:lnTo>
                  <a:lnTo>
                    <a:pt x="372913" y="37083"/>
                  </a:lnTo>
                  <a:lnTo>
                    <a:pt x="384597" y="37083"/>
                  </a:lnTo>
                  <a:lnTo>
                    <a:pt x="384597" y="24383"/>
                  </a:lnTo>
                  <a:close/>
                </a:path>
              </a:pathLst>
            </a:custGeom>
            <a:solidFill>
              <a:srgbClr val="686868"/>
            </a:solidFill>
          </p:spPr>
          <p:txBody>
            <a:bodyPr wrap="square" lIns="0" tIns="0" rIns="0" bIns="0" rtlCol="0"/>
            <a:lstStyle/>
            <a:p>
              <a:endParaRPr sz="1154"/>
            </a:p>
          </p:txBody>
        </p:sp>
        <p:sp>
          <p:nvSpPr>
            <p:cNvPr id="21" name="object 21"/>
            <p:cNvSpPr/>
            <p:nvPr/>
          </p:nvSpPr>
          <p:spPr>
            <a:xfrm>
              <a:off x="3852188" y="6002781"/>
              <a:ext cx="46355" cy="47625"/>
            </a:xfrm>
            <a:custGeom>
              <a:avLst/>
              <a:gdLst/>
              <a:ahLst/>
              <a:cxnLst/>
              <a:rect l="l" t="t" r="r" b="b"/>
              <a:pathLst>
                <a:path w="46354" h="47625">
                  <a:moveTo>
                    <a:pt x="28066" y="0"/>
                  </a:moveTo>
                  <a:lnTo>
                    <a:pt x="18415" y="0"/>
                  </a:lnTo>
                  <a:lnTo>
                    <a:pt x="20447" y="19303"/>
                  </a:lnTo>
                  <a:lnTo>
                    <a:pt x="4698" y="8000"/>
                  </a:lnTo>
                  <a:lnTo>
                    <a:pt x="0" y="16509"/>
                  </a:lnTo>
                  <a:lnTo>
                    <a:pt x="17652" y="23621"/>
                  </a:lnTo>
                  <a:lnTo>
                    <a:pt x="0" y="30987"/>
                  </a:lnTo>
                  <a:lnTo>
                    <a:pt x="4952" y="39623"/>
                  </a:lnTo>
                  <a:lnTo>
                    <a:pt x="20319" y="28320"/>
                  </a:lnTo>
                  <a:lnTo>
                    <a:pt x="18415" y="47497"/>
                  </a:lnTo>
                  <a:lnTo>
                    <a:pt x="27940" y="47497"/>
                  </a:lnTo>
                  <a:lnTo>
                    <a:pt x="25908" y="28320"/>
                  </a:lnTo>
                  <a:lnTo>
                    <a:pt x="41275" y="39496"/>
                  </a:lnTo>
                  <a:lnTo>
                    <a:pt x="46101" y="30987"/>
                  </a:lnTo>
                  <a:lnTo>
                    <a:pt x="28320" y="23748"/>
                  </a:lnTo>
                  <a:lnTo>
                    <a:pt x="45973" y="16382"/>
                  </a:lnTo>
                  <a:lnTo>
                    <a:pt x="41401" y="8127"/>
                  </a:lnTo>
                  <a:lnTo>
                    <a:pt x="25908" y="19303"/>
                  </a:lnTo>
                  <a:lnTo>
                    <a:pt x="28066" y="0"/>
                  </a:lnTo>
                  <a:close/>
                </a:path>
              </a:pathLst>
            </a:custGeom>
            <a:solidFill>
              <a:srgbClr val="FF0000"/>
            </a:solidFill>
          </p:spPr>
          <p:txBody>
            <a:bodyPr wrap="square" lIns="0" tIns="0" rIns="0" bIns="0" rtlCol="0"/>
            <a:lstStyle/>
            <a:p>
              <a:endParaRPr sz="1154"/>
            </a:p>
          </p:txBody>
        </p:sp>
        <p:sp>
          <p:nvSpPr>
            <p:cNvPr id="22" name="object 22"/>
            <p:cNvSpPr/>
            <p:nvPr/>
          </p:nvSpPr>
          <p:spPr>
            <a:xfrm>
              <a:off x="4686300" y="7226300"/>
              <a:ext cx="1511300" cy="431800"/>
            </a:xfrm>
            <a:custGeom>
              <a:avLst/>
              <a:gdLst/>
              <a:ahLst/>
              <a:cxnLst/>
              <a:rect l="l" t="t" r="r" b="b"/>
              <a:pathLst>
                <a:path w="1511300" h="431800">
                  <a:moveTo>
                    <a:pt x="1511300" y="0"/>
                  </a:moveTo>
                  <a:lnTo>
                    <a:pt x="0" y="0"/>
                  </a:lnTo>
                  <a:lnTo>
                    <a:pt x="0" y="431800"/>
                  </a:lnTo>
                  <a:lnTo>
                    <a:pt x="1511300" y="431800"/>
                  </a:lnTo>
                  <a:lnTo>
                    <a:pt x="1511300" y="0"/>
                  </a:lnTo>
                  <a:close/>
                </a:path>
              </a:pathLst>
            </a:custGeom>
            <a:solidFill>
              <a:srgbClr val="FFFFFF"/>
            </a:solidFill>
          </p:spPr>
          <p:txBody>
            <a:bodyPr wrap="square" lIns="0" tIns="0" rIns="0" bIns="0" rtlCol="0"/>
            <a:lstStyle/>
            <a:p>
              <a:endParaRPr sz="1154"/>
            </a:p>
          </p:txBody>
        </p:sp>
        <p:sp>
          <p:nvSpPr>
            <p:cNvPr id="23" name="object 23"/>
            <p:cNvSpPr/>
            <p:nvPr/>
          </p:nvSpPr>
          <p:spPr>
            <a:xfrm>
              <a:off x="5076208" y="7403338"/>
              <a:ext cx="730250" cy="90805"/>
            </a:xfrm>
            <a:custGeom>
              <a:avLst/>
              <a:gdLst/>
              <a:ahLst/>
              <a:cxnLst/>
              <a:rect l="l" t="t" r="r" b="b"/>
              <a:pathLst>
                <a:path w="730250" h="90804">
                  <a:moveTo>
                    <a:pt x="44196" y="0"/>
                  </a:moveTo>
                  <a:lnTo>
                    <a:pt x="35983" y="0"/>
                  </a:lnTo>
                  <a:lnTo>
                    <a:pt x="28490" y="1947"/>
                  </a:lnTo>
                  <a:lnTo>
                    <a:pt x="15028" y="9736"/>
                  </a:lnTo>
                  <a:lnTo>
                    <a:pt x="9736" y="15155"/>
                  </a:lnTo>
                  <a:lnTo>
                    <a:pt x="5842" y="22097"/>
                  </a:lnTo>
                  <a:lnTo>
                    <a:pt x="1947" y="28955"/>
                  </a:lnTo>
                  <a:lnTo>
                    <a:pt x="0" y="36702"/>
                  </a:lnTo>
                  <a:lnTo>
                    <a:pt x="0" y="53974"/>
                  </a:lnTo>
                  <a:lnTo>
                    <a:pt x="28490" y="88518"/>
                  </a:lnTo>
                  <a:lnTo>
                    <a:pt x="35983" y="90424"/>
                  </a:lnTo>
                  <a:lnTo>
                    <a:pt x="44196" y="90424"/>
                  </a:lnTo>
                  <a:lnTo>
                    <a:pt x="74375" y="80390"/>
                  </a:lnTo>
                  <a:lnTo>
                    <a:pt x="38015" y="80390"/>
                  </a:lnTo>
                  <a:lnTo>
                    <a:pt x="32469" y="78951"/>
                  </a:lnTo>
                  <a:lnTo>
                    <a:pt x="11811" y="52366"/>
                  </a:lnTo>
                  <a:lnTo>
                    <a:pt x="11811" y="38226"/>
                  </a:lnTo>
                  <a:lnTo>
                    <a:pt x="13208" y="32046"/>
                  </a:lnTo>
                  <a:lnTo>
                    <a:pt x="16002" y="26796"/>
                  </a:lnTo>
                  <a:lnTo>
                    <a:pt x="18796" y="21462"/>
                  </a:lnTo>
                  <a:lnTo>
                    <a:pt x="22648" y="17356"/>
                  </a:lnTo>
                  <a:lnTo>
                    <a:pt x="32469" y="11599"/>
                  </a:lnTo>
                  <a:lnTo>
                    <a:pt x="38015" y="10159"/>
                  </a:lnTo>
                  <a:lnTo>
                    <a:pt x="74375" y="10159"/>
                  </a:lnTo>
                  <a:lnTo>
                    <a:pt x="69469" y="6984"/>
                  </a:lnTo>
                  <a:lnTo>
                    <a:pt x="63841" y="3929"/>
                  </a:lnTo>
                  <a:lnTo>
                    <a:pt x="57753" y="1746"/>
                  </a:lnTo>
                  <a:lnTo>
                    <a:pt x="51204" y="436"/>
                  </a:lnTo>
                  <a:lnTo>
                    <a:pt x="44196" y="0"/>
                  </a:lnTo>
                  <a:close/>
                </a:path>
                <a:path w="730250" h="90804">
                  <a:moveTo>
                    <a:pt x="85217" y="63880"/>
                  </a:moveTo>
                  <a:lnTo>
                    <a:pt x="71374" y="63880"/>
                  </a:lnTo>
                  <a:lnTo>
                    <a:pt x="68918" y="69214"/>
                  </a:lnTo>
                  <a:lnTo>
                    <a:pt x="65362" y="73321"/>
                  </a:lnTo>
                  <a:lnTo>
                    <a:pt x="56134" y="78993"/>
                  </a:lnTo>
                  <a:lnTo>
                    <a:pt x="50630" y="80390"/>
                  </a:lnTo>
                  <a:lnTo>
                    <a:pt x="74375" y="80390"/>
                  </a:lnTo>
                  <a:lnTo>
                    <a:pt x="76665" y="78909"/>
                  </a:lnTo>
                  <a:lnTo>
                    <a:pt x="81915" y="72347"/>
                  </a:lnTo>
                  <a:lnTo>
                    <a:pt x="85217" y="63880"/>
                  </a:lnTo>
                  <a:close/>
                </a:path>
                <a:path w="730250" h="90804">
                  <a:moveTo>
                    <a:pt x="74375" y="10159"/>
                  </a:moveTo>
                  <a:lnTo>
                    <a:pt x="50630" y="10159"/>
                  </a:lnTo>
                  <a:lnTo>
                    <a:pt x="56134" y="11599"/>
                  </a:lnTo>
                  <a:lnTo>
                    <a:pt x="60706" y="14477"/>
                  </a:lnTo>
                  <a:lnTo>
                    <a:pt x="65362" y="17356"/>
                  </a:lnTo>
                  <a:lnTo>
                    <a:pt x="68918" y="21462"/>
                  </a:lnTo>
                  <a:lnTo>
                    <a:pt x="71374" y="26796"/>
                  </a:lnTo>
                  <a:lnTo>
                    <a:pt x="85217" y="26796"/>
                  </a:lnTo>
                  <a:lnTo>
                    <a:pt x="81915" y="18245"/>
                  </a:lnTo>
                  <a:lnTo>
                    <a:pt x="76665" y="11641"/>
                  </a:lnTo>
                  <a:lnTo>
                    <a:pt x="74375" y="10159"/>
                  </a:lnTo>
                  <a:close/>
                </a:path>
                <a:path w="730250" h="90804">
                  <a:moveTo>
                    <a:pt x="142171" y="1650"/>
                  </a:moveTo>
                  <a:lnTo>
                    <a:pt x="128836" y="1650"/>
                  </a:lnTo>
                  <a:lnTo>
                    <a:pt x="96832" y="89661"/>
                  </a:lnTo>
                  <a:lnTo>
                    <a:pt x="109024" y="89661"/>
                  </a:lnTo>
                  <a:lnTo>
                    <a:pt x="116136" y="69976"/>
                  </a:lnTo>
                  <a:lnTo>
                    <a:pt x="166918" y="69976"/>
                  </a:lnTo>
                  <a:lnTo>
                    <a:pt x="163514" y="60578"/>
                  </a:lnTo>
                  <a:lnTo>
                    <a:pt x="119438" y="60578"/>
                  </a:lnTo>
                  <a:lnTo>
                    <a:pt x="135440" y="15874"/>
                  </a:lnTo>
                  <a:lnTo>
                    <a:pt x="147323" y="15874"/>
                  </a:lnTo>
                  <a:lnTo>
                    <a:pt x="142171" y="1650"/>
                  </a:lnTo>
                  <a:close/>
                </a:path>
                <a:path w="730250" h="90804">
                  <a:moveTo>
                    <a:pt x="166918" y="69976"/>
                  </a:moveTo>
                  <a:lnTo>
                    <a:pt x="154744" y="69976"/>
                  </a:lnTo>
                  <a:lnTo>
                    <a:pt x="161856" y="89661"/>
                  </a:lnTo>
                  <a:lnTo>
                    <a:pt x="174048" y="89661"/>
                  </a:lnTo>
                  <a:lnTo>
                    <a:pt x="166918" y="69976"/>
                  </a:lnTo>
                  <a:close/>
                </a:path>
                <a:path w="730250" h="90804">
                  <a:moveTo>
                    <a:pt x="147323" y="15874"/>
                  </a:moveTo>
                  <a:lnTo>
                    <a:pt x="135440" y="15874"/>
                  </a:lnTo>
                  <a:lnTo>
                    <a:pt x="151442" y="60578"/>
                  </a:lnTo>
                  <a:lnTo>
                    <a:pt x="163514" y="60578"/>
                  </a:lnTo>
                  <a:lnTo>
                    <a:pt x="147323" y="15874"/>
                  </a:lnTo>
                  <a:close/>
                </a:path>
                <a:path w="730250" h="90804">
                  <a:moveTo>
                    <a:pt x="215555" y="1142"/>
                  </a:moveTo>
                  <a:lnTo>
                    <a:pt x="187996" y="1142"/>
                  </a:lnTo>
                  <a:lnTo>
                    <a:pt x="187996" y="89661"/>
                  </a:lnTo>
                  <a:lnTo>
                    <a:pt x="215555" y="89661"/>
                  </a:lnTo>
                  <a:lnTo>
                    <a:pt x="222548" y="89336"/>
                  </a:lnTo>
                  <a:lnTo>
                    <a:pt x="248499" y="80136"/>
                  </a:lnTo>
                  <a:lnTo>
                    <a:pt x="199553" y="80136"/>
                  </a:lnTo>
                  <a:lnTo>
                    <a:pt x="199553" y="10540"/>
                  </a:lnTo>
                  <a:lnTo>
                    <a:pt x="248089" y="10540"/>
                  </a:lnTo>
                  <a:lnTo>
                    <a:pt x="247686" y="10159"/>
                  </a:lnTo>
                  <a:lnTo>
                    <a:pt x="240574" y="6603"/>
                  </a:lnTo>
                  <a:lnTo>
                    <a:pt x="235058" y="4214"/>
                  </a:lnTo>
                  <a:lnTo>
                    <a:pt x="229049" y="2508"/>
                  </a:lnTo>
                  <a:lnTo>
                    <a:pt x="222548" y="1484"/>
                  </a:lnTo>
                  <a:lnTo>
                    <a:pt x="215555" y="1142"/>
                  </a:lnTo>
                  <a:close/>
                </a:path>
                <a:path w="730250" h="90804">
                  <a:moveTo>
                    <a:pt x="248089" y="10540"/>
                  </a:moveTo>
                  <a:lnTo>
                    <a:pt x="215555" y="10540"/>
                  </a:lnTo>
                  <a:lnTo>
                    <a:pt x="223564" y="11120"/>
                  </a:lnTo>
                  <a:lnTo>
                    <a:pt x="230573" y="12858"/>
                  </a:lnTo>
                  <a:lnTo>
                    <a:pt x="250734" y="45592"/>
                  </a:lnTo>
                  <a:lnTo>
                    <a:pt x="250171" y="53332"/>
                  </a:lnTo>
                  <a:lnTo>
                    <a:pt x="215555" y="80136"/>
                  </a:lnTo>
                  <a:lnTo>
                    <a:pt x="248499" y="80136"/>
                  </a:lnTo>
                  <a:lnTo>
                    <a:pt x="253105" y="75818"/>
                  </a:lnTo>
                  <a:lnTo>
                    <a:pt x="256830" y="69214"/>
                  </a:lnTo>
                  <a:lnTo>
                    <a:pt x="260640" y="62526"/>
                  </a:lnTo>
                  <a:lnTo>
                    <a:pt x="262545" y="54652"/>
                  </a:lnTo>
                  <a:lnTo>
                    <a:pt x="262545" y="36533"/>
                  </a:lnTo>
                  <a:lnTo>
                    <a:pt x="260640" y="28659"/>
                  </a:lnTo>
                  <a:lnTo>
                    <a:pt x="256830" y="21970"/>
                  </a:lnTo>
                  <a:lnTo>
                    <a:pt x="253105" y="15282"/>
                  </a:lnTo>
                  <a:lnTo>
                    <a:pt x="248089" y="10540"/>
                  </a:lnTo>
                  <a:close/>
                </a:path>
                <a:path w="730250" h="90804">
                  <a:moveTo>
                    <a:pt x="317540" y="1650"/>
                  </a:moveTo>
                  <a:lnTo>
                    <a:pt x="304205" y="1650"/>
                  </a:lnTo>
                  <a:lnTo>
                    <a:pt x="272201" y="89661"/>
                  </a:lnTo>
                  <a:lnTo>
                    <a:pt x="284393" y="89661"/>
                  </a:lnTo>
                  <a:lnTo>
                    <a:pt x="291505" y="69976"/>
                  </a:lnTo>
                  <a:lnTo>
                    <a:pt x="342287" y="69976"/>
                  </a:lnTo>
                  <a:lnTo>
                    <a:pt x="338884" y="60578"/>
                  </a:lnTo>
                  <a:lnTo>
                    <a:pt x="294807" y="60578"/>
                  </a:lnTo>
                  <a:lnTo>
                    <a:pt x="310809" y="15874"/>
                  </a:lnTo>
                  <a:lnTo>
                    <a:pt x="322692" y="15874"/>
                  </a:lnTo>
                  <a:lnTo>
                    <a:pt x="317540" y="1650"/>
                  </a:lnTo>
                  <a:close/>
                </a:path>
                <a:path w="730250" h="90804">
                  <a:moveTo>
                    <a:pt x="342287" y="69976"/>
                  </a:moveTo>
                  <a:lnTo>
                    <a:pt x="330113" y="69976"/>
                  </a:lnTo>
                  <a:lnTo>
                    <a:pt x="337225" y="89661"/>
                  </a:lnTo>
                  <a:lnTo>
                    <a:pt x="349417" y="89661"/>
                  </a:lnTo>
                  <a:lnTo>
                    <a:pt x="342287" y="69976"/>
                  </a:lnTo>
                  <a:close/>
                </a:path>
                <a:path w="730250" h="90804">
                  <a:moveTo>
                    <a:pt x="322692" y="15874"/>
                  </a:moveTo>
                  <a:lnTo>
                    <a:pt x="310809" y="15874"/>
                  </a:lnTo>
                  <a:lnTo>
                    <a:pt x="326811" y="60578"/>
                  </a:lnTo>
                  <a:lnTo>
                    <a:pt x="338884" y="60578"/>
                  </a:lnTo>
                  <a:lnTo>
                    <a:pt x="322692" y="15874"/>
                  </a:lnTo>
                  <a:close/>
                </a:path>
                <a:path w="730250" h="90804">
                  <a:moveTo>
                    <a:pt x="373144" y="66039"/>
                  </a:moveTo>
                  <a:lnTo>
                    <a:pt x="360825" y="66039"/>
                  </a:lnTo>
                  <a:lnTo>
                    <a:pt x="360910" y="70866"/>
                  </a:lnTo>
                  <a:lnTo>
                    <a:pt x="385590" y="90550"/>
                  </a:lnTo>
                  <a:lnTo>
                    <a:pt x="397528" y="90550"/>
                  </a:lnTo>
                  <a:lnTo>
                    <a:pt x="402820" y="89365"/>
                  </a:lnTo>
                  <a:lnTo>
                    <a:pt x="411795" y="84624"/>
                  </a:lnTo>
                  <a:lnTo>
                    <a:pt x="415181" y="81534"/>
                  </a:lnTo>
                  <a:lnTo>
                    <a:pt x="415639" y="80771"/>
                  </a:lnTo>
                  <a:lnTo>
                    <a:pt x="385675" y="80771"/>
                  </a:lnTo>
                  <a:lnTo>
                    <a:pt x="381272" y="79375"/>
                  </a:lnTo>
                  <a:lnTo>
                    <a:pt x="378224" y="76580"/>
                  </a:lnTo>
                  <a:lnTo>
                    <a:pt x="375261" y="73702"/>
                  </a:lnTo>
                  <a:lnTo>
                    <a:pt x="373649" y="70357"/>
                  </a:lnTo>
                  <a:lnTo>
                    <a:pt x="373533" y="69849"/>
                  </a:lnTo>
                  <a:lnTo>
                    <a:pt x="373144" y="66039"/>
                  </a:lnTo>
                  <a:close/>
                </a:path>
                <a:path w="730250" h="90804">
                  <a:moveTo>
                    <a:pt x="398968" y="0"/>
                  </a:moveTo>
                  <a:lnTo>
                    <a:pt x="384913" y="0"/>
                  </a:lnTo>
                  <a:lnTo>
                    <a:pt x="379791" y="1015"/>
                  </a:lnTo>
                  <a:lnTo>
                    <a:pt x="361333" y="30014"/>
                  </a:lnTo>
                  <a:lnTo>
                    <a:pt x="362561" y="34416"/>
                  </a:lnTo>
                  <a:lnTo>
                    <a:pt x="392872" y="50672"/>
                  </a:lnTo>
                  <a:lnTo>
                    <a:pt x="396639" y="51858"/>
                  </a:lnTo>
                  <a:lnTo>
                    <a:pt x="402227" y="54059"/>
                  </a:lnTo>
                  <a:lnTo>
                    <a:pt x="404556" y="55668"/>
                  </a:lnTo>
                  <a:lnTo>
                    <a:pt x="408281" y="59901"/>
                  </a:lnTo>
                  <a:lnTo>
                    <a:pt x="409212" y="62653"/>
                  </a:lnTo>
                  <a:lnTo>
                    <a:pt x="409212" y="70357"/>
                  </a:lnTo>
                  <a:lnTo>
                    <a:pt x="407604" y="73913"/>
                  </a:lnTo>
                  <a:lnTo>
                    <a:pt x="401254" y="79417"/>
                  </a:lnTo>
                  <a:lnTo>
                    <a:pt x="396936" y="80771"/>
                  </a:lnTo>
                  <a:lnTo>
                    <a:pt x="415639" y="80771"/>
                  </a:lnTo>
                  <a:lnTo>
                    <a:pt x="419753" y="73913"/>
                  </a:lnTo>
                  <a:lnTo>
                    <a:pt x="420801" y="70188"/>
                  </a:lnTo>
                  <a:lnTo>
                    <a:pt x="420884" y="59901"/>
                  </a:lnTo>
                  <a:lnTo>
                    <a:pt x="419626" y="55541"/>
                  </a:lnTo>
                  <a:lnTo>
                    <a:pt x="417086" y="52324"/>
                  </a:lnTo>
                  <a:lnTo>
                    <a:pt x="414546" y="49021"/>
                  </a:lnTo>
                  <a:lnTo>
                    <a:pt x="411498" y="46608"/>
                  </a:lnTo>
                  <a:lnTo>
                    <a:pt x="407942" y="45084"/>
                  </a:lnTo>
                  <a:lnTo>
                    <a:pt x="404386" y="43476"/>
                  </a:lnTo>
                  <a:lnTo>
                    <a:pt x="399687" y="41867"/>
                  </a:lnTo>
                  <a:lnTo>
                    <a:pt x="389019" y="38904"/>
                  </a:lnTo>
                  <a:lnTo>
                    <a:pt x="385252" y="37718"/>
                  </a:lnTo>
                  <a:lnTo>
                    <a:pt x="373144" y="27347"/>
                  </a:lnTo>
                  <a:lnTo>
                    <a:pt x="373144" y="19642"/>
                  </a:lnTo>
                  <a:lnTo>
                    <a:pt x="374668" y="16171"/>
                  </a:lnTo>
                  <a:lnTo>
                    <a:pt x="377716" y="13715"/>
                  </a:lnTo>
                  <a:lnTo>
                    <a:pt x="380764" y="11175"/>
                  </a:lnTo>
                  <a:lnTo>
                    <a:pt x="384701" y="9905"/>
                  </a:lnTo>
                  <a:lnTo>
                    <a:pt x="415726" y="9905"/>
                  </a:lnTo>
                  <a:lnTo>
                    <a:pt x="410990" y="6222"/>
                  </a:lnTo>
                  <a:lnTo>
                    <a:pt x="405741" y="2074"/>
                  </a:lnTo>
                  <a:lnTo>
                    <a:pt x="398968" y="0"/>
                  </a:lnTo>
                  <a:close/>
                </a:path>
                <a:path w="730250" h="90804">
                  <a:moveTo>
                    <a:pt x="415726" y="9905"/>
                  </a:moveTo>
                  <a:lnTo>
                    <a:pt x="394692" y="9905"/>
                  </a:lnTo>
                  <a:lnTo>
                    <a:pt x="398841" y="11218"/>
                  </a:lnTo>
                  <a:lnTo>
                    <a:pt x="401973" y="13842"/>
                  </a:lnTo>
                  <a:lnTo>
                    <a:pt x="405106" y="16382"/>
                  </a:lnTo>
                  <a:lnTo>
                    <a:pt x="406884" y="19346"/>
                  </a:lnTo>
                  <a:lnTo>
                    <a:pt x="407307" y="22732"/>
                  </a:lnTo>
                  <a:lnTo>
                    <a:pt x="420007" y="22732"/>
                  </a:lnTo>
                  <a:lnTo>
                    <a:pt x="419330" y="15874"/>
                  </a:lnTo>
                  <a:lnTo>
                    <a:pt x="416324" y="10371"/>
                  </a:lnTo>
                  <a:lnTo>
                    <a:pt x="415726" y="9905"/>
                  </a:lnTo>
                  <a:close/>
                </a:path>
                <a:path w="730250" h="90804">
                  <a:moveTo>
                    <a:pt x="468256" y="10540"/>
                  </a:moveTo>
                  <a:lnTo>
                    <a:pt x="456699" y="10540"/>
                  </a:lnTo>
                  <a:lnTo>
                    <a:pt x="456699" y="89661"/>
                  </a:lnTo>
                  <a:lnTo>
                    <a:pt x="468256" y="89661"/>
                  </a:lnTo>
                  <a:lnTo>
                    <a:pt x="468256" y="10540"/>
                  </a:lnTo>
                  <a:close/>
                </a:path>
                <a:path w="730250" h="90804">
                  <a:moveTo>
                    <a:pt x="492386" y="1142"/>
                  </a:moveTo>
                  <a:lnTo>
                    <a:pt x="432442" y="1142"/>
                  </a:lnTo>
                  <a:lnTo>
                    <a:pt x="432442" y="10540"/>
                  </a:lnTo>
                  <a:lnTo>
                    <a:pt x="492386" y="10540"/>
                  </a:lnTo>
                  <a:lnTo>
                    <a:pt x="492386" y="1142"/>
                  </a:lnTo>
                  <a:close/>
                </a:path>
                <a:path w="730250" h="90804">
                  <a:moveTo>
                    <a:pt x="541876" y="1142"/>
                  </a:moveTo>
                  <a:lnTo>
                    <a:pt x="506612" y="1142"/>
                  </a:lnTo>
                  <a:lnTo>
                    <a:pt x="506612" y="89661"/>
                  </a:lnTo>
                  <a:lnTo>
                    <a:pt x="518169" y="89661"/>
                  </a:lnTo>
                  <a:lnTo>
                    <a:pt x="518169" y="53466"/>
                  </a:lnTo>
                  <a:lnTo>
                    <a:pt x="545372" y="53466"/>
                  </a:lnTo>
                  <a:lnTo>
                    <a:pt x="544839" y="52577"/>
                  </a:lnTo>
                  <a:lnTo>
                    <a:pt x="551867" y="51053"/>
                  </a:lnTo>
                  <a:lnTo>
                    <a:pt x="557116" y="47963"/>
                  </a:lnTo>
                  <a:lnTo>
                    <a:pt x="559925" y="44195"/>
                  </a:lnTo>
                  <a:lnTo>
                    <a:pt x="518169" y="44195"/>
                  </a:lnTo>
                  <a:lnTo>
                    <a:pt x="518169" y="10667"/>
                  </a:lnTo>
                  <a:lnTo>
                    <a:pt x="560629" y="10667"/>
                  </a:lnTo>
                  <a:lnTo>
                    <a:pt x="560206" y="9948"/>
                  </a:lnTo>
                  <a:lnTo>
                    <a:pt x="556735" y="6857"/>
                  </a:lnTo>
                  <a:lnTo>
                    <a:pt x="547506" y="2285"/>
                  </a:lnTo>
                  <a:lnTo>
                    <a:pt x="541876" y="1142"/>
                  </a:lnTo>
                  <a:close/>
                </a:path>
                <a:path w="730250" h="90804">
                  <a:moveTo>
                    <a:pt x="545372" y="53466"/>
                  </a:moveTo>
                  <a:lnTo>
                    <a:pt x="532139" y="53466"/>
                  </a:lnTo>
                  <a:lnTo>
                    <a:pt x="553221" y="89661"/>
                  </a:lnTo>
                  <a:lnTo>
                    <a:pt x="567064" y="89661"/>
                  </a:lnTo>
                  <a:lnTo>
                    <a:pt x="545372" y="53466"/>
                  </a:lnTo>
                  <a:close/>
                </a:path>
                <a:path w="730250" h="90804">
                  <a:moveTo>
                    <a:pt x="560629" y="10667"/>
                  </a:moveTo>
                  <a:lnTo>
                    <a:pt x="541537" y="10667"/>
                  </a:lnTo>
                  <a:lnTo>
                    <a:pt x="546236" y="12107"/>
                  </a:lnTo>
                  <a:lnTo>
                    <a:pt x="549284" y="14985"/>
                  </a:lnTo>
                  <a:lnTo>
                    <a:pt x="552417" y="17864"/>
                  </a:lnTo>
                  <a:lnTo>
                    <a:pt x="553983" y="21928"/>
                  </a:lnTo>
                  <a:lnTo>
                    <a:pt x="553983" y="32342"/>
                  </a:lnTo>
                  <a:lnTo>
                    <a:pt x="552417" y="36491"/>
                  </a:lnTo>
                  <a:lnTo>
                    <a:pt x="549284" y="39623"/>
                  </a:lnTo>
                  <a:lnTo>
                    <a:pt x="546152" y="42671"/>
                  </a:lnTo>
                  <a:lnTo>
                    <a:pt x="541453" y="44195"/>
                  </a:lnTo>
                  <a:lnTo>
                    <a:pt x="559925" y="44195"/>
                  </a:lnTo>
                  <a:lnTo>
                    <a:pt x="564143" y="38650"/>
                  </a:lnTo>
                  <a:lnTo>
                    <a:pt x="565921" y="33273"/>
                  </a:lnTo>
                  <a:lnTo>
                    <a:pt x="565856" y="21928"/>
                  </a:lnTo>
                  <a:lnTo>
                    <a:pt x="564778" y="17737"/>
                  </a:lnTo>
                  <a:lnTo>
                    <a:pt x="560629" y="10667"/>
                  </a:lnTo>
                  <a:close/>
                </a:path>
                <a:path w="730250" h="90804">
                  <a:moveTo>
                    <a:pt x="623630" y="1650"/>
                  </a:moveTo>
                  <a:lnTo>
                    <a:pt x="610295" y="1650"/>
                  </a:lnTo>
                  <a:lnTo>
                    <a:pt x="578291" y="89661"/>
                  </a:lnTo>
                  <a:lnTo>
                    <a:pt x="590483" y="89661"/>
                  </a:lnTo>
                  <a:lnTo>
                    <a:pt x="597595" y="69976"/>
                  </a:lnTo>
                  <a:lnTo>
                    <a:pt x="648377" y="69976"/>
                  </a:lnTo>
                  <a:lnTo>
                    <a:pt x="644973" y="60578"/>
                  </a:lnTo>
                  <a:lnTo>
                    <a:pt x="600897" y="60578"/>
                  </a:lnTo>
                  <a:lnTo>
                    <a:pt x="616899" y="15874"/>
                  </a:lnTo>
                  <a:lnTo>
                    <a:pt x="628782" y="15874"/>
                  </a:lnTo>
                  <a:lnTo>
                    <a:pt x="623630" y="1650"/>
                  </a:lnTo>
                  <a:close/>
                </a:path>
                <a:path w="730250" h="90804">
                  <a:moveTo>
                    <a:pt x="648377" y="69976"/>
                  </a:moveTo>
                  <a:lnTo>
                    <a:pt x="636203" y="69976"/>
                  </a:lnTo>
                  <a:lnTo>
                    <a:pt x="643315" y="89661"/>
                  </a:lnTo>
                  <a:lnTo>
                    <a:pt x="655507" y="89661"/>
                  </a:lnTo>
                  <a:lnTo>
                    <a:pt x="648377" y="69976"/>
                  </a:lnTo>
                  <a:close/>
                </a:path>
                <a:path w="730250" h="90804">
                  <a:moveTo>
                    <a:pt x="628782" y="15874"/>
                  </a:moveTo>
                  <a:lnTo>
                    <a:pt x="616899" y="15874"/>
                  </a:lnTo>
                  <a:lnTo>
                    <a:pt x="632901" y="60578"/>
                  </a:lnTo>
                  <a:lnTo>
                    <a:pt x="644973" y="60578"/>
                  </a:lnTo>
                  <a:lnTo>
                    <a:pt x="628782" y="15874"/>
                  </a:lnTo>
                  <a:close/>
                </a:path>
                <a:path w="730250" h="90804">
                  <a:moveTo>
                    <a:pt x="704719" y="1142"/>
                  </a:moveTo>
                  <a:lnTo>
                    <a:pt x="669455" y="1142"/>
                  </a:lnTo>
                  <a:lnTo>
                    <a:pt x="669455" y="89661"/>
                  </a:lnTo>
                  <a:lnTo>
                    <a:pt x="681012" y="89661"/>
                  </a:lnTo>
                  <a:lnTo>
                    <a:pt x="681012" y="53466"/>
                  </a:lnTo>
                  <a:lnTo>
                    <a:pt x="708215" y="53466"/>
                  </a:lnTo>
                  <a:lnTo>
                    <a:pt x="707682" y="52577"/>
                  </a:lnTo>
                  <a:lnTo>
                    <a:pt x="714710" y="51053"/>
                  </a:lnTo>
                  <a:lnTo>
                    <a:pt x="719959" y="47963"/>
                  </a:lnTo>
                  <a:lnTo>
                    <a:pt x="722767" y="44195"/>
                  </a:lnTo>
                  <a:lnTo>
                    <a:pt x="681012" y="44195"/>
                  </a:lnTo>
                  <a:lnTo>
                    <a:pt x="681012" y="10667"/>
                  </a:lnTo>
                  <a:lnTo>
                    <a:pt x="723472" y="10667"/>
                  </a:lnTo>
                  <a:lnTo>
                    <a:pt x="723049" y="9948"/>
                  </a:lnTo>
                  <a:lnTo>
                    <a:pt x="719578" y="6857"/>
                  </a:lnTo>
                  <a:lnTo>
                    <a:pt x="710349" y="2285"/>
                  </a:lnTo>
                  <a:lnTo>
                    <a:pt x="704719" y="1142"/>
                  </a:lnTo>
                  <a:close/>
                </a:path>
                <a:path w="730250" h="90804">
                  <a:moveTo>
                    <a:pt x="708215" y="53466"/>
                  </a:moveTo>
                  <a:lnTo>
                    <a:pt x="694982" y="53466"/>
                  </a:lnTo>
                  <a:lnTo>
                    <a:pt x="716064" y="89661"/>
                  </a:lnTo>
                  <a:lnTo>
                    <a:pt x="729907" y="89661"/>
                  </a:lnTo>
                  <a:lnTo>
                    <a:pt x="708215" y="53466"/>
                  </a:lnTo>
                  <a:close/>
                </a:path>
                <a:path w="730250" h="90804">
                  <a:moveTo>
                    <a:pt x="723472" y="10667"/>
                  </a:moveTo>
                  <a:lnTo>
                    <a:pt x="704380" y="10667"/>
                  </a:lnTo>
                  <a:lnTo>
                    <a:pt x="709079" y="12107"/>
                  </a:lnTo>
                  <a:lnTo>
                    <a:pt x="712127" y="14985"/>
                  </a:lnTo>
                  <a:lnTo>
                    <a:pt x="715260" y="17864"/>
                  </a:lnTo>
                  <a:lnTo>
                    <a:pt x="716826" y="21928"/>
                  </a:lnTo>
                  <a:lnTo>
                    <a:pt x="716826" y="32342"/>
                  </a:lnTo>
                  <a:lnTo>
                    <a:pt x="715260" y="36491"/>
                  </a:lnTo>
                  <a:lnTo>
                    <a:pt x="712127" y="39623"/>
                  </a:lnTo>
                  <a:lnTo>
                    <a:pt x="708995" y="42671"/>
                  </a:lnTo>
                  <a:lnTo>
                    <a:pt x="704296" y="44195"/>
                  </a:lnTo>
                  <a:lnTo>
                    <a:pt x="722767" y="44195"/>
                  </a:lnTo>
                  <a:lnTo>
                    <a:pt x="726986" y="38650"/>
                  </a:lnTo>
                  <a:lnTo>
                    <a:pt x="728764" y="33273"/>
                  </a:lnTo>
                  <a:lnTo>
                    <a:pt x="728699" y="21928"/>
                  </a:lnTo>
                  <a:lnTo>
                    <a:pt x="727621" y="17737"/>
                  </a:lnTo>
                  <a:lnTo>
                    <a:pt x="723472" y="10667"/>
                  </a:lnTo>
                  <a:close/>
                </a:path>
              </a:pathLst>
            </a:custGeom>
            <a:solidFill>
              <a:srgbClr val="686868"/>
            </a:solidFill>
          </p:spPr>
          <p:txBody>
            <a:bodyPr wrap="square" lIns="0" tIns="0" rIns="0" bIns="0" rtlCol="0"/>
            <a:lstStyle/>
            <a:p>
              <a:endParaRPr sz="1154"/>
            </a:p>
          </p:txBody>
        </p:sp>
        <p:pic>
          <p:nvPicPr>
            <p:cNvPr id="24" name="object 24"/>
            <p:cNvPicPr/>
            <p:nvPr/>
          </p:nvPicPr>
          <p:blipFill>
            <a:blip r:embed="rId6" cstate="print"/>
            <a:stretch>
              <a:fillRect/>
            </a:stretch>
          </p:blipFill>
          <p:spPr>
            <a:xfrm>
              <a:off x="3542231" y="4046423"/>
              <a:ext cx="974584" cy="120548"/>
            </a:xfrm>
            <a:prstGeom prst="rect">
              <a:avLst/>
            </a:prstGeom>
          </p:spPr>
        </p:pic>
        <p:pic>
          <p:nvPicPr>
            <p:cNvPr id="25" name="object 25"/>
            <p:cNvPicPr/>
            <p:nvPr/>
          </p:nvPicPr>
          <p:blipFill>
            <a:blip r:embed="rId7" cstate="print"/>
            <a:stretch>
              <a:fillRect/>
            </a:stretch>
          </p:blipFill>
          <p:spPr>
            <a:xfrm>
              <a:off x="3550631" y="4785258"/>
              <a:ext cx="1151568" cy="170688"/>
            </a:xfrm>
            <a:prstGeom prst="rect">
              <a:avLst/>
            </a:prstGeom>
          </p:spPr>
        </p:pic>
        <p:pic>
          <p:nvPicPr>
            <p:cNvPr id="26" name="object 26"/>
            <p:cNvPicPr/>
            <p:nvPr/>
          </p:nvPicPr>
          <p:blipFill>
            <a:blip r:embed="rId8" cstate="print"/>
            <a:stretch>
              <a:fillRect/>
            </a:stretch>
          </p:blipFill>
          <p:spPr>
            <a:xfrm>
              <a:off x="3530404" y="5573623"/>
              <a:ext cx="1648962" cy="157124"/>
            </a:xfrm>
            <a:prstGeom prst="rect">
              <a:avLst/>
            </a:prstGeom>
          </p:spPr>
        </p:pic>
        <p:sp>
          <p:nvSpPr>
            <p:cNvPr id="27" name="object 27"/>
            <p:cNvSpPr/>
            <p:nvPr/>
          </p:nvSpPr>
          <p:spPr>
            <a:xfrm>
              <a:off x="3541880" y="6339738"/>
              <a:ext cx="574675" cy="57150"/>
            </a:xfrm>
            <a:custGeom>
              <a:avLst/>
              <a:gdLst/>
              <a:ahLst/>
              <a:cxnLst/>
              <a:rect l="l" t="t" r="r" b="b"/>
              <a:pathLst>
                <a:path w="574675" h="57150">
                  <a:moveTo>
                    <a:pt x="31089" y="33985"/>
                  </a:moveTo>
                  <a:lnTo>
                    <a:pt x="24383" y="33985"/>
                  </a:lnTo>
                  <a:lnTo>
                    <a:pt x="22097" y="56997"/>
                  </a:lnTo>
                  <a:lnTo>
                    <a:pt x="33527" y="56997"/>
                  </a:lnTo>
                  <a:lnTo>
                    <a:pt x="31089" y="33985"/>
                  </a:lnTo>
                  <a:close/>
                </a:path>
                <a:path w="574675" h="57150">
                  <a:moveTo>
                    <a:pt x="5638" y="9601"/>
                  </a:moveTo>
                  <a:lnTo>
                    <a:pt x="0" y="19811"/>
                  </a:lnTo>
                  <a:lnTo>
                    <a:pt x="21183" y="28346"/>
                  </a:lnTo>
                  <a:lnTo>
                    <a:pt x="0" y="37185"/>
                  </a:lnTo>
                  <a:lnTo>
                    <a:pt x="5943" y="47548"/>
                  </a:lnTo>
                  <a:lnTo>
                    <a:pt x="24383" y="33985"/>
                  </a:lnTo>
                  <a:lnTo>
                    <a:pt x="47460" y="33985"/>
                  </a:lnTo>
                  <a:lnTo>
                    <a:pt x="33985" y="28498"/>
                  </a:lnTo>
                  <a:lnTo>
                    <a:pt x="46768" y="23164"/>
                  </a:lnTo>
                  <a:lnTo>
                    <a:pt x="24536" y="23164"/>
                  </a:lnTo>
                  <a:lnTo>
                    <a:pt x="5638" y="9601"/>
                  </a:lnTo>
                  <a:close/>
                </a:path>
                <a:path w="574675" h="57150">
                  <a:moveTo>
                    <a:pt x="47460" y="33985"/>
                  </a:moveTo>
                  <a:lnTo>
                    <a:pt x="31089" y="33985"/>
                  </a:lnTo>
                  <a:lnTo>
                    <a:pt x="49529" y="47396"/>
                  </a:lnTo>
                  <a:lnTo>
                    <a:pt x="55321" y="37185"/>
                  </a:lnTo>
                  <a:lnTo>
                    <a:pt x="47460" y="33985"/>
                  </a:lnTo>
                  <a:close/>
                </a:path>
                <a:path w="574675" h="57150">
                  <a:moveTo>
                    <a:pt x="33680" y="0"/>
                  </a:moveTo>
                  <a:lnTo>
                    <a:pt x="22097" y="0"/>
                  </a:lnTo>
                  <a:lnTo>
                    <a:pt x="24536" y="23164"/>
                  </a:lnTo>
                  <a:lnTo>
                    <a:pt x="31089" y="23164"/>
                  </a:lnTo>
                  <a:lnTo>
                    <a:pt x="33680" y="0"/>
                  </a:lnTo>
                  <a:close/>
                </a:path>
                <a:path w="574675" h="57150">
                  <a:moveTo>
                    <a:pt x="49682" y="9753"/>
                  </a:moveTo>
                  <a:lnTo>
                    <a:pt x="31089" y="23164"/>
                  </a:lnTo>
                  <a:lnTo>
                    <a:pt x="46768" y="23164"/>
                  </a:lnTo>
                  <a:lnTo>
                    <a:pt x="55168" y="19659"/>
                  </a:lnTo>
                  <a:lnTo>
                    <a:pt x="49682" y="9753"/>
                  </a:lnTo>
                  <a:close/>
                </a:path>
                <a:path w="574675" h="57150">
                  <a:moveTo>
                    <a:pt x="105206" y="33985"/>
                  </a:moveTo>
                  <a:lnTo>
                    <a:pt x="98500" y="33985"/>
                  </a:lnTo>
                  <a:lnTo>
                    <a:pt x="96214" y="56997"/>
                  </a:lnTo>
                  <a:lnTo>
                    <a:pt x="107644" y="56997"/>
                  </a:lnTo>
                  <a:lnTo>
                    <a:pt x="105206" y="33985"/>
                  </a:lnTo>
                  <a:close/>
                </a:path>
                <a:path w="574675" h="57150">
                  <a:moveTo>
                    <a:pt x="79755" y="9601"/>
                  </a:moveTo>
                  <a:lnTo>
                    <a:pt x="74116" y="19811"/>
                  </a:lnTo>
                  <a:lnTo>
                    <a:pt x="95299" y="28346"/>
                  </a:lnTo>
                  <a:lnTo>
                    <a:pt x="74116" y="37185"/>
                  </a:lnTo>
                  <a:lnTo>
                    <a:pt x="80059" y="47548"/>
                  </a:lnTo>
                  <a:lnTo>
                    <a:pt x="98500" y="33985"/>
                  </a:lnTo>
                  <a:lnTo>
                    <a:pt x="121576" y="33985"/>
                  </a:lnTo>
                  <a:lnTo>
                    <a:pt x="108101" y="28498"/>
                  </a:lnTo>
                  <a:lnTo>
                    <a:pt x="120884" y="23164"/>
                  </a:lnTo>
                  <a:lnTo>
                    <a:pt x="98652" y="23164"/>
                  </a:lnTo>
                  <a:lnTo>
                    <a:pt x="79755" y="9601"/>
                  </a:lnTo>
                  <a:close/>
                </a:path>
                <a:path w="574675" h="57150">
                  <a:moveTo>
                    <a:pt x="121576" y="33985"/>
                  </a:moveTo>
                  <a:lnTo>
                    <a:pt x="105206" y="33985"/>
                  </a:lnTo>
                  <a:lnTo>
                    <a:pt x="123646" y="47396"/>
                  </a:lnTo>
                  <a:lnTo>
                    <a:pt x="129437" y="37185"/>
                  </a:lnTo>
                  <a:lnTo>
                    <a:pt x="121576" y="33985"/>
                  </a:lnTo>
                  <a:close/>
                </a:path>
                <a:path w="574675" h="57150">
                  <a:moveTo>
                    <a:pt x="107796" y="0"/>
                  </a:moveTo>
                  <a:lnTo>
                    <a:pt x="96214" y="0"/>
                  </a:lnTo>
                  <a:lnTo>
                    <a:pt x="98652" y="23164"/>
                  </a:lnTo>
                  <a:lnTo>
                    <a:pt x="105206" y="23164"/>
                  </a:lnTo>
                  <a:lnTo>
                    <a:pt x="107796" y="0"/>
                  </a:lnTo>
                  <a:close/>
                </a:path>
                <a:path w="574675" h="57150">
                  <a:moveTo>
                    <a:pt x="123798" y="9753"/>
                  </a:moveTo>
                  <a:lnTo>
                    <a:pt x="105206" y="23164"/>
                  </a:lnTo>
                  <a:lnTo>
                    <a:pt x="120884" y="23164"/>
                  </a:lnTo>
                  <a:lnTo>
                    <a:pt x="129285" y="19659"/>
                  </a:lnTo>
                  <a:lnTo>
                    <a:pt x="123798" y="9753"/>
                  </a:lnTo>
                  <a:close/>
                </a:path>
                <a:path w="574675" h="57150">
                  <a:moveTo>
                    <a:pt x="179322" y="33985"/>
                  </a:moveTo>
                  <a:lnTo>
                    <a:pt x="172616" y="33985"/>
                  </a:lnTo>
                  <a:lnTo>
                    <a:pt x="170330" y="56997"/>
                  </a:lnTo>
                  <a:lnTo>
                    <a:pt x="181760" y="56997"/>
                  </a:lnTo>
                  <a:lnTo>
                    <a:pt x="179322" y="33985"/>
                  </a:lnTo>
                  <a:close/>
                </a:path>
                <a:path w="574675" h="57150">
                  <a:moveTo>
                    <a:pt x="153871" y="9601"/>
                  </a:moveTo>
                  <a:lnTo>
                    <a:pt x="148232" y="19811"/>
                  </a:lnTo>
                  <a:lnTo>
                    <a:pt x="169416" y="28346"/>
                  </a:lnTo>
                  <a:lnTo>
                    <a:pt x="148232" y="37185"/>
                  </a:lnTo>
                  <a:lnTo>
                    <a:pt x="154176" y="47548"/>
                  </a:lnTo>
                  <a:lnTo>
                    <a:pt x="172616" y="33985"/>
                  </a:lnTo>
                  <a:lnTo>
                    <a:pt x="195693" y="33985"/>
                  </a:lnTo>
                  <a:lnTo>
                    <a:pt x="182218" y="28498"/>
                  </a:lnTo>
                  <a:lnTo>
                    <a:pt x="195001" y="23164"/>
                  </a:lnTo>
                  <a:lnTo>
                    <a:pt x="172769" y="23164"/>
                  </a:lnTo>
                  <a:lnTo>
                    <a:pt x="153871" y="9601"/>
                  </a:lnTo>
                  <a:close/>
                </a:path>
                <a:path w="574675" h="57150">
                  <a:moveTo>
                    <a:pt x="195693" y="33985"/>
                  </a:moveTo>
                  <a:lnTo>
                    <a:pt x="179322" y="33985"/>
                  </a:lnTo>
                  <a:lnTo>
                    <a:pt x="197762" y="47396"/>
                  </a:lnTo>
                  <a:lnTo>
                    <a:pt x="203554" y="37185"/>
                  </a:lnTo>
                  <a:lnTo>
                    <a:pt x="195693" y="33985"/>
                  </a:lnTo>
                  <a:close/>
                </a:path>
                <a:path w="574675" h="57150">
                  <a:moveTo>
                    <a:pt x="181913" y="0"/>
                  </a:moveTo>
                  <a:lnTo>
                    <a:pt x="170330" y="0"/>
                  </a:lnTo>
                  <a:lnTo>
                    <a:pt x="172769" y="23164"/>
                  </a:lnTo>
                  <a:lnTo>
                    <a:pt x="179322" y="23164"/>
                  </a:lnTo>
                  <a:lnTo>
                    <a:pt x="181913" y="0"/>
                  </a:lnTo>
                  <a:close/>
                </a:path>
                <a:path w="574675" h="57150">
                  <a:moveTo>
                    <a:pt x="197915" y="9753"/>
                  </a:moveTo>
                  <a:lnTo>
                    <a:pt x="179322" y="23164"/>
                  </a:lnTo>
                  <a:lnTo>
                    <a:pt x="195001" y="23164"/>
                  </a:lnTo>
                  <a:lnTo>
                    <a:pt x="203401" y="19659"/>
                  </a:lnTo>
                  <a:lnTo>
                    <a:pt x="197915" y="9753"/>
                  </a:lnTo>
                  <a:close/>
                </a:path>
                <a:path w="574675" h="57150">
                  <a:moveTo>
                    <a:pt x="253438" y="33985"/>
                  </a:moveTo>
                  <a:lnTo>
                    <a:pt x="246733" y="33985"/>
                  </a:lnTo>
                  <a:lnTo>
                    <a:pt x="244447" y="56997"/>
                  </a:lnTo>
                  <a:lnTo>
                    <a:pt x="255877" y="56997"/>
                  </a:lnTo>
                  <a:lnTo>
                    <a:pt x="253438" y="33985"/>
                  </a:lnTo>
                  <a:close/>
                </a:path>
                <a:path w="574675" h="57150">
                  <a:moveTo>
                    <a:pt x="227988" y="9601"/>
                  </a:moveTo>
                  <a:lnTo>
                    <a:pt x="222349" y="19811"/>
                  </a:lnTo>
                  <a:lnTo>
                    <a:pt x="243532" y="28346"/>
                  </a:lnTo>
                  <a:lnTo>
                    <a:pt x="222349" y="37185"/>
                  </a:lnTo>
                  <a:lnTo>
                    <a:pt x="228292" y="47548"/>
                  </a:lnTo>
                  <a:lnTo>
                    <a:pt x="246733" y="33985"/>
                  </a:lnTo>
                  <a:lnTo>
                    <a:pt x="269809" y="33985"/>
                  </a:lnTo>
                  <a:lnTo>
                    <a:pt x="256334" y="28498"/>
                  </a:lnTo>
                  <a:lnTo>
                    <a:pt x="269117" y="23164"/>
                  </a:lnTo>
                  <a:lnTo>
                    <a:pt x="246885" y="23164"/>
                  </a:lnTo>
                  <a:lnTo>
                    <a:pt x="227988" y="9601"/>
                  </a:lnTo>
                  <a:close/>
                </a:path>
                <a:path w="574675" h="57150">
                  <a:moveTo>
                    <a:pt x="269809" y="33985"/>
                  </a:moveTo>
                  <a:lnTo>
                    <a:pt x="253438" y="33985"/>
                  </a:lnTo>
                  <a:lnTo>
                    <a:pt x="271879" y="47396"/>
                  </a:lnTo>
                  <a:lnTo>
                    <a:pt x="277670" y="37185"/>
                  </a:lnTo>
                  <a:lnTo>
                    <a:pt x="269809" y="33985"/>
                  </a:lnTo>
                  <a:close/>
                </a:path>
                <a:path w="574675" h="57150">
                  <a:moveTo>
                    <a:pt x="256029" y="0"/>
                  </a:moveTo>
                  <a:lnTo>
                    <a:pt x="244447" y="0"/>
                  </a:lnTo>
                  <a:lnTo>
                    <a:pt x="246885" y="23164"/>
                  </a:lnTo>
                  <a:lnTo>
                    <a:pt x="253438" y="23164"/>
                  </a:lnTo>
                  <a:lnTo>
                    <a:pt x="256029" y="0"/>
                  </a:lnTo>
                  <a:close/>
                </a:path>
                <a:path w="574675" h="57150">
                  <a:moveTo>
                    <a:pt x="272031" y="9753"/>
                  </a:moveTo>
                  <a:lnTo>
                    <a:pt x="253438" y="23164"/>
                  </a:lnTo>
                  <a:lnTo>
                    <a:pt x="269117" y="23164"/>
                  </a:lnTo>
                  <a:lnTo>
                    <a:pt x="277518" y="19659"/>
                  </a:lnTo>
                  <a:lnTo>
                    <a:pt x="272031" y="9753"/>
                  </a:lnTo>
                  <a:close/>
                </a:path>
                <a:path w="574675" h="57150">
                  <a:moveTo>
                    <a:pt x="327555" y="33985"/>
                  </a:moveTo>
                  <a:lnTo>
                    <a:pt x="320849" y="33985"/>
                  </a:lnTo>
                  <a:lnTo>
                    <a:pt x="318563" y="56997"/>
                  </a:lnTo>
                  <a:lnTo>
                    <a:pt x="329993" y="56997"/>
                  </a:lnTo>
                  <a:lnTo>
                    <a:pt x="327555" y="33985"/>
                  </a:lnTo>
                  <a:close/>
                </a:path>
                <a:path w="574675" h="57150">
                  <a:moveTo>
                    <a:pt x="302104" y="9601"/>
                  </a:moveTo>
                  <a:lnTo>
                    <a:pt x="296465" y="19811"/>
                  </a:lnTo>
                  <a:lnTo>
                    <a:pt x="317649" y="28346"/>
                  </a:lnTo>
                  <a:lnTo>
                    <a:pt x="296465" y="37185"/>
                  </a:lnTo>
                  <a:lnTo>
                    <a:pt x="302409" y="47548"/>
                  </a:lnTo>
                  <a:lnTo>
                    <a:pt x="320849" y="33985"/>
                  </a:lnTo>
                  <a:lnTo>
                    <a:pt x="343926" y="33985"/>
                  </a:lnTo>
                  <a:lnTo>
                    <a:pt x="330450" y="28498"/>
                  </a:lnTo>
                  <a:lnTo>
                    <a:pt x="343234" y="23164"/>
                  </a:lnTo>
                  <a:lnTo>
                    <a:pt x="321002" y="23164"/>
                  </a:lnTo>
                  <a:lnTo>
                    <a:pt x="302104" y="9601"/>
                  </a:lnTo>
                  <a:close/>
                </a:path>
                <a:path w="574675" h="57150">
                  <a:moveTo>
                    <a:pt x="343926" y="33985"/>
                  </a:moveTo>
                  <a:lnTo>
                    <a:pt x="327555" y="33985"/>
                  </a:lnTo>
                  <a:lnTo>
                    <a:pt x="345995" y="47396"/>
                  </a:lnTo>
                  <a:lnTo>
                    <a:pt x="351786" y="37185"/>
                  </a:lnTo>
                  <a:lnTo>
                    <a:pt x="343926" y="33985"/>
                  </a:lnTo>
                  <a:close/>
                </a:path>
                <a:path w="574675" h="57150">
                  <a:moveTo>
                    <a:pt x="330146" y="0"/>
                  </a:moveTo>
                  <a:lnTo>
                    <a:pt x="318563" y="0"/>
                  </a:lnTo>
                  <a:lnTo>
                    <a:pt x="321002" y="23164"/>
                  </a:lnTo>
                  <a:lnTo>
                    <a:pt x="327555" y="23164"/>
                  </a:lnTo>
                  <a:lnTo>
                    <a:pt x="330146" y="0"/>
                  </a:lnTo>
                  <a:close/>
                </a:path>
                <a:path w="574675" h="57150">
                  <a:moveTo>
                    <a:pt x="346148" y="9753"/>
                  </a:moveTo>
                  <a:lnTo>
                    <a:pt x="327555" y="23164"/>
                  </a:lnTo>
                  <a:lnTo>
                    <a:pt x="343234" y="23164"/>
                  </a:lnTo>
                  <a:lnTo>
                    <a:pt x="351634" y="19659"/>
                  </a:lnTo>
                  <a:lnTo>
                    <a:pt x="346148" y="9753"/>
                  </a:lnTo>
                  <a:close/>
                </a:path>
                <a:path w="574675" h="57150">
                  <a:moveTo>
                    <a:pt x="401671" y="33985"/>
                  </a:moveTo>
                  <a:lnTo>
                    <a:pt x="394966" y="33985"/>
                  </a:lnTo>
                  <a:lnTo>
                    <a:pt x="392680" y="56997"/>
                  </a:lnTo>
                  <a:lnTo>
                    <a:pt x="404110" y="56997"/>
                  </a:lnTo>
                  <a:lnTo>
                    <a:pt x="401671" y="33985"/>
                  </a:lnTo>
                  <a:close/>
                </a:path>
                <a:path w="574675" h="57150">
                  <a:moveTo>
                    <a:pt x="376220" y="9601"/>
                  </a:moveTo>
                  <a:lnTo>
                    <a:pt x="370582" y="19811"/>
                  </a:lnTo>
                  <a:lnTo>
                    <a:pt x="391765" y="28346"/>
                  </a:lnTo>
                  <a:lnTo>
                    <a:pt x="370582" y="37185"/>
                  </a:lnTo>
                  <a:lnTo>
                    <a:pt x="376525" y="47548"/>
                  </a:lnTo>
                  <a:lnTo>
                    <a:pt x="394966" y="33985"/>
                  </a:lnTo>
                  <a:lnTo>
                    <a:pt x="418042" y="33985"/>
                  </a:lnTo>
                  <a:lnTo>
                    <a:pt x="404567" y="28498"/>
                  </a:lnTo>
                  <a:lnTo>
                    <a:pt x="417350" y="23164"/>
                  </a:lnTo>
                  <a:lnTo>
                    <a:pt x="395118" y="23164"/>
                  </a:lnTo>
                  <a:lnTo>
                    <a:pt x="376220" y="9601"/>
                  </a:lnTo>
                  <a:close/>
                </a:path>
                <a:path w="574675" h="57150">
                  <a:moveTo>
                    <a:pt x="418042" y="33985"/>
                  </a:moveTo>
                  <a:lnTo>
                    <a:pt x="401671" y="33985"/>
                  </a:lnTo>
                  <a:lnTo>
                    <a:pt x="420112" y="47396"/>
                  </a:lnTo>
                  <a:lnTo>
                    <a:pt x="425903" y="37185"/>
                  </a:lnTo>
                  <a:lnTo>
                    <a:pt x="418042" y="33985"/>
                  </a:lnTo>
                  <a:close/>
                </a:path>
                <a:path w="574675" h="57150">
                  <a:moveTo>
                    <a:pt x="404262" y="0"/>
                  </a:moveTo>
                  <a:lnTo>
                    <a:pt x="392680" y="0"/>
                  </a:lnTo>
                  <a:lnTo>
                    <a:pt x="395118" y="23164"/>
                  </a:lnTo>
                  <a:lnTo>
                    <a:pt x="401671" y="23164"/>
                  </a:lnTo>
                  <a:lnTo>
                    <a:pt x="404262" y="0"/>
                  </a:lnTo>
                  <a:close/>
                </a:path>
                <a:path w="574675" h="57150">
                  <a:moveTo>
                    <a:pt x="420264" y="9753"/>
                  </a:moveTo>
                  <a:lnTo>
                    <a:pt x="401671" y="23164"/>
                  </a:lnTo>
                  <a:lnTo>
                    <a:pt x="417350" y="23164"/>
                  </a:lnTo>
                  <a:lnTo>
                    <a:pt x="425750" y="19659"/>
                  </a:lnTo>
                  <a:lnTo>
                    <a:pt x="420264" y="9753"/>
                  </a:lnTo>
                  <a:close/>
                </a:path>
                <a:path w="574675" h="57150">
                  <a:moveTo>
                    <a:pt x="475788" y="33985"/>
                  </a:moveTo>
                  <a:lnTo>
                    <a:pt x="469082" y="33985"/>
                  </a:lnTo>
                  <a:lnTo>
                    <a:pt x="466796" y="56997"/>
                  </a:lnTo>
                  <a:lnTo>
                    <a:pt x="478226" y="56997"/>
                  </a:lnTo>
                  <a:lnTo>
                    <a:pt x="475788" y="33985"/>
                  </a:lnTo>
                  <a:close/>
                </a:path>
                <a:path w="574675" h="57150">
                  <a:moveTo>
                    <a:pt x="450337" y="9601"/>
                  </a:moveTo>
                  <a:lnTo>
                    <a:pt x="444698" y="19811"/>
                  </a:lnTo>
                  <a:lnTo>
                    <a:pt x="465882" y="28346"/>
                  </a:lnTo>
                  <a:lnTo>
                    <a:pt x="444698" y="37185"/>
                  </a:lnTo>
                  <a:lnTo>
                    <a:pt x="450642" y="47548"/>
                  </a:lnTo>
                  <a:lnTo>
                    <a:pt x="469082" y="33985"/>
                  </a:lnTo>
                  <a:lnTo>
                    <a:pt x="492159" y="33985"/>
                  </a:lnTo>
                  <a:lnTo>
                    <a:pt x="478683" y="28498"/>
                  </a:lnTo>
                  <a:lnTo>
                    <a:pt x="491466" y="23164"/>
                  </a:lnTo>
                  <a:lnTo>
                    <a:pt x="469234" y="23164"/>
                  </a:lnTo>
                  <a:lnTo>
                    <a:pt x="450337" y="9601"/>
                  </a:lnTo>
                  <a:close/>
                </a:path>
                <a:path w="574675" h="57150">
                  <a:moveTo>
                    <a:pt x="492159" y="33985"/>
                  </a:moveTo>
                  <a:lnTo>
                    <a:pt x="475788" y="33985"/>
                  </a:lnTo>
                  <a:lnTo>
                    <a:pt x="494228" y="47396"/>
                  </a:lnTo>
                  <a:lnTo>
                    <a:pt x="500019" y="37185"/>
                  </a:lnTo>
                  <a:lnTo>
                    <a:pt x="492159" y="33985"/>
                  </a:lnTo>
                  <a:close/>
                </a:path>
                <a:path w="574675" h="57150">
                  <a:moveTo>
                    <a:pt x="478378" y="0"/>
                  </a:moveTo>
                  <a:lnTo>
                    <a:pt x="466796" y="0"/>
                  </a:lnTo>
                  <a:lnTo>
                    <a:pt x="469234" y="23164"/>
                  </a:lnTo>
                  <a:lnTo>
                    <a:pt x="475788" y="23164"/>
                  </a:lnTo>
                  <a:lnTo>
                    <a:pt x="478378" y="0"/>
                  </a:lnTo>
                  <a:close/>
                </a:path>
                <a:path w="574675" h="57150">
                  <a:moveTo>
                    <a:pt x="494380" y="9753"/>
                  </a:moveTo>
                  <a:lnTo>
                    <a:pt x="475788" y="23164"/>
                  </a:lnTo>
                  <a:lnTo>
                    <a:pt x="491466" y="23164"/>
                  </a:lnTo>
                  <a:lnTo>
                    <a:pt x="499867" y="19659"/>
                  </a:lnTo>
                  <a:lnTo>
                    <a:pt x="494380" y="9753"/>
                  </a:lnTo>
                  <a:close/>
                </a:path>
                <a:path w="574675" h="57150">
                  <a:moveTo>
                    <a:pt x="549904" y="33985"/>
                  </a:moveTo>
                  <a:lnTo>
                    <a:pt x="543198" y="33985"/>
                  </a:lnTo>
                  <a:lnTo>
                    <a:pt x="540912" y="56997"/>
                  </a:lnTo>
                  <a:lnTo>
                    <a:pt x="552342" y="56997"/>
                  </a:lnTo>
                  <a:lnTo>
                    <a:pt x="549904" y="33985"/>
                  </a:lnTo>
                  <a:close/>
                </a:path>
                <a:path w="574675" h="57150">
                  <a:moveTo>
                    <a:pt x="524453" y="9601"/>
                  </a:moveTo>
                  <a:lnTo>
                    <a:pt x="518814" y="19811"/>
                  </a:lnTo>
                  <a:lnTo>
                    <a:pt x="539998" y="28346"/>
                  </a:lnTo>
                  <a:lnTo>
                    <a:pt x="518814" y="37185"/>
                  </a:lnTo>
                  <a:lnTo>
                    <a:pt x="524758" y="47548"/>
                  </a:lnTo>
                  <a:lnTo>
                    <a:pt x="543198" y="33985"/>
                  </a:lnTo>
                  <a:lnTo>
                    <a:pt x="566275" y="33985"/>
                  </a:lnTo>
                  <a:lnTo>
                    <a:pt x="552800" y="28498"/>
                  </a:lnTo>
                  <a:lnTo>
                    <a:pt x="565583" y="23164"/>
                  </a:lnTo>
                  <a:lnTo>
                    <a:pt x="543351" y="23164"/>
                  </a:lnTo>
                  <a:lnTo>
                    <a:pt x="524453" y="9601"/>
                  </a:lnTo>
                  <a:close/>
                </a:path>
                <a:path w="574675" h="57150">
                  <a:moveTo>
                    <a:pt x="566275" y="33985"/>
                  </a:moveTo>
                  <a:lnTo>
                    <a:pt x="549904" y="33985"/>
                  </a:lnTo>
                  <a:lnTo>
                    <a:pt x="568344" y="47396"/>
                  </a:lnTo>
                  <a:lnTo>
                    <a:pt x="574136" y="37185"/>
                  </a:lnTo>
                  <a:lnTo>
                    <a:pt x="566275" y="33985"/>
                  </a:lnTo>
                  <a:close/>
                </a:path>
                <a:path w="574675" h="57150">
                  <a:moveTo>
                    <a:pt x="552495" y="0"/>
                  </a:moveTo>
                  <a:lnTo>
                    <a:pt x="540912" y="0"/>
                  </a:lnTo>
                  <a:lnTo>
                    <a:pt x="543351" y="23164"/>
                  </a:lnTo>
                  <a:lnTo>
                    <a:pt x="549904" y="23164"/>
                  </a:lnTo>
                  <a:lnTo>
                    <a:pt x="552495" y="0"/>
                  </a:lnTo>
                  <a:close/>
                </a:path>
                <a:path w="574675" h="57150">
                  <a:moveTo>
                    <a:pt x="568497" y="9753"/>
                  </a:moveTo>
                  <a:lnTo>
                    <a:pt x="549904" y="23164"/>
                  </a:lnTo>
                  <a:lnTo>
                    <a:pt x="565583" y="23164"/>
                  </a:lnTo>
                  <a:lnTo>
                    <a:pt x="573983" y="19659"/>
                  </a:lnTo>
                  <a:lnTo>
                    <a:pt x="568497" y="9753"/>
                  </a:lnTo>
                  <a:close/>
                </a:path>
              </a:pathLst>
            </a:custGeom>
            <a:solidFill>
              <a:srgbClr val="802BA8"/>
            </a:solidFill>
          </p:spPr>
          <p:txBody>
            <a:bodyPr wrap="square" lIns="0" tIns="0" rIns="0" bIns="0" rtlCol="0"/>
            <a:lstStyle/>
            <a:p>
              <a:endParaRPr sz="1154"/>
            </a:p>
          </p:txBody>
        </p:sp>
        <p:pic>
          <p:nvPicPr>
            <p:cNvPr id="28" name="object 28"/>
            <p:cNvPicPr/>
            <p:nvPr/>
          </p:nvPicPr>
          <p:blipFill>
            <a:blip r:embed="rId9" cstate="print"/>
            <a:stretch>
              <a:fillRect/>
            </a:stretch>
          </p:blipFill>
          <p:spPr>
            <a:xfrm>
              <a:off x="3408738" y="6691782"/>
              <a:ext cx="2639440" cy="103733"/>
            </a:xfrm>
            <a:prstGeom prst="rect">
              <a:avLst/>
            </a:prstGeom>
          </p:spPr>
        </p:pic>
      </p:grpSp>
      <p:pic>
        <p:nvPicPr>
          <p:cNvPr id="29" name="object 29"/>
          <p:cNvPicPr/>
          <p:nvPr/>
        </p:nvPicPr>
        <p:blipFill>
          <a:blip r:embed="rId10" cstate="print"/>
          <a:stretch>
            <a:fillRect/>
          </a:stretch>
        </p:blipFill>
        <p:spPr>
          <a:xfrm>
            <a:off x="4710447" y="3087892"/>
            <a:ext cx="568624" cy="73206"/>
          </a:xfrm>
          <a:prstGeom prst="rect">
            <a:avLst/>
          </a:prstGeom>
        </p:spPr>
      </p:pic>
      <p:pic>
        <p:nvPicPr>
          <p:cNvPr id="30" name="object 30"/>
          <p:cNvPicPr/>
          <p:nvPr/>
        </p:nvPicPr>
        <p:blipFill>
          <a:blip r:embed="rId11" cstate="print"/>
          <a:stretch>
            <a:fillRect/>
          </a:stretch>
        </p:blipFill>
        <p:spPr>
          <a:xfrm>
            <a:off x="4707138" y="3574533"/>
            <a:ext cx="443496" cy="99791"/>
          </a:xfrm>
          <a:prstGeom prst="rect">
            <a:avLst/>
          </a:prstGeom>
        </p:spPr>
      </p:pic>
      <p:pic>
        <p:nvPicPr>
          <p:cNvPr id="31" name="object 31"/>
          <p:cNvPicPr/>
          <p:nvPr/>
        </p:nvPicPr>
        <p:blipFill>
          <a:blip r:embed="rId12" cstate="print"/>
          <a:stretch>
            <a:fillRect/>
          </a:stretch>
        </p:blipFill>
        <p:spPr>
          <a:xfrm>
            <a:off x="4708267" y="4063226"/>
            <a:ext cx="771714" cy="75259"/>
          </a:xfrm>
          <a:prstGeom prst="rect">
            <a:avLst/>
          </a:prstGeom>
        </p:spPr>
      </p:pic>
      <p:sp>
        <p:nvSpPr>
          <p:cNvPr id="32" name="object 32"/>
          <p:cNvSpPr/>
          <p:nvPr/>
        </p:nvSpPr>
        <p:spPr>
          <a:xfrm>
            <a:off x="4707520" y="2379286"/>
            <a:ext cx="243940" cy="73304"/>
          </a:xfrm>
          <a:custGeom>
            <a:avLst/>
            <a:gdLst/>
            <a:ahLst/>
            <a:cxnLst/>
            <a:rect l="l" t="t" r="r" b="b"/>
            <a:pathLst>
              <a:path w="380364" h="114300">
                <a:moveTo>
                  <a:pt x="13868" y="6553"/>
                </a:moveTo>
                <a:lnTo>
                  <a:pt x="0" y="6553"/>
                </a:lnTo>
                <a:lnTo>
                  <a:pt x="0" y="112776"/>
                </a:lnTo>
                <a:lnTo>
                  <a:pt x="51053" y="112776"/>
                </a:lnTo>
                <a:lnTo>
                  <a:pt x="51053" y="101498"/>
                </a:lnTo>
                <a:lnTo>
                  <a:pt x="13868" y="101498"/>
                </a:lnTo>
                <a:lnTo>
                  <a:pt x="13868" y="6553"/>
                </a:lnTo>
                <a:close/>
              </a:path>
              <a:path w="380364" h="114300">
                <a:moveTo>
                  <a:pt x="107539" y="27889"/>
                </a:moveTo>
                <a:lnTo>
                  <a:pt x="92807" y="27889"/>
                </a:lnTo>
                <a:lnTo>
                  <a:pt x="86051" y="29667"/>
                </a:lnTo>
                <a:lnTo>
                  <a:pt x="73960" y="36779"/>
                </a:lnTo>
                <a:lnTo>
                  <a:pt x="69236" y="41808"/>
                </a:lnTo>
                <a:lnTo>
                  <a:pt x="65014" y="49733"/>
                </a:lnTo>
                <a:lnTo>
                  <a:pt x="62327" y="54711"/>
                </a:lnTo>
                <a:lnTo>
                  <a:pt x="60600" y="62179"/>
                </a:lnTo>
                <a:lnTo>
                  <a:pt x="60600" y="79146"/>
                </a:lnTo>
                <a:lnTo>
                  <a:pt x="85949" y="112318"/>
                </a:lnTo>
                <a:lnTo>
                  <a:pt x="92655" y="114147"/>
                </a:lnTo>
                <a:lnTo>
                  <a:pt x="107285" y="114147"/>
                </a:lnTo>
                <a:lnTo>
                  <a:pt x="113584" y="112572"/>
                </a:lnTo>
                <a:lnTo>
                  <a:pt x="124456" y="106172"/>
                </a:lnTo>
                <a:lnTo>
                  <a:pt x="128570" y="102108"/>
                </a:lnTo>
                <a:lnTo>
                  <a:pt x="128656" y="101955"/>
                </a:lnTo>
                <a:lnTo>
                  <a:pt x="97786" y="101955"/>
                </a:lnTo>
                <a:lnTo>
                  <a:pt x="93061" y="100736"/>
                </a:lnTo>
                <a:lnTo>
                  <a:pt x="74773" y="64414"/>
                </a:lnTo>
                <a:lnTo>
                  <a:pt x="76043" y="58928"/>
                </a:lnTo>
                <a:lnTo>
                  <a:pt x="81123" y="49580"/>
                </a:lnTo>
                <a:lnTo>
                  <a:pt x="84527" y="46024"/>
                </a:lnTo>
                <a:lnTo>
                  <a:pt x="93061" y="41148"/>
                </a:lnTo>
                <a:lnTo>
                  <a:pt x="97786" y="39928"/>
                </a:lnTo>
                <a:lnTo>
                  <a:pt x="128784" y="39928"/>
                </a:lnTo>
                <a:lnTo>
                  <a:pt x="128672" y="39725"/>
                </a:lnTo>
                <a:lnTo>
                  <a:pt x="124659" y="35763"/>
                </a:lnTo>
                <a:lnTo>
                  <a:pt x="113889" y="29464"/>
                </a:lnTo>
                <a:lnTo>
                  <a:pt x="107539" y="27889"/>
                </a:lnTo>
                <a:close/>
              </a:path>
              <a:path w="380364" h="114300">
                <a:moveTo>
                  <a:pt x="145334" y="97231"/>
                </a:moveTo>
                <a:lnTo>
                  <a:pt x="131314" y="97231"/>
                </a:lnTo>
                <a:lnTo>
                  <a:pt x="131314" y="112776"/>
                </a:lnTo>
                <a:lnTo>
                  <a:pt x="145334" y="112776"/>
                </a:lnTo>
                <a:lnTo>
                  <a:pt x="145334" y="97231"/>
                </a:lnTo>
                <a:close/>
              </a:path>
              <a:path w="380364" h="114300">
                <a:moveTo>
                  <a:pt x="128784" y="39928"/>
                </a:moveTo>
                <a:lnTo>
                  <a:pt x="108149" y="39928"/>
                </a:lnTo>
                <a:lnTo>
                  <a:pt x="112873" y="41198"/>
                </a:lnTo>
                <a:lnTo>
                  <a:pt x="117140" y="43738"/>
                </a:lnTo>
                <a:lnTo>
                  <a:pt x="131314" y="77165"/>
                </a:lnTo>
                <a:lnTo>
                  <a:pt x="130044" y="82702"/>
                </a:lnTo>
                <a:lnTo>
                  <a:pt x="108149" y="101955"/>
                </a:lnTo>
                <a:lnTo>
                  <a:pt x="128656" y="101955"/>
                </a:lnTo>
                <a:lnTo>
                  <a:pt x="131314" y="97231"/>
                </a:lnTo>
                <a:lnTo>
                  <a:pt x="145334" y="97231"/>
                </a:lnTo>
                <a:lnTo>
                  <a:pt x="145334" y="44500"/>
                </a:lnTo>
                <a:lnTo>
                  <a:pt x="131314" y="44500"/>
                </a:lnTo>
                <a:lnTo>
                  <a:pt x="128784" y="39928"/>
                </a:lnTo>
                <a:close/>
              </a:path>
              <a:path w="380364" h="114300">
                <a:moveTo>
                  <a:pt x="145334" y="29260"/>
                </a:moveTo>
                <a:lnTo>
                  <a:pt x="131314" y="29260"/>
                </a:lnTo>
                <a:lnTo>
                  <a:pt x="131314" y="44500"/>
                </a:lnTo>
                <a:lnTo>
                  <a:pt x="145334" y="44500"/>
                </a:lnTo>
                <a:lnTo>
                  <a:pt x="145334" y="29260"/>
                </a:lnTo>
                <a:close/>
              </a:path>
              <a:path w="380364" h="114300">
                <a:moveTo>
                  <a:pt x="195276" y="97383"/>
                </a:moveTo>
                <a:lnTo>
                  <a:pt x="182639" y="97383"/>
                </a:lnTo>
                <a:lnTo>
                  <a:pt x="185382" y="102260"/>
                </a:lnTo>
                <a:lnTo>
                  <a:pt x="189446" y="106273"/>
                </a:lnTo>
                <a:lnTo>
                  <a:pt x="194831" y="109423"/>
                </a:lnTo>
                <a:lnTo>
                  <a:pt x="200317" y="112572"/>
                </a:lnTo>
                <a:lnTo>
                  <a:pt x="206667" y="114147"/>
                </a:lnTo>
                <a:lnTo>
                  <a:pt x="221298" y="114147"/>
                </a:lnTo>
                <a:lnTo>
                  <a:pt x="228003" y="112318"/>
                </a:lnTo>
                <a:lnTo>
                  <a:pt x="233998" y="108661"/>
                </a:lnTo>
                <a:lnTo>
                  <a:pt x="240094" y="105003"/>
                </a:lnTo>
                <a:lnTo>
                  <a:pt x="242931" y="101955"/>
                </a:lnTo>
                <a:lnTo>
                  <a:pt x="205905" y="101955"/>
                </a:lnTo>
                <a:lnTo>
                  <a:pt x="201181" y="100736"/>
                </a:lnTo>
                <a:lnTo>
                  <a:pt x="196812" y="98298"/>
                </a:lnTo>
                <a:lnTo>
                  <a:pt x="195276" y="97383"/>
                </a:lnTo>
                <a:close/>
              </a:path>
              <a:path w="380364" h="114300">
                <a:moveTo>
                  <a:pt x="182639" y="0"/>
                </a:moveTo>
                <a:lnTo>
                  <a:pt x="168771" y="0"/>
                </a:lnTo>
                <a:lnTo>
                  <a:pt x="168771" y="112776"/>
                </a:lnTo>
                <a:lnTo>
                  <a:pt x="182639" y="112776"/>
                </a:lnTo>
                <a:lnTo>
                  <a:pt x="182639" y="97383"/>
                </a:lnTo>
                <a:lnTo>
                  <a:pt x="195276" y="97383"/>
                </a:lnTo>
                <a:lnTo>
                  <a:pt x="182639" y="77165"/>
                </a:lnTo>
                <a:lnTo>
                  <a:pt x="182698" y="64414"/>
                </a:lnTo>
                <a:lnTo>
                  <a:pt x="194945" y="44805"/>
                </a:lnTo>
                <a:lnTo>
                  <a:pt x="182639" y="44805"/>
                </a:lnTo>
                <a:lnTo>
                  <a:pt x="182639" y="0"/>
                </a:lnTo>
                <a:close/>
              </a:path>
              <a:path w="380364" h="114300">
                <a:moveTo>
                  <a:pt x="243103" y="39928"/>
                </a:moveTo>
                <a:lnTo>
                  <a:pt x="216167" y="39928"/>
                </a:lnTo>
                <a:lnTo>
                  <a:pt x="220891" y="41148"/>
                </a:lnTo>
                <a:lnTo>
                  <a:pt x="225159" y="43586"/>
                </a:lnTo>
                <a:lnTo>
                  <a:pt x="229527" y="46024"/>
                </a:lnTo>
                <a:lnTo>
                  <a:pt x="232982" y="49580"/>
                </a:lnTo>
                <a:lnTo>
                  <a:pt x="238062" y="58928"/>
                </a:lnTo>
                <a:lnTo>
                  <a:pt x="239332" y="64414"/>
                </a:lnTo>
                <a:lnTo>
                  <a:pt x="239320" y="77165"/>
                </a:lnTo>
                <a:lnTo>
                  <a:pt x="216167" y="101955"/>
                </a:lnTo>
                <a:lnTo>
                  <a:pt x="242931" y="101955"/>
                </a:lnTo>
                <a:lnTo>
                  <a:pt x="244869" y="99872"/>
                </a:lnTo>
                <a:lnTo>
                  <a:pt x="251778" y="86664"/>
                </a:lnTo>
                <a:lnTo>
                  <a:pt x="253505" y="79146"/>
                </a:lnTo>
                <a:lnTo>
                  <a:pt x="253505" y="62179"/>
                </a:lnTo>
                <a:lnTo>
                  <a:pt x="251778" y="54711"/>
                </a:lnTo>
                <a:lnTo>
                  <a:pt x="244869" y="41808"/>
                </a:lnTo>
                <a:lnTo>
                  <a:pt x="243103" y="39928"/>
                </a:lnTo>
                <a:close/>
              </a:path>
              <a:path w="380364" h="114300">
                <a:moveTo>
                  <a:pt x="221399" y="27889"/>
                </a:moveTo>
                <a:lnTo>
                  <a:pt x="206871" y="27889"/>
                </a:lnTo>
                <a:lnTo>
                  <a:pt x="200622" y="29464"/>
                </a:lnTo>
                <a:lnTo>
                  <a:pt x="189649" y="35763"/>
                </a:lnTo>
                <a:lnTo>
                  <a:pt x="185484" y="39827"/>
                </a:lnTo>
                <a:lnTo>
                  <a:pt x="182639" y="44805"/>
                </a:lnTo>
                <a:lnTo>
                  <a:pt x="194945" y="44805"/>
                </a:lnTo>
                <a:lnTo>
                  <a:pt x="201181" y="41198"/>
                </a:lnTo>
                <a:lnTo>
                  <a:pt x="205905" y="39928"/>
                </a:lnTo>
                <a:lnTo>
                  <a:pt x="243103" y="39928"/>
                </a:lnTo>
                <a:lnTo>
                  <a:pt x="240145" y="36779"/>
                </a:lnTo>
                <a:lnTo>
                  <a:pt x="228156" y="29667"/>
                </a:lnTo>
                <a:lnTo>
                  <a:pt x="221399" y="27889"/>
                </a:lnTo>
                <a:close/>
              </a:path>
              <a:path w="380364" h="114300">
                <a:moveTo>
                  <a:pt x="315803" y="27889"/>
                </a:moveTo>
                <a:lnTo>
                  <a:pt x="299750" y="27889"/>
                </a:lnTo>
                <a:lnTo>
                  <a:pt x="292537" y="29667"/>
                </a:lnTo>
                <a:lnTo>
                  <a:pt x="280040" y="36677"/>
                </a:lnTo>
                <a:lnTo>
                  <a:pt x="275214" y="41656"/>
                </a:lnTo>
                <a:lnTo>
                  <a:pt x="268305" y="54660"/>
                </a:lnTo>
                <a:lnTo>
                  <a:pt x="266578" y="62230"/>
                </a:lnTo>
                <a:lnTo>
                  <a:pt x="266578" y="79502"/>
                </a:lnTo>
                <a:lnTo>
                  <a:pt x="292842" y="112369"/>
                </a:lnTo>
                <a:lnTo>
                  <a:pt x="299954" y="114147"/>
                </a:lnTo>
                <a:lnTo>
                  <a:pt x="307878" y="114147"/>
                </a:lnTo>
                <a:lnTo>
                  <a:pt x="338505" y="102412"/>
                </a:lnTo>
                <a:lnTo>
                  <a:pt x="300563" y="102412"/>
                </a:lnTo>
                <a:lnTo>
                  <a:pt x="294315" y="100126"/>
                </a:lnTo>
                <a:lnTo>
                  <a:pt x="289023" y="95453"/>
                </a:lnTo>
                <a:lnTo>
                  <a:pt x="284053" y="90881"/>
                </a:lnTo>
                <a:lnTo>
                  <a:pt x="281259" y="84429"/>
                </a:lnTo>
                <a:lnTo>
                  <a:pt x="280751" y="76200"/>
                </a:lnTo>
                <a:lnTo>
                  <a:pt x="347502" y="76200"/>
                </a:lnTo>
                <a:lnTo>
                  <a:pt x="347807" y="73253"/>
                </a:lnTo>
                <a:lnTo>
                  <a:pt x="347960" y="70459"/>
                </a:lnTo>
                <a:lnTo>
                  <a:pt x="347960" y="64922"/>
                </a:lnTo>
                <a:lnTo>
                  <a:pt x="280904" y="64922"/>
                </a:lnTo>
                <a:lnTo>
                  <a:pt x="281615" y="56997"/>
                </a:lnTo>
                <a:lnTo>
                  <a:pt x="284409" y="50800"/>
                </a:lnTo>
                <a:lnTo>
                  <a:pt x="289286" y="46329"/>
                </a:lnTo>
                <a:lnTo>
                  <a:pt x="294264" y="41859"/>
                </a:lnTo>
                <a:lnTo>
                  <a:pt x="300258" y="39624"/>
                </a:lnTo>
                <a:lnTo>
                  <a:pt x="338039" y="39624"/>
                </a:lnTo>
                <a:lnTo>
                  <a:pt x="335006" y="36525"/>
                </a:lnTo>
                <a:lnTo>
                  <a:pt x="322814" y="29616"/>
                </a:lnTo>
                <a:lnTo>
                  <a:pt x="315803" y="27889"/>
                </a:lnTo>
                <a:close/>
              </a:path>
              <a:path w="380364" h="114300">
                <a:moveTo>
                  <a:pt x="346283" y="87020"/>
                </a:moveTo>
                <a:lnTo>
                  <a:pt x="331348" y="87020"/>
                </a:lnTo>
                <a:lnTo>
                  <a:pt x="329722" y="91694"/>
                </a:lnTo>
                <a:lnTo>
                  <a:pt x="326878" y="95453"/>
                </a:lnTo>
                <a:lnTo>
                  <a:pt x="318851" y="101041"/>
                </a:lnTo>
                <a:lnTo>
                  <a:pt x="313873" y="102412"/>
                </a:lnTo>
                <a:lnTo>
                  <a:pt x="338505" y="102412"/>
                </a:lnTo>
                <a:lnTo>
                  <a:pt x="339578" y="101600"/>
                </a:lnTo>
                <a:lnTo>
                  <a:pt x="344048" y="95046"/>
                </a:lnTo>
                <a:lnTo>
                  <a:pt x="346283" y="87020"/>
                </a:lnTo>
                <a:close/>
              </a:path>
              <a:path w="380364" h="114300">
                <a:moveTo>
                  <a:pt x="338039" y="39624"/>
                </a:moveTo>
                <a:lnTo>
                  <a:pt x="312146" y="39624"/>
                </a:lnTo>
                <a:lnTo>
                  <a:pt x="316565" y="40640"/>
                </a:lnTo>
                <a:lnTo>
                  <a:pt x="320528" y="42672"/>
                </a:lnTo>
                <a:lnTo>
                  <a:pt x="324592" y="44602"/>
                </a:lnTo>
                <a:lnTo>
                  <a:pt x="327792" y="47498"/>
                </a:lnTo>
                <a:lnTo>
                  <a:pt x="330129" y="51358"/>
                </a:lnTo>
                <a:lnTo>
                  <a:pt x="332466" y="55118"/>
                </a:lnTo>
                <a:lnTo>
                  <a:pt x="333634" y="59639"/>
                </a:lnTo>
                <a:lnTo>
                  <a:pt x="333634" y="64922"/>
                </a:lnTo>
                <a:lnTo>
                  <a:pt x="347960" y="64922"/>
                </a:lnTo>
                <a:lnTo>
                  <a:pt x="347960" y="60198"/>
                </a:lnTo>
                <a:lnTo>
                  <a:pt x="346283" y="53390"/>
                </a:lnTo>
                <a:lnTo>
                  <a:pt x="342930" y="47396"/>
                </a:lnTo>
                <a:lnTo>
                  <a:pt x="339679" y="41300"/>
                </a:lnTo>
                <a:lnTo>
                  <a:pt x="338039" y="39624"/>
                </a:lnTo>
                <a:close/>
              </a:path>
              <a:path w="380364" h="114300">
                <a:moveTo>
                  <a:pt x="380134" y="0"/>
                </a:moveTo>
                <a:lnTo>
                  <a:pt x="366266" y="0"/>
                </a:lnTo>
                <a:lnTo>
                  <a:pt x="366266" y="112776"/>
                </a:lnTo>
                <a:lnTo>
                  <a:pt x="380134" y="112776"/>
                </a:lnTo>
                <a:lnTo>
                  <a:pt x="380134" y="0"/>
                </a:lnTo>
                <a:close/>
              </a:path>
            </a:pathLst>
          </a:custGeom>
          <a:solidFill>
            <a:srgbClr val="686868"/>
          </a:solidFill>
        </p:spPr>
        <p:txBody>
          <a:bodyPr wrap="square" lIns="0" tIns="0" rIns="0" bIns="0" rtlCol="0"/>
          <a:lstStyle/>
          <a:p>
            <a:endParaRPr sz="1154"/>
          </a:p>
        </p:txBody>
      </p:sp>
      <p:sp>
        <p:nvSpPr>
          <p:cNvPr id="33" name="object 33"/>
          <p:cNvSpPr/>
          <p:nvPr/>
        </p:nvSpPr>
        <p:spPr>
          <a:xfrm>
            <a:off x="5367032" y="3097252"/>
            <a:ext cx="444304" cy="61087"/>
          </a:xfrm>
          <a:custGeom>
            <a:avLst/>
            <a:gdLst/>
            <a:ahLst/>
            <a:cxnLst/>
            <a:rect l="l" t="t" r="r" b="b"/>
            <a:pathLst>
              <a:path w="692785" h="95250">
                <a:moveTo>
                  <a:pt x="647399" y="0"/>
                </a:moveTo>
                <a:lnTo>
                  <a:pt x="643378" y="0"/>
                </a:lnTo>
                <a:lnTo>
                  <a:pt x="638418" y="4959"/>
                </a:lnTo>
                <a:lnTo>
                  <a:pt x="638418" y="8980"/>
                </a:lnTo>
                <a:lnTo>
                  <a:pt x="676819" y="47381"/>
                </a:lnTo>
                <a:lnTo>
                  <a:pt x="638418" y="85781"/>
                </a:lnTo>
                <a:lnTo>
                  <a:pt x="638418" y="89802"/>
                </a:lnTo>
                <a:lnTo>
                  <a:pt x="643378" y="94762"/>
                </a:lnTo>
                <a:lnTo>
                  <a:pt x="647399" y="94762"/>
                </a:lnTo>
                <a:lnTo>
                  <a:pt x="688430" y="53731"/>
                </a:lnTo>
                <a:lnTo>
                  <a:pt x="685800" y="53731"/>
                </a:lnTo>
                <a:lnTo>
                  <a:pt x="685800" y="41031"/>
                </a:lnTo>
                <a:lnTo>
                  <a:pt x="688430" y="41031"/>
                </a:lnTo>
                <a:lnTo>
                  <a:pt x="647399" y="0"/>
                </a:lnTo>
                <a:close/>
              </a:path>
              <a:path w="692785" h="95250">
                <a:moveTo>
                  <a:pt x="670469" y="41031"/>
                </a:moveTo>
                <a:lnTo>
                  <a:pt x="0" y="41031"/>
                </a:lnTo>
                <a:lnTo>
                  <a:pt x="0" y="53731"/>
                </a:lnTo>
                <a:lnTo>
                  <a:pt x="670469" y="53731"/>
                </a:lnTo>
                <a:lnTo>
                  <a:pt x="676819" y="47381"/>
                </a:lnTo>
                <a:lnTo>
                  <a:pt x="670469" y="41031"/>
                </a:lnTo>
                <a:close/>
              </a:path>
              <a:path w="692785" h="95250">
                <a:moveTo>
                  <a:pt x="688430" y="41031"/>
                </a:moveTo>
                <a:lnTo>
                  <a:pt x="685800" y="41031"/>
                </a:lnTo>
                <a:lnTo>
                  <a:pt x="685800" y="53731"/>
                </a:lnTo>
                <a:lnTo>
                  <a:pt x="688430" y="53731"/>
                </a:lnTo>
                <a:lnTo>
                  <a:pt x="692770" y="49391"/>
                </a:lnTo>
                <a:lnTo>
                  <a:pt x="692770" y="45370"/>
                </a:lnTo>
                <a:lnTo>
                  <a:pt x="688430" y="41031"/>
                </a:lnTo>
                <a:close/>
              </a:path>
            </a:pathLst>
          </a:custGeom>
          <a:solidFill>
            <a:srgbClr val="D3D3D3"/>
          </a:solidFill>
        </p:spPr>
        <p:txBody>
          <a:bodyPr wrap="square" lIns="0" tIns="0" rIns="0" bIns="0" rtlCol="0"/>
          <a:lstStyle/>
          <a:p>
            <a:endParaRPr sz="1154"/>
          </a:p>
        </p:txBody>
      </p:sp>
      <p:sp>
        <p:nvSpPr>
          <p:cNvPr id="34" name="object 34"/>
          <p:cNvSpPr/>
          <p:nvPr/>
        </p:nvSpPr>
        <p:spPr>
          <a:xfrm>
            <a:off x="5367032" y="3585946"/>
            <a:ext cx="444304" cy="61087"/>
          </a:xfrm>
          <a:custGeom>
            <a:avLst/>
            <a:gdLst/>
            <a:ahLst/>
            <a:cxnLst/>
            <a:rect l="l" t="t" r="r" b="b"/>
            <a:pathLst>
              <a:path w="692785" h="95250">
                <a:moveTo>
                  <a:pt x="647399" y="0"/>
                </a:moveTo>
                <a:lnTo>
                  <a:pt x="643378" y="0"/>
                </a:lnTo>
                <a:lnTo>
                  <a:pt x="638418" y="4959"/>
                </a:lnTo>
                <a:lnTo>
                  <a:pt x="638418" y="8980"/>
                </a:lnTo>
                <a:lnTo>
                  <a:pt x="676819" y="47381"/>
                </a:lnTo>
                <a:lnTo>
                  <a:pt x="638418" y="85781"/>
                </a:lnTo>
                <a:lnTo>
                  <a:pt x="638418" y="89802"/>
                </a:lnTo>
                <a:lnTo>
                  <a:pt x="643378" y="94762"/>
                </a:lnTo>
                <a:lnTo>
                  <a:pt x="647399" y="94762"/>
                </a:lnTo>
                <a:lnTo>
                  <a:pt x="688430" y="53731"/>
                </a:lnTo>
                <a:lnTo>
                  <a:pt x="685800" y="53731"/>
                </a:lnTo>
                <a:lnTo>
                  <a:pt x="685800" y="41031"/>
                </a:lnTo>
                <a:lnTo>
                  <a:pt x="688430" y="41031"/>
                </a:lnTo>
                <a:lnTo>
                  <a:pt x="647399" y="0"/>
                </a:lnTo>
                <a:close/>
              </a:path>
              <a:path w="692785" h="95250">
                <a:moveTo>
                  <a:pt x="670469" y="41031"/>
                </a:moveTo>
                <a:lnTo>
                  <a:pt x="0" y="41031"/>
                </a:lnTo>
                <a:lnTo>
                  <a:pt x="0" y="53731"/>
                </a:lnTo>
                <a:lnTo>
                  <a:pt x="670469" y="53731"/>
                </a:lnTo>
                <a:lnTo>
                  <a:pt x="676819" y="47381"/>
                </a:lnTo>
                <a:lnTo>
                  <a:pt x="670469" y="41031"/>
                </a:lnTo>
                <a:close/>
              </a:path>
              <a:path w="692785" h="95250">
                <a:moveTo>
                  <a:pt x="688430" y="41031"/>
                </a:moveTo>
                <a:lnTo>
                  <a:pt x="685800" y="41031"/>
                </a:lnTo>
                <a:lnTo>
                  <a:pt x="685800" y="53731"/>
                </a:lnTo>
                <a:lnTo>
                  <a:pt x="688430" y="53731"/>
                </a:lnTo>
                <a:lnTo>
                  <a:pt x="692770" y="49391"/>
                </a:lnTo>
                <a:lnTo>
                  <a:pt x="692770" y="45370"/>
                </a:lnTo>
                <a:lnTo>
                  <a:pt x="688430" y="41031"/>
                </a:lnTo>
                <a:close/>
              </a:path>
            </a:pathLst>
          </a:custGeom>
          <a:solidFill>
            <a:srgbClr val="D3D3D3"/>
          </a:solidFill>
        </p:spPr>
        <p:txBody>
          <a:bodyPr wrap="square" lIns="0" tIns="0" rIns="0" bIns="0" rtlCol="0"/>
          <a:lstStyle/>
          <a:p>
            <a:endParaRPr sz="1154"/>
          </a:p>
        </p:txBody>
      </p:sp>
      <p:sp>
        <p:nvSpPr>
          <p:cNvPr id="35" name="object 35"/>
          <p:cNvSpPr/>
          <p:nvPr/>
        </p:nvSpPr>
        <p:spPr>
          <a:xfrm>
            <a:off x="5570655" y="4074638"/>
            <a:ext cx="240682" cy="61087"/>
          </a:xfrm>
          <a:custGeom>
            <a:avLst/>
            <a:gdLst/>
            <a:ahLst/>
            <a:cxnLst/>
            <a:rect l="l" t="t" r="r" b="b"/>
            <a:pathLst>
              <a:path w="375285" h="95250">
                <a:moveTo>
                  <a:pt x="329899" y="0"/>
                </a:moveTo>
                <a:lnTo>
                  <a:pt x="325878" y="0"/>
                </a:lnTo>
                <a:lnTo>
                  <a:pt x="320918" y="4959"/>
                </a:lnTo>
                <a:lnTo>
                  <a:pt x="320918" y="8980"/>
                </a:lnTo>
                <a:lnTo>
                  <a:pt x="359319" y="47381"/>
                </a:lnTo>
                <a:lnTo>
                  <a:pt x="320918" y="85781"/>
                </a:lnTo>
                <a:lnTo>
                  <a:pt x="320918" y="89802"/>
                </a:lnTo>
                <a:lnTo>
                  <a:pt x="325878" y="94762"/>
                </a:lnTo>
                <a:lnTo>
                  <a:pt x="329899" y="94762"/>
                </a:lnTo>
                <a:lnTo>
                  <a:pt x="370930" y="53731"/>
                </a:lnTo>
                <a:lnTo>
                  <a:pt x="368300" y="53731"/>
                </a:lnTo>
                <a:lnTo>
                  <a:pt x="368300" y="41031"/>
                </a:lnTo>
                <a:lnTo>
                  <a:pt x="370930" y="41031"/>
                </a:lnTo>
                <a:lnTo>
                  <a:pt x="329899" y="0"/>
                </a:lnTo>
                <a:close/>
              </a:path>
              <a:path w="375285" h="95250">
                <a:moveTo>
                  <a:pt x="352969" y="41031"/>
                </a:moveTo>
                <a:lnTo>
                  <a:pt x="0" y="41031"/>
                </a:lnTo>
                <a:lnTo>
                  <a:pt x="0" y="53731"/>
                </a:lnTo>
                <a:lnTo>
                  <a:pt x="352969" y="53731"/>
                </a:lnTo>
                <a:lnTo>
                  <a:pt x="359319" y="47381"/>
                </a:lnTo>
                <a:lnTo>
                  <a:pt x="352969" y="41031"/>
                </a:lnTo>
                <a:close/>
              </a:path>
              <a:path w="375285" h="95250">
                <a:moveTo>
                  <a:pt x="370930" y="41031"/>
                </a:moveTo>
                <a:lnTo>
                  <a:pt x="368300" y="41031"/>
                </a:lnTo>
                <a:lnTo>
                  <a:pt x="368300" y="53731"/>
                </a:lnTo>
                <a:lnTo>
                  <a:pt x="370930" y="53731"/>
                </a:lnTo>
                <a:lnTo>
                  <a:pt x="375269" y="49391"/>
                </a:lnTo>
                <a:lnTo>
                  <a:pt x="375269" y="45370"/>
                </a:lnTo>
                <a:lnTo>
                  <a:pt x="370930" y="41031"/>
                </a:lnTo>
                <a:close/>
              </a:path>
            </a:pathLst>
          </a:custGeom>
          <a:solidFill>
            <a:srgbClr val="D3D3D3"/>
          </a:solidFill>
        </p:spPr>
        <p:txBody>
          <a:bodyPr wrap="square" lIns="0" tIns="0" rIns="0" bIns="0" rtlCol="0"/>
          <a:lstStyle/>
          <a:p>
            <a:endParaRPr sz="1154"/>
          </a:p>
        </p:txBody>
      </p:sp>
      <p:sp>
        <p:nvSpPr>
          <p:cNvPr id="36" name="object 36"/>
          <p:cNvSpPr/>
          <p:nvPr/>
        </p:nvSpPr>
        <p:spPr>
          <a:xfrm>
            <a:off x="5041236" y="2388646"/>
            <a:ext cx="770100" cy="61087"/>
          </a:xfrm>
          <a:custGeom>
            <a:avLst/>
            <a:gdLst/>
            <a:ahLst/>
            <a:cxnLst/>
            <a:rect l="l" t="t" r="r" b="b"/>
            <a:pathLst>
              <a:path w="1200785" h="95250">
                <a:moveTo>
                  <a:pt x="1155399" y="0"/>
                </a:moveTo>
                <a:lnTo>
                  <a:pt x="1151378" y="0"/>
                </a:lnTo>
                <a:lnTo>
                  <a:pt x="1146418" y="4959"/>
                </a:lnTo>
                <a:lnTo>
                  <a:pt x="1146418" y="8980"/>
                </a:lnTo>
                <a:lnTo>
                  <a:pt x="1184819" y="47381"/>
                </a:lnTo>
                <a:lnTo>
                  <a:pt x="1146418" y="85781"/>
                </a:lnTo>
                <a:lnTo>
                  <a:pt x="1146418" y="89802"/>
                </a:lnTo>
                <a:lnTo>
                  <a:pt x="1151378" y="94762"/>
                </a:lnTo>
                <a:lnTo>
                  <a:pt x="1155399" y="94762"/>
                </a:lnTo>
                <a:lnTo>
                  <a:pt x="1196430" y="53731"/>
                </a:lnTo>
                <a:lnTo>
                  <a:pt x="1193800" y="53731"/>
                </a:lnTo>
                <a:lnTo>
                  <a:pt x="1193800" y="41031"/>
                </a:lnTo>
                <a:lnTo>
                  <a:pt x="1196430" y="41031"/>
                </a:lnTo>
                <a:lnTo>
                  <a:pt x="1155399" y="0"/>
                </a:lnTo>
                <a:close/>
              </a:path>
              <a:path w="1200785" h="95250">
                <a:moveTo>
                  <a:pt x="1178469" y="41031"/>
                </a:moveTo>
                <a:lnTo>
                  <a:pt x="0" y="41031"/>
                </a:lnTo>
                <a:lnTo>
                  <a:pt x="0" y="53731"/>
                </a:lnTo>
                <a:lnTo>
                  <a:pt x="1178469" y="53731"/>
                </a:lnTo>
                <a:lnTo>
                  <a:pt x="1184819" y="47381"/>
                </a:lnTo>
                <a:lnTo>
                  <a:pt x="1178469" y="41031"/>
                </a:lnTo>
                <a:close/>
              </a:path>
              <a:path w="1200785" h="95250">
                <a:moveTo>
                  <a:pt x="1196430" y="41031"/>
                </a:moveTo>
                <a:lnTo>
                  <a:pt x="1193800" y="41031"/>
                </a:lnTo>
                <a:lnTo>
                  <a:pt x="1193800" y="53731"/>
                </a:lnTo>
                <a:lnTo>
                  <a:pt x="1196430" y="53731"/>
                </a:lnTo>
                <a:lnTo>
                  <a:pt x="1200770" y="49391"/>
                </a:lnTo>
                <a:lnTo>
                  <a:pt x="1200770" y="45370"/>
                </a:lnTo>
                <a:lnTo>
                  <a:pt x="1196430" y="41031"/>
                </a:lnTo>
                <a:close/>
              </a:path>
            </a:pathLst>
          </a:custGeom>
          <a:solidFill>
            <a:srgbClr val="D3D3D3"/>
          </a:solidFill>
        </p:spPr>
        <p:txBody>
          <a:bodyPr wrap="square" lIns="0" tIns="0" rIns="0" bIns="0" rtlCol="0"/>
          <a:lstStyle/>
          <a:p>
            <a:endParaRPr sz="1154"/>
          </a:p>
        </p:txBody>
      </p:sp>
      <p:sp>
        <p:nvSpPr>
          <p:cNvPr id="3" name="Título 2">
            <a:extLst>
              <a:ext uri="{FF2B5EF4-FFF2-40B4-BE49-F238E27FC236}">
                <a16:creationId xmlns:a16="http://schemas.microsoft.com/office/drawing/2014/main" id="{3067D6D4-3C8F-94B9-F733-D5B68BED4DD3}"/>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BF88FC42-430D-9B05-01AF-09F88521ABD8}"/>
              </a:ext>
            </a:extLst>
          </p:cNvPr>
          <p:cNvSpPr>
            <a:spLocks noGrp="1"/>
          </p:cNvSpPr>
          <p:nvPr>
            <p:ph idx="1"/>
          </p:nvPr>
        </p:nvSpPr>
        <p:spPr/>
        <p:txBody>
          <a:bodyPr/>
          <a:lstStyle/>
          <a:p>
            <a:endParaRPr lang="pt-B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57F5C7-09F2-0048-2C9E-43394E4BA983}"/>
              </a:ext>
            </a:extLst>
          </p:cNvPr>
          <p:cNvSpPr>
            <a:spLocks noGrp="1"/>
          </p:cNvSpPr>
          <p:nvPr>
            <p:ph type="title"/>
          </p:nvPr>
        </p:nvSpPr>
        <p:spPr/>
        <p:txBody>
          <a:bodyPr/>
          <a:lstStyle/>
          <a:p>
            <a:r>
              <a:rPr lang="pt-BR"/>
              <a:t>ATV. 03 – Criando um contrato de sala</a:t>
            </a:r>
          </a:p>
        </p:txBody>
      </p:sp>
      <p:sp>
        <p:nvSpPr>
          <p:cNvPr id="3" name="Espaço Reservado para Conteúdo 2">
            <a:extLst>
              <a:ext uri="{FF2B5EF4-FFF2-40B4-BE49-F238E27FC236}">
                <a16:creationId xmlns:a16="http://schemas.microsoft.com/office/drawing/2014/main" id="{53757EA2-A4DC-4C0A-6037-E85B4FAA7EB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63116629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54204" y="6730320"/>
            <a:ext cx="72219" cy="70665"/>
          </a:xfrm>
          <a:prstGeom prst="rect">
            <a:avLst/>
          </a:prstGeom>
        </p:spPr>
      </p:pic>
      <p:pic>
        <p:nvPicPr>
          <p:cNvPr id="5" name="object 5"/>
          <p:cNvPicPr/>
          <p:nvPr/>
        </p:nvPicPr>
        <p:blipFill>
          <a:blip r:embed="rId3" cstate="print"/>
          <a:stretch>
            <a:fillRect/>
          </a:stretch>
        </p:blipFill>
        <p:spPr>
          <a:xfrm>
            <a:off x="4298177" y="477779"/>
            <a:ext cx="2131866" cy="97250"/>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6084" y="741609"/>
            <a:ext cx="1071177" cy="118817"/>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sp>
        <p:nvSpPr>
          <p:cNvPr id="11" name="object 11"/>
          <p:cNvSpPr/>
          <p:nvPr/>
        </p:nvSpPr>
        <p:spPr>
          <a:xfrm>
            <a:off x="4267472" y="2337584"/>
            <a:ext cx="3705926" cy="1058836"/>
          </a:xfrm>
          <a:custGeom>
            <a:avLst/>
            <a:gdLst/>
            <a:ahLst/>
            <a:cxnLst/>
            <a:rect l="l" t="t" r="r" b="b"/>
            <a:pathLst>
              <a:path w="5778500" h="1651000">
                <a:moveTo>
                  <a:pt x="5778500" y="0"/>
                </a:moveTo>
                <a:lnTo>
                  <a:pt x="0" y="0"/>
                </a:lnTo>
                <a:lnTo>
                  <a:pt x="0" y="1651000"/>
                </a:lnTo>
                <a:lnTo>
                  <a:pt x="5778500" y="1651000"/>
                </a:lnTo>
                <a:lnTo>
                  <a:pt x="5778500" y="0"/>
                </a:lnTo>
                <a:close/>
              </a:path>
            </a:pathLst>
          </a:custGeom>
          <a:solidFill>
            <a:srgbClr val="F7F7F7"/>
          </a:solidFill>
        </p:spPr>
        <p:txBody>
          <a:bodyPr wrap="square" lIns="0" tIns="0" rIns="0" bIns="0" rtlCol="0"/>
          <a:lstStyle/>
          <a:p>
            <a:endParaRPr sz="1154"/>
          </a:p>
        </p:txBody>
      </p:sp>
      <p:sp>
        <p:nvSpPr>
          <p:cNvPr id="12" name="object 12"/>
          <p:cNvSpPr/>
          <p:nvPr/>
        </p:nvSpPr>
        <p:spPr>
          <a:xfrm>
            <a:off x="4267472" y="3673347"/>
            <a:ext cx="3705926" cy="276926"/>
          </a:xfrm>
          <a:custGeom>
            <a:avLst/>
            <a:gdLst/>
            <a:ahLst/>
            <a:cxnLst/>
            <a:rect l="l" t="t" r="r" b="b"/>
            <a:pathLst>
              <a:path w="5778500" h="431800">
                <a:moveTo>
                  <a:pt x="5778500" y="0"/>
                </a:moveTo>
                <a:lnTo>
                  <a:pt x="0" y="0"/>
                </a:lnTo>
                <a:lnTo>
                  <a:pt x="0" y="431800"/>
                </a:lnTo>
                <a:lnTo>
                  <a:pt x="5778500" y="431800"/>
                </a:lnTo>
                <a:lnTo>
                  <a:pt x="5778500" y="0"/>
                </a:lnTo>
                <a:close/>
              </a:path>
            </a:pathLst>
          </a:custGeom>
          <a:solidFill>
            <a:srgbClr val="F7F7F7"/>
          </a:solidFill>
        </p:spPr>
        <p:txBody>
          <a:bodyPr wrap="square" lIns="0" tIns="0" rIns="0" bIns="0" rtlCol="0"/>
          <a:lstStyle/>
          <a:p>
            <a:endParaRPr sz="1154"/>
          </a:p>
        </p:txBody>
      </p:sp>
      <p:sp>
        <p:nvSpPr>
          <p:cNvPr id="13" name="object 13"/>
          <p:cNvSpPr/>
          <p:nvPr/>
        </p:nvSpPr>
        <p:spPr>
          <a:xfrm>
            <a:off x="4267472" y="4341228"/>
            <a:ext cx="3705926" cy="504983"/>
          </a:xfrm>
          <a:custGeom>
            <a:avLst/>
            <a:gdLst/>
            <a:ahLst/>
            <a:cxnLst/>
            <a:rect l="l" t="t" r="r" b="b"/>
            <a:pathLst>
              <a:path w="5778500" h="787400">
                <a:moveTo>
                  <a:pt x="5778500" y="0"/>
                </a:moveTo>
                <a:lnTo>
                  <a:pt x="0" y="0"/>
                </a:lnTo>
                <a:lnTo>
                  <a:pt x="0" y="787400"/>
                </a:lnTo>
                <a:lnTo>
                  <a:pt x="5778500" y="787400"/>
                </a:lnTo>
                <a:lnTo>
                  <a:pt x="5778500" y="0"/>
                </a:lnTo>
                <a:close/>
              </a:path>
            </a:pathLst>
          </a:custGeom>
          <a:solidFill>
            <a:srgbClr val="F7F7F7"/>
          </a:solidFill>
        </p:spPr>
        <p:txBody>
          <a:bodyPr wrap="square" lIns="0" tIns="0" rIns="0" bIns="0" rtlCol="0"/>
          <a:lstStyle/>
          <a:p>
            <a:endParaRPr sz="1154"/>
          </a:p>
        </p:txBody>
      </p:sp>
      <p:sp>
        <p:nvSpPr>
          <p:cNvPr id="14" name="object 14"/>
          <p:cNvSpPr/>
          <p:nvPr/>
        </p:nvSpPr>
        <p:spPr>
          <a:xfrm>
            <a:off x="4641917" y="2835318"/>
            <a:ext cx="371407" cy="85521"/>
          </a:xfrm>
          <a:custGeom>
            <a:avLst/>
            <a:gdLst/>
            <a:ahLst/>
            <a:cxnLst/>
            <a:rect l="l" t="t" r="r" b="b"/>
            <a:pathLst>
              <a:path w="579119" h="133350">
                <a:moveTo>
                  <a:pt x="38565" y="11684"/>
                </a:moveTo>
                <a:lnTo>
                  <a:pt x="0" y="11684"/>
                </a:lnTo>
                <a:lnTo>
                  <a:pt x="0" y="100203"/>
                </a:lnTo>
                <a:lnTo>
                  <a:pt x="11556" y="100203"/>
                </a:lnTo>
                <a:lnTo>
                  <a:pt x="11556" y="63246"/>
                </a:lnTo>
                <a:lnTo>
                  <a:pt x="38904" y="63246"/>
                </a:lnTo>
                <a:lnTo>
                  <a:pt x="46566" y="60833"/>
                </a:lnTo>
                <a:lnTo>
                  <a:pt x="53926" y="53721"/>
                </a:lnTo>
                <a:lnTo>
                  <a:pt x="11556" y="53721"/>
                </a:lnTo>
                <a:lnTo>
                  <a:pt x="11556" y="21209"/>
                </a:lnTo>
                <a:lnTo>
                  <a:pt x="53794" y="21209"/>
                </a:lnTo>
                <a:lnTo>
                  <a:pt x="51308" y="18923"/>
                </a:lnTo>
                <a:lnTo>
                  <a:pt x="46143" y="14097"/>
                </a:lnTo>
                <a:lnTo>
                  <a:pt x="38565" y="11684"/>
                </a:lnTo>
                <a:close/>
              </a:path>
              <a:path w="579119" h="133350">
                <a:moveTo>
                  <a:pt x="53794" y="21209"/>
                </a:moveTo>
                <a:lnTo>
                  <a:pt x="41105" y="21209"/>
                </a:lnTo>
                <a:lnTo>
                  <a:pt x="47370" y="26670"/>
                </a:lnTo>
                <a:lnTo>
                  <a:pt x="47370" y="42756"/>
                </a:lnTo>
                <a:lnTo>
                  <a:pt x="45847" y="46736"/>
                </a:lnTo>
                <a:lnTo>
                  <a:pt x="39750" y="52324"/>
                </a:lnTo>
                <a:lnTo>
                  <a:pt x="35009" y="53721"/>
                </a:lnTo>
                <a:lnTo>
                  <a:pt x="53926" y="53721"/>
                </a:lnTo>
                <a:lnTo>
                  <a:pt x="56641" y="51096"/>
                </a:lnTo>
                <a:lnTo>
                  <a:pt x="59181" y="44958"/>
                </a:lnTo>
                <a:lnTo>
                  <a:pt x="59181" y="29972"/>
                </a:lnTo>
                <a:lnTo>
                  <a:pt x="56557" y="23749"/>
                </a:lnTo>
                <a:lnTo>
                  <a:pt x="53794" y="21209"/>
                </a:lnTo>
                <a:close/>
              </a:path>
              <a:path w="579119" h="133350">
                <a:moveTo>
                  <a:pt x="85102" y="30607"/>
                </a:moveTo>
                <a:lnTo>
                  <a:pt x="73545" y="30607"/>
                </a:lnTo>
                <a:lnTo>
                  <a:pt x="73545" y="100203"/>
                </a:lnTo>
                <a:lnTo>
                  <a:pt x="85102" y="100203"/>
                </a:lnTo>
                <a:lnTo>
                  <a:pt x="85102" y="62357"/>
                </a:lnTo>
                <a:lnTo>
                  <a:pt x="86317" y="53133"/>
                </a:lnTo>
                <a:lnTo>
                  <a:pt x="89960" y="46545"/>
                </a:lnTo>
                <a:lnTo>
                  <a:pt x="96032" y="42592"/>
                </a:lnTo>
                <a:lnTo>
                  <a:pt x="100436" y="41910"/>
                </a:lnTo>
                <a:lnTo>
                  <a:pt x="85102" y="41910"/>
                </a:lnTo>
                <a:lnTo>
                  <a:pt x="85102" y="30607"/>
                </a:lnTo>
                <a:close/>
              </a:path>
              <a:path w="579119" h="133350">
                <a:moveTo>
                  <a:pt x="107581" y="29337"/>
                </a:moveTo>
                <a:lnTo>
                  <a:pt x="102163" y="29337"/>
                </a:lnTo>
                <a:lnTo>
                  <a:pt x="97548" y="30437"/>
                </a:lnTo>
                <a:lnTo>
                  <a:pt x="93738" y="32639"/>
                </a:lnTo>
                <a:lnTo>
                  <a:pt x="90013" y="34840"/>
                </a:lnTo>
                <a:lnTo>
                  <a:pt x="87134" y="37930"/>
                </a:lnTo>
                <a:lnTo>
                  <a:pt x="85102" y="41910"/>
                </a:lnTo>
                <a:lnTo>
                  <a:pt x="100436" y="41910"/>
                </a:lnTo>
                <a:lnTo>
                  <a:pt x="104533" y="41275"/>
                </a:lnTo>
                <a:lnTo>
                  <a:pt x="107581" y="41275"/>
                </a:lnTo>
                <a:lnTo>
                  <a:pt x="107581" y="29337"/>
                </a:lnTo>
                <a:close/>
              </a:path>
              <a:path w="579119" h="133350">
                <a:moveTo>
                  <a:pt x="158387" y="29463"/>
                </a:moveTo>
                <a:lnTo>
                  <a:pt x="145179" y="29463"/>
                </a:lnTo>
                <a:lnTo>
                  <a:pt x="139210" y="30945"/>
                </a:lnTo>
                <a:lnTo>
                  <a:pt x="133876" y="33909"/>
                </a:lnTo>
                <a:lnTo>
                  <a:pt x="128542" y="36787"/>
                </a:lnTo>
                <a:lnTo>
                  <a:pt x="116604" y="72474"/>
                </a:lnTo>
                <a:lnTo>
                  <a:pt x="118086" y="78824"/>
                </a:lnTo>
                <a:lnTo>
                  <a:pt x="144756" y="101346"/>
                </a:lnTo>
                <a:lnTo>
                  <a:pt x="157879" y="101346"/>
                </a:lnTo>
                <a:lnTo>
                  <a:pt x="163891" y="99864"/>
                </a:lnTo>
                <a:lnTo>
                  <a:pt x="174728" y="93937"/>
                </a:lnTo>
                <a:lnTo>
                  <a:pt x="177535" y="91186"/>
                </a:lnTo>
                <a:lnTo>
                  <a:pt x="147127" y="91186"/>
                </a:lnTo>
                <a:lnTo>
                  <a:pt x="143317" y="90254"/>
                </a:lnTo>
                <a:lnTo>
                  <a:pt x="128415" y="70950"/>
                </a:lnTo>
                <a:lnTo>
                  <a:pt x="128415" y="59690"/>
                </a:lnTo>
                <a:lnTo>
                  <a:pt x="129474" y="54948"/>
                </a:lnTo>
                <a:lnTo>
                  <a:pt x="133707" y="47159"/>
                </a:lnTo>
                <a:lnTo>
                  <a:pt x="136501" y="44280"/>
                </a:lnTo>
                <a:lnTo>
                  <a:pt x="139972" y="42418"/>
                </a:lnTo>
                <a:lnTo>
                  <a:pt x="143528" y="40470"/>
                </a:lnTo>
                <a:lnTo>
                  <a:pt x="147423" y="39497"/>
                </a:lnTo>
                <a:lnTo>
                  <a:pt x="177761" y="39497"/>
                </a:lnTo>
                <a:lnTo>
                  <a:pt x="175024" y="36787"/>
                </a:lnTo>
                <a:lnTo>
                  <a:pt x="169690" y="33909"/>
                </a:lnTo>
                <a:lnTo>
                  <a:pt x="164356" y="30945"/>
                </a:lnTo>
                <a:lnTo>
                  <a:pt x="158387" y="29463"/>
                </a:lnTo>
                <a:close/>
              </a:path>
              <a:path w="579119" h="133350">
                <a:moveTo>
                  <a:pt x="177761" y="39497"/>
                </a:moveTo>
                <a:lnTo>
                  <a:pt x="155805" y="39497"/>
                </a:lnTo>
                <a:lnTo>
                  <a:pt x="159657" y="40470"/>
                </a:lnTo>
                <a:lnTo>
                  <a:pt x="163213" y="42418"/>
                </a:lnTo>
                <a:lnTo>
                  <a:pt x="166769" y="44280"/>
                </a:lnTo>
                <a:lnTo>
                  <a:pt x="169648" y="47159"/>
                </a:lnTo>
                <a:lnTo>
                  <a:pt x="174051" y="54948"/>
                </a:lnTo>
                <a:lnTo>
                  <a:pt x="175151" y="59690"/>
                </a:lnTo>
                <a:lnTo>
                  <a:pt x="175131" y="70950"/>
                </a:lnTo>
                <a:lnTo>
                  <a:pt x="174008" y="75607"/>
                </a:lnTo>
                <a:lnTo>
                  <a:pt x="171651" y="79629"/>
                </a:lnTo>
                <a:lnTo>
                  <a:pt x="169521" y="83396"/>
                </a:lnTo>
                <a:lnTo>
                  <a:pt x="166600" y="86317"/>
                </a:lnTo>
                <a:lnTo>
                  <a:pt x="159319" y="90212"/>
                </a:lnTo>
                <a:lnTo>
                  <a:pt x="155424" y="91186"/>
                </a:lnTo>
                <a:lnTo>
                  <a:pt x="177535" y="91186"/>
                </a:lnTo>
                <a:lnTo>
                  <a:pt x="179004" y="89746"/>
                </a:lnTo>
                <a:lnTo>
                  <a:pt x="185354" y="78824"/>
                </a:lnTo>
                <a:lnTo>
                  <a:pt x="186962" y="72474"/>
                </a:lnTo>
                <a:lnTo>
                  <a:pt x="186962" y="58081"/>
                </a:lnTo>
                <a:lnTo>
                  <a:pt x="185396" y="51773"/>
                </a:lnTo>
                <a:lnTo>
                  <a:pt x="182263" y="46355"/>
                </a:lnTo>
                <a:lnTo>
                  <a:pt x="179215" y="40936"/>
                </a:lnTo>
                <a:lnTo>
                  <a:pt x="177761" y="39497"/>
                </a:lnTo>
                <a:close/>
              </a:path>
              <a:path w="579119" h="133350">
                <a:moveTo>
                  <a:pt x="213715" y="30607"/>
                </a:moveTo>
                <a:lnTo>
                  <a:pt x="202158" y="30607"/>
                </a:lnTo>
                <a:lnTo>
                  <a:pt x="202158" y="133223"/>
                </a:lnTo>
                <a:lnTo>
                  <a:pt x="213715" y="133223"/>
                </a:lnTo>
                <a:lnTo>
                  <a:pt x="213715" y="87376"/>
                </a:lnTo>
                <a:lnTo>
                  <a:pt x="224246" y="87376"/>
                </a:lnTo>
                <a:lnTo>
                  <a:pt x="213715" y="70527"/>
                </a:lnTo>
                <a:lnTo>
                  <a:pt x="213764" y="59901"/>
                </a:lnTo>
                <a:lnTo>
                  <a:pt x="224192" y="43434"/>
                </a:lnTo>
                <a:lnTo>
                  <a:pt x="213715" y="43434"/>
                </a:lnTo>
                <a:lnTo>
                  <a:pt x="213715" y="30607"/>
                </a:lnTo>
                <a:close/>
              </a:path>
              <a:path w="579119" h="133350">
                <a:moveTo>
                  <a:pt x="224246" y="87376"/>
                </a:moveTo>
                <a:lnTo>
                  <a:pt x="213715" y="87376"/>
                </a:lnTo>
                <a:lnTo>
                  <a:pt x="216085" y="91355"/>
                </a:lnTo>
                <a:lnTo>
                  <a:pt x="219514" y="94699"/>
                </a:lnTo>
                <a:lnTo>
                  <a:pt x="224002" y="97409"/>
                </a:lnTo>
                <a:lnTo>
                  <a:pt x="228574" y="100033"/>
                </a:lnTo>
                <a:lnTo>
                  <a:pt x="233823" y="101346"/>
                </a:lnTo>
                <a:lnTo>
                  <a:pt x="245930" y="101346"/>
                </a:lnTo>
                <a:lnTo>
                  <a:pt x="251518" y="99822"/>
                </a:lnTo>
                <a:lnTo>
                  <a:pt x="256514" y="96774"/>
                </a:lnTo>
                <a:lnTo>
                  <a:pt x="261594" y="93726"/>
                </a:lnTo>
                <a:lnTo>
                  <a:pt x="263958" y="91186"/>
                </a:lnTo>
                <a:lnTo>
                  <a:pt x="233103" y="91186"/>
                </a:lnTo>
                <a:lnTo>
                  <a:pt x="229166" y="90170"/>
                </a:lnTo>
                <a:lnTo>
                  <a:pt x="225526" y="88138"/>
                </a:lnTo>
                <a:lnTo>
                  <a:pt x="224246" y="87376"/>
                </a:lnTo>
                <a:close/>
              </a:path>
              <a:path w="579119" h="133350">
                <a:moveTo>
                  <a:pt x="264086" y="39497"/>
                </a:moveTo>
                <a:lnTo>
                  <a:pt x="241655" y="39497"/>
                </a:lnTo>
                <a:lnTo>
                  <a:pt x="245592" y="40513"/>
                </a:lnTo>
                <a:lnTo>
                  <a:pt x="249148" y="42545"/>
                </a:lnTo>
                <a:lnTo>
                  <a:pt x="252788" y="44577"/>
                </a:lnTo>
                <a:lnTo>
                  <a:pt x="255667" y="47540"/>
                </a:lnTo>
                <a:lnTo>
                  <a:pt x="259900" y="55329"/>
                </a:lnTo>
                <a:lnTo>
                  <a:pt x="260959" y="59901"/>
                </a:lnTo>
                <a:lnTo>
                  <a:pt x="260949" y="70527"/>
                </a:lnTo>
                <a:lnTo>
                  <a:pt x="241655" y="91186"/>
                </a:lnTo>
                <a:lnTo>
                  <a:pt x="263958" y="91186"/>
                </a:lnTo>
                <a:lnTo>
                  <a:pt x="265573" y="89450"/>
                </a:lnTo>
                <a:lnTo>
                  <a:pt x="271330" y="78443"/>
                </a:lnTo>
                <a:lnTo>
                  <a:pt x="272770" y="72178"/>
                </a:lnTo>
                <a:lnTo>
                  <a:pt x="272770" y="58039"/>
                </a:lnTo>
                <a:lnTo>
                  <a:pt x="271330" y="51816"/>
                </a:lnTo>
                <a:lnTo>
                  <a:pt x="265573" y="41063"/>
                </a:lnTo>
                <a:lnTo>
                  <a:pt x="264086" y="39497"/>
                </a:lnTo>
                <a:close/>
              </a:path>
              <a:path w="579119" h="133350">
                <a:moveTo>
                  <a:pt x="245930" y="29463"/>
                </a:moveTo>
                <a:lnTo>
                  <a:pt x="233738" y="29463"/>
                </a:lnTo>
                <a:lnTo>
                  <a:pt x="228447" y="30818"/>
                </a:lnTo>
                <a:lnTo>
                  <a:pt x="219387" y="36152"/>
                </a:lnTo>
                <a:lnTo>
                  <a:pt x="216001" y="39454"/>
                </a:lnTo>
                <a:lnTo>
                  <a:pt x="213715" y="43434"/>
                </a:lnTo>
                <a:lnTo>
                  <a:pt x="224192" y="43434"/>
                </a:lnTo>
                <a:lnTo>
                  <a:pt x="229166" y="40555"/>
                </a:lnTo>
                <a:lnTo>
                  <a:pt x="233103" y="39497"/>
                </a:lnTo>
                <a:lnTo>
                  <a:pt x="264086" y="39497"/>
                </a:lnTo>
                <a:lnTo>
                  <a:pt x="261594" y="36872"/>
                </a:lnTo>
                <a:lnTo>
                  <a:pt x="251518" y="30945"/>
                </a:lnTo>
                <a:lnTo>
                  <a:pt x="245930" y="29463"/>
                </a:lnTo>
                <a:close/>
              </a:path>
              <a:path w="579119" h="133350">
                <a:moveTo>
                  <a:pt x="325447" y="29463"/>
                </a:moveTo>
                <a:lnTo>
                  <a:pt x="312239" y="29463"/>
                </a:lnTo>
                <a:lnTo>
                  <a:pt x="306270" y="30945"/>
                </a:lnTo>
                <a:lnTo>
                  <a:pt x="300936" y="33909"/>
                </a:lnTo>
                <a:lnTo>
                  <a:pt x="295602" y="36787"/>
                </a:lnTo>
                <a:lnTo>
                  <a:pt x="283664" y="72474"/>
                </a:lnTo>
                <a:lnTo>
                  <a:pt x="285146" y="78824"/>
                </a:lnTo>
                <a:lnTo>
                  <a:pt x="311816" y="101346"/>
                </a:lnTo>
                <a:lnTo>
                  <a:pt x="324939" y="101346"/>
                </a:lnTo>
                <a:lnTo>
                  <a:pt x="330950" y="99864"/>
                </a:lnTo>
                <a:lnTo>
                  <a:pt x="341788" y="93937"/>
                </a:lnTo>
                <a:lnTo>
                  <a:pt x="344595" y="91186"/>
                </a:lnTo>
                <a:lnTo>
                  <a:pt x="314186" y="91186"/>
                </a:lnTo>
                <a:lnTo>
                  <a:pt x="310376" y="90254"/>
                </a:lnTo>
                <a:lnTo>
                  <a:pt x="295475" y="70950"/>
                </a:lnTo>
                <a:lnTo>
                  <a:pt x="295475" y="59690"/>
                </a:lnTo>
                <a:lnTo>
                  <a:pt x="296533" y="54948"/>
                </a:lnTo>
                <a:lnTo>
                  <a:pt x="300767" y="47159"/>
                </a:lnTo>
                <a:lnTo>
                  <a:pt x="303561" y="44280"/>
                </a:lnTo>
                <a:lnTo>
                  <a:pt x="307032" y="42418"/>
                </a:lnTo>
                <a:lnTo>
                  <a:pt x="310588" y="40470"/>
                </a:lnTo>
                <a:lnTo>
                  <a:pt x="314483" y="39497"/>
                </a:lnTo>
                <a:lnTo>
                  <a:pt x="344821" y="39497"/>
                </a:lnTo>
                <a:lnTo>
                  <a:pt x="342084" y="36787"/>
                </a:lnTo>
                <a:lnTo>
                  <a:pt x="336750" y="33909"/>
                </a:lnTo>
                <a:lnTo>
                  <a:pt x="331416" y="30945"/>
                </a:lnTo>
                <a:lnTo>
                  <a:pt x="325447" y="29463"/>
                </a:lnTo>
                <a:close/>
              </a:path>
              <a:path w="579119" h="133350">
                <a:moveTo>
                  <a:pt x="344821" y="39497"/>
                </a:moveTo>
                <a:lnTo>
                  <a:pt x="322865" y="39497"/>
                </a:lnTo>
                <a:lnTo>
                  <a:pt x="326717" y="40470"/>
                </a:lnTo>
                <a:lnTo>
                  <a:pt x="330273" y="42418"/>
                </a:lnTo>
                <a:lnTo>
                  <a:pt x="333829" y="44280"/>
                </a:lnTo>
                <a:lnTo>
                  <a:pt x="336708" y="47159"/>
                </a:lnTo>
                <a:lnTo>
                  <a:pt x="341110" y="54948"/>
                </a:lnTo>
                <a:lnTo>
                  <a:pt x="342211" y="59690"/>
                </a:lnTo>
                <a:lnTo>
                  <a:pt x="342191" y="70950"/>
                </a:lnTo>
                <a:lnTo>
                  <a:pt x="341068" y="75607"/>
                </a:lnTo>
                <a:lnTo>
                  <a:pt x="338710" y="79629"/>
                </a:lnTo>
                <a:lnTo>
                  <a:pt x="336581" y="83396"/>
                </a:lnTo>
                <a:lnTo>
                  <a:pt x="333660" y="86317"/>
                </a:lnTo>
                <a:lnTo>
                  <a:pt x="326378" y="90212"/>
                </a:lnTo>
                <a:lnTo>
                  <a:pt x="322484" y="91186"/>
                </a:lnTo>
                <a:lnTo>
                  <a:pt x="344595" y="91186"/>
                </a:lnTo>
                <a:lnTo>
                  <a:pt x="346063" y="89746"/>
                </a:lnTo>
                <a:lnTo>
                  <a:pt x="352413" y="78824"/>
                </a:lnTo>
                <a:lnTo>
                  <a:pt x="354022" y="72474"/>
                </a:lnTo>
                <a:lnTo>
                  <a:pt x="354022" y="58081"/>
                </a:lnTo>
                <a:lnTo>
                  <a:pt x="352456" y="51773"/>
                </a:lnTo>
                <a:lnTo>
                  <a:pt x="349323" y="46355"/>
                </a:lnTo>
                <a:lnTo>
                  <a:pt x="346275" y="40936"/>
                </a:lnTo>
                <a:lnTo>
                  <a:pt x="344821" y="39497"/>
                </a:lnTo>
                <a:close/>
              </a:path>
              <a:path w="579119" h="133350">
                <a:moveTo>
                  <a:pt x="331289" y="0"/>
                </a:moveTo>
                <a:lnTo>
                  <a:pt x="304238" y="15875"/>
                </a:lnTo>
                <a:lnTo>
                  <a:pt x="304238" y="24511"/>
                </a:lnTo>
                <a:lnTo>
                  <a:pt x="331289" y="10033"/>
                </a:lnTo>
                <a:lnTo>
                  <a:pt x="331289" y="0"/>
                </a:lnTo>
                <a:close/>
              </a:path>
              <a:path w="579119" h="133350">
                <a:moveTo>
                  <a:pt x="377345" y="79756"/>
                </a:moveTo>
                <a:lnTo>
                  <a:pt x="365407" y="79756"/>
                </a:lnTo>
                <a:lnTo>
                  <a:pt x="365661" y="83989"/>
                </a:lnTo>
                <a:lnTo>
                  <a:pt x="388521" y="101346"/>
                </a:lnTo>
                <a:lnTo>
                  <a:pt x="398851" y="101346"/>
                </a:lnTo>
                <a:lnTo>
                  <a:pt x="416080" y="91567"/>
                </a:lnTo>
                <a:lnTo>
                  <a:pt x="388987" y="91567"/>
                </a:lnTo>
                <a:lnTo>
                  <a:pt x="385135" y="90466"/>
                </a:lnTo>
                <a:lnTo>
                  <a:pt x="382171" y="88265"/>
                </a:lnTo>
                <a:lnTo>
                  <a:pt x="379293" y="86063"/>
                </a:lnTo>
                <a:lnTo>
                  <a:pt x="377684" y="83227"/>
                </a:lnTo>
                <a:lnTo>
                  <a:pt x="377345" y="79756"/>
                </a:lnTo>
                <a:close/>
              </a:path>
              <a:path w="579119" h="133350">
                <a:moveTo>
                  <a:pt x="400036" y="29463"/>
                </a:moveTo>
                <a:lnTo>
                  <a:pt x="387336" y="29463"/>
                </a:lnTo>
                <a:lnTo>
                  <a:pt x="382891" y="30353"/>
                </a:lnTo>
                <a:lnTo>
                  <a:pt x="378996" y="32131"/>
                </a:lnTo>
                <a:lnTo>
                  <a:pt x="375102" y="33824"/>
                </a:lnTo>
                <a:lnTo>
                  <a:pt x="372096" y="36152"/>
                </a:lnTo>
                <a:lnTo>
                  <a:pt x="367863" y="42079"/>
                </a:lnTo>
                <a:lnTo>
                  <a:pt x="366804" y="45339"/>
                </a:lnTo>
                <a:lnTo>
                  <a:pt x="366804" y="53382"/>
                </a:lnTo>
                <a:lnTo>
                  <a:pt x="396988" y="71543"/>
                </a:lnTo>
                <a:lnTo>
                  <a:pt x="401179" y="73025"/>
                </a:lnTo>
                <a:lnTo>
                  <a:pt x="403888" y="74549"/>
                </a:lnTo>
                <a:lnTo>
                  <a:pt x="406598" y="75988"/>
                </a:lnTo>
                <a:lnTo>
                  <a:pt x="407952" y="78232"/>
                </a:lnTo>
                <a:lnTo>
                  <a:pt x="407952" y="84243"/>
                </a:lnTo>
                <a:lnTo>
                  <a:pt x="406682" y="86698"/>
                </a:lnTo>
                <a:lnTo>
                  <a:pt x="401602" y="90593"/>
                </a:lnTo>
                <a:lnTo>
                  <a:pt x="398131" y="91567"/>
                </a:lnTo>
                <a:lnTo>
                  <a:pt x="416080" y="91567"/>
                </a:lnTo>
                <a:lnTo>
                  <a:pt x="418197" y="88519"/>
                </a:lnTo>
                <a:lnTo>
                  <a:pt x="419255" y="85090"/>
                </a:lnTo>
                <a:lnTo>
                  <a:pt x="419171" y="77046"/>
                </a:lnTo>
                <a:lnTo>
                  <a:pt x="417985" y="73617"/>
                </a:lnTo>
                <a:lnTo>
                  <a:pt x="415699" y="70993"/>
                </a:lnTo>
                <a:lnTo>
                  <a:pt x="413498" y="68368"/>
                </a:lnTo>
                <a:lnTo>
                  <a:pt x="410831" y="66421"/>
                </a:lnTo>
                <a:lnTo>
                  <a:pt x="407698" y="65151"/>
                </a:lnTo>
                <a:lnTo>
                  <a:pt x="404566" y="63796"/>
                </a:lnTo>
                <a:lnTo>
                  <a:pt x="400502" y="62441"/>
                </a:lnTo>
                <a:lnTo>
                  <a:pt x="391527" y="59986"/>
                </a:lnTo>
                <a:lnTo>
                  <a:pt x="388394" y="59012"/>
                </a:lnTo>
                <a:lnTo>
                  <a:pt x="378361" y="46016"/>
                </a:lnTo>
                <a:lnTo>
                  <a:pt x="379589" y="43688"/>
                </a:lnTo>
                <a:lnTo>
                  <a:pt x="384500" y="40132"/>
                </a:lnTo>
                <a:lnTo>
                  <a:pt x="387802" y="39243"/>
                </a:lnTo>
                <a:lnTo>
                  <a:pt x="415762" y="39243"/>
                </a:lnTo>
                <a:lnTo>
                  <a:pt x="406259" y="31411"/>
                </a:lnTo>
                <a:lnTo>
                  <a:pt x="400036" y="29463"/>
                </a:lnTo>
                <a:close/>
              </a:path>
              <a:path w="579119" h="133350">
                <a:moveTo>
                  <a:pt x="415762" y="39243"/>
                </a:moveTo>
                <a:lnTo>
                  <a:pt x="396438" y="39243"/>
                </a:lnTo>
                <a:lnTo>
                  <a:pt x="399994" y="40343"/>
                </a:lnTo>
                <a:lnTo>
                  <a:pt x="402618" y="42545"/>
                </a:lnTo>
                <a:lnTo>
                  <a:pt x="405328" y="44746"/>
                </a:lnTo>
                <a:lnTo>
                  <a:pt x="406809" y="47667"/>
                </a:lnTo>
                <a:lnTo>
                  <a:pt x="407063" y="51308"/>
                </a:lnTo>
                <a:lnTo>
                  <a:pt x="418620" y="51308"/>
                </a:lnTo>
                <a:lnTo>
                  <a:pt x="418282" y="44534"/>
                </a:lnTo>
                <a:lnTo>
                  <a:pt x="415762" y="39243"/>
                </a:lnTo>
                <a:close/>
              </a:path>
              <a:path w="579119" h="133350">
                <a:moveTo>
                  <a:pt x="443655" y="3556"/>
                </a:moveTo>
                <a:lnTo>
                  <a:pt x="439337" y="3556"/>
                </a:lnTo>
                <a:lnTo>
                  <a:pt x="437475" y="4318"/>
                </a:lnTo>
                <a:lnTo>
                  <a:pt x="434427" y="7366"/>
                </a:lnTo>
                <a:lnTo>
                  <a:pt x="433665" y="9228"/>
                </a:lnTo>
                <a:lnTo>
                  <a:pt x="433665" y="13631"/>
                </a:lnTo>
                <a:lnTo>
                  <a:pt x="434427" y="15494"/>
                </a:lnTo>
                <a:lnTo>
                  <a:pt x="437475" y="18542"/>
                </a:lnTo>
                <a:lnTo>
                  <a:pt x="439337" y="19304"/>
                </a:lnTo>
                <a:lnTo>
                  <a:pt x="443655" y="19304"/>
                </a:lnTo>
                <a:lnTo>
                  <a:pt x="445434" y="18542"/>
                </a:lnTo>
                <a:lnTo>
                  <a:pt x="446873" y="17018"/>
                </a:lnTo>
                <a:lnTo>
                  <a:pt x="448397" y="15494"/>
                </a:lnTo>
                <a:lnTo>
                  <a:pt x="449159" y="13631"/>
                </a:lnTo>
                <a:lnTo>
                  <a:pt x="449159" y="9228"/>
                </a:lnTo>
                <a:lnTo>
                  <a:pt x="448397" y="7366"/>
                </a:lnTo>
                <a:lnTo>
                  <a:pt x="446873" y="5842"/>
                </a:lnTo>
                <a:lnTo>
                  <a:pt x="445434" y="4318"/>
                </a:lnTo>
                <a:lnTo>
                  <a:pt x="443655" y="3556"/>
                </a:lnTo>
                <a:close/>
              </a:path>
              <a:path w="579119" h="133350">
                <a:moveTo>
                  <a:pt x="447127" y="30607"/>
                </a:moveTo>
                <a:lnTo>
                  <a:pt x="435570" y="30607"/>
                </a:lnTo>
                <a:lnTo>
                  <a:pt x="435570" y="100203"/>
                </a:lnTo>
                <a:lnTo>
                  <a:pt x="447127" y="100203"/>
                </a:lnTo>
                <a:lnTo>
                  <a:pt x="447127" y="30607"/>
                </a:lnTo>
                <a:close/>
              </a:path>
              <a:path w="579119" h="133350">
                <a:moveTo>
                  <a:pt x="480921" y="40132"/>
                </a:moveTo>
                <a:lnTo>
                  <a:pt x="469364" y="40132"/>
                </a:lnTo>
                <a:lnTo>
                  <a:pt x="469364" y="87926"/>
                </a:lnTo>
                <a:lnTo>
                  <a:pt x="470972" y="92794"/>
                </a:lnTo>
                <a:lnTo>
                  <a:pt x="477407" y="98721"/>
                </a:lnTo>
                <a:lnTo>
                  <a:pt x="482233" y="100203"/>
                </a:lnTo>
                <a:lnTo>
                  <a:pt x="499082" y="100203"/>
                </a:lnTo>
                <a:lnTo>
                  <a:pt x="499082" y="90424"/>
                </a:lnTo>
                <a:lnTo>
                  <a:pt x="487017" y="90424"/>
                </a:lnTo>
                <a:lnTo>
                  <a:pt x="484519" y="89746"/>
                </a:lnTo>
                <a:lnTo>
                  <a:pt x="483080" y="88392"/>
                </a:lnTo>
                <a:lnTo>
                  <a:pt x="481640" y="86952"/>
                </a:lnTo>
                <a:lnTo>
                  <a:pt x="480921" y="84539"/>
                </a:lnTo>
                <a:lnTo>
                  <a:pt x="480921" y="40132"/>
                </a:lnTo>
                <a:close/>
              </a:path>
              <a:path w="579119" h="133350">
                <a:moveTo>
                  <a:pt x="499082" y="30607"/>
                </a:moveTo>
                <a:lnTo>
                  <a:pt x="460347" y="30607"/>
                </a:lnTo>
                <a:lnTo>
                  <a:pt x="460347" y="40132"/>
                </a:lnTo>
                <a:lnTo>
                  <a:pt x="499082" y="40132"/>
                </a:lnTo>
                <a:lnTo>
                  <a:pt x="499082" y="30607"/>
                </a:lnTo>
                <a:close/>
              </a:path>
              <a:path w="579119" h="133350">
                <a:moveTo>
                  <a:pt x="480921" y="13081"/>
                </a:moveTo>
                <a:lnTo>
                  <a:pt x="469364" y="13081"/>
                </a:lnTo>
                <a:lnTo>
                  <a:pt x="469364" y="30607"/>
                </a:lnTo>
                <a:lnTo>
                  <a:pt x="480921" y="30607"/>
                </a:lnTo>
                <a:lnTo>
                  <a:pt x="480921" y="13081"/>
                </a:lnTo>
                <a:close/>
              </a:path>
              <a:path w="579119" h="133350">
                <a:moveTo>
                  <a:pt x="550549" y="29463"/>
                </a:moveTo>
                <a:lnTo>
                  <a:pt x="537341" y="29463"/>
                </a:lnTo>
                <a:lnTo>
                  <a:pt x="531372" y="30945"/>
                </a:lnTo>
                <a:lnTo>
                  <a:pt x="526038" y="33909"/>
                </a:lnTo>
                <a:lnTo>
                  <a:pt x="520704" y="36787"/>
                </a:lnTo>
                <a:lnTo>
                  <a:pt x="508766" y="72474"/>
                </a:lnTo>
                <a:lnTo>
                  <a:pt x="510248" y="78824"/>
                </a:lnTo>
                <a:lnTo>
                  <a:pt x="536918" y="101346"/>
                </a:lnTo>
                <a:lnTo>
                  <a:pt x="550041" y="101346"/>
                </a:lnTo>
                <a:lnTo>
                  <a:pt x="556053" y="99864"/>
                </a:lnTo>
                <a:lnTo>
                  <a:pt x="566890" y="93937"/>
                </a:lnTo>
                <a:lnTo>
                  <a:pt x="569697" y="91186"/>
                </a:lnTo>
                <a:lnTo>
                  <a:pt x="539289" y="91186"/>
                </a:lnTo>
                <a:lnTo>
                  <a:pt x="535479" y="90254"/>
                </a:lnTo>
                <a:lnTo>
                  <a:pt x="520577" y="70950"/>
                </a:lnTo>
                <a:lnTo>
                  <a:pt x="520577" y="59690"/>
                </a:lnTo>
                <a:lnTo>
                  <a:pt x="521636" y="54948"/>
                </a:lnTo>
                <a:lnTo>
                  <a:pt x="525869" y="47159"/>
                </a:lnTo>
                <a:lnTo>
                  <a:pt x="528663" y="44280"/>
                </a:lnTo>
                <a:lnTo>
                  <a:pt x="532134" y="42418"/>
                </a:lnTo>
                <a:lnTo>
                  <a:pt x="535691" y="40470"/>
                </a:lnTo>
                <a:lnTo>
                  <a:pt x="539585" y="39497"/>
                </a:lnTo>
                <a:lnTo>
                  <a:pt x="569923" y="39497"/>
                </a:lnTo>
                <a:lnTo>
                  <a:pt x="567186" y="36787"/>
                </a:lnTo>
                <a:lnTo>
                  <a:pt x="561852" y="33909"/>
                </a:lnTo>
                <a:lnTo>
                  <a:pt x="556518" y="30945"/>
                </a:lnTo>
                <a:lnTo>
                  <a:pt x="550549" y="29463"/>
                </a:lnTo>
                <a:close/>
              </a:path>
              <a:path w="579119" h="133350">
                <a:moveTo>
                  <a:pt x="569923" y="39497"/>
                </a:moveTo>
                <a:lnTo>
                  <a:pt x="547967" y="39497"/>
                </a:lnTo>
                <a:lnTo>
                  <a:pt x="551819" y="40470"/>
                </a:lnTo>
                <a:lnTo>
                  <a:pt x="555375" y="42418"/>
                </a:lnTo>
                <a:lnTo>
                  <a:pt x="558931" y="44280"/>
                </a:lnTo>
                <a:lnTo>
                  <a:pt x="561810" y="47159"/>
                </a:lnTo>
                <a:lnTo>
                  <a:pt x="566213" y="54948"/>
                </a:lnTo>
                <a:lnTo>
                  <a:pt x="567313" y="59690"/>
                </a:lnTo>
                <a:lnTo>
                  <a:pt x="567293" y="70950"/>
                </a:lnTo>
                <a:lnTo>
                  <a:pt x="566170" y="75607"/>
                </a:lnTo>
                <a:lnTo>
                  <a:pt x="563813" y="79629"/>
                </a:lnTo>
                <a:lnTo>
                  <a:pt x="561683" y="83396"/>
                </a:lnTo>
                <a:lnTo>
                  <a:pt x="558762" y="86317"/>
                </a:lnTo>
                <a:lnTo>
                  <a:pt x="551481" y="90212"/>
                </a:lnTo>
                <a:lnTo>
                  <a:pt x="547586" y="91186"/>
                </a:lnTo>
                <a:lnTo>
                  <a:pt x="569697" y="91186"/>
                </a:lnTo>
                <a:lnTo>
                  <a:pt x="571166" y="89746"/>
                </a:lnTo>
                <a:lnTo>
                  <a:pt x="577516" y="78824"/>
                </a:lnTo>
                <a:lnTo>
                  <a:pt x="579124" y="72474"/>
                </a:lnTo>
                <a:lnTo>
                  <a:pt x="579124" y="58081"/>
                </a:lnTo>
                <a:lnTo>
                  <a:pt x="577558" y="51773"/>
                </a:lnTo>
                <a:lnTo>
                  <a:pt x="574425" y="46355"/>
                </a:lnTo>
                <a:lnTo>
                  <a:pt x="571377" y="40936"/>
                </a:lnTo>
                <a:lnTo>
                  <a:pt x="569923" y="39497"/>
                </a:lnTo>
                <a:close/>
              </a:path>
            </a:pathLst>
          </a:custGeom>
          <a:solidFill>
            <a:srgbClr val="FF0000"/>
          </a:solidFill>
        </p:spPr>
        <p:txBody>
          <a:bodyPr wrap="square" lIns="0" tIns="0" rIns="0" bIns="0" rtlCol="0"/>
          <a:lstStyle/>
          <a:p>
            <a:endParaRPr sz="1154"/>
          </a:p>
        </p:txBody>
      </p:sp>
      <p:sp>
        <p:nvSpPr>
          <p:cNvPr id="15" name="object 15"/>
          <p:cNvSpPr/>
          <p:nvPr/>
        </p:nvSpPr>
        <p:spPr>
          <a:xfrm>
            <a:off x="5337035" y="2157028"/>
            <a:ext cx="506205" cy="75748"/>
          </a:xfrm>
          <a:custGeom>
            <a:avLst/>
            <a:gdLst/>
            <a:ahLst/>
            <a:cxnLst/>
            <a:rect l="l" t="t" r="r" b="b"/>
            <a:pathLst>
              <a:path w="789304" h="118110">
                <a:moveTo>
                  <a:pt x="14782" y="10210"/>
                </a:moveTo>
                <a:lnTo>
                  <a:pt x="0" y="10210"/>
                </a:lnTo>
                <a:lnTo>
                  <a:pt x="29718" y="116586"/>
                </a:lnTo>
                <a:lnTo>
                  <a:pt x="45110" y="116433"/>
                </a:lnTo>
                <a:lnTo>
                  <a:pt x="49948" y="100279"/>
                </a:lnTo>
                <a:lnTo>
                  <a:pt x="37947" y="100279"/>
                </a:lnTo>
                <a:lnTo>
                  <a:pt x="14782" y="10210"/>
                </a:lnTo>
                <a:close/>
              </a:path>
              <a:path w="789304" h="118110">
                <a:moveTo>
                  <a:pt x="84725" y="30937"/>
                </a:moveTo>
                <a:lnTo>
                  <a:pt x="70713" y="30937"/>
                </a:lnTo>
                <a:lnTo>
                  <a:pt x="95402" y="116433"/>
                </a:lnTo>
                <a:lnTo>
                  <a:pt x="110947" y="116433"/>
                </a:lnTo>
                <a:lnTo>
                  <a:pt x="115717" y="99974"/>
                </a:lnTo>
                <a:lnTo>
                  <a:pt x="103479" y="99974"/>
                </a:lnTo>
                <a:lnTo>
                  <a:pt x="84725" y="30937"/>
                </a:lnTo>
                <a:close/>
              </a:path>
              <a:path w="789304" h="118110">
                <a:moveTo>
                  <a:pt x="79095" y="10210"/>
                </a:moveTo>
                <a:lnTo>
                  <a:pt x="63550" y="10210"/>
                </a:lnTo>
                <a:lnTo>
                  <a:pt x="37947" y="100279"/>
                </a:lnTo>
                <a:lnTo>
                  <a:pt x="49948" y="100279"/>
                </a:lnTo>
                <a:lnTo>
                  <a:pt x="70713" y="30937"/>
                </a:lnTo>
                <a:lnTo>
                  <a:pt x="84725" y="30937"/>
                </a:lnTo>
                <a:lnTo>
                  <a:pt x="79095" y="10210"/>
                </a:lnTo>
                <a:close/>
              </a:path>
              <a:path w="789304" h="118110">
                <a:moveTo>
                  <a:pt x="141732" y="10210"/>
                </a:moveTo>
                <a:lnTo>
                  <a:pt x="126796" y="10210"/>
                </a:lnTo>
                <a:lnTo>
                  <a:pt x="103479" y="99974"/>
                </a:lnTo>
                <a:lnTo>
                  <a:pt x="115717" y="99974"/>
                </a:lnTo>
                <a:lnTo>
                  <a:pt x="141732" y="10210"/>
                </a:lnTo>
                <a:close/>
              </a:path>
              <a:path w="789304" h="118110">
                <a:moveTo>
                  <a:pt x="166611" y="457"/>
                </a:moveTo>
                <a:lnTo>
                  <a:pt x="161430" y="457"/>
                </a:lnTo>
                <a:lnTo>
                  <a:pt x="159194" y="1371"/>
                </a:lnTo>
                <a:lnTo>
                  <a:pt x="155537" y="5029"/>
                </a:lnTo>
                <a:lnTo>
                  <a:pt x="154622" y="7264"/>
                </a:lnTo>
                <a:lnTo>
                  <a:pt x="154622" y="12547"/>
                </a:lnTo>
                <a:lnTo>
                  <a:pt x="155537" y="14782"/>
                </a:lnTo>
                <a:lnTo>
                  <a:pt x="159194" y="18440"/>
                </a:lnTo>
                <a:lnTo>
                  <a:pt x="161430" y="19354"/>
                </a:lnTo>
                <a:lnTo>
                  <a:pt x="166611" y="19354"/>
                </a:lnTo>
                <a:lnTo>
                  <a:pt x="168745" y="18440"/>
                </a:lnTo>
                <a:lnTo>
                  <a:pt x="170472" y="16611"/>
                </a:lnTo>
                <a:lnTo>
                  <a:pt x="172301" y="14782"/>
                </a:lnTo>
                <a:lnTo>
                  <a:pt x="173215" y="12547"/>
                </a:lnTo>
                <a:lnTo>
                  <a:pt x="173215" y="7264"/>
                </a:lnTo>
                <a:lnTo>
                  <a:pt x="172301" y="5029"/>
                </a:lnTo>
                <a:lnTo>
                  <a:pt x="170472" y="3200"/>
                </a:lnTo>
                <a:lnTo>
                  <a:pt x="168745" y="1371"/>
                </a:lnTo>
                <a:lnTo>
                  <a:pt x="166611" y="457"/>
                </a:lnTo>
                <a:close/>
              </a:path>
              <a:path w="789304" h="118110">
                <a:moveTo>
                  <a:pt x="170777" y="32918"/>
                </a:moveTo>
                <a:lnTo>
                  <a:pt x="156908" y="32918"/>
                </a:lnTo>
                <a:lnTo>
                  <a:pt x="156908" y="116433"/>
                </a:lnTo>
                <a:lnTo>
                  <a:pt x="170777" y="116433"/>
                </a:lnTo>
                <a:lnTo>
                  <a:pt x="170777" y="32918"/>
                </a:lnTo>
                <a:close/>
              </a:path>
              <a:path w="789304" h="118110">
                <a:moveTo>
                  <a:pt x="208281" y="32918"/>
                </a:moveTo>
                <a:lnTo>
                  <a:pt x="194413" y="32918"/>
                </a:lnTo>
                <a:lnTo>
                  <a:pt x="194413" y="116433"/>
                </a:lnTo>
                <a:lnTo>
                  <a:pt x="208281" y="116433"/>
                </a:lnTo>
                <a:lnTo>
                  <a:pt x="208281" y="71018"/>
                </a:lnTo>
                <a:lnTo>
                  <a:pt x="209739" y="59950"/>
                </a:lnTo>
                <a:lnTo>
                  <a:pt x="214111" y="52044"/>
                </a:lnTo>
                <a:lnTo>
                  <a:pt x="221397" y="47301"/>
                </a:lnTo>
                <a:lnTo>
                  <a:pt x="226682" y="46482"/>
                </a:lnTo>
                <a:lnTo>
                  <a:pt x="208281" y="46482"/>
                </a:lnTo>
                <a:lnTo>
                  <a:pt x="208281" y="32918"/>
                </a:lnTo>
                <a:close/>
              </a:path>
              <a:path w="789304" h="118110">
                <a:moveTo>
                  <a:pt x="235256" y="31394"/>
                </a:moveTo>
                <a:lnTo>
                  <a:pt x="228754" y="31394"/>
                </a:lnTo>
                <a:lnTo>
                  <a:pt x="223217" y="32715"/>
                </a:lnTo>
                <a:lnTo>
                  <a:pt x="218645" y="35356"/>
                </a:lnTo>
                <a:lnTo>
                  <a:pt x="214174" y="37998"/>
                </a:lnTo>
                <a:lnTo>
                  <a:pt x="210720" y="41706"/>
                </a:lnTo>
                <a:lnTo>
                  <a:pt x="208281" y="46482"/>
                </a:lnTo>
                <a:lnTo>
                  <a:pt x="226682" y="46482"/>
                </a:lnTo>
                <a:lnTo>
                  <a:pt x="231599" y="45720"/>
                </a:lnTo>
                <a:lnTo>
                  <a:pt x="235256" y="45720"/>
                </a:lnTo>
                <a:lnTo>
                  <a:pt x="235256" y="31394"/>
                </a:lnTo>
                <a:close/>
              </a:path>
              <a:path w="789304" h="118110">
                <a:moveTo>
                  <a:pt x="295309" y="31546"/>
                </a:moveTo>
                <a:lnTo>
                  <a:pt x="279256" y="31546"/>
                </a:lnTo>
                <a:lnTo>
                  <a:pt x="272043" y="33324"/>
                </a:lnTo>
                <a:lnTo>
                  <a:pt x="259546" y="40335"/>
                </a:lnTo>
                <a:lnTo>
                  <a:pt x="254720" y="45313"/>
                </a:lnTo>
                <a:lnTo>
                  <a:pt x="247811" y="58318"/>
                </a:lnTo>
                <a:lnTo>
                  <a:pt x="246084" y="65887"/>
                </a:lnTo>
                <a:lnTo>
                  <a:pt x="246084" y="83159"/>
                </a:lnTo>
                <a:lnTo>
                  <a:pt x="272347" y="116027"/>
                </a:lnTo>
                <a:lnTo>
                  <a:pt x="279459" y="117805"/>
                </a:lnTo>
                <a:lnTo>
                  <a:pt x="287384" y="117805"/>
                </a:lnTo>
                <a:lnTo>
                  <a:pt x="318011" y="106070"/>
                </a:lnTo>
                <a:lnTo>
                  <a:pt x="280069" y="106070"/>
                </a:lnTo>
                <a:lnTo>
                  <a:pt x="273821" y="103784"/>
                </a:lnTo>
                <a:lnTo>
                  <a:pt x="268529" y="99110"/>
                </a:lnTo>
                <a:lnTo>
                  <a:pt x="263559" y="94538"/>
                </a:lnTo>
                <a:lnTo>
                  <a:pt x="260765" y="88087"/>
                </a:lnTo>
                <a:lnTo>
                  <a:pt x="260257" y="79857"/>
                </a:lnTo>
                <a:lnTo>
                  <a:pt x="327008" y="79857"/>
                </a:lnTo>
                <a:lnTo>
                  <a:pt x="327313" y="76911"/>
                </a:lnTo>
                <a:lnTo>
                  <a:pt x="327465" y="74117"/>
                </a:lnTo>
                <a:lnTo>
                  <a:pt x="327465" y="68580"/>
                </a:lnTo>
                <a:lnTo>
                  <a:pt x="260409" y="68580"/>
                </a:lnTo>
                <a:lnTo>
                  <a:pt x="261121" y="60655"/>
                </a:lnTo>
                <a:lnTo>
                  <a:pt x="263915" y="54457"/>
                </a:lnTo>
                <a:lnTo>
                  <a:pt x="268791" y="49987"/>
                </a:lnTo>
                <a:lnTo>
                  <a:pt x="273770" y="45516"/>
                </a:lnTo>
                <a:lnTo>
                  <a:pt x="279764" y="43281"/>
                </a:lnTo>
                <a:lnTo>
                  <a:pt x="317544" y="43281"/>
                </a:lnTo>
                <a:lnTo>
                  <a:pt x="314511" y="40182"/>
                </a:lnTo>
                <a:lnTo>
                  <a:pt x="302319" y="33274"/>
                </a:lnTo>
                <a:lnTo>
                  <a:pt x="295309" y="31546"/>
                </a:lnTo>
                <a:close/>
              </a:path>
              <a:path w="789304" h="118110">
                <a:moveTo>
                  <a:pt x="325789" y="90678"/>
                </a:moveTo>
                <a:lnTo>
                  <a:pt x="310854" y="90678"/>
                </a:lnTo>
                <a:lnTo>
                  <a:pt x="309228" y="95351"/>
                </a:lnTo>
                <a:lnTo>
                  <a:pt x="306383" y="99110"/>
                </a:lnTo>
                <a:lnTo>
                  <a:pt x="298357" y="104698"/>
                </a:lnTo>
                <a:lnTo>
                  <a:pt x="293379" y="106070"/>
                </a:lnTo>
                <a:lnTo>
                  <a:pt x="318011" y="106070"/>
                </a:lnTo>
                <a:lnTo>
                  <a:pt x="319083" y="105257"/>
                </a:lnTo>
                <a:lnTo>
                  <a:pt x="323554" y="98704"/>
                </a:lnTo>
                <a:lnTo>
                  <a:pt x="325789" y="90678"/>
                </a:lnTo>
                <a:close/>
              </a:path>
              <a:path w="789304" h="118110">
                <a:moveTo>
                  <a:pt x="317544" y="43281"/>
                </a:moveTo>
                <a:lnTo>
                  <a:pt x="291651" y="43281"/>
                </a:lnTo>
                <a:lnTo>
                  <a:pt x="296071" y="44297"/>
                </a:lnTo>
                <a:lnTo>
                  <a:pt x="300033" y="46329"/>
                </a:lnTo>
                <a:lnTo>
                  <a:pt x="304097" y="48260"/>
                </a:lnTo>
                <a:lnTo>
                  <a:pt x="307298" y="51155"/>
                </a:lnTo>
                <a:lnTo>
                  <a:pt x="309635" y="55016"/>
                </a:lnTo>
                <a:lnTo>
                  <a:pt x="311971" y="58775"/>
                </a:lnTo>
                <a:lnTo>
                  <a:pt x="313140" y="63296"/>
                </a:lnTo>
                <a:lnTo>
                  <a:pt x="313140" y="68580"/>
                </a:lnTo>
                <a:lnTo>
                  <a:pt x="327465" y="68580"/>
                </a:lnTo>
                <a:lnTo>
                  <a:pt x="327465" y="63855"/>
                </a:lnTo>
                <a:lnTo>
                  <a:pt x="325789" y="57048"/>
                </a:lnTo>
                <a:lnTo>
                  <a:pt x="322436" y="51054"/>
                </a:lnTo>
                <a:lnTo>
                  <a:pt x="319185" y="44958"/>
                </a:lnTo>
                <a:lnTo>
                  <a:pt x="317544" y="43281"/>
                </a:lnTo>
                <a:close/>
              </a:path>
              <a:path w="789304" h="118110">
                <a:moveTo>
                  <a:pt x="362230" y="44348"/>
                </a:moveTo>
                <a:lnTo>
                  <a:pt x="348362" y="44348"/>
                </a:lnTo>
                <a:lnTo>
                  <a:pt x="348362" y="116433"/>
                </a:lnTo>
                <a:lnTo>
                  <a:pt x="362230" y="116433"/>
                </a:lnTo>
                <a:lnTo>
                  <a:pt x="362230" y="44348"/>
                </a:lnTo>
                <a:close/>
              </a:path>
              <a:path w="789304" h="118110">
                <a:moveTo>
                  <a:pt x="379756" y="32918"/>
                </a:moveTo>
                <a:lnTo>
                  <a:pt x="337542" y="32918"/>
                </a:lnTo>
                <a:lnTo>
                  <a:pt x="337542" y="44348"/>
                </a:lnTo>
                <a:lnTo>
                  <a:pt x="379756" y="44348"/>
                </a:lnTo>
                <a:lnTo>
                  <a:pt x="379756" y="32918"/>
                </a:lnTo>
                <a:close/>
              </a:path>
              <a:path w="789304" h="118110">
                <a:moveTo>
                  <a:pt x="378842" y="0"/>
                </a:moveTo>
                <a:lnTo>
                  <a:pt x="368174" y="0"/>
                </a:lnTo>
                <a:lnTo>
                  <a:pt x="360402" y="2184"/>
                </a:lnTo>
                <a:lnTo>
                  <a:pt x="350750" y="10820"/>
                </a:lnTo>
                <a:lnTo>
                  <a:pt x="348380" y="17576"/>
                </a:lnTo>
                <a:lnTo>
                  <a:pt x="348362" y="32918"/>
                </a:lnTo>
                <a:lnTo>
                  <a:pt x="362230" y="32918"/>
                </a:lnTo>
                <a:lnTo>
                  <a:pt x="362230" y="21488"/>
                </a:lnTo>
                <a:lnTo>
                  <a:pt x="363450" y="17576"/>
                </a:lnTo>
                <a:lnTo>
                  <a:pt x="368428" y="12801"/>
                </a:lnTo>
                <a:lnTo>
                  <a:pt x="372746" y="11582"/>
                </a:lnTo>
                <a:lnTo>
                  <a:pt x="378842" y="11582"/>
                </a:lnTo>
                <a:lnTo>
                  <a:pt x="378842" y="0"/>
                </a:lnTo>
                <a:close/>
              </a:path>
              <a:path w="789304" h="118110">
                <a:moveTo>
                  <a:pt x="409795" y="32918"/>
                </a:moveTo>
                <a:lnTo>
                  <a:pt x="395926" y="32918"/>
                </a:lnTo>
                <a:lnTo>
                  <a:pt x="395926" y="116433"/>
                </a:lnTo>
                <a:lnTo>
                  <a:pt x="409795" y="116433"/>
                </a:lnTo>
                <a:lnTo>
                  <a:pt x="409795" y="71018"/>
                </a:lnTo>
                <a:lnTo>
                  <a:pt x="411252" y="59950"/>
                </a:lnTo>
                <a:lnTo>
                  <a:pt x="415624" y="52044"/>
                </a:lnTo>
                <a:lnTo>
                  <a:pt x="422911" y="47301"/>
                </a:lnTo>
                <a:lnTo>
                  <a:pt x="428196" y="46482"/>
                </a:lnTo>
                <a:lnTo>
                  <a:pt x="409795" y="46482"/>
                </a:lnTo>
                <a:lnTo>
                  <a:pt x="409795" y="32918"/>
                </a:lnTo>
                <a:close/>
              </a:path>
              <a:path w="789304" h="118110">
                <a:moveTo>
                  <a:pt x="436770" y="31394"/>
                </a:moveTo>
                <a:lnTo>
                  <a:pt x="430267" y="31394"/>
                </a:lnTo>
                <a:lnTo>
                  <a:pt x="424730" y="32715"/>
                </a:lnTo>
                <a:lnTo>
                  <a:pt x="420158" y="35356"/>
                </a:lnTo>
                <a:lnTo>
                  <a:pt x="415688" y="37998"/>
                </a:lnTo>
                <a:lnTo>
                  <a:pt x="412233" y="41706"/>
                </a:lnTo>
                <a:lnTo>
                  <a:pt x="409795" y="46482"/>
                </a:lnTo>
                <a:lnTo>
                  <a:pt x="428196" y="46482"/>
                </a:lnTo>
                <a:lnTo>
                  <a:pt x="433112" y="45720"/>
                </a:lnTo>
                <a:lnTo>
                  <a:pt x="436770" y="45720"/>
                </a:lnTo>
                <a:lnTo>
                  <a:pt x="436770" y="31394"/>
                </a:lnTo>
                <a:close/>
              </a:path>
              <a:path w="789304" h="118110">
                <a:moveTo>
                  <a:pt x="494536" y="31546"/>
                </a:moveTo>
                <a:lnTo>
                  <a:pt x="479804" y="31546"/>
                </a:lnTo>
                <a:lnTo>
                  <a:pt x="473048" y="33324"/>
                </a:lnTo>
                <a:lnTo>
                  <a:pt x="460958" y="40436"/>
                </a:lnTo>
                <a:lnTo>
                  <a:pt x="456233" y="45466"/>
                </a:lnTo>
                <a:lnTo>
                  <a:pt x="452011" y="53390"/>
                </a:lnTo>
                <a:lnTo>
                  <a:pt x="449324" y="58369"/>
                </a:lnTo>
                <a:lnTo>
                  <a:pt x="447597" y="65836"/>
                </a:lnTo>
                <a:lnTo>
                  <a:pt x="447597" y="82804"/>
                </a:lnTo>
                <a:lnTo>
                  <a:pt x="472946" y="115976"/>
                </a:lnTo>
                <a:lnTo>
                  <a:pt x="479652" y="117805"/>
                </a:lnTo>
                <a:lnTo>
                  <a:pt x="494282" y="117805"/>
                </a:lnTo>
                <a:lnTo>
                  <a:pt x="500582" y="116230"/>
                </a:lnTo>
                <a:lnTo>
                  <a:pt x="511453" y="109829"/>
                </a:lnTo>
                <a:lnTo>
                  <a:pt x="515568" y="105765"/>
                </a:lnTo>
                <a:lnTo>
                  <a:pt x="515653" y="105613"/>
                </a:lnTo>
                <a:lnTo>
                  <a:pt x="484783" y="105613"/>
                </a:lnTo>
                <a:lnTo>
                  <a:pt x="480058" y="104394"/>
                </a:lnTo>
                <a:lnTo>
                  <a:pt x="461770" y="68072"/>
                </a:lnTo>
                <a:lnTo>
                  <a:pt x="463040" y="62585"/>
                </a:lnTo>
                <a:lnTo>
                  <a:pt x="468120" y="53238"/>
                </a:lnTo>
                <a:lnTo>
                  <a:pt x="471524" y="49682"/>
                </a:lnTo>
                <a:lnTo>
                  <a:pt x="480058" y="44805"/>
                </a:lnTo>
                <a:lnTo>
                  <a:pt x="484783" y="43586"/>
                </a:lnTo>
                <a:lnTo>
                  <a:pt x="515782" y="43586"/>
                </a:lnTo>
                <a:lnTo>
                  <a:pt x="515669" y="43383"/>
                </a:lnTo>
                <a:lnTo>
                  <a:pt x="511656" y="39420"/>
                </a:lnTo>
                <a:lnTo>
                  <a:pt x="500886" y="33121"/>
                </a:lnTo>
                <a:lnTo>
                  <a:pt x="494536" y="31546"/>
                </a:lnTo>
                <a:close/>
              </a:path>
              <a:path w="789304" h="118110">
                <a:moveTo>
                  <a:pt x="532332" y="100888"/>
                </a:moveTo>
                <a:lnTo>
                  <a:pt x="518311" y="100888"/>
                </a:lnTo>
                <a:lnTo>
                  <a:pt x="518311" y="116433"/>
                </a:lnTo>
                <a:lnTo>
                  <a:pt x="532332" y="116433"/>
                </a:lnTo>
                <a:lnTo>
                  <a:pt x="532332" y="100888"/>
                </a:lnTo>
                <a:close/>
              </a:path>
              <a:path w="789304" h="118110">
                <a:moveTo>
                  <a:pt x="515782" y="43586"/>
                </a:moveTo>
                <a:lnTo>
                  <a:pt x="495146" y="43586"/>
                </a:lnTo>
                <a:lnTo>
                  <a:pt x="499870" y="44856"/>
                </a:lnTo>
                <a:lnTo>
                  <a:pt x="504138" y="47396"/>
                </a:lnTo>
                <a:lnTo>
                  <a:pt x="518311" y="80822"/>
                </a:lnTo>
                <a:lnTo>
                  <a:pt x="517041" y="86360"/>
                </a:lnTo>
                <a:lnTo>
                  <a:pt x="495146" y="105613"/>
                </a:lnTo>
                <a:lnTo>
                  <a:pt x="515653" y="105613"/>
                </a:lnTo>
                <a:lnTo>
                  <a:pt x="518311" y="100888"/>
                </a:lnTo>
                <a:lnTo>
                  <a:pt x="532332" y="100888"/>
                </a:lnTo>
                <a:lnTo>
                  <a:pt x="532332" y="48158"/>
                </a:lnTo>
                <a:lnTo>
                  <a:pt x="518311" y="48158"/>
                </a:lnTo>
                <a:lnTo>
                  <a:pt x="515782" y="43586"/>
                </a:lnTo>
                <a:close/>
              </a:path>
              <a:path w="789304" h="118110">
                <a:moveTo>
                  <a:pt x="532332" y="32918"/>
                </a:moveTo>
                <a:lnTo>
                  <a:pt x="518311" y="32918"/>
                </a:lnTo>
                <a:lnTo>
                  <a:pt x="518311" y="48158"/>
                </a:lnTo>
                <a:lnTo>
                  <a:pt x="532332" y="48158"/>
                </a:lnTo>
                <a:lnTo>
                  <a:pt x="532332" y="32918"/>
                </a:lnTo>
                <a:close/>
              </a:path>
              <a:path w="789304" h="118110">
                <a:moveTo>
                  <a:pt x="569636" y="32918"/>
                </a:moveTo>
                <a:lnTo>
                  <a:pt x="555768" y="32918"/>
                </a:lnTo>
                <a:lnTo>
                  <a:pt x="555768" y="116433"/>
                </a:lnTo>
                <a:lnTo>
                  <a:pt x="569636" y="116433"/>
                </a:lnTo>
                <a:lnTo>
                  <a:pt x="569636" y="61671"/>
                </a:lnTo>
                <a:lnTo>
                  <a:pt x="571770" y="55016"/>
                </a:lnTo>
                <a:lnTo>
                  <a:pt x="576037" y="50444"/>
                </a:lnTo>
                <a:lnTo>
                  <a:pt x="580304" y="45770"/>
                </a:lnTo>
                <a:lnTo>
                  <a:pt x="582301" y="44958"/>
                </a:lnTo>
                <a:lnTo>
                  <a:pt x="569636" y="44958"/>
                </a:lnTo>
                <a:lnTo>
                  <a:pt x="569636" y="32918"/>
                </a:lnTo>
                <a:close/>
              </a:path>
              <a:path w="789304" h="118110">
                <a:moveTo>
                  <a:pt x="623595" y="43434"/>
                </a:moveTo>
                <a:lnTo>
                  <a:pt x="600269" y="43434"/>
                </a:lnTo>
                <a:lnTo>
                  <a:pt x="605806" y="45669"/>
                </a:lnTo>
                <a:lnTo>
                  <a:pt x="609870" y="50139"/>
                </a:lnTo>
                <a:lnTo>
                  <a:pt x="614035" y="54508"/>
                </a:lnTo>
                <a:lnTo>
                  <a:pt x="616118" y="60858"/>
                </a:lnTo>
                <a:lnTo>
                  <a:pt x="616118" y="116433"/>
                </a:lnTo>
                <a:lnTo>
                  <a:pt x="629834" y="116433"/>
                </a:lnTo>
                <a:lnTo>
                  <a:pt x="629834" y="61671"/>
                </a:lnTo>
                <a:lnTo>
                  <a:pt x="631968" y="55016"/>
                </a:lnTo>
                <a:lnTo>
                  <a:pt x="636652" y="49987"/>
                </a:lnTo>
                <a:lnTo>
                  <a:pt x="626634" y="49987"/>
                </a:lnTo>
                <a:lnTo>
                  <a:pt x="623992" y="43891"/>
                </a:lnTo>
                <a:lnTo>
                  <a:pt x="623595" y="43434"/>
                </a:lnTo>
                <a:close/>
              </a:path>
              <a:path w="789304" h="118110">
                <a:moveTo>
                  <a:pt x="683361" y="43434"/>
                </a:moveTo>
                <a:lnTo>
                  <a:pt x="660467" y="43434"/>
                </a:lnTo>
                <a:lnTo>
                  <a:pt x="666004" y="45669"/>
                </a:lnTo>
                <a:lnTo>
                  <a:pt x="670068" y="50139"/>
                </a:lnTo>
                <a:lnTo>
                  <a:pt x="674233" y="54508"/>
                </a:lnTo>
                <a:lnTo>
                  <a:pt x="676316" y="60858"/>
                </a:lnTo>
                <a:lnTo>
                  <a:pt x="676316" y="116433"/>
                </a:lnTo>
                <a:lnTo>
                  <a:pt x="690032" y="116433"/>
                </a:lnTo>
                <a:lnTo>
                  <a:pt x="690032" y="59486"/>
                </a:lnTo>
                <a:lnTo>
                  <a:pt x="688559" y="52933"/>
                </a:lnTo>
                <a:lnTo>
                  <a:pt x="683361" y="43434"/>
                </a:lnTo>
                <a:close/>
              </a:path>
              <a:path w="789304" h="118110">
                <a:moveTo>
                  <a:pt x="662702" y="31394"/>
                </a:moveTo>
                <a:lnTo>
                  <a:pt x="649595" y="31394"/>
                </a:lnTo>
                <a:lnTo>
                  <a:pt x="643601" y="33020"/>
                </a:lnTo>
                <a:lnTo>
                  <a:pt x="632831" y="39522"/>
                </a:lnTo>
                <a:lnTo>
                  <a:pt x="628971" y="44094"/>
                </a:lnTo>
                <a:lnTo>
                  <a:pt x="626634" y="49987"/>
                </a:lnTo>
                <a:lnTo>
                  <a:pt x="636652" y="49987"/>
                </a:lnTo>
                <a:lnTo>
                  <a:pt x="640502" y="45770"/>
                </a:lnTo>
                <a:lnTo>
                  <a:pt x="646243" y="43434"/>
                </a:lnTo>
                <a:lnTo>
                  <a:pt x="683361" y="43434"/>
                </a:lnTo>
                <a:lnTo>
                  <a:pt x="682666" y="42164"/>
                </a:lnTo>
                <a:lnTo>
                  <a:pt x="678653" y="38150"/>
                </a:lnTo>
                <a:lnTo>
                  <a:pt x="673573" y="35509"/>
                </a:lnTo>
                <a:lnTo>
                  <a:pt x="668493" y="32766"/>
                </a:lnTo>
                <a:lnTo>
                  <a:pt x="662702" y="31394"/>
                </a:lnTo>
                <a:close/>
              </a:path>
              <a:path w="789304" h="118110">
                <a:moveTo>
                  <a:pt x="603012" y="31394"/>
                </a:moveTo>
                <a:lnTo>
                  <a:pt x="590413" y="31394"/>
                </a:lnTo>
                <a:lnTo>
                  <a:pt x="585283" y="32562"/>
                </a:lnTo>
                <a:lnTo>
                  <a:pt x="580609" y="34899"/>
                </a:lnTo>
                <a:lnTo>
                  <a:pt x="576037" y="37236"/>
                </a:lnTo>
                <a:lnTo>
                  <a:pt x="572379" y="40589"/>
                </a:lnTo>
                <a:lnTo>
                  <a:pt x="569636" y="44958"/>
                </a:lnTo>
                <a:lnTo>
                  <a:pt x="582301" y="44958"/>
                </a:lnTo>
                <a:lnTo>
                  <a:pt x="586045" y="43434"/>
                </a:lnTo>
                <a:lnTo>
                  <a:pt x="623595" y="43434"/>
                </a:lnTo>
                <a:lnTo>
                  <a:pt x="619979" y="39268"/>
                </a:lnTo>
                <a:lnTo>
                  <a:pt x="609209" y="32969"/>
                </a:lnTo>
                <a:lnTo>
                  <a:pt x="603012" y="31394"/>
                </a:lnTo>
                <a:close/>
              </a:path>
              <a:path w="789304" h="118110">
                <a:moveTo>
                  <a:pt x="756825" y="31546"/>
                </a:moveTo>
                <a:lnTo>
                  <a:pt x="740772" y="31546"/>
                </a:lnTo>
                <a:lnTo>
                  <a:pt x="733559" y="33324"/>
                </a:lnTo>
                <a:lnTo>
                  <a:pt x="721062" y="40335"/>
                </a:lnTo>
                <a:lnTo>
                  <a:pt x="716236" y="45313"/>
                </a:lnTo>
                <a:lnTo>
                  <a:pt x="709327" y="58318"/>
                </a:lnTo>
                <a:lnTo>
                  <a:pt x="707600" y="65887"/>
                </a:lnTo>
                <a:lnTo>
                  <a:pt x="707600" y="83159"/>
                </a:lnTo>
                <a:lnTo>
                  <a:pt x="733863" y="116027"/>
                </a:lnTo>
                <a:lnTo>
                  <a:pt x="740975" y="117805"/>
                </a:lnTo>
                <a:lnTo>
                  <a:pt x="748900" y="117805"/>
                </a:lnTo>
                <a:lnTo>
                  <a:pt x="779527" y="106070"/>
                </a:lnTo>
                <a:lnTo>
                  <a:pt x="741585" y="106070"/>
                </a:lnTo>
                <a:lnTo>
                  <a:pt x="735337" y="103784"/>
                </a:lnTo>
                <a:lnTo>
                  <a:pt x="730045" y="99110"/>
                </a:lnTo>
                <a:lnTo>
                  <a:pt x="725075" y="94538"/>
                </a:lnTo>
                <a:lnTo>
                  <a:pt x="722281" y="88087"/>
                </a:lnTo>
                <a:lnTo>
                  <a:pt x="721773" y="79857"/>
                </a:lnTo>
                <a:lnTo>
                  <a:pt x="788524" y="79857"/>
                </a:lnTo>
                <a:lnTo>
                  <a:pt x="788829" y="76911"/>
                </a:lnTo>
                <a:lnTo>
                  <a:pt x="788981" y="74117"/>
                </a:lnTo>
                <a:lnTo>
                  <a:pt x="788981" y="68580"/>
                </a:lnTo>
                <a:lnTo>
                  <a:pt x="721925" y="68580"/>
                </a:lnTo>
                <a:lnTo>
                  <a:pt x="722637" y="60655"/>
                </a:lnTo>
                <a:lnTo>
                  <a:pt x="725431" y="54457"/>
                </a:lnTo>
                <a:lnTo>
                  <a:pt x="730307" y="49987"/>
                </a:lnTo>
                <a:lnTo>
                  <a:pt x="735286" y="45516"/>
                </a:lnTo>
                <a:lnTo>
                  <a:pt x="741280" y="43281"/>
                </a:lnTo>
                <a:lnTo>
                  <a:pt x="779060" y="43281"/>
                </a:lnTo>
                <a:lnTo>
                  <a:pt x="776027" y="40182"/>
                </a:lnTo>
                <a:lnTo>
                  <a:pt x="763835" y="33274"/>
                </a:lnTo>
                <a:lnTo>
                  <a:pt x="756825" y="31546"/>
                </a:lnTo>
                <a:close/>
              </a:path>
              <a:path w="789304" h="118110">
                <a:moveTo>
                  <a:pt x="787305" y="90678"/>
                </a:moveTo>
                <a:lnTo>
                  <a:pt x="772370" y="90678"/>
                </a:lnTo>
                <a:lnTo>
                  <a:pt x="770744" y="95351"/>
                </a:lnTo>
                <a:lnTo>
                  <a:pt x="767899" y="99110"/>
                </a:lnTo>
                <a:lnTo>
                  <a:pt x="759873" y="104698"/>
                </a:lnTo>
                <a:lnTo>
                  <a:pt x="754895" y="106070"/>
                </a:lnTo>
                <a:lnTo>
                  <a:pt x="779527" y="106070"/>
                </a:lnTo>
                <a:lnTo>
                  <a:pt x="780599" y="105257"/>
                </a:lnTo>
                <a:lnTo>
                  <a:pt x="785070" y="98704"/>
                </a:lnTo>
                <a:lnTo>
                  <a:pt x="787305" y="90678"/>
                </a:lnTo>
                <a:close/>
              </a:path>
              <a:path w="789304" h="118110">
                <a:moveTo>
                  <a:pt x="779060" y="43281"/>
                </a:moveTo>
                <a:lnTo>
                  <a:pt x="753167" y="43281"/>
                </a:lnTo>
                <a:lnTo>
                  <a:pt x="757587" y="44297"/>
                </a:lnTo>
                <a:lnTo>
                  <a:pt x="761549" y="46329"/>
                </a:lnTo>
                <a:lnTo>
                  <a:pt x="765613" y="48260"/>
                </a:lnTo>
                <a:lnTo>
                  <a:pt x="768814" y="51155"/>
                </a:lnTo>
                <a:lnTo>
                  <a:pt x="771151" y="55016"/>
                </a:lnTo>
                <a:lnTo>
                  <a:pt x="773487" y="58775"/>
                </a:lnTo>
                <a:lnTo>
                  <a:pt x="774656" y="63296"/>
                </a:lnTo>
                <a:lnTo>
                  <a:pt x="774656" y="68580"/>
                </a:lnTo>
                <a:lnTo>
                  <a:pt x="788981" y="68580"/>
                </a:lnTo>
                <a:lnTo>
                  <a:pt x="788981" y="63855"/>
                </a:lnTo>
                <a:lnTo>
                  <a:pt x="787305" y="57048"/>
                </a:lnTo>
                <a:lnTo>
                  <a:pt x="783952" y="51054"/>
                </a:lnTo>
                <a:lnTo>
                  <a:pt x="780701" y="44958"/>
                </a:lnTo>
                <a:lnTo>
                  <a:pt x="779060" y="43281"/>
                </a:lnTo>
                <a:close/>
              </a:path>
            </a:pathLst>
          </a:custGeom>
          <a:solidFill>
            <a:srgbClr val="686868"/>
          </a:solidFill>
        </p:spPr>
        <p:txBody>
          <a:bodyPr wrap="square" lIns="0" tIns="0" rIns="0" bIns="0" rtlCol="0"/>
          <a:lstStyle/>
          <a:p>
            <a:endParaRPr sz="1154"/>
          </a:p>
        </p:txBody>
      </p:sp>
      <p:sp>
        <p:nvSpPr>
          <p:cNvPr id="16" name="object 16"/>
          <p:cNvSpPr/>
          <p:nvPr/>
        </p:nvSpPr>
        <p:spPr>
          <a:xfrm>
            <a:off x="6363097" y="2159373"/>
            <a:ext cx="373443" cy="97739"/>
          </a:xfrm>
          <a:custGeom>
            <a:avLst/>
            <a:gdLst/>
            <a:ahLst/>
            <a:cxnLst/>
            <a:rect l="l" t="t" r="r" b="b"/>
            <a:pathLst>
              <a:path w="582295" h="152400">
                <a:moveTo>
                  <a:pt x="14935" y="7315"/>
                </a:moveTo>
                <a:lnTo>
                  <a:pt x="0" y="7315"/>
                </a:lnTo>
                <a:lnTo>
                  <a:pt x="0" y="112775"/>
                </a:lnTo>
                <a:lnTo>
                  <a:pt x="13868" y="112775"/>
                </a:lnTo>
                <a:lnTo>
                  <a:pt x="13868" y="33985"/>
                </a:lnTo>
                <a:lnTo>
                  <a:pt x="26871" y="33985"/>
                </a:lnTo>
                <a:lnTo>
                  <a:pt x="14935" y="7315"/>
                </a:lnTo>
                <a:close/>
              </a:path>
              <a:path w="582295" h="152400">
                <a:moveTo>
                  <a:pt x="26871" y="33985"/>
                </a:moveTo>
                <a:lnTo>
                  <a:pt x="13868" y="33985"/>
                </a:lnTo>
                <a:lnTo>
                  <a:pt x="49072" y="112775"/>
                </a:lnTo>
                <a:lnTo>
                  <a:pt x="58826" y="112775"/>
                </a:lnTo>
                <a:lnTo>
                  <a:pt x="66978" y="94487"/>
                </a:lnTo>
                <a:lnTo>
                  <a:pt x="53949" y="94487"/>
                </a:lnTo>
                <a:lnTo>
                  <a:pt x="26871" y="33985"/>
                </a:lnTo>
                <a:close/>
              </a:path>
              <a:path w="582295" h="152400">
                <a:moveTo>
                  <a:pt x="107746" y="34137"/>
                </a:moveTo>
                <a:lnTo>
                  <a:pt x="93878" y="34137"/>
                </a:lnTo>
                <a:lnTo>
                  <a:pt x="93878" y="112775"/>
                </a:lnTo>
                <a:lnTo>
                  <a:pt x="107746" y="112775"/>
                </a:lnTo>
                <a:lnTo>
                  <a:pt x="107746" y="34137"/>
                </a:lnTo>
                <a:close/>
              </a:path>
              <a:path w="582295" h="152400">
                <a:moveTo>
                  <a:pt x="107746" y="7315"/>
                </a:moveTo>
                <a:lnTo>
                  <a:pt x="92964" y="7315"/>
                </a:lnTo>
                <a:lnTo>
                  <a:pt x="53949" y="94487"/>
                </a:lnTo>
                <a:lnTo>
                  <a:pt x="66978" y="94487"/>
                </a:lnTo>
                <a:lnTo>
                  <a:pt x="93878" y="34137"/>
                </a:lnTo>
                <a:lnTo>
                  <a:pt x="107746" y="34137"/>
                </a:lnTo>
                <a:lnTo>
                  <a:pt x="107746" y="7315"/>
                </a:lnTo>
                <a:close/>
              </a:path>
              <a:path w="582295" h="152400">
                <a:moveTo>
                  <a:pt x="176224" y="27889"/>
                </a:moveTo>
                <a:lnTo>
                  <a:pt x="160374" y="27889"/>
                </a:lnTo>
                <a:lnTo>
                  <a:pt x="153212" y="29667"/>
                </a:lnTo>
                <a:lnTo>
                  <a:pt x="146811" y="33223"/>
                </a:lnTo>
                <a:lnTo>
                  <a:pt x="140410" y="36677"/>
                </a:lnTo>
                <a:lnTo>
                  <a:pt x="126084" y="79501"/>
                </a:lnTo>
                <a:lnTo>
                  <a:pt x="127862" y="87121"/>
                </a:lnTo>
                <a:lnTo>
                  <a:pt x="159866" y="114147"/>
                </a:lnTo>
                <a:lnTo>
                  <a:pt x="175614" y="114147"/>
                </a:lnTo>
                <a:lnTo>
                  <a:pt x="182828" y="112369"/>
                </a:lnTo>
                <a:lnTo>
                  <a:pt x="195833" y="105257"/>
                </a:lnTo>
                <a:lnTo>
                  <a:pt x="199201" y="101955"/>
                </a:lnTo>
                <a:lnTo>
                  <a:pt x="162711" y="101955"/>
                </a:lnTo>
                <a:lnTo>
                  <a:pt x="158139" y="100837"/>
                </a:lnTo>
                <a:lnTo>
                  <a:pt x="140257" y="77673"/>
                </a:lnTo>
                <a:lnTo>
                  <a:pt x="140257" y="64160"/>
                </a:lnTo>
                <a:lnTo>
                  <a:pt x="141527" y="58470"/>
                </a:lnTo>
                <a:lnTo>
                  <a:pt x="146607" y="49123"/>
                </a:lnTo>
                <a:lnTo>
                  <a:pt x="149960" y="45669"/>
                </a:lnTo>
                <a:lnTo>
                  <a:pt x="154126" y="43433"/>
                </a:lnTo>
                <a:lnTo>
                  <a:pt x="158393" y="41097"/>
                </a:lnTo>
                <a:lnTo>
                  <a:pt x="163067" y="39928"/>
                </a:lnTo>
                <a:lnTo>
                  <a:pt x="199473" y="39928"/>
                </a:lnTo>
                <a:lnTo>
                  <a:pt x="196188" y="36677"/>
                </a:lnTo>
                <a:lnTo>
                  <a:pt x="189787" y="33223"/>
                </a:lnTo>
                <a:lnTo>
                  <a:pt x="183387" y="29667"/>
                </a:lnTo>
                <a:lnTo>
                  <a:pt x="176224" y="27889"/>
                </a:lnTo>
                <a:close/>
              </a:path>
              <a:path w="582295" h="152400">
                <a:moveTo>
                  <a:pt x="199473" y="39928"/>
                </a:moveTo>
                <a:lnTo>
                  <a:pt x="173125" y="39928"/>
                </a:lnTo>
                <a:lnTo>
                  <a:pt x="177748" y="41097"/>
                </a:lnTo>
                <a:lnTo>
                  <a:pt x="182015" y="43433"/>
                </a:lnTo>
                <a:lnTo>
                  <a:pt x="186282" y="45669"/>
                </a:lnTo>
                <a:lnTo>
                  <a:pt x="189737" y="49123"/>
                </a:lnTo>
                <a:lnTo>
                  <a:pt x="195020" y="58470"/>
                </a:lnTo>
                <a:lnTo>
                  <a:pt x="196341" y="64160"/>
                </a:lnTo>
                <a:lnTo>
                  <a:pt x="196316" y="77673"/>
                </a:lnTo>
                <a:lnTo>
                  <a:pt x="194969" y="83261"/>
                </a:lnTo>
                <a:lnTo>
                  <a:pt x="192140" y="88087"/>
                </a:lnTo>
                <a:lnTo>
                  <a:pt x="189584" y="92608"/>
                </a:lnTo>
                <a:lnTo>
                  <a:pt x="186079" y="96113"/>
                </a:lnTo>
                <a:lnTo>
                  <a:pt x="177341" y="100787"/>
                </a:lnTo>
                <a:lnTo>
                  <a:pt x="172668" y="101955"/>
                </a:lnTo>
                <a:lnTo>
                  <a:pt x="199201" y="101955"/>
                </a:lnTo>
                <a:lnTo>
                  <a:pt x="200964" y="100228"/>
                </a:lnTo>
                <a:lnTo>
                  <a:pt x="205376" y="92608"/>
                </a:lnTo>
                <a:lnTo>
                  <a:pt x="208583" y="87121"/>
                </a:lnTo>
                <a:lnTo>
                  <a:pt x="210514" y="79501"/>
                </a:lnTo>
                <a:lnTo>
                  <a:pt x="210514" y="62229"/>
                </a:lnTo>
                <a:lnTo>
                  <a:pt x="208634" y="54660"/>
                </a:lnTo>
                <a:lnTo>
                  <a:pt x="204875" y="48158"/>
                </a:lnTo>
                <a:lnTo>
                  <a:pt x="201217" y="41655"/>
                </a:lnTo>
                <a:lnTo>
                  <a:pt x="199473" y="39928"/>
                </a:lnTo>
                <a:close/>
              </a:path>
              <a:path w="582295" h="152400">
                <a:moveTo>
                  <a:pt x="264258" y="27889"/>
                </a:moveTo>
                <a:lnTo>
                  <a:pt x="256333" y="27889"/>
                </a:lnTo>
                <a:lnTo>
                  <a:pt x="249272" y="29667"/>
                </a:lnTo>
                <a:lnTo>
                  <a:pt x="236978" y="36779"/>
                </a:lnTo>
                <a:lnTo>
                  <a:pt x="232203" y="41808"/>
                </a:lnTo>
                <a:lnTo>
                  <a:pt x="228748" y="48310"/>
                </a:lnTo>
                <a:lnTo>
                  <a:pt x="225294" y="54711"/>
                </a:lnTo>
                <a:lnTo>
                  <a:pt x="223567" y="62229"/>
                </a:lnTo>
                <a:lnTo>
                  <a:pt x="223567" y="79603"/>
                </a:lnTo>
                <a:lnTo>
                  <a:pt x="249272" y="112369"/>
                </a:lnTo>
                <a:lnTo>
                  <a:pt x="256333" y="114147"/>
                </a:lnTo>
                <a:lnTo>
                  <a:pt x="264258" y="114147"/>
                </a:lnTo>
                <a:lnTo>
                  <a:pt x="294729" y="102412"/>
                </a:lnTo>
                <a:lnTo>
                  <a:pt x="256333" y="102412"/>
                </a:lnTo>
                <a:lnTo>
                  <a:pt x="249932" y="99669"/>
                </a:lnTo>
                <a:lnTo>
                  <a:pt x="240178" y="88696"/>
                </a:lnTo>
                <a:lnTo>
                  <a:pt x="237740" y="80924"/>
                </a:lnTo>
                <a:lnTo>
                  <a:pt x="237740" y="60909"/>
                </a:lnTo>
                <a:lnTo>
                  <a:pt x="240178" y="53238"/>
                </a:lnTo>
                <a:lnTo>
                  <a:pt x="245055" y="47853"/>
                </a:lnTo>
                <a:lnTo>
                  <a:pt x="249932" y="42367"/>
                </a:lnTo>
                <a:lnTo>
                  <a:pt x="256333" y="39623"/>
                </a:lnTo>
                <a:lnTo>
                  <a:pt x="295304" y="39623"/>
                </a:lnTo>
                <a:lnTo>
                  <a:pt x="289556" y="35356"/>
                </a:lnTo>
                <a:lnTo>
                  <a:pt x="284260" y="32089"/>
                </a:lnTo>
                <a:lnTo>
                  <a:pt x="278278" y="29756"/>
                </a:lnTo>
                <a:lnTo>
                  <a:pt x="271611" y="28355"/>
                </a:lnTo>
                <a:lnTo>
                  <a:pt x="264258" y="27889"/>
                </a:lnTo>
                <a:close/>
              </a:path>
              <a:path w="582295" h="152400">
                <a:moveTo>
                  <a:pt x="302815" y="85953"/>
                </a:moveTo>
                <a:lnTo>
                  <a:pt x="287880" y="85953"/>
                </a:lnTo>
                <a:lnTo>
                  <a:pt x="286356" y="91236"/>
                </a:lnTo>
                <a:lnTo>
                  <a:pt x="283562" y="95300"/>
                </a:lnTo>
                <a:lnTo>
                  <a:pt x="275434" y="100990"/>
                </a:lnTo>
                <a:lnTo>
                  <a:pt x="270354" y="102412"/>
                </a:lnTo>
                <a:lnTo>
                  <a:pt x="294729" y="102412"/>
                </a:lnTo>
                <a:lnTo>
                  <a:pt x="296109" y="101345"/>
                </a:lnTo>
                <a:lnTo>
                  <a:pt x="300580" y="94487"/>
                </a:lnTo>
                <a:lnTo>
                  <a:pt x="302815" y="85953"/>
                </a:lnTo>
                <a:close/>
              </a:path>
              <a:path w="582295" h="152400">
                <a:moveTo>
                  <a:pt x="295304" y="39623"/>
                </a:moveTo>
                <a:lnTo>
                  <a:pt x="270354" y="39623"/>
                </a:lnTo>
                <a:lnTo>
                  <a:pt x="275434" y="41097"/>
                </a:lnTo>
                <a:lnTo>
                  <a:pt x="279498" y="44043"/>
                </a:lnTo>
                <a:lnTo>
                  <a:pt x="283663" y="46989"/>
                </a:lnTo>
                <a:lnTo>
                  <a:pt x="286457" y="51003"/>
                </a:lnTo>
                <a:lnTo>
                  <a:pt x="287880" y="56083"/>
                </a:lnTo>
                <a:lnTo>
                  <a:pt x="302815" y="56083"/>
                </a:lnTo>
                <a:lnTo>
                  <a:pt x="300681" y="47243"/>
                </a:lnTo>
                <a:lnTo>
                  <a:pt x="296262" y="40335"/>
                </a:lnTo>
                <a:lnTo>
                  <a:pt x="295304" y="39623"/>
                </a:lnTo>
                <a:close/>
              </a:path>
              <a:path w="582295" h="152400">
                <a:moveTo>
                  <a:pt x="335188" y="0"/>
                </a:moveTo>
                <a:lnTo>
                  <a:pt x="321319" y="0"/>
                </a:lnTo>
                <a:lnTo>
                  <a:pt x="321319" y="112775"/>
                </a:lnTo>
                <a:lnTo>
                  <a:pt x="335188" y="112775"/>
                </a:lnTo>
                <a:lnTo>
                  <a:pt x="335188" y="75895"/>
                </a:lnTo>
                <a:lnTo>
                  <a:pt x="352116" y="75895"/>
                </a:lnTo>
                <a:lnTo>
                  <a:pt x="347380" y="70865"/>
                </a:lnTo>
                <a:lnTo>
                  <a:pt x="351701" y="66293"/>
                </a:lnTo>
                <a:lnTo>
                  <a:pt x="335188" y="66293"/>
                </a:lnTo>
                <a:lnTo>
                  <a:pt x="335188" y="0"/>
                </a:lnTo>
                <a:close/>
              </a:path>
              <a:path w="582295" h="152400">
                <a:moveTo>
                  <a:pt x="352116" y="75895"/>
                </a:moveTo>
                <a:lnTo>
                  <a:pt x="335188" y="75895"/>
                </a:lnTo>
                <a:lnTo>
                  <a:pt x="367954" y="112775"/>
                </a:lnTo>
                <a:lnTo>
                  <a:pt x="386851" y="112775"/>
                </a:lnTo>
                <a:lnTo>
                  <a:pt x="352116" y="75895"/>
                </a:lnTo>
                <a:close/>
              </a:path>
              <a:path w="582295" h="152400">
                <a:moveTo>
                  <a:pt x="386699" y="29260"/>
                </a:moveTo>
                <a:lnTo>
                  <a:pt x="367344" y="29260"/>
                </a:lnTo>
                <a:lnTo>
                  <a:pt x="335188" y="66293"/>
                </a:lnTo>
                <a:lnTo>
                  <a:pt x="351701" y="66293"/>
                </a:lnTo>
                <a:lnTo>
                  <a:pt x="386699" y="29260"/>
                </a:lnTo>
                <a:close/>
              </a:path>
              <a:path w="582295" h="152400">
                <a:moveTo>
                  <a:pt x="412706" y="29260"/>
                </a:moveTo>
                <a:lnTo>
                  <a:pt x="398990" y="29260"/>
                </a:lnTo>
                <a:lnTo>
                  <a:pt x="398990" y="85902"/>
                </a:lnTo>
                <a:lnTo>
                  <a:pt x="426777" y="113995"/>
                </a:lnTo>
                <a:lnTo>
                  <a:pt x="438969" y="113995"/>
                </a:lnTo>
                <a:lnTo>
                  <a:pt x="459006" y="101955"/>
                </a:lnTo>
                <a:lnTo>
                  <a:pt x="428809" y="101955"/>
                </a:lnTo>
                <a:lnTo>
                  <a:pt x="423120" y="99771"/>
                </a:lnTo>
                <a:lnTo>
                  <a:pt x="418954" y="95402"/>
                </a:lnTo>
                <a:lnTo>
                  <a:pt x="414789" y="90931"/>
                </a:lnTo>
                <a:lnTo>
                  <a:pt x="412706" y="84581"/>
                </a:lnTo>
                <a:lnTo>
                  <a:pt x="412706" y="29260"/>
                </a:lnTo>
                <a:close/>
              </a:path>
              <a:path w="582295" h="152400">
                <a:moveTo>
                  <a:pt x="473818" y="100431"/>
                </a:moveTo>
                <a:lnTo>
                  <a:pt x="459950" y="100431"/>
                </a:lnTo>
                <a:lnTo>
                  <a:pt x="459950" y="112775"/>
                </a:lnTo>
                <a:lnTo>
                  <a:pt x="473818" y="112775"/>
                </a:lnTo>
                <a:lnTo>
                  <a:pt x="473818" y="100431"/>
                </a:lnTo>
                <a:close/>
              </a:path>
              <a:path w="582295" h="152400">
                <a:moveTo>
                  <a:pt x="473818" y="29260"/>
                </a:moveTo>
                <a:lnTo>
                  <a:pt x="459950" y="29260"/>
                </a:lnTo>
                <a:lnTo>
                  <a:pt x="459950" y="83870"/>
                </a:lnTo>
                <a:lnTo>
                  <a:pt x="457816" y="90525"/>
                </a:lnTo>
                <a:lnTo>
                  <a:pt x="449282" y="99669"/>
                </a:lnTo>
                <a:lnTo>
                  <a:pt x="443440" y="101955"/>
                </a:lnTo>
                <a:lnTo>
                  <a:pt x="459006" y="101955"/>
                </a:lnTo>
                <a:lnTo>
                  <a:pt x="459950" y="100431"/>
                </a:lnTo>
                <a:lnTo>
                  <a:pt x="473818" y="100431"/>
                </a:lnTo>
                <a:lnTo>
                  <a:pt x="473818" y="29260"/>
                </a:lnTo>
                <a:close/>
              </a:path>
              <a:path w="582295" h="152400">
                <a:moveTo>
                  <a:pt x="511103" y="29260"/>
                </a:moveTo>
                <a:lnTo>
                  <a:pt x="497234" y="29260"/>
                </a:lnTo>
                <a:lnTo>
                  <a:pt x="497234" y="152399"/>
                </a:lnTo>
                <a:lnTo>
                  <a:pt x="511103" y="152399"/>
                </a:lnTo>
                <a:lnTo>
                  <a:pt x="511103" y="97383"/>
                </a:lnTo>
                <a:lnTo>
                  <a:pt x="523740" y="97383"/>
                </a:lnTo>
                <a:lnTo>
                  <a:pt x="511103" y="77165"/>
                </a:lnTo>
                <a:lnTo>
                  <a:pt x="511162" y="64414"/>
                </a:lnTo>
                <a:lnTo>
                  <a:pt x="523676" y="44653"/>
                </a:lnTo>
                <a:lnTo>
                  <a:pt x="511103" y="44653"/>
                </a:lnTo>
                <a:lnTo>
                  <a:pt x="511103" y="29260"/>
                </a:lnTo>
                <a:close/>
              </a:path>
              <a:path w="582295" h="152400">
                <a:moveTo>
                  <a:pt x="523740" y="97383"/>
                </a:moveTo>
                <a:lnTo>
                  <a:pt x="511103" y="97383"/>
                </a:lnTo>
                <a:lnTo>
                  <a:pt x="513947" y="102158"/>
                </a:lnTo>
                <a:lnTo>
                  <a:pt x="518062" y="106171"/>
                </a:lnTo>
                <a:lnTo>
                  <a:pt x="523447" y="109423"/>
                </a:lnTo>
                <a:lnTo>
                  <a:pt x="528933" y="112572"/>
                </a:lnTo>
                <a:lnTo>
                  <a:pt x="535233" y="114147"/>
                </a:lnTo>
                <a:lnTo>
                  <a:pt x="549761" y="114147"/>
                </a:lnTo>
                <a:lnTo>
                  <a:pt x="556467" y="112318"/>
                </a:lnTo>
                <a:lnTo>
                  <a:pt x="562461" y="108661"/>
                </a:lnTo>
                <a:lnTo>
                  <a:pt x="568557" y="105003"/>
                </a:lnTo>
                <a:lnTo>
                  <a:pt x="571394" y="101955"/>
                </a:lnTo>
                <a:lnTo>
                  <a:pt x="534369" y="101955"/>
                </a:lnTo>
                <a:lnTo>
                  <a:pt x="529645" y="100736"/>
                </a:lnTo>
                <a:lnTo>
                  <a:pt x="525276" y="98297"/>
                </a:lnTo>
                <a:lnTo>
                  <a:pt x="523740" y="97383"/>
                </a:lnTo>
                <a:close/>
              </a:path>
              <a:path w="582295" h="152400">
                <a:moveTo>
                  <a:pt x="571548" y="39928"/>
                </a:moveTo>
                <a:lnTo>
                  <a:pt x="544631" y="39928"/>
                </a:lnTo>
                <a:lnTo>
                  <a:pt x="549355" y="41147"/>
                </a:lnTo>
                <a:lnTo>
                  <a:pt x="553622" y="43586"/>
                </a:lnTo>
                <a:lnTo>
                  <a:pt x="557991" y="46024"/>
                </a:lnTo>
                <a:lnTo>
                  <a:pt x="561445" y="49580"/>
                </a:lnTo>
                <a:lnTo>
                  <a:pt x="566525" y="58927"/>
                </a:lnTo>
                <a:lnTo>
                  <a:pt x="567795" y="64414"/>
                </a:lnTo>
                <a:lnTo>
                  <a:pt x="567784" y="77165"/>
                </a:lnTo>
                <a:lnTo>
                  <a:pt x="544631" y="101955"/>
                </a:lnTo>
                <a:lnTo>
                  <a:pt x="571394" y="101955"/>
                </a:lnTo>
                <a:lnTo>
                  <a:pt x="573333" y="99872"/>
                </a:lnTo>
                <a:lnTo>
                  <a:pt x="580241" y="86664"/>
                </a:lnTo>
                <a:lnTo>
                  <a:pt x="581969" y="79146"/>
                </a:lnTo>
                <a:lnTo>
                  <a:pt x="581969" y="62179"/>
                </a:lnTo>
                <a:lnTo>
                  <a:pt x="580241" y="54711"/>
                </a:lnTo>
                <a:lnTo>
                  <a:pt x="573333" y="41808"/>
                </a:lnTo>
                <a:lnTo>
                  <a:pt x="571548" y="39928"/>
                </a:lnTo>
                <a:close/>
              </a:path>
              <a:path w="582295" h="152400">
                <a:moveTo>
                  <a:pt x="549761" y="27889"/>
                </a:moveTo>
                <a:lnTo>
                  <a:pt x="535131" y="27889"/>
                </a:lnTo>
                <a:lnTo>
                  <a:pt x="528781" y="29514"/>
                </a:lnTo>
                <a:lnTo>
                  <a:pt x="517910" y="35915"/>
                </a:lnTo>
                <a:lnTo>
                  <a:pt x="513846" y="39877"/>
                </a:lnTo>
                <a:lnTo>
                  <a:pt x="511103" y="44653"/>
                </a:lnTo>
                <a:lnTo>
                  <a:pt x="523676" y="44653"/>
                </a:lnTo>
                <a:lnTo>
                  <a:pt x="529645" y="41198"/>
                </a:lnTo>
                <a:lnTo>
                  <a:pt x="534369" y="39928"/>
                </a:lnTo>
                <a:lnTo>
                  <a:pt x="571548" y="39928"/>
                </a:lnTo>
                <a:lnTo>
                  <a:pt x="568557" y="36779"/>
                </a:lnTo>
                <a:lnTo>
                  <a:pt x="556467" y="29667"/>
                </a:lnTo>
                <a:lnTo>
                  <a:pt x="549761" y="27889"/>
                </a:lnTo>
                <a:close/>
              </a:path>
            </a:pathLst>
          </a:custGeom>
          <a:solidFill>
            <a:srgbClr val="686868"/>
          </a:solidFill>
        </p:spPr>
        <p:txBody>
          <a:bodyPr wrap="square" lIns="0" tIns="0" rIns="0" bIns="0" rtlCol="0"/>
          <a:lstStyle/>
          <a:p>
            <a:endParaRPr sz="1154"/>
          </a:p>
        </p:txBody>
      </p:sp>
      <p:sp>
        <p:nvSpPr>
          <p:cNvPr id="17" name="object 17"/>
          <p:cNvSpPr/>
          <p:nvPr/>
        </p:nvSpPr>
        <p:spPr>
          <a:xfrm>
            <a:off x="7321871" y="2163577"/>
            <a:ext cx="459372" cy="93666"/>
          </a:xfrm>
          <a:custGeom>
            <a:avLst/>
            <a:gdLst/>
            <a:ahLst/>
            <a:cxnLst/>
            <a:rect l="l" t="t" r="r" b="b"/>
            <a:pathLst>
              <a:path w="716279" h="146050">
                <a:moveTo>
                  <a:pt x="34289" y="0"/>
                </a:moveTo>
                <a:lnTo>
                  <a:pt x="0" y="0"/>
                </a:lnTo>
                <a:lnTo>
                  <a:pt x="0" y="106222"/>
                </a:lnTo>
                <a:lnTo>
                  <a:pt x="13868" y="106222"/>
                </a:lnTo>
                <a:lnTo>
                  <a:pt x="13868" y="61874"/>
                </a:lnTo>
                <a:lnTo>
                  <a:pt x="34289" y="61874"/>
                </a:lnTo>
                <a:lnTo>
                  <a:pt x="64712" y="50444"/>
                </a:lnTo>
                <a:lnTo>
                  <a:pt x="13868" y="50444"/>
                </a:lnTo>
                <a:lnTo>
                  <a:pt x="13868" y="11429"/>
                </a:lnTo>
                <a:lnTo>
                  <a:pt x="64553" y="11429"/>
                </a:lnTo>
                <a:lnTo>
                  <a:pt x="61569" y="8686"/>
                </a:lnTo>
                <a:lnTo>
                  <a:pt x="56378" y="4886"/>
                </a:lnTo>
                <a:lnTo>
                  <a:pt x="50101" y="2171"/>
                </a:lnTo>
                <a:lnTo>
                  <a:pt x="42738" y="542"/>
                </a:lnTo>
                <a:lnTo>
                  <a:pt x="34289" y="0"/>
                </a:lnTo>
                <a:close/>
              </a:path>
              <a:path w="716279" h="146050">
                <a:moveTo>
                  <a:pt x="64553" y="11429"/>
                </a:moveTo>
                <a:lnTo>
                  <a:pt x="34289" y="11429"/>
                </a:lnTo>
                <a:lnTo>
                  <a:pt x="44157" y="12658"/>
                </a:lnTo>
                <a:lnTo>
                  <a:pt x="51206" y="16344"/>
                </a:lnTo>
                <a:lnTo>
                  <a:pt x="55435" y="22488"/>
                </a:lnTo>
                <a:lnTo>
                  <a:pt x="56845" y="31089"/>
                </a:lnTo>
                <a:lnTo>
                  <a:pt x="56845" y="37287"/>
                </a:lnTo>
                <a:lnTo>
                  <a:pt x="55016" y="42062"/>
                </a:lnTo>
                <a:lnTo>
                  <a:pt x="47701" y="48767"/>
                </a:lnTo>
                <a:lnTo>
                  <a:pt x="42011" y="50444"/>
                </a:lnTo>
                <a:lnTo>
                  <a:pt x="64712" y="50444"/>
                </a:lnTo>
                <a:lnTo>
                  <a:pt x="67970" y="47294"/>
                </a:lnTo>
                <a:lnTo>
                  <a:pt x="71018" y="39928"/>
                </a:lnTo>
                <a:lnTo>
                  <a:pt x="71018" y="21945"/>
                </a:lnTo>
                <a:lnTo>
                  <a:pt x="67868" y="14477"/>
                </a:lnTo>
                <a:lnTo>
                  <a:pt x="64553" y="11429"/>
                </a:lnTo>
                <a:close/>
              </a:path>
              <a:path w="716279" h="146050">
                <a:moveTo>
                  <a:pt x="102123" y="22707"/>
                </a:moveTo>
                <a:lnTo>
                  <a:pt x="88255" y="22707"/>
                </a:lnTo>
                <a:lnTo>
                  <a:pt x="88255" y="106222"/>
                </a:lnTo>
                <a:lnTo>
                  <a:pt x="102123" y="106222"/>
                </a:lnTo>
                <a:lnTo>
                  <a:pt x="102123" y="60807"/>
                </a:lnTo>
                <a:lnTo>
                  <a:pt x="103580" y="49739"/>
                </a:lnTo>
                <a:lnTo>
                  <a:pt x="107952" y="41833"/>
                </a:lnTo>
                <a:lnTo>
                  <a:pt x="115239" y="37090"/>
                </a:lnTo>
                <a:lnTo>
                  <a:pt x="120524" y="36271"/>
                </a:lnTo>
                <a:lnTo>
                  <a:pt x="102123" y="36271"/>
                </a:lnTo>
                <a:lnTo>
                  <a:pt x="102123" y="22707"/>
                </a:lnTo>
                <a:close/>
              </a:path>
              <a:path w="716279" h="146050">
                <a:moveTo>
                  <a:pt x="129098" y="21183"/>
                </a:moveTo>
                <a:lnTo>
                  <a:pt x="122595" y="21183"/>
                </a:lnTo>
                <a:lnTo>
                  <a:pt x="117058" y="22504"/>
                </a:lnTo>
                <a:lnTo>
                  <a:pt x="112486" y="25146"/>
                </a:lnTo>
                <a:lnTo>
                  <a:pt x="108016" y="27787"/>
                </a:lnTo>
                <a:lnTo>
                  <a:pt x="104561" y="31495"/>
                </a:lnTo>
                <a:lnTo>
                  <a:pt x="102123" y="36271"/>
                </a:lnTo>
                <a:lnTo>
                  <a:pt x="120524" y="36271"/>
                </a:lnTo>
                <a:lnTo>
                  <a:pt x="125440" y="35509"/>
                </a:lnTo>
                <a:lnTo>
                  <a:pt x="129098" y="35509"/>
                </a:lnTo>
                <a:lnTo>
                  <a:pt x="129098" y="21183"/>
                </a:lnTo>
                <a:close/>
              </a:path>
              <a:path w="716279" h="146050">
                <a:moveTo>
                  <a:pt x="190065" y="21335"/>
                </a:moveTo>
                <a:lnTo>
                  <a:pt x="174215" y="21335"/>
                </a:lnTo>
                <a:lnTo>
                  <a:pt x="167053" y="23113"/>
                </a:lnTo>
                <a:lnTo>
                  <a:pt x="160652" y="26670"/>
                </a:lnTo>
                <a:lnTo>
                  <a:pt x="154251" y="30124"/>
                </a:lnTo>
                <a:lnTo>
                  <a:pt x="139925" y="72948"/>
                </a:lnTo>
                <a:lnTo>
                  <a:pt x="141703" y="80568"/>
                </a:lnTo>
                <a:lnTo>
                  <a:pt x="173707" y="107594"/>
                </a:lnTo>
                <a:lnTo>
                  <a:pt x="189455" y="107594"/>
                </a:lnTo>
                <a:lnTo>
                  <a:pt x="196669" y="105816"/>
                </a:lnTo>
                <a:lnTo>
                  <a:pt x="209674" y="98704"/>
                </a:lnTo>
                <a:lnTo>
                  <a:pt x="213042" y="95402"/>
                </a:lnTo>
                <a:lnTo>
                  <a:pt x="176552" y="95402"/>
                </a:lnTo>
                <a:lnTo>
                  <a:pt x="171980" y="94284"/>
                </a:lnTo>
                <a:lnTo>
                  <a:pt x="154099" y="71120"/>
                </a:lnTo>
                <a:lnTo>
                  <a:pt x="154099" y="57607"/>
                </a:lnTo>
                <a:lnTo>
                  <a:pt x="155369" y="51917"/>
                </a:lnTo>
                <a:lnTo>
                  <a:pt x="160449" y="42570"/>
                </a:lnTo>
                <a:lnTo>
                  <a:pt x="163801" y="39116"/>
                </a:lnTo>
                <a:lnTo>
                  <a:pt x="167967" y="36880"/>
                </a:lnTo>
                <a:lnTo>
                  <a:pt x="172234" y="34543"/>
                </a:lnTo>
                <a:lnTo>
                  <a:pt x="176908" y="33375"/>
                </a:lnTo>
                <a:lnTo>
                  <a:pt x="213314" y="33375"/>
                </a:lnTo>
                <a:lnTo>
                  <a:pt x="210029" y="30124"/>
                </a:lnTo>
                <a:lnTo>
                  <a:pt x="203629" y="26670"/>
                </a:lnTo>
                <a:lnTo>
                  <a:pt x="197228" y="23113"/>
                </a:lnTo>
                <a:lnTo>
                  <a:pt x="190065" y="21335"/>
                </a:lnTo>
                <a:close/>
              </a:path>
              <a:path w="716279" h="146050">
                <a:moveTo>
                  <a:pt x="213314" y="33375"/>
                </a:moveTo>
                <a:lnTo>
                  <a:pt x="186966" y="33375"/>
                </a:lnTo>
                <a:lnTo>
                  <a:pt x="191589" y="34543"/>
                </a:lnTo>
                <a:lnTo>
                  <a:pt x="195856" y="36880"/>
                </a:lnTo>
                <a:lnTo>
                  <a:pt x="200123" y="39116"/>
                </a:lnTo>
                <a:lnTo>
                  <a:pt x="203578" y="42570"/>
                </a:lnTo>
                <a:lnTo>
                  <a:pt x="208861" y="51917"/>
                </a:lnTo>
                <a:lnTo>
                  <a:pt x="210182" y="57607"/>
                </a:lnTo>
                <a:lnTo>
                  <a:pt x="210157" y="71120"/>
                </a:lnTo>
                <a:lnTo>
                  <a:pt x="208810" y="76707"/>
                </a:lnTo>
                <a:lnTo>
                  <a:pt x="205981" y="81533"/>
                </a:lnTo>
                <a:lnTo>
                  <a:pt x="203425" y="86055"/>
                </a:lnTo>
                <a:lnTo>
                  <a:pt x="199920" y="89560"/>
                </a:lnTo>
                <a:lnTo>
                  <a:pt x="191183" y="94233"/>
                </a:lnTo>
                <a:lnTo>
                  <a:pt x="186509" y="95402"/>
                </a:lnTo>
                <a:lnTo>
                  <a:pt x="213042" y="95402"/>
                </a:lnTo>
                <a:lnTo>
                  <a:pt x="214805" y="93675"/>
                </a:lnTo>
                <a:lnTo>
                  <a:pt x="219217" y="86055"/>
                </a:lnTo>
                <a:lnTo>
                  <a:pt x="222425" y="80568"/>
                </a:lnTo>
                <a:lnTo>
                  <a:pt x="224355" y="72948"/>
                </a:lnTo>
                <a:lnTo>
                  <a:pt x="224355" y="55676"/>
                </a:lnTo>
                <a:lnTo>
                  <a:pt x="222475" y="48107"/>
                </a:lnTo>
                <a:lnTo>
                  <a:pt x="218716" y="41605"/>
                </a:lnTo>
                <a:lnTo>
                  <a:pt x="215059" y="35102"/>
                </a:lnTo>
                <a:lnTo>
                  <a:pt x="213314" y="33375"/>
                </a:lnTo>
                <a:close/>
              </a:path>
              <a:path w="716279" h="146050">
                <a:moveTo>
                  <a:pt x="259506" y="34137"/>
                </a:moveTo>
                <a:lnTo>
                  <a:pt x="245637" y="34137"/>
                </a:lnTo>
                <a:lnTo>
                  <a:pt x="245637" y="91490"/>
                </a:lnTo>
                <a:lnTo>
                  <a:pt x="247568" y="97332"/>
                </a:lnTo>
                <a:lnTo>
                  <a:pt x="255289" y="104444"/>
                </a:lnTo>
                <a:lnTo>
                  <a:pt x="261081" y="106222"/>
                </a:lnTo>
                <a:lnTo>
                  <a:pt x="281299" y="106222"/>
                </a:lnTo>
                <a:lnTo>
                  <a:pt x="281299" y="94488"/>
                </a:lnTo>
                <a:lnTo>
                  <a:pt x="266821" y="94488"/>
                </a:lnTo>
                <a:lnTo>
                  <a:pt x="263824" y="93675"/>
                </a:lnTo>
                <a:lnTo>
                  <a:pt x="262097" y="92049"/>
                </a:lnTo>
                <a:lnTo>
                  <a:pt x="260369" y="90322"/>
                </a:lnTo>
                <a:lnTo>
                  <a:pt x="259506" y="87426"/>
                </a:lnTo>
                <a:lnTo>
                  <a:pt x="259506" y="34137"/>
                </a:lnTo>
                <a:close/>
              </a:path>
              <a:path w="716279" h="146050">
                <a:moveTo>
                  <a:pt x="281299" y="22707"/>
                </a:moveTo>
                <a:lnTo>
                  <a:pt x="234817" y="22707"/>
                </a:lnTo>
                <a:lnTo>
                  <a:pt x="234817" y="34137"/>
                </a:lnTo>
                <a:lnTo>
                  <a:pt x="281299" y="34137"/>
                </a:lnTo>
                <a:lnTo>
                  <a:pt x="281299" y="22707"/>
                </a:lnTo>
                <a:close/>
              </a:path>
              <a:path w="716279" h="146050">
                <a:moveTo>
                  <a:pt x="259506" y="1676"/>
                </a:moveTo>
                <a:lnTo>
                  <a:pt x="245637" y="1676"/>
                </a:lnTo>
                <a:lnTo>
                  <a:pt x="245637" y="22707"/>
                </a:lnTo>
                <a:lnTo>
                  <a:pt x="259506" y="22707"/>
                </a:lnTo>
                <a:lnTo>
                  <a:pt x="259506" y="1676"/>
                </a:lnTo>
                <a:close/>
              </a:path>
              <a:path w="716279" h="146050">
                <a:moveTo>
                  <a:pt x="343060" y="21335"/>
                </a:moveTo>
                <a:lnTo>
                  <a:pt x="327211" y="21335"/>
                </a:lnTo>
                <a:lnTo>
                  <a:pt x="320048" y="23113"/>
                </a:lnTo>
                <a:lnTo>
                  <a:pt x="313647" y="26670"/>
                </a:lnTo>
                <a:lnTo>
                  <a:pt x="307246" y="30124"/>
                </a:lnTo>
                <a:lnTo>
                  <a:pt x="292921" y="72948"/>
                </a:lnTo>
                <a:lnTo>
                  <a:pt x="294699" y="80568"/>
                </a:lnTo>
                <a:lnTo>
                  <a:pt x="326703" y="107594"/>
                </a:lnTo>
                <a:lnTo>
                  <a:pt x="342451" y="107594"/>
                </a:lnTo>
                <a:lnTo>
                  <a:pt x="349664" y="105816"/>
                </a:lnTo>
                <a:lnTo>
                  <a:pt x="362669" y="98704"/>
                </a:lnTo>
                <a:lnTo>
                  <a:pt x="366038" y="95402"/>
                </a:lnTo>
                <a:lnTo>
                  <a:pt x="329547" y="95402"/>
                </a:lnTo>
                <a:lnTo>
                  <a:pt x="324975" y="94284"/>
                </a:lnTo>
                <a:lnTo>
                  <a:pt x="307094" y="71120"/>
                </a:lnTo>
                <a:lnTo>
                  <a:pt x="307094" y="57607"/>
                </a:lnTo>
                <a:lnTo>
                  <a:pt x="308364" y="51917"/>
                </a:lnTo>
                <a:lnTo>
                  <a:pt x="313444" y="42570"/>
                </a:lnTo>
                <a:lnTo>
                  <a:pt x="316797" y="39116"/>
                </a:lnTo>
                <a:lnTo>
                  <a:pt x="320962" y="36880"/>
                </a:lnTo>
                <a:lnTo>
                  <a:pt x="325229" y="34543"/>
                </a:lnTo>
                <a:lnTo>
                  <a:pt x="329903" y="33375"/>
                </a:lnTo>
                <a:lnTo>
                  <a:pt x="366309" y="33375"/>
                </a:lnTo>
                <a:lnTo>
                  <a:pt x="363025" y="30124"/>
                </a:lnTo>
                <a:lnTo>
                  <a:pt x="356624" y="26670"/>
                </a:lnTo>
                <a:lnTo>
                  <a:pt x="350223" y="23113"/>
                </a:lnTo>
                <a:lnTo>
                  <a:pt x="343060" y="21335"/>
                </a:lnTo>
                <a:close/>
              </a:path>
              <a:path w="716279" h="146050">
                <a:moveTo>
                  <a:pt x="366309" y="33375"/>
                </a:moveTo>
                <a:lnTo>
                  <a:pt x="339961" y="33375"/>
                </a:lnTo>
                <a:lnTo>
                  <a:pt x="344584" y="34543"/>
                </a:lnTo>
                <a:lnTo>
                  <a:pt x="348851" y="36880"/>
                </a:lnTo>
                <a:lnTo>
                  <a:pt x="353119" y="39116"/>
                </a:lnTo>
                <a:lnTo>
                  <a:pt x="356573" y="42570"/>
                </a:lnTo>
                <a:lnTo>
                  <a:pt x="361856" y="51917"/>
                </a:lnTo>
                <a:lnTo>
                  <a:pt x="363177" y="57607"/>
                </a:lnTo>
                <a:lnTo>
                  <a:pt x="363153" y="71120"/>
                </a:lnTo>
                <a:lnTo>
                  <a:pt x="361805" y="76707"/>
                </a:lnTo>
                <a:lnTo>
                  <a:pt x="358976" y="81533"/>
                </a:lnTo>
                <a:lnTo>
                  <a:pt x="356421" y="86055"/>
                </a:lnTo>
                <a:lnTo>
                  <a:pt x="352915" y="89560"/>
                </a:lnTo>
                <a:lnTo>
                  <a:pt x="344178" y="94233"/>
                </a:lnTo>
                <a:lnTo>
                  <a:pt x="339504" y="95402"/>
                </a:lnTo>
                <a:lnTo>
                  <a:pt x="366038" y="95402"/>
                </a:lnTo>
                <a:lnTo>
                  <a:pt x="367800" y="93675"/>
                </a:lnTo>
                <a:lnTo>
                  <a:pt x="372212" y="86055"/>
                </a:lnTo>
                <a:lnTo>
                  <a:pt x="375420" y="80568"/>
                </a:lnTo>
                <a:lnTo>
                  <a:pt x="377350" y="72948"/>
                </a:lnTo>
                <a:lnTo>
                  <a:pt x="377350" y="55676"/>
                </a:lnTo>
                <a:lnTo>
                  <a:pt x="375471" y="48107"/>
                </a:lnTo>
                <a:lnTo>
                  <a:pt x="371711" y="41605"/>
                </a:lnTo>
                <a:lnTo>
                  <a:pt x="368054" y="35102"/>
                </a:lnTo>
                <a:lnTo>
                  <a:pt x="366309" y="33375"/>
                </a:lnTo>
                <a:close/>
              </a:path>
              <a:path w="716279" h="146050">
                <a:moveTo>
                  <a:pt x="412501" y="34137"/>
                </a:moveTo>
                <a:lnTo>
                  <a:pt x="398633" y="34137"/>
                </a:lnTo>
                <a:lnTo>
                  <a:pt x="398633" y="91490"/>
                </a:lnTo>
                <a:lnTo>
                  <a:pt x="400563" y="97332"/>
                </a:lnTo>
                <a:lnTo>
                  <a:pt x="408285" y="104444"/>
                </a:lnTo>
                <a:lnTo>
                  <a:pt x="414076" y="106222"/>
                </a:lnTo>
                <a:lnTo>
                  <a:pt x="434294" y="106222"/>
                </a:lnTo>
                <a:lnTo>
                  <a:pt x="434294" y="94488"/>
                </a:lnTo>
                <a:lnTo>
                  <a:pt x="419816" y="94488"/>
                </a:lnTo>
                <a:lnTo>
                  <a:pt x="416819" y="93675"/>
                </a:lnTo>
                <a:lnTo>
                  <a:pt x="415092" y="92049"/>
                </a:lnTo>
                <a:lnTo>
                  <a:pt x="413365" y="90322"/>
                </a:lnTo>
                <a:lnTo>
                  <a:pt x="412501" y="87426"/>
                </a:lnTo>
                <a:lnTo>
                  <a:pt x="412501" y="34137"/>
                </a:lnTo>
                <a:close/>
              </a:path>
              <a:path w="716279" h="146050">
                <a:moveTo>
                  <a:pt x="434294" y="22707"/>
                </a:moveTo>
                <a:lnTo>
                  <a:pt x="387812" y="22707"/>
                </a:lnTo>
                <a:lnTo>
                  <a:pt x="387812" y="34137"/>
                </a:lnTo>
                <a:lnTo>
                  <a:pt x="434294" y="34137"/>
                </a:lnTo>
                <a:lnTo>
                  <a:pt x="434294" y="22707"/>
                </a:lnTo>
                <a:close/>
              </a:path>
              <a:path w="716279" h="146050">
                <a:moveTo>
                  <a:pt x="412501" y="1676"/>
                </a:moveTo>
                <a:lnTo>
                  <a:pt x="398633" y="1676"/>
                </a:lnTo>
                <a:lnTo>
                  <a:pt x="398633" y="22707"/>
                </a:lnTo>
                <a:lnTo>
                  <a:pt x="412501" y="22707"/>
                </a:lnTo>
                <a:lnTo>
                  <a:pt x="412501" y="1676"/>
                </a:lnTo>
                <a:close/>
              </a:path>
              <a:path w="716279" h="146050">
                <a:moveTo>
                  <a:pt x="456584" y="22707"/>
                </a:moveTo>
                <a:lnTo>
                  <a:pt x="441192" y="22707"/>
                </a:lnTo>
                <a:lnTo>
                  <a:pt x="474872" y="105308"/>
                </a:lnTo>
                <a:lnTo>
                  <a:pt x="458413" y="145542"/>
                </a:lnTo>
                <a:lnTo>
                  <a:pt x="472738" y="145542"/>
                </a:lnTo>
                <a:lnTo>
                  <a:pt x="495326" y="90373"/>
                </a:lnTo>
                <a:lnTo>
                  <a:pt x="482797" y="90373"/>
                </a:lnTo>
                <a:lnTo>
                  <a:pt x="456584" y="22707"/>
                </a:lnTo>
                <a:close/>
              </a:path>
              <a:path w="716279" h="146050">
                <a:moveTo>
                  <a:pt x="523030" y="22707"/>
                </a:moveTo>
                <a:lnTo>
                  <a:pt x="508705" y="22707"/>
                </a:lnTo>
                <a:lnTo>
                  <a:pt x="482797" y="90373"/>
                </a:lnTo>
                <a:lnTo>
                  <a:pt x="495326" y="90373"/>
                </a:lnTo>
                <a:lnTo>
                  <a:pt x="523030" y="22707"/>
                </a:lnTo>
                <a:close/>
              </a:path>
              <a:path w="716279" h="146050">
                <a:moveTo>
                  <a:pt x="550840" y="22707"/>
                </a:moveTo>
                <a:lnTo>
                  <a:pt x="536971" y="22707"/>
                </a:lnTo>
                <a:lnTo>
                  <a:pt x="536971" y="145846"/>
                </a:lnTo>
                <a:lnTo>
                  <a:pt x="550840" y="145846"/>
                </a:lnTo>
                <a:lnTo>
                  <a:pt x="550840" y="90830"/>
                </a:lnTo>
                <a:lnTo>
                  <a:pt x="563477" y="90830"/>
                </a:lnTo>
                <a:lnTo>
                  <a:pt x="550840" y="70612"/>
                </a:lnTo>
                <a:lnTo>
                  <a:pt x="550899" y="57861"/>
                </a:lnTo>
                <a:lnTo>
                  <a:pt x="563413" y="38099"/>
                </a:lnTo>
                <a:lnTo>
                  <a:pt x="550840" y="38099"/>
                </a:lnTo>
                <a:lnTo>
                  <a:pt x="550840" y="22707"/>
                </a:lnTo>
                <a:close/>
              </a:path>
              <a:path w="716279" h="146050">
                <a:moveTo>
                  <a:pt x="563477" y="90830"/>
                </a:moveTo>
                <a:lnTo>
                  <a:pt x="550840" y="90830"/>
                </a:lnTo>
                <a:lnTo>
                  <a:pt x="553685" y="95605"/>
                </a:lnTo>
                <a:lnTo>
                  <a:pt x="557799" y="99618"/>
                </a:lnTo>
                <a:lnTo>
                  <a:pt x="563184" y="102870"/>
                </a:lnTo>
                <a:lnTo>
                  <a:pt x="568671" y="106019"/>
                </a:lnTo>
                <a:lnTo>
                  <a:pt x="574970" y="107594"/>
                </a:lnTo>
                <a:lnTo>
                  <a:pt x="589499" y="107594"/>
                </a:lnTo>
                <a:lnTo>
                  <a:pt x="596204" y="105765"/>
                </a:lnTo>
                <a:lnTo>
                  <a:pt x="602199" y="102107"/>
                </a:lnTo>
                <a:lnTo>
                  <a:pt x="608295" y="98450"/>
                </a:lnTo>
                <a:lnTo>
                  <a:pt x="611131" y="95402"/>
                </a:lnTo>
                <a:lnTo>
                  <a:pt x="574106" y="95402"/>
                </a:lnTo>
                <a:lnTo>
                  <a:pt x="569382" y="94183"/>
                </a:lnTo>
                <a:lnTo>
                  <a:pt x="565013" y="91744"/>
                </a:lnTo>
                <a:lnTo>
                  <a:pt x="563477" y="90830"/>
                </a:lnTo>
                <a:close/>
              </a:path>
              <a:path w="716279" h="146050">
                <a:moveTo>
                  <a:pt x="611285" y="33375"/>
                </a:moveTo>
                <a:lnTo>
                  <a:pt x="584368" y="33375"/>
                </a:lnTo>
                <a:lnTo>
                  <a:pt x="589092" y="34594"/>
                </a:lnTo>
                <a:lnTo>
                  <a:pt x="593359" y="37033"/>
                </a:lnTo>
                <a:lnTo>
                  <a:pt x="597728" y="39471"/>
                </a:lnTo>
                <a:lnTo>
                  <a:pt x="601183" y="43027"/>
                </a:lnTo>
                <a:lnTo>
                  <a:pt x="606263" y="52374"/>
                </a:lnTo>
                <a:lnTo>
                  <a:pt x="607533" y="57861"/>
                </a:lnTo>
                <a:lnTo>
                  <a:pt x="607521" y="70612"/>
                </a:lnTo>
                <a:lnTo>
                  <a:pt x="584368" y="95402"/>
                </a:lnTo>
                <a:lnTo>
                  <a:pt x="611131" y="95402"/>
                </a:lnTo>
                <a:lnTo>
                  <a:pt x="613070" y="93319"/>
                </a:lnTo>
                <a:lnTo>
                  <a:pt x="619979" y="80111"/>
                </a:lnTo>
                <a:lnTo>
                  <a:pt x="621706" y="72593"/>
                </a:lnTo>
                <a:lnTo>
                  <a:pt x="621706" y="55625"/>
                </a:lnTo>
                <a:lnTo>
                  <a:pt x="619979" y="48158"/>
                </a:lnTo>
                <a:lnTo>
                  <a:pt x="613070" y="35255"/>
                </a:lnTo>
                <a:lnTo>
                  <a:pt x="611285" y="33375"/>
                </a:lnTo>
                <a:close/>
              </a:path>
              <a:path w="716279" h="146050">
                <a:moveTo>
                  <a:pt x="589499" y="21335"/>
                </a:moveTo>
                <a:lnTo>
                  <a:pt x="574868" y="21335"/>
                </a:lnTo>
                <a:lnTo>
                  <a:pt x="568518" y="22961"/>
                </a:lnTo>
                <a:lnTo>
                  <a:pt x="557647" y="29362"/>
                </a:lnTo>
                <a:lnTo>
                  <a:pt x="553583" y="33324"/>
                </a:lnTo>
                <a:lnTo>
                  <a:pt x="550840" y="38099"/>
                </a:lnTo>
                <a:lnTo>
                  <a:pt x="563413" y="38099"/>
                </a:lnTo>
                <a:lnTo>
                  <a:pt x="569382" y="34645"/>
                </a:lnTo>
                <a:lnTo>
                  <a:pt x="574106" y="33375"/>
                </a:lnTo>
                <a:lnTo>
                  <a:pt x="611285" y="33375"/>
                </a:lnTo>
                <a:lnTo>
                  <a:pt x="608295" y="30225"/>
                </a:lnTo>
                <a:lnTo>
                  <a:pt x="596204" y="23113"/>
                </a:lnTo>
                <a:lnTo>
                  <a:pt x="589499" y="21335"/>
                </a:lnTo>
                <a:close/>
              </a:path>
              <a:path w="716279" h="146050">
                <a:moveTo>
                  <a:pt x="684004" y="21335"/>
                </a:moveTo>
                <a:lnTo>
                  <a:pt x="667951" y="21335"/>
                </a:lnTo>
                <a:lnTo>
                  <a:pt x="660738" y="23113"/>
                </a:lnTo>
                <a:lnTo>
                  <a:pt x="648241" y="30124"/>
                </a:lnTo>
                <a:lnTo>
                  <a:pt x="643415" y="35102"/>
                </a:lnTo>
                <a:lnTo>
                  <a:pt x="636506" y="48107"/>
                </a:lnTo>
                <a:lnTo>
                  <a:pt x="634779" y="55676"/>
                </a:lnTo>
                <a:lnTo>
                  <a:pt x="634779" y="72948"/>
                </a:lnTo>
                <a:lnTo>
                  <a:pt x="661042" y="105816"/>
                </a:lnTo>
                <a:lnTo>
                  <a:pt x="668154" y="107594"/>
                </a:lnTo>
                <a:lnTo>
                  <a:pt x="676079" y="107594"/>
                </a:lnTo>
                <a:lnTo>
                  <a:pt x="706706" y="95859"/>
                </a:lnTo>
                <a:lnTo>
                  <a:pt x="668764" y="95859"/>
                </a:lnTo>
                <a:lnTo>
                  <a:pt x="662516" y="93573"/>
                </a:lnTo>
                <a:lnTo>
                  <a:pt x="657224" y="88899"/>
                </a:lnTo>
                <a:lnTo>
                  <a:pt x="652254" y="84327"/>
                </a:lnTo>
                <a:lnTo>
                  <a:pt x="649460" y="77876"/>
                </a:lnTo>
                <a:lnTo>
                  <a:pt x="648952" y="69646"/>
                </a:lnTo>
                <a:lnTo>
                  <a:pt x="715703" y="69646"/>
                </a:lnTo>
                <a:lnTo>
                  <a:pt x="716008" y="66700"/>
                </a:lnTo>
                <a:lnTo>
                  <a:pt x="716160" y="63906"/>
                </a:lnTo>
                <a:lnTo>
                  <a:pt x="716160" y="58369"/>
                </a:lnTo>
                <a:lnTo>
                  <a:pt x="649104" y="58369"/>
                </a:lnTo>
                <a:lnTo>
                  <a:pt x="649816" y="50444"/>
                </a:lnTo>
                <a:lnTo>
                  <a:pt x="652610" y="44246"/>
                </a:lnTo>
                <a:lnTo>
                  <a:pt x="657486" y="39776"/>
                </a:lnTo>
                <a:lnTo>
                  <a:pt x="662465" y="35305"/>
                </a:lnTo>
                <a:lnTo>
                  <a:pt x="668459" y="33070"/>
                </a:lnTo>
                <a:lnTo>
                  <a:pt x="706239" y="33070"/>
                </a:lnTo>
                <a:lnTo>
                  <a:pt x="703206" y="29971"/>
                </a:lnTo>
                <a:lnTo>
                  <a:pt x="691014" y="23063"/>
                </a:lnTo>
                <a:lnTo>
                  <a:pt x="684004" y="21335"/>
                </a:lnTo>
                <a:close/>
              </a:path>
              <a:path w="716279" h="146050">
                <a:moveTo>
                  <a:pt x="714484" y="80467"/>
                </a:moveTo>
                <a:lnTo>
                  <a:pt x="699549" y="80467"/>
                </a:lnTo>
                <a:lnTo>
                  <a:pt x="697923" y="85140"/>
                </a:lnTo>
                <a:lnTo>
                  <a:pt x="695078" y="88899"/>
                </a:lnTo>
                <a:lnTo>
                  <a:pt x="687052" y="94488"/>
                </a:lnTo>
                <a:lnTo>
                  <a:pt x="682074" y="95859"/>
                </a:lnTo>
                <a:lnTo>
                  <a:pt x="706706" y="95859"/>
                </a:lnTo>
                <a:lnTo>
                  <a:pt x="707778" y="95046"/>
                </a:lnTo>
                <a:lnTo>
                  <a:pt x="712249" y="88493"/>
                </a:lnTo>
                <a:lnTo>
                  <a:pt x="714484" y="80467"/>
                </a:lnTo>
                <a:close/>
              </a:path>
              <a:path w="716279" h="146050">
                <a:moveTo>
                  <a:pt x="706239" y="33070"/>
                </a:moveTo>
                <a:lnTo>
                  <a:pt x="680346" y="33070"/>
                </a:lnTo>
                <a:lnTo>
                  <a:pt x="684766" y="34086"/>
                </a:lnTo>
                <a:lnTo>
                  <a:pt x="688728" y="36118"/>
                </a:lnTo>
                <a:lnTo>
                  <a:pt x="692792" y="38049"/>
                </a:lnTo>
                <a:lnTo>
                  <a:pt x="695993" y="40944"/>
                </a:lnTo>
                <a:lnTo>
                  <a:pt x="698330" y="44805"/>
                </a:lnTo>
                <a:lnTo>
                  <a:pt x="700666" y="48564"/>
                </a:lnTo>
                <a:lnTo>
                  <a:pt x="701835" y="53085"/>
                </a:lnTo>
                <a:lnTo>
                  <a:pt x="701835" y="58369"/>
                </a:lnTo>
                <a:lnTo>
                  <a:pt x="716160" y="58369"/>
                </a:lnTo>
                <a:lnTo>
                  <a:pt x="716160" y="53644"/>
                </a:lnTo>
                <a:lnTo>
                  <a:pt x="714484" y="46837"/>
                </a:lnTo>
                <a:lnTo>
                  <a:pt x="711131" y="40843"/>
                </a:lnTo>
                <a:lnTo>
                  <a:pt x="707880" y="34747"/>
                </a:lnTo>
                <a:lnTo>
                  <a:pt x="706239" y="33070"/>
                </a:lnTo>
                <a:close/>
              </a:path>
            </a:pathLst>
          </a:custGeom>
          <a:solidFill>
            <a:srgbClr val="FF0000"/>
          </a:solidFill>
        </p:spPr>
        <p:txBody>
          <a:bodyPr wrap="square" lIns="0" tIns="0" rIns="0" bIns="0" rtlCol="0"/>
          <a:lstStyle/>
          <a:p>
            <a:endParaRPr sz="1154"/>
          </a:p>
        </p:txBody>
      </p:sp>
      <p:pic>
        <p:nvPicPr>
          <p:cNvPr id="18" name="object 18"/>
          <p:cNvPicPr/>
          <p:nvPr/>
        </p:nvPicPr>
        <p:blipFill>
          <a:blip r:embed="rId5" cstate="print"/>
          <a:stretch>
            <a:fillRect/>
          </a:stretch>
        </p:blipFill>
        <p:spPr>
          <a:xfrm>
            <a:off x="4600716" y="3505481"/>
            <a:ext cx="412573" cy="62715"/>
          </a:xfrm>
          <a:prstGeom prst="rect">
            <a:avLst/>
          </a:prstGeom>
        </p:spPr>
      </p:pic>
      <p:sp>
        <p:nvSpPr>
          <p:cNvPr id="19" name="object 19"/>
          <p:cNvSpPr/>
          <p:nvPr/>
        </p:nvSpPr>
        <p:spPr>
          <a:xfrm>
            <a:off x="5490391" y="3503534"/>
            <a:ext cx="204030" cy="56607"/>
          </a:xfrm>
          <a:custGeom>
            <a:avLst/>
            <a:gdLst/>
            <a:ahLst/>
            <a:cxnLst/>
            <a:rect l="l" t="t" r="r" b="b"/>
            <a:pathLst>
              <a:path w="318135" h="88264">
                <a:moveTo>
                  <a:pt x="33985" y="7315"/>
                </a:moveTo>
                <a:lnTo>
                  <a:pt x="0" y="7315"/>
                </a:lnTo>
                <a:lnTo>
                  <a:pt x="0" y="86982"/>
                </a:lnTo>
                <a:lnTo>
                  <a:pt x="35052" y="86982"/>
                </a:lnTo>
                <a:lnTo>
                  <a:pt x="39662" y="86067"/>
                </a:lnTo>
                <a:lnTo>
                  <a:pt x="43548" y="84239"/>
                </a:lnTo>
                <a:lnTo>
                  <a:pt x="47510" y="82334"/>
                </a:lnTo>
                <a:lnTo>
                  <a:pt x="50520" y="79781"/>
                </a:lnTo>
                <a:lnTo>
                  <a:pt x="51402" y="78409"/>
                </a:lnTo>
                <a:lnTo>
                  <a:pt x="10401" y="78409"/>
                </a:lnTo>
                <a:lnTo>
                  <a:pt x="10401" y="50292"/>
                </a:lnTo>
                <a:lnTo>
                  <a:pt x="48801" y="50292"/>
                </a:lnTo>
                <a:lnTo>
                  <a:pt x="47777" y="49491"/>
                </a:lnTo>
                <a:lnTo>
                  <a:pt x="45415" y="47586"/>
                </a:lnTo>
                <a:lnTo>
                  <a:pt x="42786" y="46405"/>
                </a:lnTo>
                <a:lnTo>
                  <a:pt x="39890" y="45948"/>
                </a:lnTo>
                <a:lnTo>
                  <a:pt x="44081" y="44577"/>
                </a:lnTo>
                <a:lnTo>
                  <a:pt x="47434" y="42367"/>
                </a:lnTo>
                <a:lnTo>
                  <a:pt x="47970" y="41719"/>
                </a:lnTo>
                <a:lnTo>
                  <a:pt x="10401" y="41719"/>
                </a:lnTo>
                <a:lnTo>
                  <a:pt x="10401" y="15887"/>
                </a:lnTo>
                <a:lnTo>
                  <a:pt x="50120" y="15887"/>
                </a:lnTo>
                <a:lnTo>
                  <a:pt x="49072" y="14211"/>
                </a:lnTo>
                <a:lnTo>
                  <a:pt x="46215" y="11810"/>
                </a:lnTo>
                <a:lnTo>
                  <a:pt x="42405" y="10058"/>
                </a:lnTo>
                <a:lnTo>
                  <a:pt x="38595" y="8229"/>
                </a:lnTo>
                <a:lnTo>
                  <a:pt x="33985" y="7315"/>
                </a:lnTo>
                <a:close/>
              </a:path>
              <a:path w="318135" h="88264">
                <a:moveTo>
                  <a:pt x="48801" y="50292"/>
                </a:moveTo>
                <a:lnTo>
                  <a:pt x="33566" y="50292"/>
                </a:lnTo>
                <a:lnTo>
                  <a:pt x="37642" y="51587"/>
                </a:lnTo>
                <a:lnTo>
                  <a:pt x="40690" y="54178"/>
                </a:lnTo>
                <a:lnTo>
                  <a:pt x="43738" y="56692"/>
                </a:lnTo>
                <a:lnTo>
                  <a:pt x="45262" y="60159"/>
                </a:lnTo>
                <a:lnTo>
                  <a:pt x="45262" y="68922"/>
                </a:lnTo>
                <a:lnTo>
                  <a:pt x="43815" y="72313"/>
                </a:lnTo>
                <a:lnTo>
                  <a:pt x="38023" y="77190"/>
                </a:lnTo>
                <a:lnTo>
                  <a:pt x="33985" y="78409"/>
                </a:lnTo>
                <a:lnTo>
                  <a:pt x="51402" y="78409"/>
                </a:lnTo>
                <a:lnTo>
                  <a:pt x="52578" y="76581"/>
                </a:lnTo>
                <a:lnTo>
                  <a:pt x="54635" y="73304"/>
                </a:lnTo>
                <a:lnTo>
                  <a:pt x="55664" y="69646"/>
                </a:lnTo>
                <a:lnTo>
                  <a:pt x="55664" y="62407"/>
                </a:lnTo>
                <a:lnTo>
                  <a:pt x="54940" y="59397"/>
                </a:lnTo>
                <a:lnTo>
                  <a:pt x="53492" y="56578"/>
                </a:lnTo>
                <a:lnTo>
                  <a:pt x="52120" y="53759"/>
                </a:lnTo>
                <a:lnTo>
                  <a:pt x="50215" y="51396"/>
                </a:lnTo>
                <a:lnTo>
                  <a:pt x="48801" y="50292"/>
                </a:lnTo>
                <a:close/>
              </a:path>
              <a:path w="318135" h="88264">
                <a:moveTo>
                  <a:pt x="50120" y="15887"/>
                </a:moveTo>
                <a:lnTo>
                  <a:pt x="32689" y="15887"/>
                </a:lnTo>
                <a:lnTo>
                  <a:pt x="36537" y="17030"/>
                </a:lnTo>
                <a:lnTo>
                  <a:pt x="41871" y="21602"/>
                </a:lnTo>
                <a:lnTo>
                  <a:pt x="43205" y="24765"/>
                </a:lnTo>
                <a:lnTo>
                  <a:pt x="43205" y="32842"/>
                </a:lnTo>
                <a:lnTo>
                  <a:pt x="41871" y="36004"/>
                </a:lnTo>
                <a:lnTo>
                  <a:pt x="36537" y="40576"/>
                </a:lnTo>
                <a:lnTo>
                  <a:pt x="32766" y="41719"/>
                </a:lnTo>
                <a:lnTo>
                  <a:pt x="47970" y="41719"/>
                </a:lnTo>
                <a:lnTo>
                  <a:pt x="52539" y="36195"/>
                </a:lnTo>
                <a:lnTo>
                  <a:pt x="53835" y="32270"/>
                </a:lnTo>
                <a:lnTo>
                  <a:pt x="53835" y="23736"/>
                </a:lnTo>
                <a:lnTo>
                  <a:pt x="52882" y="20307"/>
                </a:lnTo>
                <a:lnTo>
                  <a:pt x="50120" y="15887"/>
                </a:lnTo>
                <a:close/>
              </a:path>
              <a:path w="318135" h="88264">
                <a:moveTo>
                  <a:pt x="101416" y="23317"/>
                </a:moveTo>
                <a:lnTo>
                  <a:pt x="90367" y="23317"/>
                </a:lnTo>
                <a:lnTo>
                  <a:pt x="85299" y="24650"/>
                </a:lnTo>
                <a:lnTo>
                  <a:pt x="76232" y="29984"/>
                </a:lnTo>
                <a:lnTo>
                  <a:pt x="72688" y="33756"/>
                </a:lnTo>
                <a:lnTo>
                  <a:pt x="69522" y="39700"/>
                </a:lnTo>
                <a:lnTo>
                  <a:pt x="67507" y="43433"/>
                </a:lnTo>
                <a:lnTo>
                  <a:pt x="66211" y="49034"/>
                </a:lnTo>
                <a:lnTo>
                  <a:pt x="66211" y="61760"/>
                </a:lnTo>
                <a:lnTo>
                  <a:pt x="90252" y="88011"/>
                </a:lnTo>
                <a:lnTo>
                  <a:pt x="101225" y="88011"/>
                </a:lnTo>
                <a:lnTo>
                  <a:pt x="105950" y="86829"/>
                </a:lnTo>
                <a:lnTo>
                  <a:pt x="114103" y="82029"/>
                </a:lnTo>
                <a:lnTo>
                  <a:pt x="117189" y="78981"/>
                </a:lnTo>
                <a:lnTo>
                  <a:pt x="94101" y="78867"/>
                </a:lnTo>
                <a:lnTo>
                  <a:pt x="90557" y="77952"/>
                </a:lnTo>
                <a:lnTo>
                  <a:pt x="76841" y="50711"/>
                </a:lnTo>
                <a:lnTo>
                  <a:pt x="77794" y="46596"/>
                </a:lnTo>
                <a:lnTo>
                  <a:pt x="81604" y="39585"/>
                </a:lnTo>
                <a:lnTo>
                  <a:pt x="84156" y="36918"/>
                </a:lnTo>
                <a:lnTo>
                  <a:pt x="90557" y="33261"/>
                </a:lnTo>
                <a:lnTo>
                  <a:pt x="94101" y="32346"/>
                </a:lnTo>
                <a:lnTo>
                  <a:pt x="117350" y="32346"/>
                </a:lnTo>
                <a:lnTo>
                  <a:pt x="117265" y="32194"/>
                </a:lnTo>
                <a:lnTo>
                  <a:pt x="114255" y="29222"/>
                </a:lnTo>
                <a:lnTo>
                  <a:pt x="106178" y="24498"/>
                </a:lnTo>
                <a:lnTo>
                  <a:pt x="101416" y="23317"/>
                </a:lnTo>
                <a:close/>
              </a:path>
              <a:path w="318135" h="88264">
                <a:moveTo>
                  <a:pt x="129762" y="75323"/>
                </a:moveTo>
                <a:lnTo>
                  <a:pt x="119247" y="75323"/>
                </a:lnTo>
                <a:lnTo>
                  <a:pt x="119247" y="86982"/>
                </a:lnTo>
                <a:lnTo>
                  <a:pt x="129762" y="86982"/>
                </a:lnTo>
                <a:lnTo>
                  <a:pt x="129762" y="75323"/>
                </a:lnTo>
                <a:close/>
              </a:path>
              <a:path w="318135" h="88264">
                <a:moveTo>
                  <a:pt x="117350" y="32346"/>
                </a:moveTo>
                <a:lnTo>
                  <a:pt x="101873" y="32346"/>
                </a:lnTo>
                <a:lnTo>
                  <a:pt x="105416" y="33299"/>
                </a:lnTo>
                <a:lnTo>
                  <a:pt x="108617" y="35204"/>
                </a:lnTo>
                <a:lnTo>
                  <a:pt x="119247" y="60274"/>
                </a:lnTo>
                <a:lnTo>
                  <a:pt x="118294" y="64427"/>
                </a:lnTo>
                <a:lnTo>
                  <a:pt x="101873" y="78867"/>
                </a:lnTo>
                <a:lnTo>
                  <a:pt x="117253" y="78867"/>
                </a:lnTo>
                <a:lnTo>
                  <a:pt x="119247" y="75323"/>
                </a:lnTo>
                <a:lnTo>
                  <a:pt x="129762" y="75323"/>
                </a:lnTo>
                <a:lnTo>
                  <a:pt x="129762" y="35775"/>
                </a:lnTo>
                <a:lnTo>
                  <a:pt x="119247" y="35775"/>
                </a:lnTo>
                <a:lnTo>
                  <a:pt x="117350" y="32346"/>
                </a:lnTo>
                <a:close/>
              </a:path>
              <a:path w="318135" h="88264">
                <a:moveTo>
                  <a:pt x="129762" y="24345"/>
                </a:moveTo>
                <a:lnTo>
                  <a:pt x="119247" y="24345"/>
                </a:lnTo>
                <a:lnTo>
                  <a:pt x="119247" y="35775"/>
                </a:lnTo>
                <a:lnTo>
                  <a:pt x="129762" y="35775"/>
                </a:lnTo>
                <a:lnTo>
                  <a:pt x="129762" y="24345"/>
                </a:lnTo>
                <a:close/>
              </a:path>
              <a:path w="318135" h="88264">
                <a:moveTo>
                  <a:pt x="154616" y="0"/>
                </a:moveTo>
                <a:lnTo>
                  <a:pt x="150730" y="0"/>
                </a:lnTo>
                <a:lnTo>
                  <a:pt x="149054" y="685"/>
                </a:lnTo>
                <a:lnTo>
                  <a:pt x="146311" y="3429"/>
                </a:lnTo>
                <a:lnTo>
                  <a:pt x="145625" y="5105"/>
                </a:lnTo>
                <a:lnTo>
                  <a:pt x="145625" y="9067"/>
                </a:lnTo>
                <a:lnTo>
                  <a:pt x="146311" y="10744"/>
                </a:lnTo>
                <a:lnTo>
                  <a:pt x="149054" y="13487"/>
                </a:lnTo>
                <a:lnTo>
                  <a:pt x="150730" y="14173"/>
                </a:lnTo>
                <a:lnTo>
                  <a:pt x="154616" y="14173"/>
                </a:lnTo>
                <a:lnTo>
                  <a:pt x="156217" y="13487"/>
                </a:lnTo>
                <a:lnTo>
                  <a:pt x="157512" y="12115"/>
                </a:lnTo>
                <a:lnTo>
                  <a:pt x="158884" y="10744"/>
                </a:lnTo>
                <a:lnTo>
                  <a:pt x="159569" y="9067"/>
                </a:lnTo>
                <a:lnTo>
                  <a:pt x="159569" y="5105"/>
                </a:lnTo>
                <a:lnTo>
                  <a:pt x="158884" y="3429"/>
                </a:lnTo>
                <a:lnTo>
                  <a:pt x="157512" y="2057"/>
                </a:lnTo>
                <a:lnTo>
                  <a:pt x="156217" y="685"/>
                </a:lnTo>
                <a:lnTo>
                  <a:pt x="154616" y="0"/>
                </a:lnTo>
                <a:close/>
              </a:path>
              <a:path w="318135" h="88264">
                <a:moveTo>
                  <a:pt x="157741" y="24345"/>
                </a:moveTo>
                <a:lnTo>
                  <a:pt x="147339" y="24345"/>
                </a:lnTo>
                <a:lnTo>
                  <a:pt x="147339" y="86982"/>
                </a:lnTo>
                <a:lnTo>
                  <a:pt x="157741" y="86982"/>
                </a:lnTo>
                <a:lnTo>
                  <a:pt x="157741" y="24345"/>
                </a:lnTo>
                <a:close/>
              </a:path>
              <a:path w="318135" h="88264">
                <a:moveTo>
                  <a:pt x="179926" y="24345"/>
                </a:moveTo>
                <a:lnTo>
                  <a:pt x="168153" y="24345"/>
                </a:lnTo>
                <a:lnTo>
                  <a:pt x="188384" y="55892"/>
                </a:lnTo>
                <a:lnTo>
                  <a:pt x="168153" y="86982"/>
                </a:lnTo>
                <a:lnTo>
                  <a:pt x="179011" y="86982"/>
                </a:lnTo>
                <a:lnTo>
                  <a:pt x="193299" y="63665"/>
                </a:lnTo>
                <a:lnTo>
                  <a:pt x="205031" y="63665"/>
                </a:lnTo>
                <a:lnTo>
                  <a:pt x="199699" y="55321"/>
                </a:lnTo>
                <a:lnTo>
                  <a:pt x="204747" y="47548"/>
                </a:lnTo>
                <a:lnTo>
                  <a:pt x="194785" y="47548"/>
                </a:lnTo>
                <a:lnTo>
                  <a:pt x="179926" y="24345"/>
                </a:lnTo>
                <a:close/>
              </a:path>
              <a:path w="318135" h="88264">
                <a:moveTo>
                  <a:pt x="205031" y="63665"/>
                </a:moveTo>
                <a:lnTo>
                  <a:pt x="193299" y="63665"/>
                </a:lnTo>
                <a:lnTo>
                  <a:pt x="208158" y="86982"/>
                </a:lnTo>
                <a:lnTo>
                  <a:pt x="219931" y="86982"/>
                </a:lnTo>
                <a:lnTo>
                  <a:pt x="205031" y="63665"/>
                </a:lnTo>
                <a:close/>
              </a:path>
              <a:path w="318135" h="88264">
                <a:moveTo>
                  <a:pt x="219816" y="24345"/>
                </a:moveTo>
                <a:lnTo>
                  <a:pt x="208958" y="24345"/>
                </a:lnTo>
                <a:lnTo>
                  <a:pt x="194785" y="47548"/>
                </a:lnTo>
                <a:lnTo>
                  <a:pt x="204747" y="47548"/>
                </a:lnTo>
                <a:lnTo>
                  <a:pt x="219816" y="24345"/>
                </a:lnTo>
                <a:close/>
              </a:path>
              <a:path w="318135" h="88264">
                <a:moveTo>
                  <a:pt x="261480" y="23317"/>
                </a:moveTo>
                <a:lnTo>
                  <a:pt x="250431" y="23317"/>
                </a:lnTo>
                <a:lnTo>
                  <a:pt x="245364" y="24650"/>
                </a:lnTo>
                <a:lnTo>
                  <a:pt x="236296" y="29984"/>
                </a:lnTo>
                <a:lnTo>
                  <a:pt x="232753" y="33756"/>
                </a:lnTo>
                <a:lnTo>
                  <a:pt x="229586" y="39700"/>
                </a:lnTo>
                <a:lnTo>
                  <a:pt x="227571" y="43433"/>
                </a:lnTo>
                <a:lnTo>
                  <a:pt x="226276" y="49034"/>
                </a:lnTo>
                <a:lnTo>
                  <a:pt x="226276" y="61760"/>
                </a:lnTo>
                <a:lnTo>
                  <a:pt x="250317" y="88011"/>
                </a:lnTo>
                <a:lnTo>
                  <a:pt x="261290" y="88011"/>
                </a:lnTo>
                <a:lnTo>
                  <a:pt x="266014" y="86829"/>
                </a:lnTo>
                <a:lnTo>
                  <a:pt x="274168" y="82029"/>
                </a:lnTo>
                <a:lnTo>
                  <a:pt x="277254" y="78981"/>
                </a:lnTo>
                <a:lnTo>
                  <a:pt x="254165" y="78867"/>
                </a:lnTo>
                <a:lnTo>
                  <a:pt x="250622" y="77952"/>
                </a:lnTo>
                <a:lnTo>
                  <a:pt x="236906" y="50711"/>
                </a:lnTo>
                <a:lnTo>
                  <a:pt x="237858" y="46596"/>
                </a:lnTo>
                <a:lnTo>
                  <a:pt x="241668" y="39585"/>
                </a:lnTo>
                <a:lnTo>
                  <a:pt x="244221" y="36918"/>
                </a:lnTo>
                <a:lnTo>
                  <a:pt x="250622" y="33261"/>
                </a:lnTo>
                <a:lnTo>
                  <a:pt x="254165" y="32346"/>
                </a:lnTo>
                <a:lnTo>
                  <a:pt x="277414" y="32346"/>
                </a:lnTo>
                <a:lnTo>
                  <a:pt x="277330" y="32194"/>
                </a:lnTo>
                <a:lnTo>
                  <a:pt x="274320" y="29222"/>
                </a:lnTo>
                <a:lnTo>
                  <a:pt x="266243" y="24498"/>
                </a:lnTo>
                <a:lnTo>
                  <a:pt x="261480" y="23317"/>
                </a:lnTo>
                <a:close/>
              </a:path>
              <a:path w="318135" h="88264">
                <a:moveTo>
                  <a:pt x="289827" y="75323"/>
                </a:moveTo>
                <a:lnTo>
                  <a:pt x="279311" y="75323"/>
                </a:lnTo>
                <a:lnTo>
                  <a:pt x="279311" y="86982"/>
                </a:lnTo>
                <a:lnTo>
                  <a:pt x="289827" y="86982"/>
                </a:lnTo>
                <a:lnTo>
                  <a:pt x="289827" y="75323"/>
                </a:lnTo>
                <a:close/>
              </a:path>
              <a:path w="318135" h="88264">
                <a:moveTo>
                  <a:pt x="277414" y="32346"/>
                </a:moveTo>
                <a:lnTo>
                  <a:pt x="261938" y="32346"/>
                </a:lnTo>
                <a:lnTo>
                  <a:pt x="265481" y="33299"/>
                </a:lnTo>
                <a:lnTo>
                  <a:pt x="268681" y="35204"/>
                </a:lnTo>
                <a:lnTo>
                  <a:pt x="279311" y="60274"/>
                </a:lnTo>
                <a:lnTo>
                  <a:pt x="278359" y="64427"/>
                </a:lnTo>
                <a:lnTo>
                  <a:pt x="261938" y="78867"/>
                </a:lnTo>
                <a:lnTo>
                  <a:pt x="277318" y="78867"/>
                </a:lnTo>
                <a:lnTo>
                  <a:pt x="279311" y="75323"/>
                </a:lnTo>
                <a:lnTo>
                  <a:pt x="289827" y="75323"/>
                </a:lnTo>
                <a:lnTo>
                  <a:pt x="289827" y="35775"/>
                </a:lnTo>
                <a:lnTo>
                  <a:pt x="279311" y="35775"/>
                </a:lnTo>
                <a:lnTo>
                  <a:pt x="277414" y="32346"/>
                </a:lnTo>
                <a:close/>
              </a:path>
              <a:path w="318135" h="88264">
                <a:moveTo>
                  <a:pt x="289827" y="24345"/>
                </a:moveTo>
                <a:lnTo>
                  <a:pt x="279311" y="24345"/>
                </a:lnTo>
                <a:lnTo>
                  <a:pt x="279311" y="35775"/>
                </a:lnTo>
                <a:lnTo>
                  <a:pt x="289827" y="35775"/>
                </a:lnTo>
                <a:lnTo>
                  <a:pt x="289827" y="24345"/>
                </a:lnTo>
                <a:close/>
              </a:path>
              <a:path w="318135" h="88264">
                <a:moveTo>
                  <a:pt x="312624" y="73494"/>
                </a:moveTo>
                <a:lnTo>
                  <a:pt x="308737" y="73494"/>
                </a:lnTo>
                <a:lnTo>
                  <a:pt x="307061" y="74180"/>
                </a:lnTo>
                <a:lnTo>
                  <a:pt x="304318" y="76923"/>
                </a:lnTo>
                <a:lnTo>
                  <a:pt x="303632" y="78600"/>
                </a:lnTo>
                <a:lnTo>
                  <a:pt x="303632" y="82562"/>
                </a:lnTo>
                <a:lnTo>
                  <a:pt x="304318" y="84239"/>
                </a:lnTo>
                <a:lnTo>
                  <a:pt x="307061" y="86982"/>
                </a:lnTo>
                <a:lnTo>
                  <a:pt x="308737" y="87668"/>
                </a:lnTo>
                <a:lnTo>
                  <a:pt x="312624" y="87668"/>
                </a:lnTo>
                <a:lnTo>
                  <a:pt x="314224" y="86982"/>
                </a:lnTo>
                <a:lnTo>
                  <a:pt x="315519" y="85610"/>
                </a:lnTo>
                <a:lnTo>
                  <a:pt x="316891" y="84239"/>
                </a:lnTo>
                <a:lnTo>
                  <a:pt x="317577" y="82562"/>
                </a:lnTo>
                <a:lnTo>
                  <a:pt x="317577" y="78600"/>
                </a:lnTo>
                <a:lnTo>
                  <a:pt x="316891" y="76923"/>
                </a:lnTo>
                <a:lnTo>
                  <a:pt x="315519" y="75552"/>
                </a:lnTo>
                <a:lnTo>
                  <a:pt x="314224" y="74180"/>
                </a:lnTo>
                <a:lnTo>
                  <a:pt x="312624" y="73494"/>
                </a:lnTo>
                <a:close/>
              </a:path>
            </a:pathLst>
          </a:custGeom>
          <a:solidFill>
            <a:srgbClr val="686868"/>
          </a:solidFill>
        </p:spPr>
        <p:txBody>
          <a:bodyPr wrap="square" lIns="0" tIns="0" rIns="0" bIns="0" rtlCol="0"/>
          <a:lstStyle/>
          <a:p>
            <a:endParaRPr sz="1154"/>
          </a:p>
        </p:txBody>
      </p:sp>
      <p:pic>
        <p:nvPicPr>
          <p:cNvPr id="20" name="object 20"/>
          <p:cNvPicPr/>
          <p:nvPr/>
        </p:nvPicPr>
        <p:blipFill>
          <a:blip r:embed="rId6" cstate="print"/>
          <a:stretch>
            <a:fillRect/>
          </a:stretch>
        </p:blipFill>
        <p:spPr>
          <a:xfrm>
            <a:off x="6470928" y="3505073"/>
            <a:ext cx="153422" cy="54904"/>
          </a:xfrm>
          <a:prstGeom prst="rect">
            <a:avLst/>
          </a:prstGeom>
        </p:spPr>
      </p:pic>
      <p:pic>
        <p:nvPicPr>
          <p:cNvPr id="21" name="object 21"/>
          <p:cNvPicPr/>
          <p:nvPr/>
        </p:nvPicPr>
        <p:blipFill>
          <a:blip r:embed="rId6" cstate="print"/>
          <a:stretch>
            <a:fillRect/>
          </a:stretch>
        </p:blipFill>
        <p:spPr>
          <a:xfrm>
            <a:off x="7472750" y="3505073"/>
            <a:ext cx="153422" cy="54904"/>
          </a:xfrm>
          <a:prstGeom prst="rect">
            <a:avLst/>
          </a:prstGeom>
        </p:spPr>
      </p:pic>
      <p:pic>
        <p:nvPicPr>
          <p:cNvPr id="22" name="object 22"/>
          <p:cNvPicPr/>
          <p:nvPr/>
        </p:nvPicPr>
        <p:blipFill>
          <a:blip r:embed="rId7" cstate="print"/>
          <a:stretch>
            <a:fillRect/>
          </a:stretch>
        </p:blipFill>
        <p:spPr>
          <a:xfrm>
            <a:off x="4393355" y="3782407"/>
            <a:ext cx="619934" cy="62715"/>
          </a:xfrm>
          <a:prstGeom prst="rect">
            <a:avLst/>
          </a:prstGeom>
        </p:spPr>
      </p:pic>
      <p:pic>
        <p:nvPicPr>
          <p:cNvPr id="23" name="object 23"/>
          <p:cNvPicPr/>
          <p:nvPr/>
        </p:nvPicPr>
        <p:blipFill>
          <a:blip r:embed="rId8" cstate="print"/>
          <a:stretch>
            <a:fillRect/>
          </a:stretch>
        </p:blipFill>
        <p:spPr>
          <a:xfrm>
            <a:off x="5514981" y="3784052"/>
            <a:ext cx="154492" cy="52852"/>
          </a:xfrm>
          <a:prstGeom prst="rect">
            <a:avLst/>
          </a:prstGeom>
        </p:spPr>
      </p:pic>
      <p:pic>
        <p:nvPicPr>
          <p:cNvPr id="24" name="object 24"/>
          <p:cNvPicPr/>
          <p:nvPr/>
        </p:nvPicPr>
        <p:blipFill>
          <a:blip r:embed="rId9" cstate="print"/>
          <a:stretch>
            <a:fillRect/>
          </a:stretch>
        </p:blipFill>
        <p:spPr>
          <a:xfrm>
            <a:off x="6476079" y="3784052"/>
            <a:ext cx="154492" cy="52852"/>
          </a:xfrm>
          <a:prstGeom prst="rect">
            <a:avLst/>
          </a:prstGeom>
        </p:spPr>
      </p:pic>
      <p:pic>
        <p:nvPicPr>
          <p:cNvPr id="25" name="object 25"/>
          <p:cNvPicPr/>
          <p:nvPr/>
        </p:nvPicPr>
        <p:blipFill>
          <a:blip r:embed="rId10" cstate="print"/>
          <a:stretch>
            <a:fillRect/>
          </a:stretch>
        </p:blipFill>
        <p:spPr>
          <a:xfrm>
            <a:off x="7482126" y="3780460"/>
            <a:ext cx="144576" cy="56297"/>
          </a:xfrm>
          <a:prstGeom prst="rect">
            <a:avLst/>
          </a:prstGeom>
        </p:spPr>
      </p:pic>
      <p:pic>
        <p:nvPicPr>
          <p:cNvPr id="26" name="object 26"/>
          <p:cNvPicPr/>
          <p:nvPr/>
        </p:nvPicPr>
        <p:blipFill>
          <a:blip r:embed="rId11" cstate="print"/>
          <a:stretch>
            <a:fillRect/>
          </a:stretch>
        </p:blipFill>
        <p:spPr>
          <a:xfrm>
            <a:off x="4653849" y="4121560"/>
            <a:ext cx="358761" cy="57503"/>
          </a:xfrm>
          <a:prstGeom prst="rect">
            <a:avLst/>
          </a:prstGeom>
        </p:spPr>
      </p:pic>
      <p:pic>
        <p:nvPicPr>
          <p:cNvPr id="27" name="object 27"/>
          <p:cNvPicPr/>
          <p:nvPr/>
        </p:nvPicPr>
        <p:blipFill>
          <a:blip r:embed="rId12" cstate="print"/>
          <a:stretch>
            <a:fillRect/>
          </a:stretch>
        </p:blipFill>
        <p:spPr>
          <a:xfrm>
            <a:off x="5168978" y="4058925"/>
            <a:ext cx="838415" cy="188065"/>
          </a:xfrm>
          <a:prstGeom prst="rect">
            <a:avLst/>
          </a:prstGeom>
        </p:spPr>
      </p:pic>
      <p:pic>
        <p:nvPicPr>
          <p:cNvPr id="28" name="object 28"/>
          <p:cNvPicPr/>
          <p:nvPr/>
        </p:nvPicPr>
        <p:blipFill>
          <a:blip r:embed="rId13" cstate="print"/>
          <a:stretch>
            <a:fillRect/>
          </a:stretch>
        </p:blipFill>
        <p:spPr>
          <a:xfrm>
            <a:off x="6268809" y="4058925"/>
            <a:ext cx="558384" cy="188065"/>
          </a:xfrm>
          <a:prstGeom prst="rect">
            <a:avLst/>
          </a:prstGeom>
        </p:spPr>
      </p:pic>
      <p:pic>
        <p:nvPicPr>
          <p:cNvPr id="29" name="object 29"/>
          <p:cNvPicPr/>
          <p:nvPr/>
        </p:nvPicPr>
        <p:blipFill>
          <a:blip r:embed="rId13" cstate="print"/>
          <a:stretch>
            <a:fillRect/>
          </a:stretch>
        </p:blipFill>
        <p:spPr>
          <a:xfrm>
            <a:off x="7270631" y="4058925"/>
            <a:ext cx="558384" cy="188065"/>
          </a:xfrm>
          <a:prstGeom prst="rect">
            <a:avLst/>
          </a:prstGeom>
        </p:spPr>
      </p:pic>
      <p:pic>
        <p:nvPicPr>
          <p:cNvPr id="30" name="object 30"/>
          <p:cNvPicPr/>
          <p:nvPr/>
        </p:nvPicPr>
        <p:blipFill>
          <a:blip r:embed="rId14" cstate="print"/>
          <a:stretch>
            <a:fillRect/>
          </a:stretch>
        </p:blipFill>
        <p:spPr>
          <a:xfrm>
            <a:off x="4282333" y="4448577"/>
            <a:ext cx="755391" cy="313741"/>
          </a:xfrm>
          <a:prstGeom prst="rect">
            <a:avLst/>
          </a:prstGeom>
        </p:spPr>
      </p:pic>
      <p:pic>
        <p:nvPicPr>
          <p:cNvPr id="31" name="object 31"/>
          <p:cNvPicPr/>
          <p:nvPr/>
        </p:nvPicPr>
        <p:blipFill>
          <a:blip r:embed="rId15" cstate="print"/>
          <a:stretch>
            <a:fillRect/>
          </a:stretch>
        </p:blipFill>
        <p:spPr>
          <a:xfrm>
            <a:off x="5345952" y="4449881"/>
            <a:ext cx="481975" cy="282961"/>
          </a:xfrm>
          <a:prstGeom prst="rect">
            <a:avLst/>
          </a:prstGeom>
        </p:spPr>
      </p:pic>
      <p:pic>
        <p:nvPicPr>
          <p:cNvPr id="32" name="object 32"/>
          <p:cNvPicPr/>
          <p:nvPr/>
        </p:nvPicPr>
        <p:blipFill>
          <a:blip r:embed="rId16" cstate="print"/>
          <a:stretch>
            <a:fillRect/>
          </a:stretch>
        </p:blipFill>
        <p:spPr>
          <a:xfrm>
            <a:off x="6228721" y="4562370"/>
            <a:ext cx="641062" cy="56444"/>
          </a:xfrm>
          <a:prstGeom prst="rect">
            <a:avLst/>
          </a:prstGeom>
        </p:spPr>
      </p:pic>
      <p:pic>
        <p:nvPicPr>
          <p:cNvPr id="33" name="object 33"/>
          <p:cNvPicPr/>
          <p:nvPr/>
        </p:nvPicPr>
        <p:blipFill>
          <a:blip r:embed="rId16" cstate="print"/>
          <a:stretch>
            <a:fillRect/>
          </a:stretch>
        </p:blipFill>
        <p:spPr>
          <a:xfrm>
            <a:off x="7230543" y="4562370"/>
            <a:ext cx="641062" cy="56444"/>
          </a:xfrm>
          <a:prstGeom prst="rect">
            <a:avLst/>
          </a:prstGeom>
        </p:spPr>
      </p:pic>
      <p:pic>
        <p:nvPicPr>
          <p:cNvPr id="34" name="object 34"/>
          <p:cNvPicPr/>
          <p:nvPr/>
        </p:nvPicPr>
        <p:blipFill>
          <a:blip r:embed="rId17" cstate="print"/>
          <a:stretch>
            <a:fillRect/>
          </a:stretch>
        </p:blipFill>
        <p:spPr>
          <a:xfrm>
            <a:off x="5323135" y="2444697"/>
            <a:ext cx="524409" cy="188872"/>
          </a:xfrm>
          <a:prstGeom prst="rect">
            <a:avLst/>
          </a:prstGeom>
        </p:spPr>
      </p:pic>
      <p:pic>
        <p:nvPicPr>
          <p:cNvPr id="35" name="object 35"/>
          <p:cNvPicPr/>
          <p:nvPr/>
        </p:nvPicPr>
        <p:blipFill>
          <a:blip r:embed="rId18" cstate="print"/>
          <a:stretch>
            <a:fillRect/>
          </a:stretch>
        </p:blipFill>
        <p:spPr>
          <a:xfrm>
            <a:off x="5181175" y="2726316"/>
            <a:ext cx="813593" cy="184180"/>
          </a:xfrm>
          <a:prstGeom prst="rect">
            <a:avLst/>
          </a:prstGeom>
        </p:spPr>
      </p:pic>
      <p:pic>
        <p:nvPicPr>
          <p:cNvPr id="36" name="object 36"/>
          <p:cNvPicPr/>
          <p:nvPr/>
        </p:nvPicPr>
        <p:blipFill>
          <a:blip r:embed="rId19" cstate="print"/>
          <a:stretch>
            <a:fillRect/>
          </a:stretch>
        </p:blipFill>
        <p:spPr>
          <a:xfrm>
            <a:off x="5145749" y="2998331"/>
            <a:ext cx="884908" cy="303120"/>
          </a:xfrm>
          <a:prstGeom prst="rect">
            <a:avLst/>
          </a:prstGeom>
        </p:spPr>
      </p:pic>
      <p:pic>
        <p:nvPicPr>
          <p:cNvPr id="37" name="object 37"/>
          <p:cNvPicPr/>
          <p:nvPr/>
        </p:nvPicPr>
        <p:blipFill>
          <a:blip r:embed="rId20" cstate="print"/>
          <a:stretch>
            <a:fillRect/>
          </a:stretch>
        </p:blipFill>
        <p:spPr>
          <a:xfrm>
            <a:off x="6285538" y="2835653"/>
            <a:ext cx="523397" cy="56444"/>
          </a:xfrm>
          <a:prstGeom prst="rect">
            <a:avLst/>
          </a:prstGeom>
        </p:spPr>
      </p:pic>
      <p:pic>
        <p:nvPicPr>
          <p:cNvPr id="38" name="object 38"/>
          <p:cNvPicPr/>
          <p:nvPr/>
        </p:nvPicPr>
        <p:blipFill>
          <a:blip r:embed="rId20" cstate="print"/>
          <a:stretch>
            <a:fillRect/>
          </a:stretch>
        </p:blipFill>
        <p:spPr>
          <a:xfrm>
            <a:off x="7287359" y="2705334"/>
            <a:ext cx="523397" cy="56444"/>
          </a:xfrm>
          <a:prstGeom prst="rect">
            <a:avLst/>
          </a:prstGeom>
        </p:spPr>
      </p:pic>
      <p:pic>
        <p:nvPicPr>
          <p:cNvPr id="39" name="object 39"/>
          <p:cNvPicPr/>
          <p:nvPr/>
        </p:nvPicPr>
        <p:blipFill>
          <a:blip r:embed="rId21" cstate="print"/>
          <a:stretch>
            <a:fillRect/>
          </a:stretch>
        </p:blipFill>
        <p:spPr>
          <a:xfrm>
            <a:off x="7358039" y="2860087"/>
            <a:ext cx="384700" cy="170473"/>
          </a:xfrm>
          <a:prstGeom prst="rect">
            <a:avLst/>
          </a:prstGeom>
        </p:spPr>
      </p:pic>
      <p:sp>
        <p:nvSpPr>
          <p:cNvPr id="3" name="Título 2">
            <a:extLst>
              <a:ext uri="{FF2B5EF4-FFF2-40B4-BE49-F238E27FC236}">
                <a16:creationId xmlns:a16="http://schemas.microsoft.com/office/drawing/2014/main" id="{350DAAA4-C09C-5A93-976F-996EB039235F}"/>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C2C11F2A-4891-CBA2-40E8-2E29232D6D61}"/>
              </a:ext>
            </a:extLst>
          </p:cNvPr>
          <p:cNvSpPr>
            <a:spLocks noGrp="1"/>
          </p:cNvSpPr>
          <p:nvPr>
            <p:ph idx="1"/>
          </p:nvPr>
        </p:nvSpPr>
        <p:spPr/>
        <p:txBody>
          <a:bodyPr/>
          <a:lstStyle/>
          <a:p>
            <a:endParaRPr lang="pt-B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1748" y="6729050"/>
            <a:ext cx="102127" cy="71935"/>
          </a:xfrm>
          <a:prstGeom prst="rect">
            <a:avLst/>
          </a:prstGeom>
        </p:spPr>
      </p:pic>
      <p:pic>
        <p:nvPicPr>
          <p:cNvPr id="5" name="object 5"/>
          <p:cNvPicPr/>
          <p:nvPr/>
        </p:nvPicPr>
        <p:blipFill>
          <a:blip r:embed="rId3" cstate="print"/>
          <a:stretch>
            <a:fillRect/>
          </a:stretch>
        </p:blipFill>
        <p:spPr>
          <a:xfrm>
            <a:off x="4298177" y="477779"/>
            <a:ext cx="2131866" cy="97250"/>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9962" y="724276"/>
            <a:ext cx="3748404" cy="136150"/>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756165" y="1400922"/>
            <a:ext cx="1335762" cy="1107705"/>
          </a:xfrm>
          <a:prstGeom prst="rect">
            <a:avLst/>
          </a:prstGeom>
        </p:spPr>
      </p:pic>
      <p:pic>
        <p:nvPicPr>
          <p:cNvPr id="12" name="object 12"/>
          <p:cNvPicPr/>
          <p:nvPr/>
        </p:nvPicPr>
        <p:blipFill>
          <a:blip r:embed="rId6" cstate="print"/>
          <a:stretch>
            <a:fillRect/>
          </a:stretch>
        </p:blipFill>
        <p:spPr>
          <a:xfrm>
            <a:off x="4766793" y="1255290"/>
            <a:ext cx="1326375" cy="74281"/>
          </a:xfrm>
          <a:prstGeom prst="rect">
            <a:avLst/>
          </a:prstGeom>
        </p:spPr>
      </p:pic>
      <p:pic>
        <p:nvPicPr>
          <p:cNvPr id="13" name="object 13"/>
          <p:cNvPicPr/>
          <p:nvPr/>
        </p:nvPicPr>
        <p:blipFill>
          <a:blip r:embed="rId7" cstate="print"/>
          <a:stretch>
            <a:fillRect/>
          </a:stretch>
        </p:blipFill>
        <p:spPr>
          <a:xfrm>
            <a:off x="4756165" y="2997321"/>
            <a:ext cx="1018112" cy="847068"/>
          </a:xfrm>
          <a:prstGeom prst="rect">
            <a:avLst/>
          </a:prstGeom>
        </p:spPr>
      </p:pic>
      <p:pic>
        <p:nvPicPr>
          <p:cNvPr id="14" name="object 14"/>
          <p:cNvPicPr/>
          <p:nvPr/>
        </p:nvPicPr>
        <p:blipFill>
          <a:blip r:embed="rId8" cstate="print"/>
          <a:stretch>
            <a:fillRect/>
          </a:stretch>
        </p:blipFill>
        <p:spPr>
          <a:xfrm>
            <a:off x="4766570" y="2849637"/>
            <a:ext cx="1359400" cy="76334"/>
          </a:xfrm>
          <a:prstGeom prst="rect">
            <a:avLst/>
          </a:prstGeom>
        </p:spPr>
      </p:pic>
      <p:grpSp>
        <p:nvGrpSpPr>
          <p:cNvPr id="15" name="object 15"/>
          <p:cNvGrpSpPr/>
          <p:nvPr/>
        </p:nvGrpSpPr>
        <p:grpSpPr>
          <a:xfrm>
            <a:off x="4495529" y="4185400"/>
            <a:ext cx="1275898" cy="1003044"/>
            <a:chOff x="1282700" y="6526123"/>
            <a:chExt cx="1989455" cy="1564005"/>
          </a:xfrm>
        </p:grpSpPr>
        <p:pic>
          <p:nvPicPr>
            <p:cNvPr id="16" name="object 16"/>
            <p:cNvPicPr/>
            <p:nvPr/>
          </p:nvPicPr>
          <p:blipFill>
            <a:blip r:embed="rId9" cstate="print"/>
            <a:stretch>
              <a:fillRect/>
            </a:stretch>
          </p:blipFill>
          <p:spPr>
            <a:xfrm>
              <a:off x="1282700" y="6629399"/>
              <a:ext cx="1460500" cy="1460500"/>
            </a:xfrm>
            <a:prstGeom prst="rect">
              <a:avLst/>
            </a:prstGeom>
          </p:spPr>
        </p:pic>
        <p:pic>
          <p:nvPicPr>
            <p:cNvPr id="17" name="object 17"/>
            <p:cNvPicPr/>
            <p:nvPr/>
          </p:nvPicPr>
          <p:blipFill>
            <a:blip r:embed="rId10" cstate="print"/>
            <a:stretch>
              <a:fillRect/>
            </a:stretch>
          </p:blipFill>
          <p:spPr>
            <a:xfrm>
              <a:off x="1698970" y="6526123"/>
              <a:ext cx="1572802" cy="119024"/>
            </a:xfrm>
            <a:prstGeom prst="rect">
              <a:avLst/>
            </a:prstGeom>
          </p:spPr>
        </p:pic>
      </p:grpSp>
      <p:grpSp>
        <p:nvGrpSpPr>
          <p:cNvPr id="18" name="object 18"/>
          <p:cNvGrpSpPr/>
          <p:nvPr/>
        </p:nvGrpSpPr>
        <p:grpSpPr>
          <a:xfrm>
            <a:off x="4536253" y="5529307"/>
            <a:ext cx="1237209" cy="840146"/>
            <a:chOff x="1346200" y="8621623"/>
            <a:chExt cx="1929130" cy="1310005"/>
          </a:xfrm>
        </p:grpSpPr>
        <p:pic>
          <p:nvPicPr>
            <p:cNvPr id="19" name="object 19"/>
            <p:cNvPicPr/>
            <p:nvPr/>
          </p:nvPicPr>
          <p:blipFill>
            <a:blip r:embed="rId9" cstate="print"/>
            <a:stretch>
              <a:fillRect/>
            </a:stretch>
          </p:blipFill>
          <p:spPr>
            <a:xfrm>
              <a:off x="1346200" y="8724899"/>
              <a:ext cx="1206499" cy="1206499"/>
            </a:xfrm>
            <a:prstGeom prst="rect">
              <a:avLst/>
            </a:prstGeom>
          </p:spPr>
        </p:pic>
        <p:pic>
          <p:nvPicPr>
            <p:cNvPr id="20" name="object 20"/>
            <p:cNvPicPr/>
            <p:nvPr/>
          </p:nvPicPr>
          <p:blipFill>
            <a:blip r:embed="rId11" cstate="print"/>
            <a:stretch>
              <a:fillRect/>
            </a:stretch>
          </p:blipFill>
          <p:spPr>
            <a:xfrm>
              <a:off x="1691305" y="8621623"/>
              <a:ext cx="1583566" cy="119024"/>
            </a:xfrm>
            <a:prstGeom prst="rect">
              <a:avLst/>
            </a:prstGeom>
          </p:spPr>
        </p:pic>
      </p:grpSp>
      <p:sp>
        <p:nvSpPr>
          <p:cNvPr id="21" name="object 21"/>
          <p:cNvSpPr/>
          <p:nvPr/>
        </p:nvSpPr>
        <p:spPr>
          <a:xfrm>
            <a:off x="6613200" y="1417211"/>
            <a:ext cx="1254314" cy="904083"/>
          </a:xfrm>
          <a:custGeom>
            <a:avLst/>
            <a:gdLst/>
            <a:ahLst/>
            <a:cxnLst/>
            <a:rect l="l" t="t" r="r" b="b"/>
            <a:pathLst>
              <a:path w="1955800" h="1409700">
                <a:moveTo>
                  <a:pt x="1079500" y="444500"/>
                </a:moveTo>
                <a:lnTo>
                  <a:pt x="254000" y="444500"/>
                </a:lnTo>
                <a:lnTo>
                  <a:pt x="254000" y="673100"/>
                </a:lnTo>
                <a:lnTo>
                  <a:pt x="1079500" y="673100"/>
                </a:lnTo>
                <a:lnTo>
                  <a:pt x="1079500" y="444500"/>
                </a:lnTo>
                <a:close/>
              </a:path>
              <a:path w="1955800" h="1409700">
                <a:moveTo>
                  <a:pt x="1079500" y="152400"/>
                </a:moveTo>
                <a:lnTo>
                  <a:pt x="254000" y="152400"/>
                </a:lnTo>
                <a:lnTo>
                  <a:pt x="254000" y="368300"/>
                </a:lnTo>
                <a:lnTo>
                  <a:pt x="1079500" y="368300"/>
                </a:lnTo>
                <a:lnTo>
                  <a:pt x="1079500" y="152400"/>
                </a:lnTo>
                <a:close/>
              </a:path>
              <a:path w="1955800" h="1409700">
                <a:moveTo>
                  <a:pt x="1701800" y="1041400"/>
                </a:moveTo>
                <a:lnTo>
                  <a:pt x="254000" y="1041400"/>
                </a:lnTo>
                <a:lnTo>
                  <a:pt x="254000" y="1257300"/>
                </a:lnTo>
                <a:lnTo>
                  <a:pt x="1701800" y="1257300"/>
                </a:lnTo>
                <a:lnTo>
                  <a:pt x="1701800" y="1041400"/>
                </a:lnTo>
                <a:close/>
              </a:path>
              <a:path w="1955800" h="1409700">
                <a:moveTo>
                  <a:pt x="1701800" y="736600"/>
                </a:moveTo>
                <a:lnTo>
                  <a:pt x="254000" y="736600"/>
                </a:lnTo>
                <a:lnTo>
                  <a:pt x="254000" y="965200"/>
                </a:lnTo>
                <a:lnTo>
                  <a:pt x="1701800" y="965200"/>
                </a:lnTo>
                <a:lnTo>
                  <a:pt x="1701800" y="736600"/>
                </a:lnTo>
                <a:close/>
              </a:path>
              <a:path w="1955800" h="1409700">
                <a:moveTo>
                  <a:pt x="1701800" y="152400"/>
                </a:moveTo>
                <a:lnTo>
                  <a:pt x="1231900" y="152400"/>
                </a:lnTo>
                <a:lnTo>
                  <a:pt x="1231900" y="673100"/>
                </a:lnTo>
                <a:lnTo>
                  <a:pt x="1701800" y="673100"/>
                </a:lnTo>
                <a:lnTo>
                  <a:pt x="1701800" y="152400"/>
                </a:lnTo>
                <a:close/>
              </a:path>
              <a:path w="1955800" h="1409700">
                <a:moveTo>
                  <a:pt x="1955800" y="0"/>
                </a:moveTo>
                <a:lnTo>
                  <a:pt x="1943100" y="0"/>
                </a:lnTo>
                <a:lnTo>
                  <a:pt x="1943100" y="12700"/>
                </a:lnTo>
                <a:lnTo>
                  <a:pt x="1943100" y="1397000"/>
                </a:lnTo>
                <a:lnTo>
                  <a:pt x="12700" y="1397000"/>
                </a:lnTo>
                <a:lnTo>
                  <a:pt x="12700" y="12700"/>
                </a:lnTo>
                <a:lnTo>
                  <a:pt x="1943100" y="12700"/>
                </a:lnTo>
                <a:lnTo>
                  <a:pt x="1943100" y="0"/>
                </a:lnTo>
                <a:lnTo>
                  <a:pt x="12700" y="0"/>
                </a:lnTo>
                <a:lnTo>
                  <a:pt x="0" y="0"/>
                </a:lnTo>
                <a:lnTo>
                  <a:pt x="0" y="1409700"/>
                </a:lnTo>
                <a:lnTo>
                  <a:pt x="12700" y="1409700"/>
                </a:lnTo>
                <a:lnTo>
                  <a:pt x="1943100" y="1409700"/>
                </a:lnTo>
                <a:lnTo>
                  <a:pt x="1955800" y="1409700"/>
                </a:lnTo>
                <a:lnTo>
                  <a:pt x="1955800" y="0"/>
                </a:lnTo>
                <a:close/>
              </a:path>
            </a:pathLst>
          </a:custGeom>
          <a:solidFill>
            <a:srgbClr val="8E8E8E"/>
          </a:solidFill>
        </p:spPr>
        <p:txBody>
          <a:bodyPr wrap="square" lIns="0" tIns="0" rIns="0" bIns="0" rtlCol="0"/>
          <a:lstStyle/>
          <a:p>
            <a:endParaRPr sz="1154"/>
          </a:p>
        </p:txBody>
      </p:sp>
      <p:sp>
        <p:nvSpPr>
          <p:cNvPr id="22" name="object 22"/>
          <p:cNvSpPr/>
          <p:nvPr/>
        </p:nvSpPr>
        <p:spPr>
          <a:xfrm>
            <a:off x="6613201" y="2981030"/>
            <a:ext cx="977387" cy="708606"/>
          </a:xfrm>
          <a:custGeom>
            <a:avLst/>
            <a:gdLst/>
            <a:ahLst/>
            <a:cxnLst/>
            <a:rect l="l" t="t" r="r" b="b"/>
            <a:pathLst>
              <a:path w="1524000" h="1104900">
                <a:moveTo>
                  <a:pt x="850900" y="355600"/>
                </a:moveTo>
                <a:lnTo>
                  <a:pt x="190500" y="355600"/>
                </a:lnTo>
                <a:lnTo>
                  <a:pt x="190500" y="533400"/>
                </a:lnTo>
                <a:lnTo>
                  <a:pt x="850900" y="533400"/>
                </a:lnTo>
                <a:lnTo>
                  <a:pt x="850900" y="355600"/>
                </a:lnTo>
                <a:close/>
              </a:path>
              <a:path w="1524000" h="1104900">
                <a:moveTo>
                  <a:pt x="850900" y="114300"/>
                </a:moveTo>
                <a:lnTo>
                  <a:pt x="190500" y="114300"/>
                </a:lnTo>
                <a:lnTo>
                  <a:pt x="190500" y="292100"/>
                </a:lnTo>
                <a:lnTo>
                  <a:pt x="850900" y="292100"/>
                </a:lnTo>
                <a:lnTo>
                  <a:pt x="850900" y="114300"/>
                </a:lnTo>
                <a:close/>
              </a:path>
              <a:path w="1524000" h="1104900">
                <a:moveTo>
                  <a:pt x="1333500" y="800100"/>
                </a:moveTo>
                <a:lnTo>
                  <a:pt x="190500" y="800100"/>
                </a:lnTo>
                <a:lnTo>
                  <a:pt x="190500" y="977900"/>
                </a:lnTo>
                <a:lnTo>
                  <a:pt x="1333500" y="977900"/>
                </a:lnTo>
                <a:lnTo>
                  <a:pt x="1333500" y="800100"/>
                </a:lnTo>
                <a:close/>
              </a:path>
              <a:path w="1524000" h="1104900">
                <a:moveTo>
                  <a:pt x="1333500" y="571500"/>
                </a:moveTo>
                <a:lnTo>
                  <a:pt x="190500" y="571500"/>
                </a:lnTo>
                <a:lnTo>
                  <a:pt x="190500" y="749300"/>
                </a:lnTo>
                <a:lnTo>
                  <a:pt x="1333500" y="749300"/>
                </a:lnTo>
                <a:lnTo>
                  <a:pt x="1333500" y="571500"/>
                </a:lnTo>
                <a:close/>
              </a:path>
              <a:path w="1524000" h="1104900">
                <a:moveTo>
                  <a:pt x="1333500" y="114300"/>
                </a:moveTo>
                <a:lnTo>
                  <a:pt x="965200" y="114300"/>
                </a:lnTo>
                <a:lnTo>
                  <a:pt x="965200" y="533400"/>
                </a:lnTo>
                <a:lnTo>
                  <a:pt x="1333500" y="533400"/>
                </a:lnTo>
                <a:lnTo>
                  <a:pt x="1333500" y="114300"/>
                </a:lnTo>
                <a:close/>
              </a:path>
              <a:path w="1524000" h="1104900">
                <a:moveTo>
                  <a:pt x="1524000" y="0"/>
                </a:moveTo>
                <a:lnTo>
                  <a:pt x="1511300" y="0"/>
                </a:lnTo>
                <a:lnTo>
                  <a:pt x="1511300" y="12700"/>
                </a:lnTo>
                <a:lnTo>
                  <a:pt x="1511300" y="1092200"/>
                </a:lnTo>
                <a:lnTo>
                  <a:pt x="12700" y="1092200"/>
                </a:lnTo>
                <a:lnTo>
                  <a:pt x="12700" y="12700"/>
                </a:lnTo>
                <a:lnTo>
                  <a:pt x="1511300" y="12700"/>
                </a:lnTo>
                <a:lnTo>
                  <a:pt x="1511300" y="0"/>
                </a:lnTo>
                <a:lnTo>
                  <a:pt x="12700" y="0"/>
                </a:lnTo>
                <a:lnTo>
                  <a:pt x="0" y="0"/>
                </a:lnTo>
                <a:lnTo>
                  <a:pt x="0" y="1104900"/>
                </a:lnTo>
                <a:lnTo>
                  <a:pt x="12700" y="1104900"/>
                </a:lnTo>
                <a:lnTo>
                  <a:pt x="1511300" y="1104900"/>
                </a:lnTo>
                <a:lnTo>
                  <a:pt x="1524000" y="1104900"/>
                </a:lnTo>
                <a:lnTo>
                  <a:pt x="1524000" y="0"/>
                </a:lnTo>
                <a:close/>
              </a:path>
            </a:pathLst>
          </a:custGeom>
          <a:solidFill>
            <a:srgbClr val="8E8E8E"/>
          </a:solidFill>
        </p:spPr>
        <p:txBody>
          <a:bodyPr wrap="square" lIns="0" tIns="0" rIns="0" bIns="0" rtlCol="0"/>
          <a:lstStyle/>
          <a:p>
            <a:endParaRPr sz="1154"/>
          </a:p>
        </p:txBody>
      </p:sp>
      <p:sp>
        <p:nvSpPr>
          <p:cNvPr id="23" name="object 23"/>
          <p:cNvSpPr/>
          <p:nvPr/>
        </p:nvSpPr>
        <p:spPr>
          <a:xfrm>
            <a:off x="6613201" y="4210910"/>
            <a:ext cx="578287" cy="936663"/>
          </a:xfrm>
          <a:custGeom>
            <a:avLst/>
            <a:gdLst/>
            <a:ahLst/>
            <a:cxnLst/>
            <a:rect l="l" t="t" r="r" b="b"/>
            <a:pathLst>
              <a:path w="901700" h="1460500">
                <a:moveTo>
                  <a:pt x="482600" y="508000"/>
                </a:moveTo>
                <a:lnTo>
                  <a:pt x="165100" y="508000"/>
                </a:lnTo>
                <a:lnTo>
                  <a:pt x="165100" y="863600"/>
                </a:lnTo>
                <a:lnTo>
                  <a:pt x="482600" y="863600"/>
                </a:lnTo>
                <a:lnTo>
                  <a:pt x="482600" y="508000"/>
                </a:lnTo>
                <a:close/>
              </a:path>
              <a:path w="901700" h="1460500">
                <a:moveTo>
                  <a:pt x="736600" y="1104900"/>
                </a:moveTo>
                <a:lnTo>
                  <a:pt x="165100" y="1104900"/>
                </a:lnTo>
                <a:lnTo>
                  <a:pt x="165100" y="1257300"/>
                </a:lnTo>
                <a:lnTo>
                  <a:pt x="736600" y="1257300"/>
                </a:lnTo>
                <a:lnTo>
                  <a:pt x="736600" y="1104900"/>
                </a:lnTo>
                <a:close/>
              </a:path>
              <a:path w="901700" h="1460500">
                <a:moveTo>
                  <a:pt x="736600" y="901700"/>
                </a:moveTo>
                <a:lnTo>
                  <a:pt x="165100" y="901700"/>
                </a:lnTo>
                <a:lnTo>
                  <a:pt x="165100" y="1054100"/>
                </a:lnTo>
                <a:lnTo>
                  <a:pt x="736600" y="1054100"/>
                </a:lnTo>
                <a:lnTo>
                  <a:pt x="736600" y="901700"/>
                </a:lnTo>
                <a:close/>
              </a:path>
              <a:path w="901700" h="1460500">
                <a:moveTo>
                  <a:pt x="736600" y="304800"/>
                </a:moveTo>
                <a:lnTo>
                  <a:pt x="165100" y="304800"/>
                </a:lnTo>
                <a:lnTo>
                  <a:pt x="165100" y="457200"/>
                </a:lnTo>
                <a:lnTo>
                  <a:pt x="736600" y="457200"/>
                </a:lnTo>
                <a:lnTo>
                  <a:pt x="736600" y="304800"/>
                </a:lnTo>
                <a:close/>
              </a:path>
              <a:path w="901700" h="1460500">
                <a:moveTo>
                  <a:pt x="736600" y="101600"/>
                </a:moveTo>
                <a:lnTo>
                  <a:pt x="165100" y="101600"/>
                </a:lnTo>
                <a:lnTo>
                  <a:pt x="165100" y="254000"/>
                </a:lnTo>
                <a:lnTo>
                  <a:pt x="736600" y="254000"/>
                </a:lnTo>
                <a:lnTo>
                  <a:pt x="736600" y="101600"/>
                </a:lnTo>
                <a:close/>
              </a:path>
              <a:path w="901700" h="1460500">
                <a:moveTo>
                  <a:pt x="901700" y="0"/>
                </a:moveTo>
                <a:lnTo>
                  <a:pt x="889000" y="0"/>
                </a:lnTo>
                <a:lnTo>
                  <a:pt x="889000" y="12700"/>
                </a:lnTo>
                <a:lnTo>
                  <a:pt x="889000" y="1447800"/>
                </a:lnTo>
                <a:lnTo>
                  <a:pt x="12700" y="1447800"/>
                </a:lnTo>
                <a:lnTo>
                  <a:pt x="12700" y="12700"/>
                </a:lnTo>
                <a:lnTo>
                  <a:pt x="889000" y="12700"/>
                </a:lnTo>
                <a:lnTo>
                  <a:pt x="889000" y="0"/>
                </a:lnTo>
                <a:lnTo>
                  <a:pt x="12700" y="0"/>
                </a:lnTo>
                <a:lnTo>
                  <a:pt x="0" y="0"/>
                </a:lnTo>
                <a:lnTo>
                  <a:pt x="0" y="1460500"/>
                </a:lnTo>
                <a:lnTo>
                  <a:pt x="12700" y="1460500"/>
                </a:lnTo>
                <a:lnTo>
                  <a:pt x="889000" y="1460500"/>
                </a:lnTo>
                <a:lnTo>
                  <a:pt x="901700" y="1460500"/>
                </a:lnTo>
                <a:lnTo>
                  <a:pt x="901700" y="0"/>
                </a:lnTo>
                <a:close/>
              </a:path>
            </a:pathLst>
          </a:custGeom>
          <a:solidFill>
            <a:srgbClr val="8E8E8E"/>
          </a:solidFill>
        </p:spPr>
        <p:txBody>
          <a:bodyPr wrap="square" lIns="0" tIns="0" rIns="0" bIns="0" rtlCol="0"/>
          <a:lstStyle/>
          <a:p>
            <a:endParaRPr sz="1154"/>
          </a:p>
        </p:txBody>
      </p:sp>
      <p:sp>
        <p:nvSpPr>
          <p:cNvPr id="24" name="object 24"/>
          <p:cNvSpPr/>
          <p:nvPr/>
        </p:nvSpPr>
        <p:spPr>
          <a:xfrm>
            <a:off x="6613201" y="5587397"/>
            <a:ext cx="437788" cy="708606"/>
          </a:xfrm>
          <a:custGeom>
            <a:avLst/>
            <a:gdLst/>
            <a:ahLst/>
            <a:cxnLst/>
            <a:rect l="l" t="t" r="r" b="b"/>
            <a:pathLst>
              <a:path w="682625" h="1104900">
                <a:moveTo>
                  <a:pt x="365099" y="384314"/>
                </a:moveTo>
                <a:lnTo>
                  <a:pt x="124904" y="384314"/>
                </a:lnTo>
                <a:lnTo>
                  <a:pt x="124904" y="653338"/>
                </a:lnTo>
                <a:lnTo>
                  <a:pt x="365099" y="653338"/>
                </a:lnTo>
                <a:lnTo>
                  <a:pt x="365099" y="384314"/>
                </a:lnTo>
                <a:close/>
              </a:path>
              <a:path w="682625" h="1104900">
                <a:moveTo>
                  <a:pt x="557263" y="835888"/>
                </a:moveTo>
                <a:lnTo>
                  <a:pt x="124904" y="835888"/>
                </a:lnTo>
                <a:lnTo>
                  <a:pt x="124904" y="951179"/>
                </a:lnTo>
                <a:lnTo>
                  <a:pt x="557263" y="951179"/>
                </a:lnTo>
                <a:lnTo>
                  <a:pt x="557263" y="835888"/>
                </a:lnTo>
                <a:close/>
              </a:path>
              <a:path w="682625" h="1104900">
                <a:moveTo>
                  <a:pt x="557263" y="682167"/>
                </a:moveTo>
                <a:lnTo>
                  <a:pt x="124904" y="682167"/>
                </a:lnTo>
                <a:lnTo>
                  <a:pt x="124904" y="797458"/>
                </a:lnTo>
                <a:lnTo>
                  <a:pt x="557263" y="797458"/>
                </a:lnTo>
                <a:lnTo>
                  <a:pt x="557263" y="682167"/>
                </a:lnTo>
                <a:close/>
              </a:path>
              <a:path w="682625" h="1104900">
                <a:moveTo>
                  <a:pt x="557263" y="230593"/>
                </a:moveTo>
                <a:lnTo>
                  <a:pt x="124904" y="230593"/>
                </a:lnTo>
                <a:lnTo>
                  <a:pt x="124904" y="345884"/>
                </a:lnTo>
                <a:lnTo>
                  <a:pt x="557263" y="345884"/>
                </a:lnTo>
                <a:lnTo>
                  <a:pt x="557263" y="230593"/>
                </a:lnTo>
                <a:close/>
              </a:path>
              <a:path w="682625" h="1104900">
                <a:moveTo>
                  <a:pt x="557263" y="76873"/>
                </a:moveTo>
                <a:lnTo>
                  <a:pt x="124904" y="76873"/>
                </a:lnTo>
                <a:lnTo>
                  <a:pt x="124904" y="192163"/>
                </a:lnTo>
                <a:lnTo>
                  <a:pt x="557263" y="192163"/>
                </a:lnTo>
                <a:lnTo>
                  <a:pt x="557263" y="76873"/>
                </a:lnTo>
                <a:close/>
              </a:path>
              <a:path w="682625" h="1104900">
                <a:moveTo>
                  <a:pt x="682155" y="0"/>
                </a:moveTo>
                <a:lnTo>
                  <a:pt x="669455" y="0"/>
                </a:lnTo>
                <a:lnTo>
                  <a:pt x="669455" y="12700"/>
                </a:lnTo>
                <a:lnTo>
                  <a:pt x="669455" y="1092200"/>
                </a:lnTo>
                <a:lnTo>
                  <a:pt x="12700" y="1092200"/>
                </a:lnTo>
                <a:lnTo>
                  <a:pt x="12700" y="12700"/>
                </a:lnTo>
                <a:lnTo>
                  <a:pt x="669455" y="12700"/>
                </a:lnTo>
                <a:lnTo>
                  <a:pt x="669455" y="0"/>
                </a:lnTo>
                <a:lnTo>
                  <a:pt x="12700" y="0"/>
                </a:lnTo>
                <a:lnTo>
                  <a:pt x="0" y="0"/>
                </a:lnTo>
                <a:lnTo>
                  <a:pt x="0" y="1104900"/>
                </a:lnTo>
                <a:lnTo>
                  <a:pt x="12700" y="1104900"/>
                </a:lnTo>
                <a:lnTo>
                  <a:pt x="669455" y="1104900"/>
                </a:lnTo>
                <a:lnTo>
                  <a:pt x="682155" y="1104900"/>
                </a:lnTo>
                <a:lnTo>
                  <a:pt x="682155" y="0"/>
                </a:lnTo>
                <a:close/>
              </a:path>
            </a:pathLst>
          </a:custGeom>
          <a:solidFill>
            <a:srgbClr val="8E8E8E"/>
          </a:solidFill>
        </p:spPr>
        <p:txBody>
          <a:bodyPr wrap="square" lIns="0" tIns="0" rIns="0" bIns="0" rtlCol="0"/>
          <a:lstStyle/>
          <a:p>
            <a:endParaRPr sz="1154"/>
          </a:p>
        </p:txBody>
      </p:sp>
      <p:sp>
        <p:nvSpPr>
          <p:cNvPr id="3" name="Título 2">
            <a:extLst>
              <a:ext uri="{FF2B5EF4-FFF2-40B4-BE49-F238E27FC236}">
                <a16:creationId xmlns:a16="http://schemas.microsoft.com/office/drawing/2014/main" id="{57F4B3C6-9426-F5E7-7A80-EAE04BDFB647}"/>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34134208-6DF3-3CE9-C191-1053F6D2F802}"/>
              </a:ext>
            </a:extLst>
          </p:cNvPr>
          <p:cNvSpPr>
            <a:spLocks noGrp="1"/>
          </p:cNvSpPr>
          <p:nvPr>
            <p:ph idx="1"/>
          </p:nvPr>
        </p:nvSpPr>
        <p:spPr/>
        <p:txBody>
          <a:bodyPr/>
          <a:lstStyle/>
          <a:p>
            <a:endParaRPr lang="pt-B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41080" y="6728952"/>
            <a:ext cx="101735" cy="72522"/>
          </a:xfrm>
          <a:prstGeom prst="rect">
            <a:avLst/>
          </a:prstGeom>
        </p:spPr>
      </p:pic>
      <p:pic>
        <p:nvPicPr>
          <p:cNvPr id="5" name="object 5"/>
          <p:cNvPicPr/>
          <p:nvPr/>
        </p:nvPicPr>
        <p:blipFill>
          <a:blip r:embed="rId3" cstate="print"/>
          <a:stretch>
            <a:fillRect/>
          </a:stretch>
        </p:blipFill>
        <p:spPr>
          <a:xfrm>
            <a:off x="4298177" y="491870"/>
            <a:ext cx="1307595" cy="83973"/>
          </a:xfrm>
          <a:prstGeom prst="rect">
            <a:avLst/>
          </a:prstGeom>
        </p:spPr>
      </p:pic>
      <p:sp>
        <p:nvSpPr>
          <p:cNvPr id="6" name="object 6"/>
          <p:cNvSpPr/>
          <p:nvPr/>
        </p:nvSpPr>
        <p:spPr>
          <a:xfrm>
            <a:off x="3672895" y="639374"/>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sp>
        <p:nvSpPr>
          <p:cNvPr id="7" name="object 7"/>
          <p:cNvSpPr/>
          <p:nvPr/>
        </p:nvSpPr>
        <p:spPr>
          <a:xfrm>
            <a:off x="3672895" y="940735"/>
            <a:ext cx="4846211" cy="0"/>
          </a:xfrm>
          <a:custGeom>
            <a:avLst/>
            <a:gdLst/>
            <a:ahLst/>
            <a:cxnLst/>
            <a:rect l="l" t="t" r="r" b="b"/>
            <a:pathLst>
              <a:path w="7556500">
                <a:moveTo>
                  <a:pt x="0" y="0"/>
                </a:moveTo>
                <a:lnTo>
                  <a:pt x="7556500" y="0"/>
                </a:lnTo>
              </a:path>
            </a:pathLst>
          </a:custGeom>
          <a:ln w="12700">
            <a:solidFill>
              <a:srgbClr val="D9D9D9"/>
            </a:solidFill>
            <a:prstDash val="dash"/>
          </a:ln>
        </p:spPr>
        <p:txBody>
          <a:bodyPr wrap="square" lIns="0" tIns="0" rIns="0" bIns="0" rtlCol="0"/>
          <a:lstStyle/>
          <a:p>
            <a:endParaRPr sz="1154"/>
          </a:p>
        </p:txBody>
      </p:sp>
      <p:pic>
        <p:nvPicPr>
          <p:cNvPr id="8" name="object 8"/>
          <p:cNvPicPr/>
          <p:nvPr/>
        </p:nvPicPr>
        <p:blipFill>
          <a:blip r:embed="rId4" cstate="print"/>
          <a:stretch>
            <a:fillRect/>
          </a:stretch>
        </p:blipFill>
        <p:spPr>
          <a:xfrm>
            <a:off x="4254945" y="743661"/>
            <a:ext cx="2181111" cy="117905"/>
          </a:xfrm>
          <a:prstGeom prst="rect">
            <a:avLst/>
          </a:prstGeom>
        </p:spPr>
      </p:pic>
      <p:sp>
        <p:nvSpPr>
          <p:cNvPr id="10" name="object 10"/>
          <p:cNvSpPr/>
          <p:nvPr/>
        </p:nvSpPr>
        <p:spPr>
          <a:xfrm>
            <a:off x="4177878" y="493058"/>
            <a:ext cx="48869" cy="56607"/>
          </a:xfrm>
          <a:custGeom>
            <a:avLst/>
            <a:gdLst/>
            <a:ahLst/>
            <a:cxnLst/>
            <a:rect l="l" t="t" r="r" b="b"/>
            <a:pathLst>
              <a:path w="76200" h="88265">
                <a:moveTo>
                  <a:pt x="76199" y="43994"/>
                </a:moveTo>
                <a:lnTo>
                  <a:pt x="0" y="0"/>
                </a:lnTo>
                <a:lnTo>
                  <a:pt x="0" y="87988"/>
                </a:lnTo>
                <a:lnTo>
                  <a:pt x="76199" y="43994"/>
                </a:lnTo>
                <a:close/>
              </a:path>
            </a:pathLst>
          </a:custGeom>
          <a:solidFill>
            <a:srgbClr val="686868"/>
          </a:solidFill>
        </p:spPr>
        <p:txBody>
          <a:bodyPr wrap="square" lIns="0" tIns="0" rIns="0" bIns="0" rtlCol="0"/>
          <a:lstStyle/>
          <a:p>
            <a:endParaRPr sz="1154"/>
          </a:p>
        </p:txBody>
      </p:sp>
      <p:pic>
        <p:nvPicPr>
          <p:cNvPr id="11" name="object 11"/>
          <p:cNvPicPr/>
          <p:nvPr/>
        </p:nvPicPr>
        <p:blipFill>
          <a:blip r:embed="rId5" cstate="print"/>
          <a:stretch>
            <a:fillRect/>
          </a:stretch>
        </p:blipFill>
        <p:spPr>
          <a:xfrm>
            <a:off x="4650916" y="2942782"/>
            <a:ext cx="1070131" cy="88144"/>
          </a:xfrm>
          <a:prstGeom prst="rect">
            <a:avLst/>
          </a:prstGeom>
        </p:spPr>
      </p:pic>
      <p:pic>
        <p:nvPicPr>
          <p:cNvPr id="12" name="object 12"/>
          <p:cNvPicPr/>
          <p:nvPr/>
        </p:nvPicPr>
        <p:blipFill>
          <a:blip r:embed="rId6" cstate="print"/>
          <a:stretch>
            <a:fillRect/>
          </a:stretch>
        </p:blipFill>
        <p:spPr>
          <a:xfrm>
            <a:off x="4650916" y="2063135"/>
            <a:ext cx="864626" cy="117905"/>
          </a:xfrm>
          <a:prstGeom prst="rect">
            <a:avLst/>
          </a:prstGeom>
        </p:spPr>
      </p:pic>
      <p:pic>
        <p:nvPicPr>
          <p:cNvPr id="13" name="object 13"/>
          <p:cNvPicPr/>
          <p:nvPr/>
        </p:nvPicPr>
        <p:blipFill>
          <a:blip r:embed="rId7" cstate="print"/>
          <a:stretch>
            <a:fillRect/>
          </a:stretch>
        </p:blipFill>
        <p:spPr>
          <a:xfrm>
            <a:off x="4650916" y="3385342"/>
            <a:ext cx="925963" cy="114029"/>
          </a:xfrm>
          <a:prstGeom prst="rect">
            <a:avLst/>
          </a:prstGeom>
        </p:spPr>
      </p:pic>
      <p:pic>
        <p:nvPicPr>
          <p:cNvPr id="14" name="object 14"/>
          <p:cNvPicPr/>
          <p:nvPr/>
        </p:nvPicPr>
        <p:blipFill>
          <a:blip r:embed="rId8" cstate="print"/>
          <a:stretch>
            <a:fillRect/>
          </a:stretch>
        </p:blipFill>
        <p:spPr>
          <a:xfrm>
            <a:off x="4650917" y="3819580"/>
            <a:ext cx="992346" cy="119616"/>
          </a:xfrm>
          <a:prstGeom prst="rect">
            <a:avLst/>
          </a:prstGeom>
        </p:spPr>
      </p:pic>
      <p:pic>
        <p:nvPicPr>
          <p:cNvPr id="15" name="object 15"/>
          <p:cNvPicPr/>
          <p:nvPr/>
        </p:nvPicPr>
        <p:blipFill>
          <a:blip r:embed="rId9" cstate="print"/>
          <a:stretch>
            <a:fillRect/>
          </a:stretch>
        </p:blipFill>
        <p:spPr>
          <a:xfrm>
            <a:off x="4650917" y="4265220"/>
            <a:ext cx="1120962" cy="113800"/>
          </a:xfrm>
          <a:prstGeom prst="rect">
            <a:avLst/>
          </a:prstGeom>
        </p:spPr>
      </p:pic>
      <p:sp>
        <p:nvSpPr>
          <p:cNvPr id="16" name="object 16"/>
          <p:cNvSpPr/>
          <p:nvPr/>
        </p:nvSpPr>
        <p:spPr>
          <a:xfrm>
            <a:off x="4739876" y="4443039"/>
            <a:ext cx="40724" cy="40724"/>
          </a:xfrm>
          <a:custGeom>
            <a:avLst/>
            <a:gdLst/>
            <a:ahLst/>
            <a:cxnLst/>
            <a:rect l="l" t="t" r="r" b="b"/>
            <a:pathLst>
              <a:path w="63500" h="63500">
                <a:moveTo>
                  <a:pt x="31750" y="0"/>
                </a:moveTo>
                <a:lnTo>
                  <a:pt x="19391" y="2495"/>
                </a:lnTo>
                <a:lnTo>
                  <a:pt x="9299" y="9299"/>
                </a:lnTo>
                <a:lnTo>
                  <a:pt x="2495" y="19391"/>
                </a:lnTo>
                <a:lnTo>
                  <a:pt x="0" y="31750"/>
                </a:lnTo>
                <a:lnTo>
                  <a:pt x="2495" y="44108"/>
                </a:lnTo>
                <a:lnTo>
                  <a:pt x="9299" y="54200"/>
                </a:lnTo>
                <a:lnTo>
                  <a:pt x="19391" y="61004"/>
                </a:lnTo>
                <a:lnTo>
                  <a:pt x="31750" y="63500"/>
                </a:lnTo>
                <a:lnTo>
                  <a:pt x="44108" y="61004"/>
                </a:lnTo>
                <a:lnTo>
                  <a:pt x="54200" y="54200"/>
                </a:lnTo>
                <a:lnTo>
                  <a:pt x="61004" y="44108"/>
                </a:lnTo>
                <a:lnTo>
                  <a:pt x="63500" y="31750"/>
                </a:lnTo>
                <a:lnTo>
                  <a:pt x="61004" y="19391"/>
                </a:lnTo>
                <a:lnTo>
                  <a:pt x="54200" y="9299"/>
                </a:lnTo>
                <a:lnTo>
                  <a:pt x="44108" y="2495"/>
                </a:lnTo>
                <a:lnTo>
                  <a:pt x="31750" y="0"/>
                </a:lnTo>
                <a:close/>
              </a:path>
            </a:pathLst>
          </a:custGeom>
          <a:solidFill>
            <a:srgbClr val="D8D8D8"/>
          </a:solidFill>
        </p:spPr>
        <p:txBody>
          <a:bodyPr wrap="square" lIns="0" tIns="0" rIns="0" bIns="0" rtlCol="0"/>
          <a:lstStyle/>
          <a:p>
            <a:endParaRPr sz="1154"/>
          </a:p>
        </p:txBody>
      </p:sp>
      <p:pic>
        <p:nvPicPr>
          <p:cNvPr id="17" name="object 17"/>
          <p:cNvPicPr/>
          <p:nvPr/>
        </p:nvPicPr>
        <p:blipFill>
          <a:blip r:embed="rId10" cstate="print"/>
          <a:stretch>
            <a:fillRect/>
          </a:stretch>
        </p:blipFill>
        <p:spPr>
          <a:xfrm>
            <a:off x="4827596" y="4433753"/>
            <a:ext cx="886643" cy="84218"/>
          </a:xfrm>
          <a:prstGeom prst="rect">
            <a:avLst/>
          </a:prstGeom>
        </p:spPr>
      </p:pic>
      <p:pic>
        <p:nvPicPr>
          <p:cNvPr id="18" name="object 18"/>
          <p:cNvPicPr/>
          <p:nvPr/>
        </p:nvPicPr>
        <p:blipFill>
          <a:blip r:embed="rId11" cstate="print"/>
          <a:stretch>
            <a:fillRect/>
          </a:stretch>
        </p:blipFill>
        <p:spPr>
          <a:xfrm>
            <a:off x="4650917" y="2503300"/>
            <a:ext cx="1075306" cy="116423"/>
          </a:xfrm>
          <a:prstGeom prst="rect">
            <a:avLst/>
          </a:prstGeom>
        </p:spPr>
      </p:pic>
      <p:sp>
        <p:nvSpPr>
          <p:cNvPr id="3" name="Título 2">
            <a:extLst>
              <a:ext uri="{FF2B5EF4-FFF2-40B4-BE49-F238E27FC236}">
                <a16:creationId xmlns:a16="http://schemas.microsoft.com/office/drawing/2014/main" id="{98D5D8B0-CCA1-F4E5-0375-E25E4EDA9EC7}"/>
              </a:ext>
            </a:extLst>
          </p:cNvPr>
          <p:cNvSpPr>
            <a:spLocks noGrp="1"/>
          </p:cNvSpPr>
          <p:nvPr>
            <p:ph type="title"/>
          </p:nvPr>
        </p:nvSpPr>
        <p:spPr/>
        <p:txBody>
          <a:bodyPr/>
          <a:lstStyle/>
          <a:p>
            <a:endParaRPr lang="pt-BR"/>
          </a:p>
        </p:txBody>
      </p:sp>
      <p:sp>
        <p:nvSpPr>
          <p:cNvPr id="4" name="Espaço Reservado para Conteúdo 3">
            <a:extLst>
              <a:ext uri="{FF2B5EF4-FFF2-40B4-BE49-F238E27FC236}">
                <a16:creationId xmlns:a16="http://schemas.microsoft.com/office/drawing/2014/main" id="{52C4DB0C-DB60-074F-36CA-94B8C983D30E}"/>
              </a:ext>
            </a:extLst>
          </p:cNvPr>
          <p:cNvSpPr>
            <a:spLocks noGrp="1"/>
          </p:cNvSpPr>
          <p:nvPr>
            <p:ph idx="1"/>
          </p:nvPr>
        </p:nvSpPr>
        <p:spPr/>
        <p:txBody>
          <a:bodyPr/>
          <a:lstStyle/>
          <a:p>
            <a:endParaRPr lang="pt-B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C3BDA3-10CA-FA29-3CC5-FB8EFB0F31D9}"/>
              </a:ext>
            </a:extLst>
          </p:cNvPr>
          <p:cNvSpPr>
            <a:spLocks noGrp="1"/>
          </p:cNvSpPr>
          <p:nvPr>
            <p:ph type="title"/>
          </p:nvPr>
        </p:nvSpPr>
        <p:spPr>
          <a:xfrm>
            <a:off x="3476846" y="577087"/>
            <a:ext cx="8389087" cy="490724"/>
          </a:xfrm>
        </p:spPr>
        <p:txBody>
          <a:bodyPr>
            <a:noAutofit/>
          </a:bodyPr>
          <a:lstStyle/>
          <a:p>
            <a:r>
              <a:rPr lang="pt-BR" sz="2400" dirty="0"/>
              <a:t>Proposta comercial: características, requisitos, elaboração e modelos de contrato de serviço.</a:t>
            </a:r>
          </a:p>
        </p:txBody>
      </p:sp>
      <p:sp>
        <p:nvSpPr>
          <p:cNvPr id="5" name="Espaço Reservado para Conteúdo 4">
            <a:extLst>
              <a:ext uri="{FF2B5EF4-FFF2-40B4-BE49-F238E27FC236}">
                <a16:creationId xmlns:a16="http://schemas.microsoft.com/office/drawing/2014/main" id="{073B4A8F-6536-6C43-F4A5-4A3AB7C16E3B}"/>
              </a:ext>
            </a:extLst>
          </p:cNvPr>
          <p:cNvSpPr>
            <a:spLocks noGrp="1"/>
          </p:cNvSpPr>
          <p:nvPr>
            <p:ph sz="half" idx="2"/>
          </p:nvPr>
        </p:nvSpPr>
        <p:spPr>
          <a:xfrm>
            <a:off x="6172199" y="1825625"/>
            <a:ext cx="5715001" cy="4325794"/>
          </a:xfrm>
        </p:spPr>
        <p:txBody>
          <a:bodyPr/>
          <a:lstStyle/>
          <a:p>
            <a:pPr algn="just">
              <a:lnSpc>
                <a:spcPct val="100000"/>
              </a:lnSpc>
            </a:pPr>
            <a:r>
              <a:rPr lang="pt-BR" sz="2500" dirty="0"/>
              <a:t>Compreender a importância da proposta comercial no contexto do desenvolvimento de sistemas para web.</a:t>
            </a:r>
          </a:p>
          <a:p>
            <a:pPr algn="just">
              <a:lnSpc>
                <a:spcPct val="100000"/>
              </a:lnSpc>
            </a:pPr>
            <a:r>
              <a:rPr lang="pt-BR" sz="2500" dirty="0"/>
              <a:t> Identificar as características e requisitos de uma proposta comercial eficaz.</a:t>
            </a:r>
          </a:p>
          <a:p>
            <a:pPr algn="just">
              <a:lnSpc>
                <a:spcPct val="100000"/>
              </a:lnSpc>
            </a:pPr>
            <a:r>
              <a:rPr lang="pt-BR" sz="2500" dirty="0"/>
              <a:t> Aprender a elaborar uma proposta comercial para serviços de desenvolvimento de aplicações web.</a:t>
            </a:r>
          </a:p>
          <a:p>
            <a:pPr algn="just">
              <a:lnSpc>
                <a:spcPct val="100000"/>
              </a:lnSpc>
            </a:pPr>
            <a:r>
              <a:rPr lang="pt-BR" sz="2500" dirty="0"/>
              <a:t> Conhecer modelos de contrato de serviço utilizados na área."</a:t>
            </a:r>
          </a:p>
        </p:txBody>
      </p:sp>
      <p:sp>
        <p:nvSpPr>
          <p:cNvPr id="7" name="CaixaDeTexto 6">
            <a:extLst>
              <a:ext uri="{FF2B5EF4-FFF2-40B4-BE49-F238E27FC236}">
                <a16:creationId xmlns:a16="http://schemas.microsoft.com/office/drawing/2014/main" id="{F2811F70-195D-8396-D9D6-DBB1405874B4}"/>
              </a:ext>
            </a:extLst>
          </p:cNvPr>
          <p:cNvSpPr txBox="1"/>
          <p:nvPr/>
        </p:nvSpPr>
        <p:spPr>
          <a:xfrm>
            <a:off x="3476846" y="210449"/>
            <a:ext cx="6730409" cy="369332"/>
          </a:xfrm>
          <a:prstGeom prst="rect">
            <a:avLst/>
          </a:prstGeom>
          <a:noFill/>
        </p:spPr>
        <p:txBody>
          <a:bodyPr wrap="square">
            <a:spAutoFit/>
          </a:bodyPr>
          <a:lstStyle/>
          <a:p>
            <a:r>
              <a:rPr lang="pt-BR" sz="1800" b="1" i="0" u="none" strike="noStrike" dirty="0">
                <a:solidFill>
                  <a:schemeClr val="bg2">
                    <a:lumMod val="10000"/>
                  </a:schemeClr>
                </a:solidFill>
                <a:effectLst/>
                <a:latin typeface="Arial Narrow" panose="020B0606020202030204" pitchFamily="34" charset="0"/>
              </a:rPr>
              <a:t>Tema da aula</a:t>
            </a:r>
            <a:r>
              <a:rPr lang="pt-BR" dirty="0">
                <a:solidFill>
                  <a:schemeClr val="bg2">
                    <a:lumMod val="10000"/>
                  </a:schemeClr>
                </a:solidFill>
              </a:rPr>
              <a:t> </a:t>
            </a:r>
          </a:p>
        </p:txBody>
      </p:sp>
      <p:cxnSp>
        <p:nvCxnSpPr>
          <p:cNvPr id="9" name="Conector reto 8">
            <a:extLst>
              <a:ext uri="{FF2B5EF4-FFF2-40B4-BE49-F238E27FC236}">
                <a16:creationId xmlns:a16="http://schemas.microsoft.com/office/drawing/2014/main" id="{7DA1C1E8-9743-0D1B-39C7-A8DF2E2FFB8E}"/>
              </a:ext>
            </a:extLst>
          </p:cNvPr>
          <p:cNvCxnSpPr/>
          <p:nvPr/>
        </p:nvCxnSpPr>
        <p:spPr>
          <a:xfrm>
            <a:off x="3476846" y="210449"/>
            <a:ext cx="0" cy="612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1732D47B-7DF9-1209-E11A-F2C78B0A0AFA}"/>
              </a:ext>
            </a:extLst>
          </p:cNvPr>
          <p:cNvSpPr/>
          <p:nvPr/>
        </p:nvSpPr>
        <p:spPr>
          <a:xfrm>
            <a:off x="946298" y="210449"/>
            <a:ext cx="2335615" cy="612000"/>
          </a:xfrm>
          <a:prstGeom prst="rect">
            <a:avLst/>
          </a:prstGeom>
          <a:solidFill>
            <a:srgbClr val="F1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Aula 09 até 11 de 11</a:t>
            </a:r>
          </a:p>
        </p:txBody>
      </p:sp>
      <p:sp>
        <p:nvSpPr>
          <p:cNvPr id="12" name="CaixaDeTexto 11">
            <a:extLst>
              <a:ext uri="{FF2B5EF4-FFF2-40B4-BE49-F238E27FC236}">
                <a16:creationId xmlns:a16="http://schemas.microsoft.com/office/drawing/2014/main" id="{6F6471E2-6C89-C718-3B86-EE4B0697FB62}"/>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Objetivos de aprendizagem:</a:t>
            </a:r>
            <a:r>
              <a:rPr lang="pt-BR">
                <a:solidFill>
                  <a:schemeClr val="bg1"/>
                </a:solidFill>
              </a:rPr>
              <a:t> </a:t>
            </a:r>
          </a:p>
        </p:txBody>
      </p:sp>
    </p:spTree>
    <p:extLst>
      <p:ext uri="{BB962C8B-B14F-4D97-AF65-F5344CB8AC3E}">
        <p14:creationId xmlns:p14="http://schemas.microsoft.com/office/powerpoint/2010/main" val="29226866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3AFEBAF-3D02-4672-2DCB-9B9789DC2870}"/>
              </a:ext>
            </a:extLst>
          </p:cNvPr>
          <p:cNvSpPr>
            <a:spLocks noGrp="1"/>
          </p:cNvSpPr>
          <p:nvPr>
            <p:ph type="title"/>
          </p:nvPr>
        </p:nvSpPr>
        <p:spPr>
          <a:xfrm>
            <a:off x="838200" y="365125"/>
            <a:ext cx="10515600" cy="671823"/>
          </a:xfrm>
        </p:spPr>
        <p:txBody>
          <a:bodyPr>
            <a:normAutofit fontScale="90000"/>
          </a:bodyPr>
          <a:lstStyle/>
          <a:p>
            <a:r>
              <a:rPr lang="pt-BR" dirty="0"/>
              <a:t>Características da Proposta Comercial</a:t>
            </a:r>
          </a:p>
        </p:txBody>
      </p:sp>
      <p:sp>
        <p:nvSpPr>
          <p:cNvPr id="6" name="Retângulo 5">
            <a:extLst>
              <a:ext uri="{FF2B5EF4-FFF2-40B4-BE49-F238E27FC236}">
                <a16:creationId xmlns:a16="http://schemas.microsoft.com/office/drawing/2014/main" id="{CCFF22C8-26B7-D378-D3CF-99788EF8E61C}"/>
              </a:ext>
            </a:extLst>
          </p:cNvPr>
          <p:cNvSpPr/>
          <p:nvPr/>
        </p:nvSpPr>
        <p:spPr>
          <a:xfrm>
            <a:off x="838199" y="1234911"/>
            <a:ext cx="1602557" cy="348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Clareza: </a:t>
            </a:r>
          </a:p>
        </p:txBody>
      </p:sp>
      <p:sp>
        <p:nvSpPr>
          <p:cNvPr id="7" name="Retângulo 6">
            <a:extLst>
              <a:ext uri="{FF2B5EF4-FFF2-40B4-BE49-F238E27FC236}">
                <a16:creationId xmlns:a16="http://schemas.microsoft.com/office/drawing/2014/main" id="{DD530367-9064-46DF-1C52-D4FF13719E1D}"/>
              </a:ext>
            </a:extLst>
          </p:cNvPr>
          <p:cNvSpPr/>
          <p:nvPr/>
        </p:nvSpPr>
        <p:spPr>
          <a:xfrm>
            <a:off x="838199" y="2630079"/>
            <a:ext cx="1602557" cy="348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Personalização</a:t>
            </a:r>
          </a:p>
        </p:txBody>
      </p:sp>
      <p:sp>
        <p:nvSpPr>
          <p:cNvPr id="8" name="Retângulo 7">
            <a:extLst>
              <a:ext uri="{FF2B5EF4-FFF2-40B4-BE49-F238E27FC236}">
                <a16:creationId xmlns:a16="http://schemas.microsoft.com/office/drawing/2014/main" id="{A2DC2EE7-70B7-BDC3-8CFA-93FEDCB5F47C}"/>
              </a:ext>
            </a:extLst>
          </p:cNvPr>
          <p:cNvSpPr/>
          <p:nvPr/>
        </p:nvSpPr>
        <p:spPr>
          <a:xfrm>
            <a:off x="809297" y="4081811"/>
            <a:ext cx="1602557"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0" i="0">
                <a:solidFill>
                  <a:srgbClr val="FFFFFF"/>
                </a:solidFill>
                <a:effectLst/>
                <a:latin typeface="-apple-system"/>
              </a:rPr>
              <a:t>Abordagem Estratégica:</a:t>
            </a:r>
            <a:endParaRPr lang="pt-BR" dirty="0"/>
          </a:p>
        </p:txBody>
      </p:sp>
      <p:sp>
        <p:nvSpPr>
          <p:cNvPr id="14" name="CaixaDeTexto 13">
            <a:extLst>
              <a:ext uri="{FF2B5EF4-FFF2-40B4-BE49-F238E27FC236}">
                <a16:creationId xmlns:a16="http://schemas.microsoft.com/office/drawing/2014/main" id="{08CCC3C7-9693-05C7-8436-21230B9AC950}"/>
              </a:ext>
            </a:extLst>
          </p:cNvPr>
          <p:cNvSpPr txBox="1"/>
          <p:nvPr/>
        </p:nvSpPr>
        <p:spPr>
          <a:xfrm>
            <a:off x="3048000" y="1073091"/>
            <a:ext cx="6096000" cy="1200329"/>
          </a:xfrm>
          <a:prstGeom prst="rect">
            <a:avLst/>
          </a:prstGeom>
          <a:noFill/>
        </p:spPr>
        <p:txBody>
          <a:bodyPr wrap="square">
            <a:spAutoFit/>
          </a:bodyPr>
          <a:lstStyle/>
          <a:p>
            <a:pPr algn="just"/>
            <a:r>
              <a:rPr lang="pt-BR" b="0" i="0" dirty="0">
                <a:effectLst/>
                <a:latin typeface="-apple-system"/>
              </a:rPr>
              <a:t>A proposta comercial deve ser clara e objetiva, evitando ambiguidades e informações confusas. É importante que os clientes compreendam facilmente o escopo do projeto e os serviços oferecidos.</a:t>
            </a:r>
            <a:endParaRPr lang="pt-BR" dirty="0"/>
          </a:p>
        </p:txBody>
      </p:sp>
      <p:sp>
        <p:nvSpPr>
          <p:cNvPr id="16" name="CaixaDeTexto 15">
            <a:extLst>
              <a:ext uri="{FF2B5EF4-FFF2-40B4-BE49-F238E27FC236}">
                <a16:creationId xmlns:a16="http://schemas.microsoft.com/office/drawing/2014/main" id="{C4916ABE-BE8F-4397-D7B0-14F357C68E95}"/>
              </a:ext>
            </a:extLst>
          </p:cNvPr>
          <p:cNvSpPr txBox="1"/>
          <p:nvPr/>
        </p:nvSpPr>
        <p:spPr>
          <a:xfrm>
            <a:off x="3060237" y="2474567"/>
            <a:ext cx="6096000" cy="1200329"/>
          </a:xfrm>
          <a:prstGeom prst="rect">
            <a:avLst/>
          </a:prstGeom>
          <a:noFill/>
        </p:spPr>
        <p:txBody>
          <a:bodyPr wrap="square">
            <a:spAutoFit/>
          </a:bodyPr>
          <a:lstStyle/>
          <a:p>
            <a:pPr algn="just"/>
            <a:r>
              <a:rPr lang="pt-BR" b="0" i="0" dirty="0">
                <a:effectLst/>
                <a:latin typeface="-apple-system"/>
              </a:rPr>
              <a:t>Cada proposta comercial deve ser adaptada às necessidades e objetivos específicos do cliente. Demonstrar que você entende as demandas do cliente e pode oferecer soluções personalizadas aumenta as chances de fechar o contrato.</a:t>
            </a:r>
            <a:endParaRPr lang="pt-BR" dirty="0"/>
          </a:p>
        </p:txBody>
      </p:sp>
      <p:sp>
        <p:nvSpPr>
          <p:cNvPr id="18" name="CaixaDeTexto 17">
            <a:extLst>
              <a:ext uri="{FF2B5EF4-FFF2-40B4-BE49-F238E27FC236}">
                <a16:creationId xmlns:a16="http://schemas.microsoft.com/office/drawing/2014/main" id="{C3426816-2B1D-402E-E4BD-801966ABBE7C}"/>
              </a:ext>
            </a:extLst>
          </p:cNvPr>
          <p:cNvSpPr txBox="1"/>
          <p:nvPr/>
        </p:nvSpPr>
        <p:spPr>
          <a:xfrm>
            <a:off x="3048000" y="4080160"/>
            <a:ext cx="6096000" cy="1477328"/>
          </a:xfrm>
          <a:prstGeom prst="rect">
            <a:avLst/>
          </a:prstGeom>
          <a:noFill/>
        </p:spPr>
        <p:txBody>
          <a:bodyPr wrap="square">
            <a:spAutoFit/>
          </a:bodyPr>
          <a:lstStyle/>
          <a:p>
            <a:pPr algn="just"/>
            <a:r>
              <a:rPr lang="pt-BR" b="0" i="0" dirty="0">
                <a:effectLst/>
                <a:latin typeface="-apple-system"/>
              </a:rPr>
              <a:t>Uma proposta comercial eficiente não apenas descreve os serviços e o preço, mas também estabelece uma abordagem estratégica para o projeto. Destaque como sua proposta irá atender aos objetivos do cliente, superar desafios e alcançar resultados.</a:t>
            </a:r>
            <a:endParaRPr lang="pt-BR" dirty="0"/>
          </a:p>
        </p:txBody>
      </p:sp>
    </p:spTree>
    <p:extLst>
      <p:ext uri="{BB962C8B-B14F-4D97-AF65-F5344CB8AC3E}">
        <p14:creationId xmlns:p14="http://schemas.microsoft.com/office/powerpoint/2010/main" val="7342070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3AFEBAF-3D02-4672-2DCB-9B9789DC2870}"/>
              </a:ext>
            </a:extLst>
          </p:cNvPr>
          <p:cNvSpPr>
            <a:spLocks noGrp="1"/>
          </p:cNvSpPr>
          <p:nvPr>
            <p:ph type="title"/>
          </p:nvPr>
        </p:nvSpPr>
        <p:spPr>
          <a:xfrm>
            <a:off x="838200" y="365125"/>
            <a:ext cx="10515600" cy="671823"/>
          </a:xfrm>
        </p:spPr>
        <p:txBody>
          <a:bodyPr>
            <a:normAutofit fontScale="90000"/>
          </a:bodyPr>
          <a:lstStyle/>
          <a:p>
            <a:r>
              <a:rPr lang="pt-BR" dirty="0"/>
              <a:t>Características da Proposta Comercial</a:t>
            </a:r>
          </a:p>
        </p:txBody>
      </p:sp>
      <p:sp>
        <p:nvSpPr>
          <p:cNvPr id="9" name="Retângulo 8">
            <a:extLst>
              <a:ext uri="{FF2B5EF4-FFF2-40B4-BE49-F238E27FC236}">
                <a16:creationId xmlns:a16="http://schemas.microsoft.com/office/drawing/2014/main" id="{39ABE9BC-FEB9-604B-C2F0-01D350C8CA97}"/>
              </a:ext>
            </a:extLst>
          </p:cNvPr>
          <p:cNvSpPr/>
          <p:nvPr/>
        </p:nvSpPr>
        <p:spPr>
          <a:xfrm>
            <a:off x="1006515" y="1227858"/>
            <a:ext cx="1602557"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0" i="0" dirty="0">
                <a:solidFill>
                  <a:srgbClr val="FFFFFF"/>
                </a:solidFill>
                <a:effectLst/>
                <a:latin typeface="-apple-system"/>
              </a:rPr>
              <a:t>Benefícios Claros: </a:t>
            </a:r>
            <a:endParaRPr lang="pt-BR" dirty="0"/>
          </a:p>
        </p:txBody>
      </p:sp>
      <p:sp>
        <p:nvSpPr>
          <p:cNvPr id="10" name="Retângulo 9">
            <a:extLst>
              <a:ext uri="{FF2B5EF4-FFF2-40B4-BE49-F238E27FC236}">
                <a16:creationId xmlns:a16="http://schemas.microsoft.com/office/drawing/2014/main" id="{B0807976-499A-6AF7-62C3-5D60C4E722E5}"/>
              </a:ext>
            </a:extLst>
          </p:cNvPr>
          <p:cNvSpPr/>
          <p:nvPr/>
        </p:nvSpPr>
        <p:spPr>
          <a:xfrm>
            <a:off x="1006515" y="2901101"/>
            <a:ext cx="1602557"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0" i="0" dirty="0">
                <a:solidFill>
                  <a:srgbClr val="FFFFFF"/>
                </a:solidFill>
                <a:effectLst/>
                <a:latin typeface="-apple-system"/>
              </a:rPr>
              <a:t>Profissionalismo:</a:t>
            </a:r>
            <a:endParaRPr lang="pt-BR" sz="1600" dirty="0"/>
          </a:p>
        </p:txBody>
      </p:sp>
      <p:sp>
        <p:nvSpPr>
          <p:cNvPr id="11" name="Retângulo 10">
            <a:extLst>
              <a:ext uri="{FF2B5EF4-FFF2-40B4-BE49-F238E27FC236}">
                <a16:creationId xmlns:a16="http://schemas.microsoft.com/office/drawing/2014/main" id="{4D603B2E-F579-599E-AA16-1F23502F4C95}"/>
              </a:ext>
            </a:extLst>
          </p:cNvPr>
          <p:cNvSpPr/>
          <p:nvPr/>
        </p:nvSpPr>
        <p:spPr>
          <a:xfrm>
            <a:off x="1006515" y="4392899"/>
            <a:ext cx="1602557"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0" i="0" dirty="0">
                <a:solidFill>
                  <a:srgbClr val="FFFFFF"/>
                </a:solidFill>
                <a:effectLst/>
                <a:latin typeface="-apple-system"/>
              </a:rPr>
              <a:t>Apresentação Visual Atraente::</a:t>
            </a:r>
            <a:endParaRPr lang="pt-BR" sz="1600" dirty="0"/>
          </a:p>
        </p:txBody>
      </p:sp>
      <p:sp>
        <p:nvSpPr>
          <p:cNvPr id="12" name="Retângulo 11">
            <a:extLst>
              <a:ext uri="{FF2B5EF4-FFF2-40B4-BE49-F238E27FC236}">
                <a16:creationId xmlns:a16="http://schemas.microsoft.com/office/drawing/2014/main" id="{3FB92793-941E-3DA5-34AD-A86F004DF6E4}"/>
              </a:ext>
            </a:extLst>
          </p:cNvPr>
          <p:cNvSpPr/>
          <p:nvPr/>
        </p:nvSpPr>
        <p:spPr>
          <a:xfrm>
            <a:off x="9751243" y="1331167"/>
            <a:ext cx="1602557"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0" i="0" dirty="0">
                <a:solidFill>
                  <a:srgbClr val="FFFFFF"/>
                </a:solidFill>
                <a:effectLst/>
                <a:latin typeface="-apple-system"/>
              </a:rPr>
              <a:t>Transparência</a:t>
            </a:r>
            <a:endParaRPr lang="pt-BR" sz="1600" dirty="0"/>
          </a:p>
        </p:txBody>
      </p:sp>
      <p:sp>
        <p:nvSpPr>
          <p:cNvPr id="3" name="CaixaDeTexto 2">
            <a:extLst>
              <a:ext uri="{FF2B5EF4-FFF2-40B4-BE49-F238E27FC236}">
                <a16:creationId xmlns:a16="http://schemas.microsoft.com/office/drawing/2014/main" id="{DB6DF837-8618-EF7F-DD08-276E73271AD3}"/>
              </a:ext>
            </a:extLst>
          </p:cNvPr>
          <p:cNvSpPr txBox="1"/>
          <p:nvPr/>
        </p:nvSpPr>
        <p:spPr>
          <a:xfrm>
            <a:off x="2807368" y="1105621"/>
            <a:ext cx="6096000" cy="1477328"/>
          </a:xfrm>
          <a:prstGeom prst="rect">
            <a:avLst/>
          </a:prstGeom>
          <a:noFill/>
        </p:spPr>
        <p:txBody>
          <a:bodyPr wrap="square">
            <a:spAutoFit/>
          </a:bodyPr>
          <a:lstStyle/>
          <a:p>
            <a:pPr algn="just"/>
            <a:r>
              <a:rPr lang="pt-BR" dirty="0"/>
              <a:t>Destaque os benefícios que o cliente terá ao aceitar a proposta. Isso pode incluir aumento de visibilidade online, melhor experiência do usuário, maior conversão de vendas, entre outros. Mostre como sua proposta agrega valor ao negócio do cliente.</a:t>
            </a:r>
          </a:p>
        </p:txBody>
      </p:sp>
      <p:sp>
        <p:nvSpPr>
          <p:cNvPr id="13" name="CaixaDeTexto 12">
            <a:extLst>
              <a:ext uri="{FF2B5EF4-FFF2-40B4-BE49-F238E27FC236}">
                <a16:creationId xmlns:a16="http://schemas.microsoft.com/office/drawing/2014/main" id="{39768884-C37A-B41F-492E-164458EE47F7}"/>
              </a:ext>
            </a:extLst>
          </p:cNvPr>
          <p:cNvSpPr txBox="1"/>
          <p:nvPr/>
        </p:nvSpPr>
        <p:spPr>
          <a:xfrm>
            <a:off x="3048000" y="2681186"/>
            <a:ext cx="6096000" cy="1200329"/>
          </a:xfrm>
          <a:prstGeom prst="rect">
            <a:avLst/>
          </a:prstGeom>
          <a:noFill/>
        </p:spPr>
        <p:txBody>
          <a:bodyPr wrap="square">
            <a:spAutoFit/>
          </a:bodyPr>
          <a:lstStyle/>
          <a:p>
            <a:pPr algn="just"/>
            <a:r>
              <a:rPr lang="pt-BR" dirty="0"/>
              <a:t>A proposta comercial deve transmitir profissionalismo e confiança. Utilize um design limpo e profissional, revise cuidadosamente a gramática e a ortografia, e inclua informações de contato e referências relevantes.</a:t>
            </a:r>
          </a:p>
        </p:txBody>
      </p:sp>
      <p:sp>
        <p:nvSpPr>
          <p:cNvPr id="17" name="CaixaDeTexto 16">
            <a:extLst>
              <a:ext uri="{FF2B5EF4-FFF2-40B4-BE49-F238E27FC236}">
                <a16:creationId xmlns:a16="http://schemas.microsoft.com/office/drawing/2014/main" id="{C0A0471D-B887-2F7E-5695-8B9F38DAED1D}"/>
              </a:ext>
            </a:extLst>
          </p:cNvPr>
          <p:cNvSpPr txBox="1"/>
          <p:nvPr/>
        </p:nvSpPr>
        <p:spPr>
          <a:xfrm>
            <a:off x="3048000" y="4128950"/>
            <a:ext cx="6096000" cy="1200329"/>
          </a:xfrm>
          <a:prstGeom prst="rect">
            <a:avLst/>
          </a:prstGeom>
          <a:noFill/>
        </p:spPr>
        <p:txBody>
          <a:bodyPr wrap="square">
            <a:spAutoFit/>
          </a:bodyPr>
          <a:lstStyle/>
          <a:p>
            <a:r>
              <a:rPr lang="pt-BR" dirty="0"/>
              <a:t>Utilize recursos visuais, como gráficos, imagens e ícones, para tornar a proposta mais atrativa e fácil de ser compreendida. Isso pode ajudar a transmitir a mensagem de forma mais impactante e envolvente.</a:t>
            </a:r>
          </a:p>
        </p:txBody>
      </p:sp>
      <p:sp>
        <p:nvSpPr>
          <p:cNvPr id="22" name="CaixaDeTexto 21">
            <a:extLst>
              <a:ext uri="{FF2B5EF4-FFF2-40B4-BE49-F238E27FC236}">
                <a16:creationId xmlns:a16="http://schemas.microsoft.com/office/drawing/2014/main" id="{2B58FF07-740A-B6D5-601B-89296EFEEE92}"/>
              </a:ext>
            </a:extLst>
          </p:cNvPr>
          <p:cNvSpPr txBox="1"/>
          <p:nvPr/>
        </p:nvSpPr>
        <p:spPr>
          <a:xfrm>
            <a:off x="9342296" y="2153285"/>
            <a:ext cx="2609072" cy="2031325"/>
          </a:xfrm>
          <a:prstGeom prst="rect">
            <a:avLst/>
          </a:prstGeom>
          <a:noFill/>
        </p:spPr>
        <p:txBody>
          <a:bodyPr wrap="square">
            <a:spAutoFit/>
          </a:bodyPr>
          <a:lstStyle/>
          <a:p>
            <a:pPr algn="just"/>
            <a:r>
              <a:rPr lang="pt-BR" dirty="0"/>
              <a:t>Seja transparente em relação aos custos, prazos e processos envolvidos no projeto. Evite surpresas desagradáveis e estabeleça expectativas realistas desde o início.</a:t>
            </a:r>
          </a:p>
        </p:txBody>
      </p:sp>
    </p:spTree>
    <p:extLst>
      <p:ext uri="{BB962C8B-B14F-4D97-AF65-F5344CB8AC3E}">
        <p14:creationId xmlns:p14="http://schemas.microsoft.com/office/powerpoint/2010/main" val="384857238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452D16-C23D-4F37-45AD-3CF2AA8EBA86}"/>
              </a:ext>
            </a:extLst>
          </p:cNvPr>
          <p:cNvSpPr>
            <a:spLocks noGrp="1"/>
          </p:cNvSpPr>
          <p:nvPr>
            <p:ph type="title"/>
          </p:nvPr>
        </p:nvSpPr>
        <p:spPr/>
        <p:txBody>
          <a:bodyPr/>
          <a:lstStyle/>
          <a:p>
            <a:r>
              <a:rPr lang="pt-BR" dirty="0"/>
              <a:t>Requisitos da Proposta Comercial</a:t>
            </a:r>
          </a:p>
        </p:txBody>
      </p:sp>
      <p:sp>
        <p:nvSpPr>
          <p:cNvPr id="4" name="Retângulo 3">
            <a:extLst>
              <a:ext uri="{FF2B5EF4-FFF2-40B4-BE49-F238E27FC236}">
                <a16:creationId xmlns:a16="http://schemas.microsoft.com/office/drawing/2014/main" id="{0F55D016-8770-B393-274E-AA5082A6670F}"/>
              </a:ext>
            </a:extLst>
          </p:cNvPr>
          <p:cNvSpPr/>
          <p:nvPr/>
        </p:nvSpPr>
        <p:spPr>
          <a:xfrm>
            <a:off x="958389" y="1853500"/>
            <a:ext cx="2217948"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0" i="0" dirty="0">
                <a:solidFill>
                  <a:srgbClr val="FFFFFF"/>
                </a:solidFill>
                <a:effectLst/>
                <a:latin typeface="-apple-system"/>
              </a:rPr>
              <a:t>Escopo do Projeto</a:t>
            </a:r>
            <a:endParaRPr lang="pt-BR" dirty="0"/>
          </a:p>
        </p:txBody>
      </p:sp>
      <p:sp>
        <p:nvSpPr>
          <p:cNvPr id="6" name="CaixaDeTexto 5">
            <a:extLst>
              <a:ext uri="{FF2B5EF4-FFF2-40B4-BE49-F238E27FC236}">
                <a16:creationId xmlns:a16="http://schemas.microsoft.com/office/drawing/2014/main" id="{176EF669-D5F3-A845-0759-E3E25EA28C16}"/>
              </a:ext>
            </a:extLst>
          </p:cNvPr>
          <p:cNvSpPr txBox="1"/>
          <p:nvPr/>
        </p:nvSpPr>
        <p:spPr>
          <a:xfrm>
            <a:off x="3513221" y="1853500"/>
            <a:ext cx="6096000" cy="1477328"/>
          </a:xfrm>
          <a:prstGeom prst="rect">
            <a:avLst/>
          </a:prstGeom>
          <a:noFill/>
        </p:spPr>
        <p:txBody>
          <a:bodyPr wrap="square">
            <a:spAutoFit/>
          </a:bodyPr>
          <a:lstStyle/>
          <a:p>
            <a:pPr algn="just"/>
            <a:r>
              <a:rPr lang="pt-BR" dirty="0"/>
              <a:t>Escopo do Projeto: Descreva de forma clara e detalhada o escopo do projeto, ou seja, quais são os serviços e atividades que serão realizados. Isso inclui o design e desenvolvimento do website, criação de conteúdo, otimização para mecanismos de busca, integração de sistemas, entre outros.</a:t>
            </a:r>
          </a:p>
        </p:txBody>
      </p:sp>
      <p:sp>
        <p:nvSpPr>
          <p:cNvPr id="7" name="Retângulo 6">
            <a:extLst>
              <a:ext uri="{FF2B5EF4-FFF2-40B4-BE49-F238E27FC236}">
                <a16:creationId xmlns:a16="http://schemas.microsoft.com/office/drawing/2014/main" id="{6DB8A849-FA49-B035-62C5-8B12684D5607}"/>
              </a:ext>
            </a:extLst>
          </p:cNvPr>
          <p:cNvSpPr/>
          <p:nvPr/>
        </p:nvSpPr>
        <p:spPr>
          <a:xfrm>
            <a:off x="854242" y="3948703"/>
            <a:ext cx="2217948"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0" i="0" dirty="0">
                <a:solidFill>
                  <a:srgbClr val="FFFFFF"/>
                </a:solidFill>
                <a:effectLst/>
                <a:latin typeface="-apple-system"/>
              </a:rPr>
              <a:t>Prazos e Cronograma:</a:t>
            </a:r>
            <a:endParaRPr lang="pt-BR" dirty="0"/>
          </a:p>
        </p:txBody>
      </p:sp>
      <p:sp>
        <p:nvSpPr>
          <p:cNvPr id="9" name="CaixaDeTexto 8">
            <a:extLst>
              <a:ext uri="{FF2B5EF4-FFF2-40B4-BE49-F238E27FC236}">
                <a16:creationId xmlns:a16="http://schemas.microsoft.com/office/drawing/2014/main" id="{DD71ED26-C4F5-12B5-73AB-73A287CEAE62}"/>
              </a:ext>
            </a:extLst>
          </p:cNvPr>
          <p:cNvSpPr txBox="1"/>
          <p:nvPr/>
        </p:nvSpPr>
        <p:spPr>
          <a:xfrm>
            <a:off x="3513221" y="3876437"/>
            <a:ext cx="6096000" cy="1200329"/>
          </a:xfrm>
          <a:prstGeom prst="rect">
            <a:avLst/>
          </a:prstGeom>
          <a:noFill/>
        </p:spPr>
        <p:txBody>
          <a:bodyPr wrap="square">
            <a:spAutoFit/>
          </a:bodyPr>
          <a:lstStyle/>
          <a:p>
            <a:pPr algn="just"/>
            <a:r>
              <a:rPr lang="pt-BR" dirty="0"/>
              <a:t>Estabeleça prazos realistas para a conclusão de cada etapa do projeto. Apresente um cronograma detalhado, demonstrando as datas de início e término de cada fase, incluindo entregas intermediárias e marcos importantes.</a:t>
            </a:r>
          </a:p>
        </p:txBody>
      </p:sp>
    </p:spTree>
    <p:extLst>
      <p:ext uri="{BB962C8B-B14F-4D97-AF65-F5344CB8AC3E}">
        <p14:creationId xmlns:p14="http://schemas.microsoft.com/office/powerpoint/2010/main" val="33330610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452D16-C23D-4F37-45AD-3CF2AA8EBA86}"/>
              </a:ext>
            </a:extLst>
          </p:cNvPr>
          <p:cNvSpPr>
            <a:spLocks noGrp="1"/>
          </p:cNvSpPr>
          <p:nvPr>
            <p:ph type="title"/>
          </p:nvPr>
        </p:nvSpPr>
        <p:spPr/>
        <p:txBody>
          <a:bodyPr/>
          <a:lstStyle/>
          <a:p>
            <a:r>
              <a:rPr lang="pt-BR" dirty="0"/>
              <a:t>Requisitos da Proposta Comercial</a:t>
            </a:r>
          </a:p>
        </p:txBody>
      </p:sp>
      <p:sp>
        <p:nvSpPr>
          <p:cNvPr id="4" name="Retângulo 3">
            <a:extLst>
              <a:ext uri="{FF2B5EF4-FFF2-40B4-BE49-F238E27FC236}">
                <a16:creationId xmlns:a16="http://schemas.microsoft.com/office/drawing/2014/main" id="{0F55D016-8770-B393-274E-AA5082A6670F}"/>
              </a:ext>
            </a:extLst>
          </p:cNvPr>
          <p:cNvSpPr/>
          <p:nvPr/>
        </p:nvSpPr>
        <p:spPr>
          <a:xfrm>
            <a:off x="958389" y="1853500"/>
            <a:ext cx="2217948"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0" i="0" dirty="0">
                <a:solidFill>
                  <a:srgbClr val="FFFFFF"/>
                </a:solidFill>
                <a:effectLst/>
                <a:latin typeface="-apple-system"/>
              </a:rPr>
              <a:t>Orçamento e Formas de Pagamento:</a:t>
            </a:r>
            <a:endParaRPr lang="pt-BR" dirty="0"/>
          </a:p>
        </p:txBody>
      </p:sp>
      <p:sp>
        <p:nvSpPr>
          <p:cNvPr id="6" name="CaixaDeTexto 5">
            <a:extLst>
              <a:ext uri="{FF2B5EF4-FFF2-40B4-BE49-F238E27FC236}">
                <a16:creationId xmlns:a16="http://schemas.microsoft.com/office/drawing/2014/main" id="{176EF669-D5F3-A845-0759-E3E25EA28C16}"/>
              </a:ext>
            </a:extLst>
          </p:cNvPr>
          <p:cNvSpPr txBox="1"/>
          <p:nvPr/>
        </p:nvSpPr>
        <p:spPr>
          <a:xfrm>
            <a:off x="3513221" y="1715388"/>
            <a:ext cx="6096000" cy="1477328"/>
          </a:xfrm>
          <a:prstGeom prst="rect">
            <a:avLst/>
          </a:prstGeom>
          <a:noFill/>
        </p:spPr>
        <p:txBody>
          <a:bodyPr wrap="square">
            <a:spAutoFit/>
          </a:bodyPr>
          <a:lstStyle/>
          <a:p>
            <a:pPr algn="just"/>
            <a:r>
              <a:rPr lang="pt-BR" dirty="0"/>
              <a:t> Informe de maneira clara o valor total do investimento necessário para a execução do projeto. Descreva as formas de pagamento aceitas e estabeleça as condições de pagamento, como parcelamento, datas de vencimento e eventuais descontos para pagamento à vista</a:t>
            </a:r>
          </a:p>
        </p:txBody>
      </p:sp>
      <p:sp>
        <p:nvSpPr>
          <p:cNvPr id="7" name="Retângulo 6">
            <a:extLst>
              <a:ext uri="{FF2B5EF4-FFF2-40B4-BE49-F238E27FC236}">
                <a16:creationId xmlns:a16="http://schemas.microsoft.com/office/drawing/2014/main" id="{6DB8A849-FA49-B035-62C5-8B12684D5607}"/>
              </a:ext>
            </a:extLst>
          </p:cNvPr>
          <p:cNvSpPr/>
          <p:nvPr/>
        </p:nvSpPr>
        <p:spPr>
          <a:xfrm>
            <a:off x="854242" y="3948703"/>
            <a:ext cx="2217948"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0" i="0" dirty="0">
                <a:solidFill>
                  <a:srgbClr val="FFFFFF"/>
                </a:solidFill>
                <a:effectLst/>
                <a:latin typeface="-apple-system"/>
              </a:rPr>
              <a:t>Recursos e Equipe Envolvida:</a:t>
            </a:r>
            <a:endParaRPr lang="pt-BR" dirty="0"/>
          </a:p>
        </p:txBody>
      </p:sp>
      <p:sp>
        <p:nvSpPr>
          <p:cNvPr id="9" name="CaixaDeTexto 8">
            <a:extLst>
              <a:ext uri="{FF2B5EF4-FFF2-40B4-BE49-F238E27FC236}">
                <a16:creationId xmlns:a16="http://schemas.microsoft.com/office/drawing/2014/main" id="{DD71ED26-C4F5-12B5-73AB-73A287CEAE62}"/>
              </a:ext>
            </a:extLst>
          </p:cNvPr>
          <p:cNvSpPr txBox="1"/>
          <p:nvPr/>
        </p:nvSpPr>
        <p:spPr>
          <a:xfrm>
            <a:off x="3513221" y="3876437"/>
            <a:ext cx="6096000" cy="1200329"/>
          </a:xfrm>
          <a:prstGeom prst="rect">
            <a:avLst/>
          </a:prstGeom>
          <a:noFill/>
        </p:spPr>
        <p:txBody>
          <a:bodyPr wrap="square">
            <a:spAutoFit/>
          </a:bodyPr>
          <a:lstStyle/>
          <a:p>
            <a:pPr algn="just"/>
            <a:r>
              <a:rPr lang="pt-BR" dirty="0"/>
              <a:t>Caso seja relevante para o cliente, apresente os recursos e a equipe que será designada para executar o projeto. Destaque as habilidades e experiências dos profissionais envolvidos, transmitindo confiança na capacidade de entrega do trabalho</a:t>
            </a:r>
          </a:p>
        </p:txBody>
      </p:sp>
    </p:spTree>
    <p:extLst>
      <p:ext uri="{BB962C8B-B14F-4D97-AF65-F5344CB8AC3E}">
        <p14:creationId xmlns:p14="http://schemas.microsoft.com/office/powerpoint/2010/main" val="30574181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452D16-C23D-4F37-45AD-3CF2AA8EBA86}"/>
              </a:ext>
            </a:extLst>
          </p:cNvPr>
          <p:cNvSpPr>
            <a:spLocks noGrp="1"/>
          </p:cNvSpPr>
          <p:nvPr>
            <p:ph type="title"/>
          </p:nvPr>
        </p:nvSpPr>
        <p:spPr/>
        <p:txBody>
          <a:bodyPr/>
          <a:lstStyle/>
          <a:p>
            <a:r>
              <a:rPr lang="pt-BR" dirty="0"/>
              <a:t>Requisitos da Proposta Comercial</a:t>
            </a:r>
          </a:p>
        </p:txBody>
      </p:sp>
      <p:sp>
        <p:nvSpPr>
          <p:cNvPr id="4" name="Retângulo 3">
            <a:extLst>
              <a:ext uri="{FF2B5EF4-FFF2-40B4-BE49-F238E27FC236}">
                <a16:creationId xmlns:a16="http://schemas.microsoft.com/office/drawing/2014/main" id="{0F55D016-8770-B393-274E-AA5082A6670F}"/>
              </a:ext>
            </a:extLst>
          </p:cNvPr>
          <p:cNvSpPr/>
          <p:nvPr/>
        </p:nvSpPr>
        <p:spPr>
          <a:xfrm>
            <a:off x="958389" y="1853500"/>
            <a:ext cx="2217948"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0" i="0" dirty="0">
                <a:solidFill>
                  <a:srgbClr val="FFFFFF"/>
                </a:solidFill>
                <a:effectLst/>
                <a:latin typeface="-apple-system"/>
              </a:rPr>
              <a:t>Requisitos do Cliente: </a:t>
            </a:r>
            <a:endParaRPr lang="pt-BR" dirty="0"/>
          </a:p>
        </p:txBody>
      </p:sp>
      <p:sp>
        <p:nvSpPr>
          <p:cNvPr id="6" name="CaixaDeTexto 5">
            <a:extLst>
              <a:ext uri="{FF2B5EF4-FFF2-40B4-BE49-F238E27FC236}">
                <a16:creationId xmlns:a16="http://schemas.microsoft.com/office/drawing/2014/main" id="{176EF669-D5F3-A845-0759-E3E25EA28C16}"/>
              </a:ext>
            </a:extLst>
          </p:cNvPr>
          <p:cNvSpPr txBox="1"/>
          <p:nvPr/>
        </p:nvSpPr>
        <p:spPr>
          <a:xfrm>
            <a:off x="3513221" y="1715388"/>
            <a:ext cx="6096000" cy="1754326"/>
          </a:xfrm>
          <a:prstGeom prst="rect">
            <a:avLst/>
          </a:prstGeom>
          <a:noFill/>
        </p:spPr>
        <p:txBody>
          <a:bodyPr wrap="square">
            <a:spAutoFit/>
          </a:bodyPr>
          <a:lstStyle/>
          <a:p>
            <a:pPr algn="just"/>
            <a:r>
              <a:rPr lang="pt-BR" dirty="0"/>
              <a:t>Certifique-se de compreender e listar todos os requisitos e necessidades específicas do cliente. Isso pode incluir integração com sistemas existentes, design responsivo para dispositivos móveis, funcionalidades personalizadas, entre outros. É importante demonstrar que você está atento às demandas individuais do cliente.</a:t>
            </a:r>
          </a:p>
        </p:txBody>
      </p:sp>
      <p:sp>
        <p:nvSpPr>
          <p:cNvPr id="7" name="Retângulo 6">
            <a:extLst>
              <a:ext uri="{FF2B5EF4-FFF2-40B4-BE49-F238E27FC236}">
                <a16:creationId xmlns:a16="http://schemas.microsoft.com/office/drawing/2014/main" id="{6DB8A849-FA49-B035-62C5-8B12684D5607}"/>
              </a:ext>
            </a:extLst>
          </p:cNvPr>
          <p:cNvSpPr/>
          <p:nvPr/>
        </p:nvSpPr>
        <p:spPr>
          <a:xfrm>
            <a:off x="854242" y="3948703"/>
            <a:ext cx="2217948" cy="527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0" i="0" dirty="0">
                <a:solidFill>
                  <a:srgbClr val="FFFFFF"/>
                </a:solidFill>
                <a:effectLst/>
                <a:latin typeface="-apple-system"/>
              </a:rPr>
              <a:t>Suporte e Manutenção:</a:t>
            </a:r>
            <a:endParaRPr lang="pt-BR" dirty="0"/>
          </a:p>
        </p:txBody>
      </p:sp>
      <p:sp>
        <p:nvSpPr>
          <p:cNvPr id="9" name="CaixaDeTexto 8">
            <a:extLst>
              <a:ext uri="{FF2B5EF4-FFF2-40B4-BE49-F238E27FC236}">
                <a16:creationId xmlns:a16="http://schemas.microsoft.com/office/drawing/2014/main" id="{DD71ED26-C4F5-12B5-73AB-73A287CEAE62}"/>
              </a:ext>
            </a:extLst>
          </p:cNvPr>
          <p:cNvSpPr txBox="1"/>
          <p:nvPr/>
        </p:nvSpPr>
        <p:spPr>
          <a:xfrm>
            <a:off x="3513221" y="3876437"/>
            <a:ext cx="6096000" cy="1477328"/>
          </a:xfrm>
          <a:prstGeom prst="rect">
            <a:avLst/>
          </a:prstGeom>
          <a:noFill/>
        </p:spPr>
        <p:txBody>
          <a:bodyPr wrap="square">
            <a:spAutoFit/>
          </a:bodyPr>
          <a:lstStyle/>
          <a:p>
            <a:pPr algn="just"/>
            <a:r>
              <a:rPr lang="pt-BR" dirty="0"/>
              <a:t>Explique claramente quais serão as políticas de suporte e manutenção após a conclusão do projeto. Informe se serão oferecidos contratos de suporte contínuo, atualizações de segurança, treinamento adicional ou quaisquer outros serviços relacionados.</a:t>
            </a:r>
          </a:p>
        </p:txBody>
      </p:sp>
    </p:spTree>
    <p:extLst>
      <p:ext uri="{BB962C8B-B14F-4D97-AF65-F5344CB8AC3E}">
        <p14:creationId xmlns:p14="http://schemas.microsoft.com/office/powerpoint/2010/main" val="37834958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B2DE28-4350-C046-B86F-6A55E5C0E209}"/>
              </a:ext>
            </a:extLst>
          </p:cNvPr>
          <p:cNvSpPr>
            <a:spLocks noGrp="1"/>
          </p:cNvSpPr>
          <p:nvPr>
            <p:ph type="title"/>
          </p:nvPr>
        </p:nvSpPr>
        <p:spPr/>
        <p:txBody>
          <a:bodyPr/>
          <a:lstStyle/>
          <a:p>
            <a:r>
              <a:rPr lang="pt-BR" dirty="0"/>
              <a:t>Elaboração da Proposta Comercial</a:t>
            </a:r>
          </a:p>
        </p:txBody>
      </p:sp>
      <p:sp>
        <p:nvSpPr>
          <p:cNvPr id="3" name="Espaço Reservado para Conteúdo 2">
            <a:extLst>
              <a:ext uri="{FF2B5EF4-FFF2-40B4-BE49-F238E27FC236}">
                <a16:creationId xmlns:a16="http://schemas.microsoft.com/office/drawing/2014/main" id="{F66F1EE7-56B1-4CC9-6B08-87AE32A370FC}"/>
              </a:ext>
            </a:extLst>
          </p:cNvPr>
          <p:cNvSpPr>
            <a:spLocks noGrp="1"/>
          </p:cNvSpPr>
          <p:nvPr>
            <p:ph idx="1"/>
          </p:nvPr>
        </p:nvSpPr>
        <p:spPr/>
        <p:txBody>
          <a:bodyPr/>
          <a:lstStyle/>
          <a:p>
            <a:r>
              <a:rPr lang="pt-BR" dirty="0"/>
              <a:t>Veja o modelo de proposta e contrato</a:t>
            </a:r>
          </a:p>
        </p:txBody>
      </p:sp>
    </p:spTree>
    <p:extLst>
      <p:ext uri="{BB962C8B-B14F-4D97-AF65-F5344CB8AC3E}">
        <p14:creationId xmlns:p14="http://schemas.microsoft.com/office/powerpoint/2010/main" val="107973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C3BDA3-10CA-FA29-3CC5-FB8EFB0F31D9}"/>
              </a:ext>
            </a:extLst>
          </p:cNvPr>
          <p:cNvSpPr>
            <a:spLocks noGrp="1"/>
          </p:cNvSpPr>
          <p:nvPr>
            <p:ph type="title"/>
          </p:nvPr>
        </p:nvSpPr>
        <p:spPr>
          <a:xfrm>
            <a:off x="3476846" y="724739"/>
            <a:ext cx="7942520" cy="496112"/>
          </a:xfrm>
        </p:spPr>
        <p:txBody>
          <a:bodyPr>
            <a:noAutofit/>
          </a:bodyPr>
          <a:lstStyle/>
          <a:p>
            <a:r>
              <a:rPr lang="pt-BR" sz="3600"/>
              <a:t>Conhecendo a Qualificação técnica </a:t>
            </a:r>
            <a:br>
              <a:rPr lang="pt-BR" sz="3600"/>
            </a:br>
            <a:endParaRPr lang="pt-BR" sz="3600"/>
          </a:p>
        </p:txBody>
      </p:sp>
      <p:sp>
        <p:nvSpPr>
          <p:cNvPr id="5" name="Espaço Reservado para Conteúdo 4">
            <a:extLst>
              <a:ext uri="{FF2B5EF4-FFF2-40B4-BE49-F238E27FC236}">
                <a16:creationId xmlns:a16="http://schemas.microsoft.com/office/drawing/2014/main" id="{073B4A8F-6536-6C43-F4A5-4A3AB7C16E3B}"/>
              </a:ext>
            </a:extLst>
          </p:cNvPr>
          <p:cNvSpPr>
            <a:spLocks noGrp="1"/>
          </p:cNvSpPr>
          <p:nvPr>
            <p:ph sz="half" idx="2"/>
          </p:nvPr>
        </p:nvSpPr>
        <p:spPr>
          <a:xfrm>
            <a:off x="6172199" y="1825625"/>
            <a:ext cx="5715001" cy="4325794"/>
          </a:xfrm>
        </p:spPr>
        <p:txBody>
          <a:bodyPr/>
          <a:lstStyle/>
          <a:p>
            <a:pPr>
              <a:lnSpc>
                <a:spcPct val="100000"/>
              </a:lnSpc>
            </a:pPr>
            <a:r>
              <a:rPr lang="pt-BR" sz="2500"/>
              <a:t>Identificação da Competências, habilidade e atitudes necessárias para ser um DEV. Full Stack</a:t>
            </a:r>
          </a:p>
          <a:p>
            <a:endParaRPr lang="pt-BR"/>
          </a:p>
        </p:txBody>
      </p:sp>
      <p:sp>
        <p:nvSpPr>
          <p:cNvPr id="7" name="CaixaDeTexto 6">
            <a:extLst>
              <a:ext uri="{FF2B5EF4-FFF2-40B4-BE49-F238E27FC236}">
                <a16:creationId xmlns:a16="http://schemas.microsoft.com/office/drawing/2014/main" id="{F2811F70-195D-8396-D9D6-DBB1405874B4}"/>
              </a:ext>
            </a:extLst>
          </p:cNvPr>
          <p:cNvSpPr txBox="1"/>
          <p:nvPr/>
        </p:nvSpPr>
        <p:spPr>
          <a:xfrm>
            <a:off x="3476846" y="210449"/>
            <a:ext cx="6730409" cy="369332"/>
          </a:xfrm>
          <a:prstGeom prst="rect">
            <a:avLst/>
          </a:prstGeom>
          <a:noFill/>
        </p:spPr>
        <p:txBody>
          <a:bodyPr wrap="square">
            <a:spAutoFit/>
          </a:bodyPr>
          <a:lstStyle/>
          <a:p>
            <a:r>
              <a:rPr lang="pt-BR" sz="1800" b="1" i="0" u="none" strike="noStrike">
                <a:solidFill>
                  <a:schemeClr val="bg2">
                    <a:lumMod val="10000"/>
                  </a:schemeClr>
                </a:solidFill>
                <a:effectLst/>
                <a:latin typeface="Arial Narrow" panose="020B0606020202030204" pitchFamily="34" charset="0"/>
              </a:rPr>
              <a:t>Tema da aula</a:t>
            </a:r>
            <a:r>
              <a:rPr lang="pt-BR">
                <a:solidFill>
                  <a:schemeClr val="bg2">
                    <a:lumMod val="10000"/>
                  </a:schemeClr>
                </a:solidFill>
              </a:rPr>
              <a:t> </a:t>
            </a:r>
          </a:p>
        </p:txBody>
      </p:sp>
      <p:cxnSp>
        <p:nvCxnSpPr>
          <p:cNvPr id="9" name="Conector reto 8">
            <a:extLst>
              <a:ext uri="{FF2B5EF4-FFF2-40B4-BE49-F238E27FC236}">
                <a16:creationId xmlns:a16="http://schemas.microsoft.com/office/drawing/2014/main" id="{7DA1C1E8-9743-0D1B-39C7-A8DF2E2FFB8E}"/>
              </a:ext>
            </a:extLst>
          </p:cNvPr>
          <p:cNvCxnSpPr/>
          <p:nvPr/>
        </p:nvCxnSpPr>
        <p:spPr>
          <a:xfrm>
            <a:off x="3476846" y="210449"/>
            <a:ext cx="0" cy="612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1732D47B-7DF9-1209-E11A-F2C78B0A0AFA}"/>
              </a:ext>
            </a:extLst>
          </p:cNvPr>
          <p:cNvSpPr/>
          <p:nvPr/>
        </p:nvSpPr>
        <p:spPr>
          <a:xfrm>
            <a:off x="946298" y="210449"/>
            <a:ext cx="2335615" cy="612000"/>
          </a:xfrm>
          <a:prstGeom prst="rect">
            <a:avLst/>
          </a:prstGeom>
          <a:solidFill>
            <a:srgbClr val="F1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Aula 02 de 11</a:t>
            </a:r>
          </a:p>
        </p:txBody>
      </p:sp>
      <p:sp>
        <p:nvSpPr>
          <p:cNvPr id="12" name="CaixaDeTexto 11">
            <a:extLst>
              <a:ext uri="{FF2B5EF4-FFF2-40B4-BE49-F238E27FC236}">
                <a16:creationId xmlns:a16="http://schemas.microsoft.com/office/drawing/2014/main" id="{6F6471E2-6C89-C718-3B86-EE4B0697FB62}"/>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Objetivos de aprendizagem:</a:t>
            </a:r>
            <a:r>
              <a:rPr lang="pt-BR">
                <a:solidFill>
                  <a:schemeClr val="bg1"/>
                </a:solidFill>
              </a:rPr>
              <a:t> </a:t>
            </a:r>
          </a:p>
        </p:txBody>
      </p:sp>
    </p:spTree>
    <p:extLst>
      <p:ext uri="{BB962C8B-B14F-4D97-AF65-F5344CB8AC3E}">
        <p14:creationId xmlns:p14="http://schemas.microsoft.com/office/powerpoint/2010/main" val="39829960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8700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562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43A363F-5017-E4C9-6FEF-E532B1C8AEA3}"/>
              </a:ext>
            </a:extLst>
          </p:cNvPr>
          <p:cNvSpPr>
            <a:spLocks noGrp="1"/>
          </p:cNvSpPr>
          <p:nvPr>
            <p:ph type="title"/>
          </p:nvPr>
        </p:nvSpPr>
        <p:spPr>
          <a:xfrm>
            <a:off x="838199" y="365125"/>
            <a:ext cx="11006471" cy="1325563"/>
          </a:xfrm>
        </p:spPr>
        <p:txBody>
          <a:bodyPr>
            <a:normAutofit/>
          </a:bodyPr>
          <a:lstStyle/>
          <a:p>
            <a:r>
              <a:rPr lang="pt-BR" sz="3600"/>
              <a:t>Atividade 01 - Jornada dos Desenvolvedores Full Stack: Construindo Competências Heroicas</a:t>
            </a:r>
          </a:p>
        </p:txBody>
      </p:sp>
      <p:sp>
        <p:nvSpPr>
          <p:cNvPr id="5" name="Espaço Reservado para Conteúdo 4">
            <a:extLst>
              <a:ext uri="{FF2B5EF4-FFF2-40B4-BE49-F238E27FC236}">
                <a16:creationId xmlns:a16="http://schemas.microsoft.com/office/drawing/2014/main" id="{E53DB65C-7D1B-AD32-02C9-A71C2D84645E}"/>
              </a:ext>
            </a:extLst>
          </p:cNvPr>
          <p:cNvSpPr>
            <a:spLocks noGrp="1"/>
          </p:cNvSpPr>
          <p:nvPr>
            <p:ph sz="half" idx="2"/>
          </p:nvPr>
        </p:nvSpPr>
        <p:spPr>
          <a:xfrm>
            <a:off x="6586870" y="2304090"/>
            <a:ext cx="5181600" cy="4351338"/>
          </a:xfrm>
        </p:spPr>
        <p:txBody>
          <a:bodyPr>
            <a:normAutofit fontScale="92500" lnSpcReduction="20000"/>
          </a:bodyPr>
          <a:lstStyle/>
          <a:p>
            <a:pPr algn="just"/>
            <a:r>
              <a:rPr lang="pt-BR"/>
              <a:t>Identificar e compreender as competências necessárias para se tornar um desenvolvedor Full Stack em Javascript.</a:t>
            </a:r>
          </a:p>
          <a:p>
            <a:pPr algn="just"/>
            <a:r>
              <a:rPr lang="pt-BR"/>
              <a:t>Desenvolver habilidades de apresentação e comunicação por meio da elaboração de um vídeo narrando a história de um personagem heroico.</a:t>
            </a:r>
          </a:p>
          <a:p>
            <a:pPr algn="just"/>
            <a:r>
              <a:rPr lang="pt-BR"/>
              <a:t>Integrar o aprendizado teórico com a prática, promovendo a aplicação dos conhecimentos em um contexto realista e motivador.</a:t>
            </a:r>
          </a:p>
        </p:txBody>
      </p:sp>
      <p:sp>
        <p:nvSpPr>
          <p:cNvPr id="6" name="CaixaDeTexto 5">
            <a:extLst>
              <a:ext uri="{FF2B5EF4-FFF2-40B4-BE49-F238E27FC236}">
                <a16:creationId xmlns:a16="http://schemas.microsoft.com/office/drawing/2014/main" id="{2138CF51-EAA8-CD88-35AE-9BE8F0CD20AA}"/>
              </a:ext>
            </a:extLst>
          </p:cNvPr>
          <p:cNvSpPr txBox="1"/>
          <p:nvPr/>
        </p:nvSpPr>
        <p:spPr>
          <a:xfrm>
            <a:off x="8804347" y="1812723"/>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Objetivos da atividade</a:t>
            </a:r>
            <a:endParaRPr lang="pt-BR">
              <a:solidFill>
                <a:schemeClr val="bg1"/>
              </a:solidFill>
            </a:endParaRPr>
          </a:p>
        </p:txBody>
      </p:sp>
    </p:spTree>
    <p:extLst>
      <p:ext uri="{BB962C8B-B14F-4D97-AF65-F5344CB8AC3E}">
        <p14:creationId xmlns:p14="http://schemas.microsoft.com/office/powerpoint/2010/main" val="1617035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a:xfrm>
            <a:off x="838200" y="18255"/>
            <a:ext cx="9874956" cy="1325563"/>
          </a:xfrm>
        </p:spPr>
        <p:txBody>
          <a:bodyPr>
            <a:normAutofit/>
          </a:bodyPr>
          <a:lstStyle/>
          <a:p>
            <a:r>
              <a:rPr lang="pt-BR" sz="2400"/>
              <a:t>Atividade 01 - Jornada dos Desenvolvedores Full Stack: Construindo Competências Heroicas</a:t>
            </a:r>
          </a:p>
        </p:txBody>
      </p:sp>
      <p:sp>
        <p:nvSpPr>
          <p:cNvPr id="3" name="Espaço Reservado para Conteúdo 2">
            <a:extLst>
              <a:ext uri="{FF2B5EF4-FFF2-40B4-BE49-F238E27FC236}">
                <a16:creationId xmlns:a16="http://schemas.microsoft.com/office/drawing/2014/main" id="{634D717F-301A-ED84-14C7-2D5728CDBBD9}"/>
              </a:ext>
            </a:extLst>
          </p:cNvPr>
          <p:cNvSpPr>
            <a:spLocks noGrp="1"/>
          </p:cNvSpPr>
          <p:nvPr>
            <p:ph idx="1"/>
          </p:nvPr>
        </p:nvSpPr>
        <p:spPr>
          <a:xfrm>
            <a:off x="838200" y="1825624"/>
            <a:ext cx="10515600" cy="3732089"/>
          </a:xfrm>
        </p:spPr>
        <p:txBody>
          <a:bodyPr>
            <a:normAutofit/>
          </a:bodyPr>
          <a:lstStyle/>
          <a:p>
            <a:pPr algn="just"/>
            <a:r>
              <a:rPr lang="pt-BR" sz="1400" b="0" i="0">
                <a:solidFill>
                  <a:schemeClr val="tx1"/>
                </a:solidFill>
                <a:effectLst/>
              </a:rPr>
              <a:t>Nesta etapa emocionante, você e seus colegas de equipe terão a oportunidade de explorar as competências, habilidades e atitudes necessárias para se tornarem desenvolvedores Full Stack em </a:t>
            </a:r>
            <a:r>
              <a:rPr lang="pt-BR" sz="1400" b="0" i="0" err="1">
                <a:solidFill>
                  <a:schemeClr val="tx1"/>
                </a:solidFill>
                <a:effectLst/>
              </a:rPr>
              <a:t>JavaScript</a:t>
            </a:r>
            <a:r>
              <a:rPr lang="pt-BR" sz="1400" b="0" i="0">
                <a:solidFill>
                  <a:schemeClr val="tx1"/>
                </a:solidFill>
                <a:effectLst/>
              </a:rPr>
              <a:t>. Trabalhando em grupos de 4 ou 5 participantes, vocês terão a tarefa de identificar e listar todas as competências que consideram importantes para se destacar nessa área.</a:t>
            </a:r>
          </a:p>
          <a:p>
            <a:pPr algn="just"/>
            <a:r>
              <a:rPr lang="pt-BR" sz="1400" b="0" i="0">
                <a:solidFill>
                  <a:schemeClr val="tx1"/>
                </a:solidFill>
                <a:effectLst/>
              </a:rPr>
              <a:t>Vocês devem considerar tanto as habilidades técnicas quanto as habilidades não técnicas. As habilidades técnicas incluem conhecimento de linguagens de programação, como </a:t>
            </a:r>
            <a:r>
              <a:rPr lang="pt-BR" sz="1400" b="0" i="0" err="1">
                <a:solidFill>
                  <a:schemeClr val="tx1"/>
                </a:solidFill>
                <a:effectLst/>
              </a:rPr>
              <a:t>JavaScript</a:t>
            </a:r>
            <a:r>
              <a:rPr lang="pt-BR" sz="1400" b="0" i="0">
                <a:solidFill>
                  <a:schemeClr val="tx1"/>
                </a:solidFill>
                <a:effectLst/>
              </a:rPr>
              <a:t>, HTML, CSS, e frameworks populares, como </a:t>
            </a:r>
            <a:r>
              <a:rPr lang="pt-BR" sz="1400" b="0" i="0" err="1">
                <a:solidFill>
                  <a:schemeClr val="tx1"/>
                </a:solidFill>
                <a:effectLst/>
              </a:rPr>
              <a:t>React</a:t>
            </a:r>
            <a:r>
              <a:rPr lang="pt-BR" sz="1400" b="0" i="0">
                <a:solidFill>
                  <a:schemeClr val="tx1"/>
                </a:solidFill>
                <a:effectLst/>
              </a:rPr>
              <a:t>, Angular ou Node.js. Pensem também em habilidades relacionadas a bancos de dados, APIs, controle de versão e outras tecnologias relevantes para o desenvolvimento web.</a:t>
            </a:r>
          </a:p>
          <a:p>
            <a:pPr algn="just"/>
            <a:r>
              <a:rPr lang="pt-BR" sz="1400" b="0" i="0">
                <a:solidFill>
                  <a:schemeClr val="tx1"/>
                </a:solidFill>
                <a:effectLst/>
              </a:rPr>
              <a:t>Além disso, não se esqueçam das habilidades não técnicas, que são igualmente importantes. Isso inclui trabalho em equipe eficaz, habilidades de comunicação, capacidade de resolver problemas de forma criativa, pensamento crítico e adaptabilidade. Lembrem-se de que um desenvolvedor Full Stack não é apenas um especialista técnico, mas também alguém que pode colaborar com outras pessoas, lidar com desafios complexos e se adaptar rapidamente a novas situações.</a:t>
            </a:r>
          </a:p>
          <a:p>
            <a:pPr algn="just"/>
            <a:r>
              <a:rPr lang="pt-BR" sz="1400" b="0" i="0">
                <a:solidFill>
                  <a:schemeClr val="tx1"/>
                </a:solidFill>
                <a:effectLst/>
              </a:rPr>
              <a:t>Vocês podem realizar pesquisas, discutir em grupo e compartilhar suas experiências pessoais para identificar as competências necessárias. Anotem todas as habilidades e atitudes que considerarem relevantes em relação ao desenvolvimento Full Stack. Lembrem-se de que essa lista será a base para as próximas etapas emocionantes do projeto.</a:t>
            </a:r>
          </a:p>
          <a:p>
            <a:pPr algn="just"/>
            <a:r>
              <a:rPr lang="pt-BR" sz="1400" b="0" i="0">
                <a:solidFill>
                  <a:schemeClr val="tx1"/>
                </a:solidFill>
                <a:effectLst/>
              </a:rPr>
              <a:t>Preparem-se para explorar as habilidades necessárias para se tornarem verdadeiros heróis do desenvolvimento web Full Stack!</a:t>
            </a:r>
            <a:endParaRPr lang="pt-BR" sz="2000">
              <a:effectLst/>
              <a:ea typeface="Calibri" panose="020F0502020204030204" pitchFamily="34" charset="0"/>
              <a:cs typeface="Times New Roman" panose="02020603050405020304" pitchFamily="18" charset="0"/>
            </a:endParaRPr>
          </a:p>
        </p:txBody>
      </p:sp>
      <p:sp>
        <p:nvSpPr>
          <p:cNvPr id="4" name="CaixaDeTexto 3">
            <a:extLst>
              <a:ext uri="{FF2B5EF4-FFF2-40B4-BE49-F238E27FC236}">
                <a16:creationId xmlns:a16="http://schemas.microsoft.com/office/drawing/2014/main" id="{33602836-B7F4-96BB-CF9F-B6A273F7210D}"/>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Descrição da Atividade</a:t>
            </a:r>
            <a:endParaRPr lang="pt-BR">
              <a:solidFill>
                <a:schemeClr val="bg1"/>
              </a:solidFill>
            </a:endParaRPr>
          </a:p>
        </p:txBody>
      </p:sp>
      <p:sp>
        <p:nvSpPr>
          <p:cNvPr id="6" name="CaixaDeTexto 5">
            <a:extLst>
              <a:ext uri="{FF2B5EF4-FFF2-40B4-BE49-F238E27FC236}">
                <a16:creationId xmlns:a16="http://schemas.microsoft.com/office/drawing/2014/main" id="{1165F786-268F-628D-AF5F-A7E3705CD697}"/>
              </a:ext>
            </a:extLst>
          </p:cNvPr>
          <p:cNvSpPr txBox="1"/>
          <p:nvPr/>
        </p:nvSpPr>
        <p:spPr>
          <a:xfrm>
            <a:off x="1052689" y="1315158"/>
            <a:ext cx="6096000" cy="369332"/>
          </a:xfrm>
          <a:prstGeom prst="rect">
            <a:avLst/>
          </a:prstGeom>
          <a:noFill/>
        </p:spPr>
        <p:txBody>
          <a:bodyPr wrap="square">
            <a:spAutoFit/>
          </a:bodyPr>
          <a:lstStyle/>
          <a:p>
            <a:r>
              <a:rPr lang="pt-BR" b="1" i="0">
                <a:effectLst/>
              </a:rPr>
              <a:t>Descrição da Etapa 1: Identificação das Competências</a:t>
            </a:r>
            <a:endParaRPr lang="pt-BR" b="1"/>
          </a:p>
        </p:txBody>
      </p:sp>
      <p:sp>
        <p:nvSpPr>
          <p:cNvPr id="7" name="CaixaDeTexto 6">
            <a:extLst>
              <a:ext uri="{FF2B5EF4-FFF2-40B4-BE49-F238E27FC236}">
                <a16:creationId xmlns:a16="http://schemas.microsoft.com/office/drawing/2014/main" id="{E6B74640-37C1-45F5-300E-56CA10B66907}"/>
              </a:ext>
            </a:extLst>
          </p:cNvPr>
          <p:cNvSpPr txBox="1"/>
          <p:nvPr/>
        </p:nvSpPr>
        <p:spPr>
          <a:xfrm>
            <a:off x="1052689" y="5173510"/>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Tempo: 40 minutos</a:t>
            </a:r>
            <a:endParaRPr lang="pt-BR">
              <a:solidFill>
                <a:schemeClr val="bg1"/>
              </a:solidFill>
            </a:endParaRPr>
          </a:p>
        </p:txBody>
      </p:sp>
    </p:spTree>
    <p:extLst>
      <p:ext uri="{BB962C8B-B14F-4D97-AF65-F5344CB8AC3E}">
        <p14:creationId xmlns:p14="http://schemas.microsoft.com/office/powerpoint/2010/main" val="305367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a:xfrm>
            <a:off x="838200" y="18255"/>
            <a:ext cx="9874956" cy="1325563"/>
          </a:xfrm>
        </p:spPr>
        <p:txBody>
          <a:bodyPr>
            <a:normAutofit/>
          </a:bodyPr>
          <a:lstStyle/>
          <a:p>
            <a:r>
              <a:rPr lang="pt-BR" sz="2400"/>
              <a:t>Atividade 01 - Jornada dos Desenvolvedores Full Stack: Construindo Competências Heroicas</a:t>
            </a:r>
          </a:p>
        </p:txBody>
      </p:sp>
      <p:sp>
        <p:nvSpPr>
          <p:cNvPr id="3" name="Espaço Reservado para Conteúdo 2">
            <a:extLst>
              <a:ext uri="{FF2B5EF4-FFF2-40B4-BE49-F238E27FC236}">
                <a16:creationId xmlns:a16="http://schemas.microsoft.com/office/drawing/2014/main" id="{634D717F-301A-ED84-14C7-2D5728CDBBD9}"/>
              </a:ext>
            </a:extLst>
          </p:cNvPr>
          <p:cNvSpPr>
            <a:spLocks noGrp="1"/>
          </p:cNvSpPr>
          <p:nvPr>
            <p:ph idx="1"/>
          </p:nvPr>
        </p:nvSpPr>
        <p:spPr>
          <a:xfrm>
            <a:off x="838200" y="1825624"/>
            <a:ext cx="10515600" cy="3732089"/>
          </a:xfrm>
        </p:spPr>
        <p:txBody>
          <a:bodyPr>
            <a:normAutofit/>
          </a:bodyPr>
          <a:lstStyle/>
          <a:p>
            <a:pPr algn="just"/>
            <a:r>
              <a:rPr lang="pt-BR" sz="1400" b="0" i="0">
                <a:solidFill>
                  <a:schemeClr val="tx1"/>
                </a:solidFill>
                <a:effectLst/>
              </a:rPr>
              <a:t>Nesta etapa empolgante, você e sua equipe darão vida aos conceitos abstratos das competências de um desenvolvedor Full Stack por meio da criação de um personagem heroico. Utilizando o site Hero </a:t>
            </a:r>
            <a:r>
              <a:rPr lang="pt-BR" sz="1400" b="0" i="0" err="1">
                <a:solidFill>
                  <a:schemeClr val="tx1"/>
                </a:solidFill>
                <a:effectLst/>
              </a:rPr>
              <a:t>Forge</a:t>
            </a:r>
            <a:r>
              <a:rPr lang="pt-BR" sz="1400" b="0" i="0">
                <a:solidFill>
                  <a:schemeClr val="tx1"/>
                </a:solidFill>
                <a:effectLst/>
              </a:rPr>
              <a:t> ([https://www.heroforge.com/), vocês terão a oportunidade de personalizar e personificar um desenvolvedor Full Stack de maneira criativa e visualmente impactante.</a:t>
            </a:r>
          </a:p>
          <a:p>
            <a:pPr algn="just"/>
            <a:r>
              <a:rPr lang="pt-BR" sz="1400" b="0" i="0">
                <a:solidFill>
                  <a:schemeClr val="tx1"/>
                </a:solidFill>
                <a:effectLst/>
              </a:rPr>
              <a:t>Acessem o site Hero </a:t>
            </a:r>
            <a:r>
              <a:rPr lang="pt-BR" sz="1400" b="0" i="0" err="1">
                <a:solidFill>
                  <a:schemeClr val="tx1"/>
                </a:solidFill>
                <a:effectLst/>
              </a:rPr>
              <a:t>Forge</a:t>
            </a:r>
            <a:r>
              <a:rPr lang="pt-BR" sz="1400" b="0" i="0">
                <a:solidFill>
                  <a:schemeClr val="tx1"/>
                </a:solidFill>
                <a:effectLst/>
              </a:rPr>
              <a:t> e explorem as opções disponíveis para personalizar o personagem. Sejam criativos ao escolherem as características físicas, roupas, armas ou outros elementos que representem as habilidades e competências identificadas na etapa anterior. Lembrem-se de que esse personagem será a representação simbólica do desenvolvedor Full Stack que vocês aspiram se tornar.</a:t>
            </a:r>
          </a:p>
          <a:p>
            <a:pPr algn="just"/>
            <a:r>
              <a:rPr lang="pt-BR" sz="1400" b="0" i="0">
                <a:solidFill>
                  <a:schemeClr val="tx1"/>
                </a:solidFill>
                <a:effectLst/>
              </a:rPr>
              <a:t>Ao personalizarem o personagem heroico, pensem nas cores, símbolos ou detalhes que possam transmitir a essência das competências e habilidades que consideram importantes. Utilizem a imaginação para criar um personagem que inspire e desperte o interesse dos outros.</a:t>
            </a:r>
          </a:p>
          <a:p>
            <a:pPr algn="just"/>
            <a:r>
              <a:rPr lang="pt-BR" sz="1400" b="0" i="0">
                <a:solidFill>
                  <a:schemeClr val="tx1"/>
                </a:solidFill>
                <a:effectLst/>
              </a:rPr>
              <a:t>Lembrem-se de que o objetivo é não apenas criar um personagem visualmente atraente, mas também transmitir a mensagem sobre as habilidades, conhecimentos e atitudes que um desenvolvedor Full Stack deve possuir. Prestem atenção aos detalhes e façam escolhas que expressem o que vocês consideram essencial para se destacar nessa área.</a:t>
            </a:r>
          </a:p>
          <a:p>
            <a:pPr algn="just"/>
            <a:r>
              <a:rPr lang="pt-BR" sz="1400" b="0" i="0">
                <a:solidFill>
                  <a:schemeClr val="tx1"/>
                </a:solidFill>
                <a:effectLst/>
              </a:rPr>
              <a:t>Preparem-se para dar vida ao seu desenvolvedor Full Stack heroico e preparem-se para a próxima etapa emocionante, onde vocês contarão a história desse personagem e suas jornadas de desenvolvimento de competências.</a:t>
            </a:r>
            <a:endParaRPr lang="pt-BR" sz="2000">
              <a:effectLst/>
              <a:ea typeface="Calibri" panose="020F0502020204030204" pitchFamily="34" charset="0"/>
              <a:cs typeface="Times New Roman" panose="02020603050405020304" pitchFamily="18" charset="0"/>
            </a:endParaRPr>
          </a:p>
        </p:txBody>
      </p:sp>
      <p:sp>
        <p:nvSpPr>
          <p:cNvPr id="4" name="CaixaDeTexto 3">
            <a:extLst>
              <a:ext uri="{FF2B5EF4-FFF2-40B4-BE49-F238E27FC236}">
                <a16:creationId xmlns:a16="http://schemas.microsoft.com/office/drawing/2014/main" id="{33602836-B7F4-96BB-CF9F-B6A273F7210D}"/>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Descrição da Atividade</a:t>
            </a:r>
            <a:endParaRPr lang="pt-BR">
              <a:solidFill>
                <a:schemeClr val="bg1"/>
              </a:solidFill>
            </a:endParaRPr>
          </a:p>
        </p:txBody>
      </p:sp>
      <p:sp>
        <p:nvSpPr>
          <p:cNvPr id="6" name="CaixaDeTexto 5">
            <a:extLst>
              <a:ext uri="{FF2B5EF4-FFF2-40B4-BE49-F238E27FC236}">
                <a16:creationId xmlns:a16="http://schemas.microsoft.com/office/drawing/2014/main" id="{1165F786-268F-628D-AF5F-A7E3705CD697}"/>
              </a:ext>
            </a:extLst>
          </p:cNvPr>
          <p:cNvSpPr txBox="1"/>
          <p:nvPr/>
        </p:nvSpPr>
        <p:spPr>
          <a:xfrm>
            <a:off x="1052689" y="1315158"/>
            <a:ext cx="6096000" cy="369332"/>
          </a:xfrm>
          <a:prstGeom prst="rect">
            <a:avLst/>
          </a:prstGeom>
          <a:noFill/>
        </p:spPr>
        <p:txBody>
          <a:bodyPr wrap="square">
            <a:spAutoFit/>
          </a:bodyPr>
          <a:lstStyle/>
          <a:p>
            <a:r>
              <a:rPr lang="pt-BR" b="1" i="0">
                <a:effectLst/>
              </a:rPr>
              <a:t>Descrição da Etapa 2: Personificação Heroica</a:t>
            </a:r>
          </a:p>
        </p:txBody>
      </p:sp>
      <p:sp>
        <p:nvSpPr>
          <p:cNvPr id="7" name="CaixaDeTexto 6">
            <a:extLst>
              <a:ext uri="{FF2B5EF4-FFF2-40B4-BE49-F238E27FC236}">
                <a16:creationId xmlns:a16="http://schemas.microsoft.com/office/drawing/2014/main" id="{E6B74640-37C1-45F5-300E-56CA10B66907}"/>
              </a:ext>
            </a:extLst>
          </p:cNvPr>
          <p:cNvSpPr txBox="1"/>
          <p:nvPr/>
        </p:nvSpPr>
        <p:spPr>
          <a:xfrm>
            <a:off x="962378" y="5327473"/>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Tempo: 40 minutos</a:t>
            </a:r>
            <a:endParaRPr lang="pt-BR">
              <a:solidFill>
                <a:schemeClr val="bg1"/>
              </a:solidFill>
            </a:endParaRPr>
          </a:p>
        </p:txBody>
      </p:sp>
    </p:spTree>
    <p:extLst>
      <p:ext uri="{BB962C8B-B14F-4D97-AF65-F5344CB8AC3E}">
        <p14:creationId xmlns:p14="http://schemas.microsoft.com/office/powerpoint/2010/main" val="1549860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F0532CF-B04F-48EA-909C-7660966B194B}"/>
              </a:ext>
            </a:extLst>
          </p:cNvPr>
          <p:cNvSpPr>
            <a:spLocks noGrp="1"/>
          </p:cNvSpPr>
          <p:nvPr>
            <p:ph type="title"/>
          </p:nvPr>
        </p:nvSpPr>
        <p:spPr/>
        <p:txBody>
          <a:bodyPr>
            <a:normAutofit/>
          </a:bodyPr>
          <a:lstStyle/>
          <a:p>
            <a:r>
              <a:rPr lang="pt-BR"/>
              <a:t>Justificativa e Objetivos</a:t>
            </a:r>
            <a:br>
              <a:rPr lang="pt-BR"/>
            </a:br>
            <a:endParaRPr lang="pt-BR"/>
          </a:p>
        </p:txBody>
      </p:sp>
      <p:sp>
        <p:nvSpPr>
          <p:cNvPr id="5" name="Espaço Reservado para Conteúdo 4">
            <a:extLst>
              <a:ext uri="{FF2B5EF4-FFF2-40B4-BE49-F238E27FC236}">
                <a16:creationId xmlns:a16="http://schemas.microsoft.com/office/drawing/2014/main" id="{479759B2-4027-7019-5601-2FBF0027627E}"/>
              </a:ext>
            </a:extLst>
          </p:cNvPr>
          <p:cNvSpPr>
            <a:spLocks noGrp="1"/>
          </p:cNvSpPr>
          <p:nvPr>
            <p:ph idx="1"/>
          </p:nvPr>
        </p:nvSpPr>
        <p:spPr>
          <a:xfrm>
            <a:off x="838200" y="1536258"/>
            <a:ext cx="10515600" cy="4351338"/>
          </a:xfrm>
        </p:spPr>
        <p:txBody>
          <a:bodyPr>
            <a:normAutofit fontScale="85000" lnSpcReduction="20000"/>
          </a:bodyPr>
          <a:lstStyle/>
          <a:p>
            <a:pPr marL="0" indent="0" algn="just">
              <a:buNone/>
            </a:pPr>
            <a:r>
              <a:rPr lang="pt-BR"/>
              <a:t>O Brasil atualmente ocupa a oitava posição mundial em registros de domínios na  internet, à frente de países como Itália, França e Estados Unidos. </a:t>
            </a:r>
          </a:p>
          <a:p>
            <a:pPr marL="0" indent="0" algn="just">
              <a:buNone/>
            </a:pPr>
            <a:r>
              <a:rPr lang="pt-BR"/>
              <a:t>Em grande parte, esse crescimento se deve às políticas públicas de popularização da internet e a disseminação das tecnologias de informação e comunicação no país.</a:t>
            </a:r>
          </a:p>
          <a:p>
            <a:pPr marL="0" indent="0" algn="just">
              <a:buNone/>
            </a:pPr>
            <a:r>
              <a:rPr lang="pt-BR"/>
              <a:t>Esse panorama de expansão de domínios da internet traz grandes desafios em  termos de capacitação e especialização de profissionais que atendam às áreas de programação Web, gerência de projetos, manutenção de websites, conteúdo digital e outras ocupações de natureza semelhante. Nesse sentido, o profissional  Full Stack, por atuar diretamente nas áreas de Front </a:t>
            </a:r>
            <a:r>
              <a:rPr lang="pt-BR" err="1"/>
              <a:t>End</a:t>
            </a:r>
            <a:r>
              <a:rPr lang="pt-BR"/>
              <a:t> e Back </a:t>
            </a:r>
            <a:r>
              <a:rPr lang="pt-BR" err="1"/>
              <a:t>End</a:t>
            </a:r>
            <a:r>
              <a:rPr lang="pt-BR"/>
              <a:t> de um site,  realiza importante papel.</a:t>
            </a:r>
          </a:p>
          <a:p>
            <a:pPr marL="0" indent="0" algn="just">
              <a:buNone/>
            </a:pPr>
            <a:r>
              <a:rPr lang="pt-BR"/>
              <a:t>Diversas empresas dos setores público e privado vêm, cada vez mais, solicitando profissionais para atender às crescentes demandas do mercado de tecnologia. O Senac, nesse sentido, tem se apresentado como alternativa viável à capacitação, visto que o conteúdo ministrado no curso está alinhado às práticas mais recentes  de desenvolvimento e produção de projetos para a web</a:t>
            </a:r>
          </a:p>
        </p:txBody>
      </p:sp>
    </p:spTree>
    <p:extLst>
      <p:ext uri="{BB962C8B-B14F-4D97-AF65-F5344CB8AC3E}">
        <p14:creationId xmlns:p14="http://schemas.microsoft.com/office/powerpoint/2010/main" val="33968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a:xfrm>
            <a:off x="838200" y="18255"/>
            <a:ext cx="9874956" cy="1325563"/>
          </a:xfrm>
        </p:spPr>
        <p:txBody>
          <a:bodyPr>
            <a:normAutofit/>
          </a:bodyPr>
          <a:lstStyle/>
          <a:p>
            <a:r>
              <a:rPr lang="pt-BR" sz="2400"/>
              <a:t>Atividade 01 - Jornada dos Desenvolvedores Full Stack: Construindo Competências Heroicas</a:t>
            </a:r>
          </a:p>
        </p:txBody>
      </p:sp>
      <p:sp>
        <p:nvSpPr>
          <p:cNvPr id="3" name="Espaço Reservado para Conteúdo 2">
            <a:extLst>
              <a:ext uri="{FF2B5EF4-FFF2-40B4-BE49-F238E27FC236}">
                <a16:creationId xmlns:a16="http://schemas.microsoft.com/office/drawing/2014/main" id="{634D717F-301A-ED84-14C7-2D5728CDBBD9}"/>
              </a:ext>
            </a:extLst>
          </p:cNvPr>
          <p:cNvSpPr>
            <a:spLocks noGrp="1"/>
          </p:cNvSpPr>
          <p:nvPr>
            <p:ph idx="1"/>
          </p:nvPr>
        </p:nvSpPr>
        <p:spPr>
          <a:xfrm>
            <a:off x="838200" y="1825624"/>
            <a:ext cx="10515600" cy="3732089"/>
          </a:xfrm>
        </p:spPr>
        <p:txBody>
          <a:bodyPr>
            <a:normAutofit fontScale="92500" lnSpcReduction="10000"/>
          </a:bodyPr>
          <a:lstStyle/>
          <a:p>
            <a:pPr algn="just"/>
            <a:r>
              <a:rPr lang="pt-BR" sz="1400" b="0" i="0">
                <a:solidFill>
                  <a:schemeClr val="tx1"/>
                </a:solidFill>
                <a:effectLst/>
              </a:rPr>
              <a:t>Nesta etapa emocionante, chegou o momento de dar vida ao seu personagem heroico e contar a história de como ele desenvolveu as competências necessárias para se tornar um desenvolvedor Full Stack. Vocês irão elaborar um vídeo de 2 a 5 minutos que apresentará o personagem, sua jornada de desenvolvimento e os principais desafios enfrentados no dia a dia.</a:t>
            </a:r>
          </a:p>
          <a:p>
            <a:pPr algn="just"/>
            <a:r>
              <a:rPr lang="pt-BR" sz="1400" b="0" i="0">
                <a:solidFill>
                  <a:schemeClr val="tx1"/>
                </a:solidFill>
                <a:effectLst/>
              </a:rPr>
              <a:t>Utilizem a criatividade para elaborar </a:t>
            </a:r>
            <a:r>
              <a:rPr lang="pt-BR" sz="1400" b="1" i="0">
                <a:solidFill>
                  <a:schemeClr val="tx1"/>
                </a:solidFill>
                <a:effectLst/>
              </a:rPr>
              <a:t>um roteiro envolvente e cativante</a:t>
            </a:r>
            <a:r>
              <a:rPr lang="pt-BR" sz="1400" b="0" i="0">
                <a:solidFill>
                  <a:schemeClr val="tx1"/>
                </a:solidFill>
                <a:effectLst/>
              </a:rPr>
              <a:t>. Comecem </a:t>
            </a:r>
            <a:r>
              <a:rPr lang="pt-BR" sz="1400" b="1" i="0">
                <a:solidFill>
                  <a:schemeClr val="tx1"/>
                </a:solidFill>
                <a:effectLst/>
              </a:rPr>
              <a:t>apresentando o personagem</a:t>
            </a:r>
            <a:r>
              <a:rPr lang="pt-BR" sz="1400" b="0" i="0">
                <a:solidFill>
                  <a:schemeClr val="tx1"/>
                </a:solidFill>
                <a:effectLst/>
              </a:rPr>
              <a:t>, </a:t>
            </a:r>
            <a:r>
              <a:rPr lang="pt-BR" sz="1400" b="1" i="0">
                <a:solidFill>
                  <a:schemeClr val="tx1"/>
                </a:solidFill>
                <a:effectLst/>
              </a:rPr>
              <a:t>destacando as habilidades e competências que ele possui</a:t>
            </a:r>
            <a:r>
              <a:rPr lang="pt-BR" sz="1400" b="0" i="0">
                <a:solidFill>
                  <a:schemeClr val="tx1"/>
                </a:solidFill>
                <a:effectLst/>
              </a:rPr>
              <a:t>. Em seguida, </a:t>
            </a:r>
            <a:r>
              <a:rPr lang="pt-BR" sz="1400" b="1" i="0">
                <a:solidFill>
                  <a:schemeClr val="tx1"/>
                </a:solidFill>
                <a:effectLst/>
              </a:rPr>
              <a:t>contém a história de como ele adquiriu essas competências </a:t>
            </a:r>
            <a:r>
              <a:rPr lang="pt-BR" sz="1400" b="0" i="0">
                <a:solidFill>
                  <a:schemeClr val="tx1"/>
                </a:solidFill>
                <a:effectLst/>
              </a:rPr>
              <a:t>ao longo do tempo, </a:t>
            </a:r>
            <a:r>
              <a:rPr lang="pt-BR" sz="1400" b="1" i="0">
                <a:solidFill>
                  <a:schemeClr val="tx1"/>
                </a:solidFill>
                <a:effectLst/>
              </a:rPr>
              <a:t>destacando momentos-chave, projetos realizados e aprendizados importantes</a:t>
            </a:r>
            <a:r>
              <a:rPr lang="pt-BR" sz="1400" b="0" i="0">
                <a:solidFill>
                  <a:schemeClr val="tx1"/>
                </a:solidFill>
                <a:effectLst/>
              </a:rPr>
              <a:t>.</a:t>
            </a:r>
          </a:p>
          <a:p>
            <a:pPr algn="just"/>
            <a:r>
              <a:rPr lang="pt-BR" sz="1400" b="0" i="0">
                <a:solidFill>
                  <a:schemeClr val="tx1"/>
                </a:solidFill>
                <a:effectLst/>
              </a:rPr>
              <a:t>Enfatizem os desafios </a:t>
            </a:r>
            <a:r>
              <a:rPr lang="pt-BR" sz="1400" b="1" i="0">
                <a:solidFill>
                  <a:schemeClr val="tx1"/>
                </a:solidFill>
                <a:effectLst/>
              </a:rPr>
              <a:t>enfrentados pelo personagem no dia a dia como desenvolvedor Full Stack</a:t>
            </a:r>
            <a:r>
              <a:rPr lang="pt-BR" sz="1400" b="0" i="0">
                <a:solidFill>
                  <a:schemeClr val="tx1"/>
                </a:solidFill>
                <a:effectLst/>
              </a:rPr>
              <a:t>. Isso pode incluir </a:t>
            </a:r>
            <a:r>
              <a:rPr lang="pt-BR" sz="1400" b="1" i="0">
                <a:solidFill>
                  <a:schemeClr val="tx1"/>
                </a:solidFill>
                <a:effectLst/>
              </a:rPr>
              <a:t>problemas técnicos, prazos apertados, trabalho em equipe, resolução de bugs, entre outros obstáculos comuns nessa área</a:t>
            </a:r>
            <a:r>
              <a:rPr lang="pt-BR" sz="1400" b="0" i="0">
                <a:solidFill>
                  <a:schemeClr val="tx1"/>
                </a:solidFill>
                <a:effectLst/>
              </a:rPr>
              <a:t>. Demonstrem como o </a:t>
            </a:r>
            <a:r>
              <a:rPr lang="pt-BR" sz="1400" b="1" i="0">
                <a:solidFill>
                  <a:schemeClr val="tx1"/>
                </a:solidFill>
                <a:effectLst/>
              </a:rPr>
              <a:t>personagem supera esses desafios com sua determinação, habilidades e atitudes.</a:t>
            </a:r>
          </a:p>
          <a:p>
            <a:pPr algn="just"/>
            <a:r>
              <a:rPr lang="pt-BR" sz="1400" b="0" i="0">
                <a:solidFill>
                  <a:schemeClr val="tx1"/>
                </a:solidFill>
                <a:effectLst/>
              </a:rPr>
              <a:t>Vocês podem utilizar recursos visuais, como animações, gráficos ou capturas de tela, para ilustrar os projetos realizados pelo personagem. Também é possível incluir </a:t>
            </a:r>
            <a:r>
              <a:rPr lang="pt-BR" sz="1400" b="1" i="0">
                <a:solidFill>
                  <a:schemeClr val="tx1"/>
                </a:solidFill>
                <a:effectLst/>
              </a:rPr>
              <a:t>depoimentos fictícios de outros personagens ou até mesmo de vocês mesmos, destacando as qualidades e conquistas do desenvolvedor heroico.</a:t>
            </a:r>
          </a:p>
          <a:p>
            <a:pPr algn="just"/>
            <a:r>
              <a:rPr lang="pt-BR" sz="1400" b="0" i="0">
                <a:solidFill>
                  <a:schemeClr val="tx1"/>
                </a:solidFill>
                <a:effectLst/>
              </a:rPr>
              <a:t>Lembrem-se de que o vídeo deve ter uma duração entre 2 a 5 minutos. Portanto, planejem bem o tempo e foquem nos momentos mais relevantes da história. Utilizem uma linguagem clara e objetiva, tornando o conteúdo acessível e compreensível para a audiência.</a:t>
            </a:r>
          </a:p>
          <a:p>
            <a:pPr algn="just"/>
            <a:r>
              <a:rPr lang="pt-BR" sz="1400" b="0" i="0">
                <a:solidFill>
                  <a:schemeClr val="tx1"/>
                </a:solidFill>
                <a:effectLst/>
              </a:rPr>
              <a:t>Preparem-se para despertar a admiração e o interesse dos outros colegas com a apresentação do seu personagem heroico e sua história de desenvolvimento de competências. Essa etapa será uma oportunidade de compartilhar conhecimentos, inspirar-se mutuamente e celebrar as conquistas individuais e coletivas.</a:t>
            </a:r>
            <a:endParaRPr lang="pt-BR" sz="2000">
              <a:effectLst/>
              <a:ea typeface="Calibri" panose="020F0502020204030204" pitchFamily="34" charset="0"/>
              <a:cs typeface="Times New Roman" panose="02020603050405020304" pitchFamily="18" charset="0"/>
            </a:endParaRPr>
          </a:p>
        </p:txBody>
      </p:sp>
      <p:sp>
        <p:nvSpPr>
          <p:cNvPr id="4" name="CaixaDeTexto 3">
            <a:extLst>
              <a:ext uri="{FF2B5EF4-FFF2-40B4-BE49-F238E27FC236}">
                <a16:creationId xmlns:a16="http://schemas.microsoft.com/office/drawing/2014/main" id="{33602836-B7F4-96BB-CF9F-B6A273F7210D}"/>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Descrição da Atividade</a:t>
            </a:r>
            <a:endParaRPr lang="pt-BR">
              <a:solidFill>
                <a:schemeClr val="bg1"/>
              </a:solidFill>
            </a:endParaRPr>
          </a:p>
        </p:txBody>
      </p:sp>
      <p:sp>
        <p:nvSpPr>
          <p:cNvPr id="6" name="CaixaDeTexto 5">
            <a:extLst>
              <a:ext uri="{FF2B5EF4-FFF2-40B4-BE49-F238E27FC236}">
                <a16:creationId xmlns:a16="http://schemas.microsoft.com/office/drawing/2014/main" id="{1165F786-268F-628D-AF5F-A7E3705CD697}"/>
              </a:ext>
            </a:extLst>
          </p:cNvPr>
          <p:cNvSpPr txBox="1"/>
          <p:nvPr/>
        </p:nvSpPr>
        <p:spPr>
          <a:xfrm>
            <a:off x="1052689" y="1315158"/>
            <a:ext cx="6096000" cy="369332"/>
          </a:xfrm>
          <a:prstGeom prst="rect">
            <a:avLst/>
          </a:prstGeom>
          <a:noFill/>
        </p:spPr>
        <p:txBody>
          <a:bodyPr wrap="square">
            <a:spAutoFit/>
          </a:bodyPr>
          <a:lstStyle/>
          <a:p>
            <a:r>
              <a:rPr lang="pt-BR" b="1" i="0">
                <a:effectLst/>
              </a:rPr>
              <a:t>Descrição da Etapa 3: Elaboração do Vídeo</a:t>
            </a:r>
          </a:p>
        </p:txBody>
      </p:sp>
      <p:sp>
        <p:nvSpPr>
          <p:cNvPr id="7" name="CaixaDeTexto 6">
            <a:extLst>
              <a:ext uri="{FF2B5EF4-FFF2-40B4-BE49-F238E27FC236}">
                <a16:creationId xmlns:a16="http://schemas.microsoft.com/office/drawing/2014/main" id="{E6B74640-37C1-45F5-300E-56CA10B66907}"/>
              </a:ext>
            </a:extLst>
          </p:cNvPr>
          <p:cNvSpPr txBox="1"/>
          <p:nvPr/>
        </p:nvSpPr>
        <p:spPr>
          <a:xfrm>
            <a:off x="962378" y="5327473"/>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Tempo: 40 minutos</a:t>
            </a:r>
            <a:endParaRPr lang="pt-BR">
              <a:solidFill>
                <a:schemeClr val="bg1"/>
              </a:solidFill>
            </a:endParaRPr>
          </a:p>
        </p:txBody>
      </p:sp>
    </p:spTree>
    <p:extLst>
      <p:ext uri="{BB962C8B-B14F-4D97-AF65-F5344CB8AC3E}">
        <p14:creationId xmlns:p14="http://schemas.microsoft.com/office/powerpoint/2010/main" val="2671929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a:xfrm>
            <a:off x="838200" y="18255"/>
            <a:ext cx="9874956" cy="1325563"/>
          </a:xfrm>
        </p:spPr>
        <p:txBody>
          <a:bodyPr>
            <a:normAutofit/>
          </a:bodyPr>
          <a:lstStyle/>
          <a:p>
            <a:r>
              <a:rPr lang="pt-BR" sz="2400"/>
              <a:t>Atividade 01 - Jornada dos Desenvolvedores Full Stack: Construindo Competências Heroicas</a:t>
            </a:r>
          </a:p>
        </p:txBody>
      </p:sp>
      <p:sp>
        <p:nvSpPr>
          <p:cNvPr id="3" name="Espaço Reservado para Conteúdo 2">
            <a:extLst>
              <a:ext uri="{FF2B5EF4-FFF2-40B4-BE49-F238E27FC236}">
                <a16:creationId xmlns:a16="http://schemas.microsoft.com/office/drawing/2014/main" id="{634D717F-301A-ED84-14C7-2D5728CDBBD9}"/>
              </a:ext>
            </a:extLst>
          </p:cNvPr>
          <p:cNvSpPr>
            <a:spLocks noGrp="1"/>
          </p:cNvSpPr>
          <p:nvPr>
            <p:ph idx="1"/>
          </p:nvPr>
        </p:nvSpPr>
        <p:spPr>
          <a:xfrm>
            <a:off x="838200" y="1825624"/>
            <a:ext cx="5257800" cy="3732089"/>
          </a:xfrm>
        </p:spPr>
        <p:txBody>
          <a:bodyPr>
            <a:normAutofit/>
          </a:bodyPr>
          <a:lstStyle/>
          <a:p>
            <a:pPr algn="just"/>
            <a:r>
              <a:rPr lang="pt-BR" sz="1400" b="0" i="0">
                <a:solidFill>
                  <a:schemeClr val="tx1"/>
                </a:solidFill>
                <a:effectLst/>
              </a:rPr>
              <a:t>Na etapa final deste projeto emocionante, chegou o momento de apresentar o seu vídeo e refletir sobre a jornada de desenvolvimento das competências de um desenvolvedor Full Stack. Nesta etapa, cada equipe terá a oportunidade de compartilhar seu trabalho com os demais colegas e participar de uma discussão reflexiva sobre o processo.</a:t>
            </a:r>
          </a:p>
          <a:p>
            <a:pPr algn="just"/>
            <a:r>
              <a:rPr lang="pt-BR" sz="1400" b="0" i="0">
                <a:solidFill>
                  <a:schemeClr val="tx1"/>
                </a:solidFill>
                <a:effectLst/>
              </a:rPr>
              <a:t>Durante a apresentação, cada equipe deverá exibir o vídeo elaborado na etapa anterior. Após a exibição, haverá um momento para que os membros da equipe possam falar brevemente sobre a experiência de criar o personagem heroico, elaborar o roteiro e produzir o vídeo. Podem compartilhar os desafios enfrentados, as decisões criativas tomadas e os principais aprendizados obtidos ao longo do processo.</a:t>
            </a:r>
            <a:endParaRPr lang="pt-BR" sz="2000">
              <a:effectLst/>
              <a:ea typeface="Calibri" panose="020F0502020204030204" pitchFamily="34" charset="0"/>
              <a:cs typeface="Times New Roman" panose="02020603050405020304" pitchFamily="18" charset="0"/>
            </a:endParaRPr>
          </a:p>
        </p:txBody>
      </p:sp>
      <p:sp>
        <p:nvSpPr>
          <p:cNvPr id="4" name="CaixaDeTexto 3">
            <a:extLst>
              <a:ext uri="{FF2B5EF4-FFF2-40B4-BE49-F238E27FC236}">
                <a16:creationId xmlns:a16="http://schemas.microsoft.com/office/drawing/2014/main" id="{33602836-B7F4-96BB-CF9F-B6A273F7210D}"/>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Descrição da Atividade</a:t>
            </a:r>
            <a:endParaRPr lang="pt-BR">
              <a:solidFill>
                <a:schemeClr val="bg1"/>
              </a:solidFill>
            </a:endParaRPr>
          </a:p>
        </p:txBody>
      </p:sp>
      <p:sp>
        <p:nvSpPr>
          <p:cNvPr id="6" name="CaixaDeTexto 5">
            <a:extLst>
              <a:ext uri="{FF2B5EF4-FFF2-40B4-BE49-F238E27FC236}">
                <a16:creationId xmlns:a16="http://schemas.microsoft.com/office/drawing/2014/main" id="{1165F786-268F-628D-AF5F-A7E3705CD697}"/>
              </a:ext>
            </a:extLst>
          </p:cNvPr>
          <p:cNvSpPr txBox="1"/>
          <p:nvPr/>
        </p:nvSpPr>
        <p:spPr>
          <a:xfrm>
            <a:off x="1052689" y="1315158"/>
            <a:ext cx="6096000" cy="369332"/>
          </a:xfrm>
          <a:prstGeom prst="rect">
            <a:avLst/>
          </a:prstGeom>
          <a:noFill/>
        </p:spPr>
        <p:txBody>
          <a:bodyPr wrap="square">
            <a:spAutoFit/>
          </a:bodyPr>
          <a:lstStyle/>
          <a:p>
            <a:r>
              <a:rPr lang="pt-BR" b="1" i="0">
                <a:effectLst/>
              </a:rPr>
              <a:t>Descrição da Etapa 4: Apresentação e Reflexão</a:t>
            </a:r>
          </a:p>
        </p:txBody>
      </p:sp>
      <p:sp>
        <p:nvSpPr>
          <p:cNvPr id="7" name="CaixaDeTexto 6">
            <a:extLst>
              <a:ext uri="{FF2B5EF4-FFF2-40B4-BE49-F238E27FC236}">
                <a16:creationId xmlns:a16="http://schemas.microsoft.com/office/drawing/2014/main" id="{E6B74640-37C1-45F5-300E-56CA10B66907}"/>
              </a:ext>
            </a:extLst>
          </p:cNvPr>
          <p:cNvSpPr txBox="1"/>
          <p:nvPr/>
        </p:nvSpPr>
        <p:spPr>
          <a:xfrm>
            <a:off x="962378" y="5327473"/>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Tempo: 40 minutos</a:t>
            </a:r>
            <a:endParaRPr lang="pt-BR">
              <a:solidFill>
                <a:schemeClr val="bg1"/>
              </a:solidFill>
            </a:endParaRPr>
          </a:p>
        </p:txBody>
      </p:sp>
      <p:sp>
        <p:nvSpPr>
          <p:cNvPr id="8" name="CaixaDeTexto 7">
            <a:extLst>
              <a:ext uri="{FF2B5EF4-FFF2-40B4-BE49-F238E27FC236}">
                <a16:creationId xmlns:a16="http://schemas.microsoft.com/office/drawing/2014/main" id="{8AADA0C9-B074-8C5A-5DE8-A3798830F5D2}"/>
              </a:ext>
            </a:extLst>
          </p:cNvPr>
          <p:cNvSpPr txBox="1"/>
          <p:nvPr/>
        </p:nvSpPr>
        <p:spPr>
          <a:xfrm>
            <a:off x="6481134" y="1921953"/>
            <a:ext cx="5384800" cy="3754874"/>
          </a:xfrm>
          <a:prstGeom prst="rect">
            <a:avLst/>
          </a:prstGeom>
          <a:noFill/>
        </p:spPr>
        <p:txBody>
          <a:bodyPr wrap="square">
            <a:spAutoFit/>
          </a:bodyPr>
          <a:lstStyle/>
          <a:p>
            <a:pPr algn="just"/>
            <a:r>
              <a:rPr lang="pt-BR" sz="1400" b="0" i="0">
                <a:effectLst/>
                <a:latin typeface="-apple-system"/>
              </a:rPr>
              <a:t>Após as apresentações, será aberto um espaço para discussão e reflexão em grupo. Serão explorados tópicos como:</a:t>
            </a:r>
          </a:p>
          <a:p>
            <a:pPr algn="just"/>
            <a:endParaRPr lang="pt-BR" sz="1400" b="0" i="0">
              <a:effectLst/>
              <a:latin typeface="-apple-system"/>
            </a:endParaRPr>
          </a:p>
          <a:p>
            <a:pPr algn="just">
              <a:buFont typeface="+mj-lt"/>
              <a:buAutoNum type="arabicPeriod"/>
            </a:pPr>
            <a:r>
              <a:rPr lang="pt-BR" sz="1400" b="0" i="0">
                <a:effectLst/>
                <a:latin typeface="-apple-system"/>
              </a:rPr>
              <a:t>Os </a:t>
            </a:r>
            <a:r>
              <a:rPr lang="pt-BR" sz="1400" b="1" i="0">
                <a:effectLst/>
                <a:latin typeface="-apple-system"/>
              </a:rPr>
              <a:t>principais desafios enfrentados pelos desenvolvedores Full Stack </a:t>
            </a:r>
            <a:r>
              <a:rPr lang="pt-BR" sz="1400" b="0" i="0">
                <a:effectLst/>
                <a:latin typeface="-apple-system"/>
              </a:rPr>
              <a:t>e como eles foram representados nas histórias dos personagens heroicos.</a:t>
            </a:r>
          </a:p>
          <a:p>
            <a:pPr algn="just">
              <a:buFont typeface="+mj-lt"/>
              <a:buAutoNum type="arabicPeriod"/>
            </a:pPr>
            <a:r>
              <a:rPr lang="pt-BR" sz="1400" b="0" i="0">
                <a:effectLst/>
                <a:latin typeface="-apple-system"/>
              </a:rPr>
              <a:t>As </a:t>
            </a:r>
            <a:r>
              <a:rPr lang="pt-BR" sz="1400" b="1" i="0">
                <a:effectLst/>
                <a:latin typeface="-apple-system"/>
              </a:rPr>
              <a:t>habilidades e competências identificadas </a:t>
            </a:r>
            <a:r>
              <a:rPr lang="pt-BR" sz="1400" b="0" i="0">
                <a:effectLst/>
                <a:latin typeface="-apple-system"/>
              </a:rPr>
              <a:t>na etapa inicial do projeto e como elas foram incorporadas nos personagens e suas jornadas de desenvolvimento.</a:t>
            </a:r>
          </a:p>
          <a:p>
            <a:pPr algn="just">
              <a:buFont typeface="+mj-lt"/>
              <a:buAutoNum type="arabicPeriod"/>
            </a:pPr>
            <a:r>
              <a:rPr lang="pt-BR" sz="1400" b="0" i="0">
                <a:effectLst/>
                <a:latin typeface="-apple-system"/>
              </a:rPr>
              <a:t>As </a:t>
            </a:r>
            <a:r>
              <a:rPr lang="pt-BR" sz="1400" b="1" i="0">
                <a:effectLst/>
                <a:latin typeface="-apple-system"/>
              </a:rPr>
              <a:t>principais lições aprendidas</a:t>
            </a:r>
            <a:r>
              <a:rPr lang="pt-BR" sz="1400" b="0" i="0">
                <a:effectLst/>
                <a:latin typeface="-apple-system"/>
              </a:rPr>
              <a:t> ao longo do processo de criação do personagem e da produção do vídeo.</a:t>
            </a:r>
          </a:p>
          <a:p>
            <a:pPr algn="just">
              <a:buFont typeface="+mj-lt"/>
              <a:buAutoNum type="arabicPeriod"/>
            </a:pPr>
            <a:r>
              <a:rPr lang="pt-BR" sz="1400" b="0" i="0">
                <a:effectLst/>
                <a:latin typeface="-apple-system"/>
              </a:rPr>
              <a:t>A importância das </a:t>
            </a:r>
            <a:r>
              <a:rPr lang="pt-BR" sz="1400" b="1" i="0">
                <a:effectLst/>
                <a:latin typeface="-apple-system"/>
              </a:rPr>
              <a:t>competências não técnicas</a:t>
            </a:r>
            <a:r>
              <a:rPr lang="pt-BR" sz="1400" b="0" i="0">
                <a:effectLst/>
                <a:latin typeface="-apple-system"/>
              </a:rPr>
              <a:t>, como trabalho em equipe, comunicação e resolução de problemas, para o sucesso de um desenvolvedor Full Stack.</a:t>
            </a:r>
          </a:p>
          <a:p>
            <a:pPr>
              <a:buFont typeface="+mj-lt"/>
              <a:buAutoNum type="arabicPeriod"/>
            </a:pPr>
            <a:r>
              <a:rPr lang="pt-BR" sz="1400" b="0" i="0">
                <a:effectLst/>
                <a:latin typeface="-apple-system"/>
              </a:rPr>
              <a:t>As perspectivas e aspirações para o futuro como desenvolvedores Full Stack, levando em consideração as competências desenvolvidas e a jornada realizada.</a:t>
            </a:r>
          </a:p>
        </p:txBody>
      </p:sp>
      <p:sp>
        <p:nvSpPr>
          <p:cNvPr id="10" name="CaixaDeTexto 9">
            <a:extLst>
              <a:ext uri="{FF2B5EF4-FFF2-40B4-BE49-F238E27FC236}">
                <a16:creationId xmlns:a16="http://schemas.microsoft.com/office/drawing/2014/main" id="{D14BF7DA-00CC-6B24-DBE0-41164DE59642}"/>
              </a:ext>
            </a:extLst>
          </p:cNvPr>
          <p:cNvSpPr txBox="1"/>
          <p:nvPr/>
        </p:nvSpPr>
        <p:spPr>
          <a:xfrm>
            <a:off x="1307899" y="5795176"/>
            <a:ext cx="9122934" cy="1015663"/>
          </a:xfrm>
          <a:prstGeom prst="rect">
            <a:avLst/>
          </a:prstGeom>
          <a:noFill/>
        </p:spPr>
        <p:txBody>
          <a:bodyPr wrap="square">
            <a:spAutoFit/>
          </a:bodyPr>
          <a:lstStyle/>
          <a:p>
            <a:pPr algn="l"/>
            <a:r>
              <a:rPr lang="pt-BR" sz="1200" b="0" i="0">
                <a:effectLst/>
                <a:latin typeface="-apple-system"/>
              </a:rPr>
              <a:t>Encorajem-se a compartilhar ideias, experiências e opiniões durante a discussão, promovendo um ambiente de aprendizado colaborativo e enriquecedor. Todos terão a oportunidade de se inspirar mutuamente e expandir seu entendimento sobre a carreira de desenvolvedor Full Stack.</a:t>
            </a:r>
          </a:p>
          <a:p>
            <a:pPr algn="l"/>
            <a:r>
              <a:rPr lang="pt-BR" sz="1200" b="0" i="0">
                <a:effectLst/>
                <a:latin typeface="-apple-system"/>
              </a:rPr>
              <a:t>Essa etapa final do projeto é uma chance de celebrar o trabalho realizado, reconhecer o crescimento pessoal e coletivo e estabelecer uma base sólida para futuras explorações e aprendizados na área de desenvolvimento Full Stack.</a:t>
            </a:r>
          </a:p>
        </p:txBody>
      </p:sp>
    </p:spTree>
    <p:extLst>
      <p:ext uri="{BB962C8B-B14F-4D97-AF65-F5344CB8AC3E}">
        <p14:creationId xmlns:p14="http://schemas.microsoft.com/office/powerpoint/2010/main" val="8875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a:xfrm>
            <a:off x="838200" y="18255"/>
            <a:ext cx="9874956" cy="1325563"/>
          </a:xfrm>
        </p:spPr>
        <p:txBody>
          <a:bodyPr>
            <a:normAutofit/>
          </a:bodyPr>
          <a:lstStyle/>
          <a:p>
            <a:r>
              <a:rPr lang="pt-BR" sz="2400"/>
              <a:t>Atividade 01 - Jornada dos Desenvolvedores Full Stack: Construindo Competências Heroicas</a:t>
            </a:r>
          </a:p>
        </p:txBody>
      </p:sp>
      <p:sp>
        <p:nvSpPr>
          <p:cNvPr id="3" name="Espaço Reservado para Conteúdo 2">
            <a:extLst>
              <a:ext uri="{FF2B5EF4-FFF2-40B4-BE49-F238E27FC236}">
                <a16:creationId xmlns:a16="http://schemas.microsoft.com/office/drawing/2014/main" id="{634D717F-301A-ED84-14C7-2D5728CDBBD9}"/>
              </a:ext>
            </a:extLst>
          </p:cNvPr>
          <p:cNvSpPr>
            <a:spLocks noGrp="1"/>
          </p:cNvSpPr>
          <p:nvPr>
            <p:ph idx="1"/>
          </p:nvPr>
        </p:nvSpPr>
        <p:spPr>
          <a:xfrm>
            <a:off x="838200" y="1825624"/>
            <a:ext cx="11027734" cy="3732089"/>
          </a:xfrm>
        </p:spPr>
        <p:txBody>
          <a:bodyPr>
            <a:normAutofit lnSpcReduction="10000"/>
          </a:bodyPr>
          <a:lstStyle/>
          <a:p>
            <a:pPr algn="just"/>
            <a:r>
              <a:rPr lang="pt-BR" sz="1400" b="0" i="0">
                <a:solidFill>
                  <a:schemeClr val="tx1"/>
                </a:solidFill>
                <a:effectLst/>
              </a:rPr>
              <a:t>Nesta etapa final da atividade, convido você a explorar dois recursos valiosos que podem ajudá-lo a aprimorar suas habilidades como desenvolvedor Full Stack: o roadmap.sh e um vídeo inspirador no YouTube.</a:t>
            </a:r>
          </a:p>
          <a:p>
            <a:pPr algn="just"/>
            <a:r>
              <a:rPr lang="pt-BR" sz="1400" b="0" i="0">
                <a:solidFill>
                  <a:schemeClr val="tx1"/>
                </a:solidFill>
                <a:effectLst/>
              </a:rPr>
              <a:t>O roadmap.sh é uma plataforma abrangente que oferece um guia passo a passo para se tornar um desenvolvedor Full Stack moderno em 2023. Acesse o link </a:t>
            </a:r>
            <a:r>
              <a:rPr lang="pt-BR" sz="1400" b="0" i="0">
                <a:solidFill>
                  <a:schemeClr val="tx1"/>
                </a:solidFill>
                <a:effectLst/>
                <a:hlinkClick r:id="rId2"/>
              </a:rPr>
              <a:t>https://roadmap.sh/full-stack</a:t>
            </a:r>
            <a:r>
              <a:rPr lang="pt-BR" sz="1400" b="0" i="0">
                <a:solidFill>
                  <a:schemeClr val="tx1"/>
                </a:solidFill>
                <a:effectLst/>
              </a:rPr>
              <a:t> e mergulhe nos diferentes tópicos e etapas apresentados no </a:t>
            </a:r>
            <a:r>
              <a:rPr lang="pt-BR" sz="1400" b="0" i="0" err="1">
                <a:solidFill>
                  <a:schemeClr val="tx1"/>
                </a:solidFill>
                <a:effectLst/>
              </a:rPr>
              <a:t>roadmap</a:t>
            </a:r>
            <a:r>
              <a:rPr lang="pt-BR" sz="1400" b="0" i="0">
                <a:solidFill>
                  <a:schemeClr val="tx1"/>
                </a:solidFill>
                <a:effectLst/>
              </a:rPr>
              <a:t>. Acompanhe seu progresso, marcando as etapas concluídas, em andamento ou puladas. Isso permitirá que você tenha uma visão clara do que é necessário para se desenvolver nessa área e traçar seu próprio caminho de aprendizado.</a:t>
            </a:r>
          </a:p>
          <a:p>
            <a:pPr algn="just"/>
            <a:r>
              <a:rPr lang="pt-BR" sz="1400" b="0" i="0">
                <a:solidFill>
                  <a:schemeClr val="tx1"/>
                </a:solidFill>
                <a:effectLst/>
              </a:rPr>
              <a:t>Além disso, para uma dose adicional de inspiração e insights práticos, assista ao vídeo disponível no YouTube no link </a:t>
            </a:r>
            <a:r>
              <a:rPr lang="pt-BR" sz="1400" b="0" i="0">
                <a:solidFill>
                  <a:schemeClr val="tx1"/>
                </a:solidFill>
                <a:effectLst/>
                <a:hlinkClick r:id="rId3"/>
              </a:rPr>
              <a:t>https://youtu.be/01bCZPpSQxY</a:t>
            </a:r>
            <a:r>
              <a:rPr lang="pt-BR" sz="1400" b="0" i="0">
                <a:solidFill>
                  <a:schemeClr val="tx1"/>
                </a:solidFill>
                <a:effectLst/>
              </a:rPr>
              <a:t> .Esse vídeo aborda dicas sobre como iniciar em desenvolvimento web e o que estudar nessa área. Ele complementará os conhecimentos adquiridos ao longo da atividade e fornecerá orientações valiosas para você avançar em sua jornada como desenvolvedor Full Stack.</a:t>
            </a:r>
          </a:p>
          <a:p>
            <a:pPr algn="just"/>
            <a:r>
              <a:rPr lang="pt-BR" sz="1400" b="0" i="0">
                <a:solidFill>
                  <a:schemeClr val="tx1"/>
                </a:solidFill>
                <a:effectLst/>
              </a:rPr>
              <a:t>Ao explorar o roadmap.sh e assistir ao vídeo no YouTube, você terá acesso a direcionamentos, recursos e dicas práticas para continuar seu desenvolvimento como desenvolvedor Full Stack. Identifique lacunas em seus conhecimentos, planeje seus próximos passos e mantenha-se inspirado em sua jornada de crescimento profissional.</a:t>
            </a:r>
          </a:p>
          <a:p>
            <a:pPr algn="just"/>
            <a:r>
              <a:rPr lang="pt-BR" sz="1400" b="0" i="0">
                <a:solidFill>
                  <a:schemeClr val="tx1"/>
                </a:solidFill>
                <a:effectLst/>
              </a:rPr>
              <a:t>Lembre-se de que o aprendizado contínuo e o desenvolvimento de competências são fundamentais para se destacar na área de desenvolvimento Full Stack. Use esses recursos como ferramentas para impulsionar seu progresso e alcançar o sucesso em sua carreira.</a:t>
            </a:r>
          </a:p>
          <a:p>
            <a:pPr algn="just"/>
            <a:r>
              <a:rPr lang="pt-BR" sz="1400" b="0" i="0">
                <a:solidFill>
                  <a:schemeClr val="tx1"/>
                </a:solidFill>
                <a:effectLst/>
              </a:rPr>
              <a:t>Parabéns por concluir esta atividade e continue trilhando seu caminho rumo ao desenvolvimento Full Stack!</a:t>
            </a:r>
            <a:endParaRPr lang="pt-BR" sz="2000">
              <a:effectLst/>
              <a:ea typeface="Calibri" panose="020F0502020204030204" pitchFamily="34" charset="0"/>
              <a:cs typeface="Times New Roman" panose="02020603050405020304" pitchFamily="18" charset="0"/>
            </a:endParaRPr>
          </a:p>
        </p:txBody>
      </p:sp>
      <p:sp>
        <p:nvSpPr>
          <p:cNvPr id="4" name="CaixaDeTexto 3">
            <a:extLst>
              <a:ext uri="{FF2B5EF4-FFF2-40B4-BE49-F238E27FC236}">
                <a16:creationId xmlns:a16="http://schemas.microsoft.com/office/drawing/2014/main" id="{33602836-B7F4-96BB-CF9F-B6A273F7210D}"/>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Descrição da Atividade</a:t>
            </a:r>
            <a:endParaRPr lang="pt-BR">
              <a:solidFill>
                <a:schemeClr val="bg1"/>
              </a:solidFill>
            </a:endParaRPr>
          </a:p>
        </p:txBody>
      </p:sp>
      <p:sp>
        <p:nvSpPr>
          <p:cNvPr id="6" name="CaixaDeTexto 5">
            <a:extLst>
              <a:ext uri="{FF2B5EF4-FFF2-40B4-BE49-F238E27FC236}">
                <a16:creationId xmlns:a16="http://schemas.microsoft.com/office/drawing/2014/main" id="{1165F786-268F-628D-AF5F-A7E3705CD697}"/>
              </a:ext>
            </a:extLst>
          </p:cNvPr>
          <p:cNvSpPr txBox="1"/>
          <p:nvPr/>
        </p:nvSpPr>
        <p:spPr>
          <a:xfrm>
            <a:off x="1052689" y="1315158"/>
            <a:ext cx="6096000" cy="369332"/>
          </a:xfrm>
          <a:prstGeom prst="rect">
            <a:avLst/>
          </a:prstGeom>
          <a:noFill/>
        </p:spPr>
        <p:txBody>
          <a:bodyPr wrap="square">
            <a:spAutoFit/>
          </a:bodyPr>
          <a:lstStyle/>
          <a:p>
            <a:r>
              <a:rPr lang="pt-BR" b="1" i="0">
                <a:effectLst/>
              </a:rPr>
              <a:t>Encerramento da Atividade: </a:t>
            </a:r>
          </a:p>
        </p:txBody>
      </p:sp>
      <p:sp>
        <p:nvSpPr>
          <p:cNvPr id="7" name="CaixaDeTexto 6">
            <a:extLst>
              <a:ext uri="{FF2B5EF4-FFF2-40B4-BE49-F238E27FC236}">
                <a16:creationId xmlns:a16="http://schemas.microsoft.com/office/drawing/2014/main" id="{E6B74640-37C1-45F5-300E-56CA10B66907}"/>
              </a:ext>
            </a:extLst>
          </p:cNvPr>
          <p:cNvSpPr txBox="1"/>
          <p:nvPr/>
        </p:nvSpPr>
        <p:spPr>
          <a:xfrm>
            <a:off x="962378" y="5327473"/>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Tempo: 15 minutos</a:t>
            </a:r>
            <a:endParaRPr lang="pt-BR">
              <a:solidFill>
                <a:schemeClr val="bg1"/>
              </a:solidFill>
            </a:endParaRPr>
          </a:p>
        </p:txBody>
      </p:sp>
    </p:spTree>
    <p:extLst>
      <p:ext uri="{BB962C8B-B14F-4D97-AF65-F5344CB8AC3E}">
        <p14:creationId xmlns:p14="http://schemas.microsoft.com/office/powerpoint/2010/main" val="1401052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C3BDA3-10CA-FA29-3CC5-FB8EFB0F31D9}"/>
              </a:ext>
            </a:extLst>
          </p:cNvPr>
          <p:cNvSpPr>
            <a:spLocks noGrp="1"/>
          </p:cNvSpPr>
          <p:nvPr>
            <p:ph type="title"/>
          </p:nvPr>
        </p:nvSpPr>
        <p:spPr>
          <a:xfrm>
            <a:off x="3476845" y="487732"/>
            <a:ext cx="8389087" cy="490724"/>
          </a:xfrm>
        </p:spPr>
        <p:txBody>
          <a:bodyPr>
            <a:noAutofit/>
          </a:bodyPr>
          <a:lstStyle/>
          <a:p>
            <a:r>
              <a:rPr lang="pt-BR" sz="2400"/>
              <a:t>Construindo modelos de Briefing com ferramentas tecnológicas</a:t>
            </a:r>
          </a:p>
        </p:txBody>
      </p:sp>
      <p:sp>
        <p:nvSpPr>
          <p:cNvPr id="5" name="Espaço Reservado para Conteúdo 4">
            <a:extLst>
              <a:ext uri="{FF2B5EF4-FFF2-40B4-BE49-F238E27FC236}">
                <a16:creationId xmlns:a16="http://schemas.microsoft.com/office/drawing/2014/main" id="{073B4A8F-6536-6C43-F4A5-4A3AB7C16E3B}"/>
              </a:ext>
            </a:extLst>
          </p:cNvPr>
          <p:cNvSpPr>
            <a:spLocks noGrp="1"/>
          </p:cNvSpPr>
          <p:nvPr>
            <p:ph sz="half" idx="2"/>
          </p:nvPr>
        </p:nvSpPr>
        <p:spPr>
          <a:xfrm>
            <a:off x="6172199" y="1825625"/>
            <a:ext cx="5715001" cy="4325794"/>
          </a:xfrm>
        </p:spPr>
        <p:txBody>
          <a:bodyPr/>
          <a:lstStyle/>
          <a:p>
            <a:pPr algn="just">
              <a:lnSpc>
                <a:spcPct val="100000"/>
              </a:lnSpc>
            </a:pPr>
            <a:r>
              <a:rPr lang="pt-BR" sz="2500"/>
              <a:t>Entender conceitos básicos de planejamento de projetos: escopo, cronograma, entregáveis</a:t>
            </a:r>
          </a:p>
          <a:p>
            <a:pPr algn="just">
              <a:lnSpc>
                <a:spcPct val="100000"/>
              </a:lnSpc>
            </a:pPr>
            <a:r>
              <a:rPr lang="pt-BR" sz="2500"/>
              <a:t>Conhecer fundamentos de briefing e modelos de projeto</a:t>
            </a:r>
          </a:p>
          <a:p>
            <a:pPr algn="just">
              <a:lnSpc>
                <a:spcPct val="100000"/>
              </a:lnSpc>
            </a:pPr>
            <a:r>
              <a:rPr lang="pt-BR" sz="2500"/>
              <a:t>Aplicar técnicas aprendidas para elaborar um plano de projeto</a:t>
            </a:r>
            <a:endParaRPr lang="pt-BR"/>
          </a:p>
        </p:txBody>
      </p:sp>
      <p:sp>
        <p:nvSpPr>
          <p:cNvPr id="7" name="CaixaDeTexto 6">
            <a:extLst>
              <a:ext uri="{FF2B5EF4-FFF2-40B4-BE49-F238E27FC236}">
                <a16:creationId xmlns:a16="http://schemas.microsoft.com/office/drawing/2014/main" id="{F2811F70-195D-8396-D9D6-DBB1405874B4}"/>
              </a:ext>
            </a:extLst>
          </p:cNvPr>
          <p:cNvSpPr txBox="1"/>
          <p:nvPr/>
        </p:nvSpPr>
        <p:spPr>
          <a:xfrm>
            <a:off x="3476846" y="210449"/>
            <a:ext cx="6730409" cy="369332"/>
          </a:xfrm>
          <a:prstGeom prst="rect">
            <a:avLst/>
          </a:prstGeom>
          <a:noFill/>
        </p:spPr>
        <p:txBody>
          <a:bodyPr wrap="square">
            <a:spAutoFit/>
          </a:bodyPr>
          <a:lstStyle/>
          <a:p>
            <a:r>
              <a:rPr lang="pt-BR" sz="1800" b="1" i="0" u="none" strike="noStrike">
                <a:solidFill>
                  <a:schemeClr val="bg2">
                    <a:lumMod val="10000"/>
                  </a:schemeClr>
                </a:solidFill>
                <a:effectLst/>
                <a:latin typeface="Arial Narrow" panose="020B0606020202030204" pitchFamily="34" charset="0"/>
              </a:rPr>
              <a:t>Tema da aula</a:t>
            </a:r>
            <a:r>
              <a:rPr lang="pt-BR">
                <a:solidFill>
                  <a:schemeClr val="bg2">
                    <a:lumMod val="10000"/>
                  </a:schemeClr>
                </a:solidFill>
              </a:rPr>
              <a:t> </a:t>
            </a:r>
          </a:p>
        </p:txBody>
      </p:sp>
      <p:cxnSp>
        <p:nvCxnSpPr>
          <p:cNvPr id="9" name="Conector reto 8">
            <a:extLst>
              <a:ext uri="{FF2B5EF4-FFF2-40B4-BE49-F238E27FC236}">
                <a16:creationId xmlns:a16="http://schemas.microsoft.com/office/drawing/2014/main" id="{7DA1C1E8-9743-0D1B-39C7-A8DF2E2FFB8E}"/>
              </a:ext>
            </a:extLst>
          </p:cNvPr>
          <p:cNvCxnSpPr/>
          <p:nvPr/>
        </p:nvCxnSpPr>
        <p:spPr>
          <a:xfrm>
            <a:off x="3476846" y="210449"/>
            <a:ext cx="0" cy="612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1732D47B-7DF9-1209-E11A-F2C78B0A0AFA}"/>
              </a:ext>
            </a:extLst>
          </p:cNvPr>
          <p:cNvSpPr/>
          <p:nvPr/>
        </p:nvSpPr>
        <p:spPr>
          <a:xfrm>
            <a:off x="946298" y="210449"/>
            <a:ext cx="2335615" cy="612000"/>
          </a:xfrm>
          <a:prstGeom prst="rect">
            <a:avLst/>
          </a:prstGeom>
          <a:solidFill>
            <a:srgbClr val="F1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Aula 03 de 11</a:t>
            </a:r>
          </a:p>
        </p:txBody>
      </p:sp>
      <p:sp>
        <p:nvSpPr>
          <p:cNvPr id="12" name="CaixaDeTexto 11">
            <a:extLst>
              <a:ext uri="{FF2B5EF4-FFF2-40B4-BE49-F238E27FC236}">
                <a16:creationId xmlns:a16="http://schemas.microsoft.com/office/drawing/2014/main" id="{6F6471E2-6C89-C718-3B86-EE4B0697FB62}"/>
              </a:ext>
            </a:extLst>
          </p:cNvPr>
          <p:cNvSpPr txBox="1"/>
          <p:nvPr/>
        </p:nvSpPr>
        <p:spPr>
          <a:xfrm>
            <a:off x="8995733" y="130028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Objetivos de aprendizagem:</a:t>
            </a:r>
            <a:r>
              <a:rPr lang="pt-BR">
                <a:solidFill>
                  <a:schemeClr val="bg1"/>
                </a:solidFill>
              </a:rPr>
              <a:t> </a:t>
            </a:r>
          </a:p>
        </p:txBody>
      </p:sp>
    </p:spTree>
    <p:extLst>
      <p:ext uri="{BB962C8B-B14F-4D97-AF65-F5344CB8AC3E}">
        <p14:creationId xmlns:p14="http://schemas.microsoft.com/office/powerpoint/2010/main" val="2868627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a:xfrm>
            <a:off x="1158522" y="-159146"/>
            <a:ext cx="9874956" cy="1325563"/>
          </a:xfrm>
        </p:spPr>
        <p:txBody>
          <a:bodyPr>
            <a:normAutofit/>
          </a:bodyPr>
          <a:lstStyle/>
          <a:p>
            <a:r>
              <a:rPr lang="pt-BR" sz="2400"/>
              <a:t>O que é um projeto?</a:t>
            </a:r>
          </a:p>
        </p:txBody>
      </p:sp>
      <p:sp>
        <p:nvSpPr>
          <p:cNvPr id="3" name="Espaço Reservado para Conteúdo 2">
            <a:extLst>
              <a:ext uri="{FF2B5EF4-FFF2-40B4-BE49-F238E27FC236}">
                <a16:creationId xmlns:a16="http://schemas.microsoft.com/office/drawing/2014/main" id="{634D717F-301A-ED84-14C7-2D5728CDBBD9}"/>
              </a:ext>
            </a:extLst>
          </p:cNvPr>
          <p:cNvSpPr>
            <a:spLocks noGrp="1"/>
          </p:cNvSpPr>
          <p:nvPr>
            <p:ph idx="1"/>
          </p:nvPr>
        </p:nvSpPr>
        <p:spPr>
          <a:xfrm>
            <a:off x="1158521" y="1126907"/>
            <a:ext cx="10394547" cy="1015663"/>
          </a:xfrm>
        </p:spPr>
        <p:txBody>
          <a:bodyPr>
            <a:normAutofit/>
          </a:bodyPr>
          <a:lstStyle/>
          <a:p>
            <a:pPr marL="0" indent="0" algn="just">
              <a:buNone/>
            </a:pPr>
            <a:r>
              <a:rPr lang="pt-BR" sz="1800" b="0" i="0">
                <a:solidFill>
                  <a:schemeClr val="tx1"/>
                </a:solidFill>
                <a:effectLst/>
              </a:rPr>
              <a:t>De acordo com o Guia PMBOK, um projeto é definido como um esforço temporário empreendido para criar um produto, serviço ou resultado exclusivo. Ele possui um início e um fim definidos, sendo caracterizado pela sua natureza temporária.</a:t>
            </a:r>
          </a:p>
        </p:txBody>
      </p:sp>
      <p:sp>
        <p:nvSpPr>
          <p:cNvPr id="4" name="CaixaDeTexto 3">
            <a:extLst>
              <a:ext uri="{FF2B5EF4-FFF2-40B4-BE49-F238E27FC236}">
                <a16:creationId xmlns:a16="http://schemas.microsoft.com/office/drawing/2014/main" id="{33602836-B7F4-96BB-CF9F-B6A273F7210D}"/>
              </a:ext>
            </a:extLst>
          </p:cNvPr>
          <p:cNvSpPr txBox="1"/>
          <p:nvPr/>
        </p:nvSpPr>
        <p:spPr>
          <a:xfrm>
            <a:off x="1158521" y="1979410"/>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Característica de um projeto</a:t>
            </a:r>
            <a:endParaRPr lang="pt-BR">
              <a:solidFill>
                <a:schemeClr val="bg1"/>
              </a:solidFill>
            </a:endParaRPr>
          </a:p>
        </p:txBody>
      </p:sp>
      <p:sp>
        <p:nvSpPr>
          <p:cNvPr id="7" name="CaixaDeTexto 6">
            <a:extLst>
              <a:ext uri="{FF2B5EF4-FFF2-40B4-BE49-F238E27FC236}">
                <a16:creationId xmlns:a16="http://schemas.microsoft.com/office/drawing/2014/main" id="{E6B74640-37C1-45F5-300E-56CA10B66907}"/>
              </a:ext>
            </a:extLst>
          </p:cNvPr>
          <p:cNvSpPr txBox="1"/>
          <p:nvPr/>
        </p:nvSpPr>
        <p:spPr>
          <a:xfrm>
            <a:off x="1158521" y="695853"/>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Definição de Projeto </a:t>
            </a:r>
            <a:endParaRPr lang="pt-BR">
              <a:solidFill>
                <a:schemeClr val="bg1"/>
              </a:solidFill>
            </a:endParaRPr>
          </a:p>
        </p:txBody>
      </p:sp>
      <p:sp>
        <p:nvSpPr>
          <p:cNvPr id="17" name="CaixaDeTexto 16">
            <a:extLst>
              <a:ext uri="{FF2B5EF4-FFF2-40B4-BE49-F238E27FC236}">
                <a16:creationId xmlns:a16="http://schemas.microsoft.com/office/drawing/2014/main" id="{E49360A2-C566-0667-998F-8E9DB70668A6}"/>
              </a:ext>
            </a:extLst>
          </p:cNvPr>
          <p:cNvSpPr txBox="1"/>
          <p:nvPr/>
        </p:nvSpPr>
        <p:spPr>
          <a:xfrm>
            <a:off x="1158521" y="2348742"/>
            <a:ext cx="10502901" cy="3693319"/>
          </a:xfrm>
          <a:prstGeom prst="rect">
            <a:avLst/>
          </a:prstGeom>
          <a:noFill/>
        </p:spPr>
        <p:txBody>
          <a:bodyPr wrap="square">
            <a:spAutoFit/>
          </a:bodyPr>
          <a:lstStyle/>
          <a:p>
            <a:pPr algn="just">
              <a:buFont typeface="+mj-lt"/>
              <a:buAutoNum type="arabicPeriod"/>
            </a:pPr>
            <a:r>
              <a:rPr lang="pt-BR" b="1" i="0">
                <a:effectLst/>
                <a:latin typeface="-apple-system"/>
              </a:rPr>
              <a:t>Temporário</a:t>
            </a:r>
            <a:r>
              <a:rPr lang="pt-BR" b="0" i="0">
                <a:effectLst/>
                <a:latin typeface="-apple-system"/>
              </a:rPr>
              <a:t>: Os projetos têm um início e um fim definidos. Eles são empreendimentos temporários, criados para alcançar um objetivo específico, e encerram-se quando esse objetivo é alcançado ou quando se torna claro que ele não pode ser alcançado.</a:t>
            </a:r>
          </a:p>
          <a:p>
            <a:pPr algn="just">
              <a:buFont typeface="+mj-lt"/>
              <a:buAutoNum type="arabicPeriod"/>
            </a:pPr>
            <a:r>
              <a:rPr lang="pt-BR" b="1" i="0">
                <a:effectLst/>
                <a:latin typeface="-apple-system"/>
              </a:rPr>
              <a:t>Exclusivo: </a:t>
            </a:r>
            <a:r>
              <a:rPr lang="pt-BR" b="0" i="0">
                <a:effectLst/>
                <a:latin typeface="-apple-system"/>
              </a:rPr>
              <a:t>Cada projeto é único e diferente dos demais. Ele pode envolver a criação de um novo produto, o desenvolvimento de um sistema, a realização de um evento, entre outros. Cada projeto tem suas próprias características, requisitos e objetivos específicos.</a:t>
            </a:r>
          </a:p>
          <a:p>
            <a:pPr algn="just">
              <a:buFont typeface="+mj-lt"/>
              <a:buAutoNum type="arabicPeriod"/>
            </a:pPr>
            <a:r>
              <a:rPr lang="pt-BR" b="1" i="0">
                <a:effectLst/>
                <a:latin typeface="-apple-system"/>
              </a:rPr>
              <a:t>Progressivo: </a:t>
            </a:r>
            <a:r>
              <a:rPr lang="pt-BR" b="0" i="0">
                <a:effectLst/>
                <a:latin typeface="-apple-system"/>
              </a:rPr>
              <a:t>Os projetos são executados em fases ou etapas distintas. À medida que o trabalho progride, mais informações são obtidas, detalhes são refinados e o escopo é desenvolvido em maior profundidade. Isso permite um planejamento mais preciso e uma abordagem iterativa e incremental para a execução do projeto.</a:t>
            </a:r>
          </a:p>
          <a:p>
            <a:pPr algn="just">
              <a:buFont typeface="+mj-lt"/>
              <a:buAutoNum type="arabicPeriod"/>
            </a:pPr>
            <a:r>
              <a:rPr lang="pt-BR" b="1" i="0">
                <a:effectLst/>
                <a:latin typeface="-apple-system"/>
              </a:rPr>
              <a:t>Envolvem incertezas: </a:t>
            </a:r>
            <a:r>
              <a:rPr lang="pt-BR" b="0" i="0">
                <a:effectLst/>
                <a:latin typeface="-apple-system"/>
              </a:rPr>
              <a:t>Os projetos frequentemente lidam com incertezas e riscos. Eles podem envolver a exploração de novas tecnologias, a resolução de problemas complexos ou a realização de atividades que não foram realizadas anteriormente. Gerenciar essas incertezas e riscos é uma parte importante do gerenciamento de projetos.</a:t>
            </a:r>
          </a:p>
        </p:txBody>
      </p:sp>
    </p:spTree>
    <p:extLst>
      <p:ext uri="{BB962C8B-B14F-4D97-AF65-F5344CB8AC3E}">
        <p14:creationId xmlns:p14="http://schemas.microsoft.com/office/powerpoint/2010/main" val="3026519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F7F6C19-1D48-2A1E-BD94-1393F67AFBD7}"/>
              </a:ext>
            </a:extLst>
          </p:cNvPr>
          <p:cNvSpPr txBox="1"/>
          <p:nvPr/>
        </p:nvSpPr>
        <p:spPr>
          <a:xfrm>
            <a:off x="313386" y="311705"/>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Etapas de um projeto</a:t>
            </a:r>
            <a:endParaRPr lang="pt-BR">
              <a:solidFill>
                <a:schemeClr val="bg1"/>
              </a:solidFill>
            </a:endParaRPr>
          </a:p>
        </p:txBody>
      </p:sp>
      <p:sp>
        <p:nvSpPr>
          <p:cNvPr id="7" name="CaixaDeTexto 6">
            <a:extLst>
              <a:ext uri="{FF2B5EF4-FFF2-40B4-BE49-F238E27FC236}">
                <a16:creationId xmlns:a16="http://schemas.microsoft.com/office/drawing/2014/main" id="{5E54BA08-BF19-2084-738E-E84705F2ABCB}"/>
              </a:ext>
            </a:extLst>
          </p:cNvPr>
          <p:cNvSpPr txBox="1"/>
          <p:nvPr/>
        </p:nvSpPr>
        <p:spPr>
          <a:xfrm>
            <a:off x="463745" y="1423918"/>
            <a:ext cx="2870201" cy="36933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tx1"/>
                </a:solidFill>
                <a:effectLst/>
                <a:latin typeface="Arial Narrow" panose="020B0606020202030204" pitchFamily="34" charset="0"/>
              </a:rPr>
              <a:t>Concepção e Iniciação</a:t>
            </a:r>
            <a:endParaRPr lang="pt-BR">
              <a:solidFill>
                <a:schemeClr val="tx1"/>
              </a:solidFill>
            </a:endParaRPr>
          </a:p>
        </p:txBody>
      </p:sp>
      <p:sp>
        <p:nvSpPr>
          <p:cNvPr id="8" name="CaixaDeTexto 7">
            <a:extLst>
              <a:ext uri="{FF2B5EF4-FFF2-40B4-BE49-F238E27FC236}">
                <a16:creationId xmlns:a16="http://schemas.microsoft.com/office/drawing/2014/main" id="{66078BF1-FFAA-294F-C5D2-58CF1FFDD65A}"/>
              </a:ext>
            </a:extLst>
          </p:cNvPr>
          <p:cNvSpPr txBox="1"/>
          <p:nvPr/>
        </p:nvSpPr>
        <p:spPr>
          <a:xfrm>
            <a:off x="463745" y="2573514"/>
            <a:ext cx="2870201" cy="36933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tx1"/>
                </a:solidFill>
                <a:effectLst/>
                <a:latin typeface="Arial Narrow" panose="020B0606020202030204" pitchFamily="34" charset="0"/>
              </a:rPr>
              <a:t>Planejamento</a:t>
            </a:r>
            <a:endParaRPr lang="pt-BR">
              <a:solidFill>
                <a:schemeClr val="tx1"/>
              </a:solidFill>
            </a:endParaRPr>
          </a:p>
        </p:txBody>
      </p:sp>
      <p:sp>
        <p:nvSpPr>
          <p:cNvPr id="9" name="CaixaDeTexto 8">
            <a:extLst>
              <a:ext uri="{FF2B5EF4-FFF2-40B4-BE49-F238E27FC236}">
                <a16:creationId xmlns:a16="http://schemas.microsoft.com/office/drawing/2014/main" id="{C919096A-9E73-A0BF-6F43-CBB7E7960E2B}"/>
              </a:ext>
            </a:extLst>
          </p:cNvPr>
          <p:cNvSpPr txBox="1"/>
          <p:nvPr/>
        </p:nvSpPr>
        <p:spPr>
          <a:xfrm>
            <a:off x="463745" y="3723110"/>
            <a:ext cx="2870201" cy="36933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tx1"/>
                </a:solidFill>
                <a:effectLst/>
                <a:latin typeface="Arial Narrow" panose="020B0606020202030204" pitchFamily="34" charset="0"/>
              </a:rPr>
              <a:t>Execução</a:t>
            </a:r>
            <a:endParaRPr lang="pt-BR">
              <a:solidFill>
                <a:schemeClr val="tx1"/>
              </a:solidFill>
            </a:endParaRPr>
          </a:p>
        </p:txBody>
      </p:sp>
      <p:sp>
        <p:nvSpPr>
          <p:cNvPr id="10" name="CaixaDeTexto 9">
            <a:extLst>
              <a:ext uri="{FF2B5EF4-FFF2-40B4-BE49-F238E27FC236}">
                <a16:creationId xmlns:a16="http://schemas.microsoft.com/office/drawing/2014/main" id="{560513AF-2EED-2EC5-B9D0-43059AD446A3}"/>
              </a:ext>
            </a:extLst>
          </p:cNvPr>
          <p:cNvSpPr txBox="1"/>
          <p:nvPr/>
        </p:nvSpPr>
        <p:spPr>
          <a:xfrm>
            <a:off x="463745" y="4872706"/>
            <a:ext cx="2870201" cy="36933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tx1"/>
                </a:solidFill>
                <a:effectLst/>
                <a:latin typeface="Arial Narrow" panose="020B0606020202030204" pitchFamily="34" charset="0"/>
              </a:rPr>
              <a:t>Monitoramento e Controle</a:t>
            </a:r>
            <a:endParaRPr lang="pt-BR">
              <a:solidFill>
                <a:schemeClr val="tx1"/>
              </a:solidFill>
            </a:endParaRPr>
          </a:p>
        </p:txBody>
      </p:sp>
      <p:sp>
        <p:nvSpPr>
          <p:cNvPr id="12" name="CaixaDeTexto 11">
            <a:extLst>
              <a:ext uri="{FF2B5EF4-FFF2-40B4-BE49-F238E27FC236}">
                <a16:creationId xmlns:a16="http://schemas.microsoft.com/office/drawing/2014/main" id="{E4896732-AC0E-F147-9756-578AE95AF916}"/>
              </a:ext>
            </a:extLst>
          </p:cNvPr>
          <p:cNvSpPr txBox="1"/>
          <p:nvPr/>
        </p:nvSpPr>
        <p:spPr>
          <a:xfrm>
            <a:off x="3925914" y="96261"/>
            <a:ext cx="5599589" cy="116955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algn="ctr">
              <a:defRPr b="1" i="0" u="none" strike="noStrike">
                <a:effectLst/>
                <a:latin typeface="Arial Narrow" panose="020B0606020202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just">
              <a:buFont typeface="Arial" panose="020B0604020202020204" pitchFamily="34" charset="0"/>
              <a:buChar char="•"/>
            </a:pPr>
            <a:r>
              <a:rPr lang="pt-BR" sz="1400" b="0">
                <a:solidFill>
                  <a:schemeClr val="tx1"/>
                </a:solidFill>
              </a:rPr>
              <a:t>Identificação da necessidade ou oportunidade que motiva o projeto.</a:t>
            </a:r>
          </a:p>
          <a:p>
            <a:pPr marL="285750" indent="-285750" algn="just">
              <a:buFont typeface="Arial" panose="020B0604020202020204" pitchFamily="34" charset="0"/>
              <a:buChar char="•"/>
            </a:pPr>
            <a:r>
              <a:rPr lang="pt-BR" sz="1400" b="0">
                <a:solidFill>
                  <a:schemeClr val="tx1"/>
                </a:solidFill>
              </a:rPr>
              <a:t>Definição dos objetivos e metas do projeto.</a:t>
            </a:r>
          </a:p>
          <a:p>
            <a:pPr marL="285750" indent="-285750" algn="just">
              <a:buFont typeface="Arial" panose="020B0604020202020204" pitchFamily="34" charset="0"/>
              <a:buChar char="•"/>
            </a:pPr>
            <a:r>
              <a:rPr lang="pt-BR" sz="1400" b="0">
                <a:solidFill>
                  <a:schemeClr val="tx1"/>
                </a:solidFill>
              </a:rPr>
              <a:t>Análise preliminar da viabilidade e recursos disponíveis.</a:t>
            </a:r>
          </a:p>
          <a:p>
            <a:pPr marL="285750" indent="-285750" algn="just">
              <a:buFont typeface="Arial" panose="020B0604020202020204" pitchFamily="34" charset="0"/>
              <a:buChar char="•"/>
            </a:pPr>
            <a:r>
              <a:rPr lang="pt-BR" sz="1400" b="0">
                <a:solidFill>
                  <a:schemeClr val="tx1"/>
                </a:solidFill>
              </a:rPr>
              <a:t>Elaboração de uma proposta inicial e obtenção de aprovação para iniciar o projeto.</a:t>
            </a:r>
          </a:p>
        </p:txBody>
      </p:sp>
      <p:sp>
        <p:nvSpPr>
          <p:cNvPr id="13" name="CaixaDeTexto 12">
            <a:extLst>
              <a:ext uri="{FF2B5EF4-FFF2-40B4-BE49-F238E27FC236}">
                <a16:creationId xmlns:a16="http://schemas.microsoft.com/office/drawing/2014/main" id="{30A03D35-40AF-3AEE-2B2B-B41EDF97C404}"/>
              </a:ext>
            </a:extLst>
          </p:cNvPr>
          <p:cNvSpPr txBox="1"/>
          <p:nvPr/>
        </p:nvSpPr>
        <p:spPr>
          <a:xfrm>
            <a:off x="3925915" y="1476341"/>
            <a:ext cx="5599589" cy="224676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algn="ctr">
              <a:defRPr b="1" i="0" u="none" strike="noStrike">
                <a:effectLst/>
                <a:latin typeface="Arial Narrow" panose="020B0606020202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just">
              <a:buFont typeface="Arial" panose="020B0604020202020204" pitchFamily="34" charset="0"/>
              <a:buChar char="•"/>
            </a:pPr>
            <a:r>
              <a:rPr lang="pt-BR" sz="1400" b="0">
                <a:solidFill>
                  <a:schemeClr val="tx1"/>
                </a:solidFill>
              </a:rPr>
              <a:t>Definição clara do escopo do projeto, requisitos e critérios de sucesso.</a:t>
            </a:r>
          </a:p>
          <a:p>
            <a:pPr marL="285750" indent="-285750" algn="just">
              <a:buFont typeface="Arial" panose="020B0604020202020204" pitchFamily="34" charset="0"/>
              <a:buChar char="•"/>
            </a:pPr>
            <a:r>
              <a:rPr lang="pt-BR" sz="1400" b="0">
                <a:solidFill>
                  <a:schemeClr val="tx1"/>
                </a:solidFill>
              </a:rPr>
              <a:t>Identificação das atividades, tarefas e marcos do projeto.</a:t>
            </a:r>
          </a:p>
          <a:p>
            <a:pPr marL="285750" indent="-285750" algn="just">
              <a:buFont typeface="Arial" panose="020B0604020202020204" pitchFamily="34" charset="0"/>
              <a:buChar char="•"/>
            </a:pPr>
            <a:r>
              <a:rPr lang="pt-BR" sz="1400" b="0">
                <a:solidFill>
                  <a:schemeClr val="tx1"/>
                </a:solidFill>
              </a:rPr>
              <a:t>Estimativa de recursos necessários (tempo, orçamento, equipe, materiais, etc.).</a:t>
            </a:r>
          </a:p>
          <a:p>
            <a:pPr marL="285750" indent="-285750" algn="just">
              <a:buFont typeface="Arial" panose="020B0604020202020204" pitchFamily="34" charset="0"/>
              <a:buChar char="•"/>
            </a:pPr>
            <a:r>
              <a:rPr lang="pt-BR" sz="1400" b="0">
                <a:solidFill>
                  <a:schemeClr val="tx1"/>
                </a:solidFill>
              </a:rPr>
              <a:t>Desenvolvimento de um cronograma detalhado, incluindo dependências entre as atividades.</a:t>
            </a:r>
          </a:p>
          <a:p>
            <a:pPr marL="285750" indent="-285750" algn="just">
              <a:buFont typeface="Arial" panose="020B0604020202020204" pitchFamily="34" charset="0"/>
              <a:buChar char="•"/>
            </a:pPr>
            <a:r>
              <a:rPr lang="pt-BR" sz="1400" b="0">
                <a:solidFill>
                  <a:schemeClr val="tx1"/>
                </a:solidFill>
              </a:rPr>
              <a:t>Análise e gestão de riscos.</a:t>
            </a:r>
          </a:p>
          <a:p>
            <a:pPr marL="285750" indent="-285750" algn="just">
              <a:buFont typeface="Arial" panose="020B0604020202020204" pitchFamily="34" charset="0"/>
              <a:buChar char="•"/>
            </a:pPr>
            <a:r>
              <a:rPr lang="pt-BR" sz="1400" b="0">
                <a:solidFill>
                  <a:schemeClr val="tx1"/>
                </a:solidFill>
              </a:rPr>
              <a:t>Definição de métricas e indicadores de desempenho.</a:t>
            </a:r>
          </a:p>
          <a:p>
            <a:pPr marL="285750" indent="-285750" algn="just">
              <a:buFont typeface="Arial" panose="020B0604020202020204" pitchFamily="34" charset="0"/>
              <a:buChar char="•"/>
            </a:pPr>
            <a:r>
              <a:rPr lang="pt-BR" sz="1400" b="0">
                <a:solidFill>
                  <a:schemeClr val="tx1"/>
                </a:solidFill>
              </a:rPr>
              <a:t>Elaboração de um plano de comunicação e engajamento das partes interessadas.</a:t>
            </a:r>
          </a:p>
        </p:txBody>
      </p:sp>
      <p:sp>
        <p:nvSpPr>
          <p:cNvPr id="14" name="CaixaDeTexto 13">
            <a:extLst>
              <a:ext uri="{FF2B5EF4-FFF2-40B4-BE49-F238E27FC236}">
                <a16:creationId xmlns:a16="http://schemas.microsoft.com/office/drawing/2014/main" id="{E122DC01-E2CC-BD81-88D3-03FFB3839FD5}"/>
              </a:ext>
            </a:extLst>
          </p:cNvPr>
          <p:cNvSpPr txBox="1"/>
          <p:nvPr/>
        </p:nvSpPr>
        <p:spPr>
          <a:xfrm>
            <a:off x="3925914" y="3846538"/>
            <a:ext cx="5599589" cy="138499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algn="ctr">
              <a:defRPr b="1" i="0" u="none" strike="noStrike">
                <a:effectLst/>
                <a:latin typeface="Arial Narrow" panose="020B0606020202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just">
              <a:buFont typeface="Arial" panose="020B0604020202020204" pitchFamily="34" charset="0"/>
              <a:buChar char="•"/>
            </a:pPr>
            <a:r>
              <a:rPr lang="pt-BR" sz="1400" b="0">
                <a:solidFill>
                  <a:schemeClr val="tx1"/>
                </a:solidFill>
              </a:rPr>
              <a:t>Implementação das atividades planejadas.</a:t>
            </a:r>
          </a:p>
          <a:p>
            <a:pPr marL="285750" indent="-285750" algn="just">
              <a:buFont typeface="Arial" panose="020B0604020202020204" pitchFamily="34" charset="0"/>
              <a:buChar char="•"/>
            </a:pPr>
            <a:r>
              <a:rPr lang="pt-BR" sz="1400" b="0">
                <a:solidFill>
                  <a:schemeClr val="tx1"/>
                </a:solidFill>
              </a:rPr>
              <a:t>Atribuição de tarefas e responsabilidades aos membros da equipe.</a:t>
            </a:r>
          </a:p>
          <a:p>
            <a:pPr marL="285750" indent="-285750" algn="just">
              <a:buFont typeface="Arial" panose="020B0604020202020204" pitchFamily="34" charset="0"/>
              <a:buChar char="•"/>
            </a:pPr>
            <a:r>
              <a:rPr lang="pt-BR" sz="1400" b="0">
                <a:solidFill>
                  <a:schemeClr val="tx1"/>
                </a:solidFill>
              </a:rPr>
              <a:t>Desenvolvimento do produto, serviço ou resultado do projeto.</a:t>
            </a:r>
          </a:p>
          <a:p>
            <a:pPr marL="285750" indent="-285750" algn="just">
              <a:buFont typeface="Arial" panose="020B0604020202020204" pitchFamily="34" charset="0"/>
              <a:buChar char="•"/>
            </a:pPr>
            <a:r>
              <a:rPr lang="pt-BR" sz="1400" b="0">
                <a:solidFill>
                  <a:schemeClr val="tx1"/>
                </a:solidFill>
              </a:rPr>
              <a:t>Monitoramento do progresso em relação ao cronograma, custos e qualidade.</a:t>
            </a:r>
          </a:p>
          <a:p>
            <a:pPr marL="285750" indent="-285750" algn="just">
              <a:buFont typeface="Arial" panose="020B0604020202020204" pitchFamily="34" charset="0"/>
              <a:buChar char="•"/>
            </a:pPr>
            <a:r>
              <a:rPr lang="pt-BR" sz="1400" b="0">
                <a:solidFill>
                  <a:schemeClr val="tx1"/>
                </a:solidFill>
              </a:rPr>
              <a:t>Realização de reuniões regulares de acompanhamento e controle.</a:t>
            </a:r>
          </a:p>
          <a:p>
            <a:pPr marL="285750" indent="-285750" algn="just">
              <a:buFont typeface="Arial" panose="020B0604020202020204" pitchFamily="34" charset="0"/>
              <a:buChar char="•"/>
            </a:pPr>
            <a:r>
              <a:rPr lang="pt-BR" sz="1400" b="0">
                <a:solidFill>
                  <a:schemeClr val="tx1"/>
                </a:solidFill>
              </a:rPr>
              <a:t>Gerenciamento de mudanças e ajustes conforme necessário.</a:t>
            </a:r>
          </a:p>
        </p:txBody>
      </p:sp>
      <p:sp>
        <p:nvSpPr>
          <p:cNvPr id="15" name="CaixaDeTexto 14">
            <a:extLst>
              <a:ext uri="{FF2B5EF4-FFF2-40B4-BE49-F238E27FC236}">
                <a16:creationId xmlns:a16="http://schemas.microsoft.com/office/drawing/2014/main" id="{3388831F-2439-DEB7-F1AF-966A9DCBFC61}"/>
              </a:ext>
            </a:extLst>
          </p:cNvPr>
          <p:cNvSpPr txBox="1"/>
          <p:nvPr/>
        </p:nvSpPr>
        <p:spPr>
          <a:xfrm>
            <a:off x="3925914" y="5272112"/>
            <a:ext cx="5599589" cy="16312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algn="ctr">
              <a:defRPr b="1" i="0" u="none" strike="noStrike">
                <a:effectLst/>
                <a:latin typeface="Arial Narrow" panose="020B0606020202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just">
              <a:buFont typeface="Arial" panose="020B0604020202020204" pitchFamily="34" charset="0"/>
              <a:buChar char="•"/>
            </a:pPr>
            <a:r>
              <a:rPr lang="pt-BR" sz="1400" b="0">
                <a:solidFill>
                  <a:schemeClr val="tx1"/>
                </a:solidFill>
              </a:rPr>
              <a:t>Acompanhamento contínuo do progresso em relação ao plano.</a:t>
            </a:r>
          </a:p>
          <a:p>
            <a:pPr marL="285750" indent="-285750" algn="just">
              <a:buFont typeface="Arial" panose="020B0604020202020204" pitchFamily="34" charset="0"/>
              <a:buChar char="•"/>
            </a:pPr>
            <a:r>
              <a:rPr lang="pt-BR" sz="1400" b="0">
                <a:solidFill>
                  <a:schemeClr val="tx1"/>
                </a:solidFill>
              </a:rPr>
              <a:t>Monitoramento do desempenho em relação às métricas e indicadores estabelecidos.</a:t>
            </a:r>
          </a:p>
          <a:p>
            <a:pPr marL="285750" indent="-285750" algn="just">
              <a:buFont typeface="Arial" panose="020B0604020202020204" pitchFamily="34" charset="0"/>
              <a:buChar char="•"/>
            </a:pPr>
            <a:r>
              <a:rPr lang="pt-BR" sz="1400" b="0">
                <a:solidFill>
                  <a:schemeClr val="tx1"/>
                </a:solidFill>
              </a:rPr>
              <a:t>Identificação e resolução de problemas ou desvios do plano.</a:t>
            </a:r>
          </a:p>
          <a:p>
            <a:pPr marL="285750" indent="-285750" algn="just">
              <a:buFont typeface="Arial" panose="020B0604020202020204" pitchFamily="34" charset="0"/>
              <a:buChar char="•"/>
            </a:pPr>
            <a:r>
              <a:rPr lang="pt-BR" sz="1400" b="0">
                <a:solidFill>
                  <a:schemeClr val="tx1"/>
                </a:solidFill>
              </a:rPr>
              <a:t>Controle de mudanças e solicitações adicionais.</a:t>
            </a:r>
          </a:p>
          <a:p>
            <a:pPr marL="285750" indent="-285750" algn="just">
              <a:buFont typeface="Arial" panose="020B0604020202020204" pitchFamily="34" charset="0"/>
              <a:buChar char="•"/>
            </a:pPr>
            <a:r>
              <a:rPr lang="pt-BR" sz="1400" b="0">
                <a:solidFill>
                  <a:schemeClr val="tx1"/>
                </a:solidFill>
              </a:rPr>
              <a:t>Gerenciamento de riscos e implementação de ações corretivas.</a:t>
            </a:r>
          </a:p>
          <a:p>
            <a:pPr marL="285750" indent="-285750" algn="just">
              <a:buFont typeface="Arial" panose="020B0604020202020204" pitchFamily="34" charset="0"/>
              <a:buChar char="•"/>
            </a:pPr>
            <a:r>
              <a:rPr lang="pt-BR" sz="1400" b="0">
                <a:solidFill>
                  <a:schemeClr val="tx1"/>
                </a:solidFill>
              </a:rPr>
              <a:t>Comunicação regular com as partes interessadas</a:t>
            </a:r>
            <a:r>
              <a:rPr lang="pt-BR" sz="1600" b="0">
                <a:solidFill>
                  <a:schemeClr val="tx1"/>
                </a:solidFill>
              </a:rPr>
              <a:t>.</a:t>
            </a:r>
          </a:p>
        </p:txBody>
      </p:sp>
      <p:cxnSp>
        <p:nvCxnSpPr>
          <p:cNvPr id="17" name="Conector: Angulado 16">
            <a:extLst>
              <a:ext uri="{FF2B5EF4-FFF2-40B4-BE49-F238E27FC236}">
                <a16:creationId xmlns:a16="http://schemas.microsoft.com/office/drawing/2014/main" id="{1A02C860-0143-EF9D-2B90-EBFE52D001AC}"/>
              </a:ext>
            </a:extLst>
          </p:cNvPr>
          <p:cNvCxnSpPr>
            <a:stCxn id="7" idx="3"/>
            <a:endCxn id="12" idx="1"/>
          </p:cNvCxnSpPr>
          <p:nvPr/>
        </p:nvCxnSpPr>
        <p:spPr>
          <a:xfrm flipV="1">
            <a:off x="3333946" y="681037"/>
            <a:ext cx="591968" cy="9275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do 18">
            <a:extLst>
              <a:ext uri="{FF2B5EF4-FFF2-40B4-BE49-F238E27FC236}">
                <a16:creationId xmlns:a16="http://schemas.microsoft.com/office/drawing/2014/main" id="{BD16304B-C83E-E1FC-9B5E-DA457B763375}"/>
              </a:ext>
            </a:extLst>
          </p:cNvPr>
          <p:cNvCxnSpPr>
            <a:stCxn id="8" idx="3"/>
            <a:endCxn id="13" idx="1"/>
          </p:cNvCxnSpPr>
          <p:nvPr/>
        </p:nvCxnSpPr>
        <p:spPr>
          <a:xfrm flipV="1">
            <a:off x="3333946" y="2599726"/>
            <a:ext cx="591969" cy="158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11C75DE3-B686-721E-ED62-BC4FCB23979A}"/>
              </a:ext>
            </a:extLst>
          </p:cNvPr>
          <p:cNvCxnSpPr>
            <a:cxnSpLocks/>
            <a:stCxn id="9" idx="3"/>
            <a:endCxn id="14" idx="1"/>
          </p:cNvCxnSpPr>
          <p:nvPr/>
        </p:nvCxnSpPr>
        <p:spPr>
          <a:xfrm>
            <a:off x="3333946" y="3907776"/>
            <a:ext cx="591968" cy="6312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Angulado 22">
            <a:extLst>
              <a:ext uri="{FF2B5EF4-FFF2-40B4-BE49-F238E27FC236}">
                <a16:creationId xmlns:a16="http://schemas.microsoft.com/office/drawing/2014/main" id="{40F29CAB-5218-D327-DE4A-AC823AE1EFE0}"/>
              </a:ext>
            </a:extLst>
          </p:cNvPr>
          <p:cNvCxnSpPr>
            <a:cxnSpLocks/>
            <a:stCxn id="10" idx="3"/>
            <a:endCxn id="15" idx="1"/>
          </p:cNvCxnSpPr>
          <p:nvPr/>
        </p:nvCxnSpPr>
        <p:spPr>
          <a:xfrm>
            <a:off x="3333946" y="5057372"/>
            <a:ext cx="591968" cy="1030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7D41FA45-BD58-F21C-687A-D2CF6E8BE829}"/>
              </a:ext>
            </a:extLst>
          </p:cNvPr>
          <p:cNvSpPr txBox="1"/>
          <p:nvPr/>
        </p:nvSpPr>
        <p:spPr>
          <a:xfrm>
            <a:off x="9788367" y="1756456"/>
            <a:ext cx="2200433" cy="36933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tx1"/>
                </a:solidFill>
                <a:effectLst/>
                <a:latin typeface="Arial Narrow" panose="020B0606020202030204" pitchFamily="34" charset="0"/>
              </a:rPr>
              <a:t>Encerramento</a:t>
            </a:r>
            <a:endParaRPr lang="pt-BR">
              <a:solidFill>
                <a:schemeClr val="tx1"/>
              </a:solidFill>
            </a:endParaRPr>
          </a:p>
        </p:txBody>
      </p:sp>
      <p:sp>
        <p:nvSpPr>
          <p:cNvPr id="29" name="CaixaDeTexto 28">
            <a:extLst>
              <a:ext uri="{FF2B5EF4-FFF2-40B4-BE49-F238E27FC236}">
                <a16:creationId xmlns:a16="http://schemas.microsoft.com/office/drawing/2014/main" id="{AAAFD472-ED86-B126-0633-08371000D57D}"/>
              </a:ext>
            </a:extLst>
          </p:cNvPr>
          <p:cNvSpPr txBox="1"/>
          <p:nvPr/>
        </p:nvSpPr>
        <p:spPr>
          <a:xfrm>
            <a:off x="6533647" y="3546240"/>
            <a:ext cx="4168219" cy="224676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algn="ctr">
              <a:defRPr b="1" i="0" u="none" strike="noStrike">
                <a:effectLst/>
                <a:latin typeface="Arial Narrow" panose="020B0606020202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indent="-285750" algn="just">
              <a:buFont typeface="Arial" panose="020B0604020202020204" pitchFamily="34" charset="0"/>
              <a:buChar char="•"/>
            </a:pPr>
            <a:r>
              <a:rPr lang="pt-BR" sz="1400" b="0">
                <a:solidFill>
                  <a:schemeClr val="tx1"/>
                </a:solidFill>
              </a:rPr>
              <a:t>Entrega do produto, serviço ou resultado final do projeto.</a:t>
            </a:r>
          </a:p>
          <a:p>
            <a:pPr marL="285750" indent="-285750" algn="just">
              <a:buFont typeface="Arial" panose="020B0604020202020204" pitchFamily="34" charset="0"/>
              <a:buChar char="•"/>
            </a:pPr>
            <a:r>
              <a:rPr lang="pt-BR" sz="1400" b="0">
                <a:solidFill>
                  <a:schemeClr val="tx1"/>
                </a:solidFill>
              </a:rPr>
              <a:t>Avaliação do sucesso do projeto em relação aos objetivos estabelecidos.</a:t>
            </a:r>
          </a:p>
          <a:p>
            <a:pPr marL="285750" indent="-285750" algn="just">
              <a:buFont typeface="Arial" panose="020B0604020202020204" pitchFamily="34" charset="0"/>
              <a:buChar char="•"/>
            </a:pPr>
            <a:r>
              <a:rPr lang="pt-BR" sz="1400" b="0">
                <a:solidFill>
                  <a:schemeClr val="tx1"/>
                </a:solidFill>
              </a:rPr>
              <a:t>Documentação final e arquivamento de informações relevantes.</a:t>
            </a:r>
          </a:p>
          <a:p>
            <a:pPr marL="285750" indent="-285750" algn="just">
              <a:buFont typeface="Arial" panose="020B0604020202020204" pitchFamily="34" charset="0"/>
              <a:buChar char="•"/>
            </a:pPr>
            <a:r>
              <a:rPr lang="pt-BR" sz="1400" b="0">
                <a:solidFill>
                  <a:schemeClr val="tx1"/>
                </a:solidFill>
              </a:rPr>
              <a:t>Celebração de conquistas e reconhecimento da equipe.</a:t>
            </a:r>
          </a:p>
          <a:p>
            <a:pPr marL="285750" indent="-285750" algn="just">
              <a:buFont typeface="Arial" panose="020B0604020202020204" pitchFamily="34" charset="0"/>
              <a:buChar char="•"/>
            </a:pPr>
            <a:r>
              <a:rPr lang="pt-BR" sz="1400" b="0">
                <a:solidFill>
                  <a:schemeClr val="tx1"/>
                </a:solidFill>
              </a:rPr>
              <a:t>Lições aprendidas e identificação de melhorias para projetos futuros.</a:t>
            </a:r>
          </a:p>
          <a:p>
            <a:pPr marL="285750" indent="-285750" algn="just">
              <a:buFont typeface="Arial" panose="020B0604020202020204" pitchFamily="34" charset="0"/>
              <a:buChar char="•"/>
            </a:pPr>
            <a:r>
              <a:rPr lang="pt-BR" sz="1400" b="0">
                <a:solidFill>
                  <a:schemeClr val="tx1"/>
                </a:solidFill>
              </a:rPr>
              <a:t>Encerramento formal do projeto e transição para a operação ou próxima fase, se aplicável.</a:t>
            </a:r>
            <a:endParaRPr lang="pt-BR" sz="1600" b="0">
              <a:solidFill>
                <a:schemeClr val="tx1"/>
              </a:solidFill>
            </a:endParaRPr>
          </a:p>
        </p:txBody>
      </p:sp>
      <p:cxnSp>
        <p:nvCxnSpPr>
          <p:cNvPr id="30" name="Conector: Angulado 29">
            <a:extLst>
              <a:ext uri="{FF2B5EF4-FFF2-40B4-BE49-F238E27FC236}">
                <a16:creationId xmlns:a16="http://schemas.microsoft.com/office/drawing/2014/main" id="{90B681BD-EB28-53D9-57C4-D3FA6188517A}"/>
              </a:ext>
            </a:extLst>
          </p:cNvPr>
          <p:cNvCxnSpPr>
            <a:cxnSpLocks/>
            <a:stCxn id="27" idx="2"/>
            <a:endCxn id="29" idx="0"/>
          </p:cNvCxnSpPr>
          <p:nvPr/>
        </p:nvCxnSpPr>
        <p:spPr>
          <a:xfrm rot="5400000">
            <a:off x="9042945" y="1700601"/>
            <a:ext cx="1420452" cy="2270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1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5" grpId="0" animBg="1"/>
      <p:bldP spid="27"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a:xfrm>
            <a:off x="1158522" y="473243"/>
            <a:ext cx="9874956" cy="1325563"/>
          </a:xfrm>
        </p:spPr>
        <p:txBody>
          <a:bodyPr>
            <a:normAutofit/>
          </a:bodyPr>
          <a:lstStyle/>
          <a:p>
            <a:r>
              <a:rPr lang="pt-BR" sz="2400"/>
              <a:t>O que é Escopo de projeto</a:t>
            </a:r>
          </a:p>
        </p:txBody>
      </p:sp>
      <p:sp>
        <p:nvSpPr>
          <p:cNvPr id="10" name="CaixaDeTexto 9">
            <a:extLst>
              <a:ext uri="{FF2B5EF4-FFF2-40B4-BE49-F238E27FC236}">
                <a16:creationId xmlns:a16="http://schemas.microsoft.com/office/drawing/2014/main" id="{D9CA4EA4-E4DA-DFA4-6AD1-BF9AC7F56BFA}"/>
              </a:ext>
            </a:extLst>
          </p:cNvPr>
          <p:cNvSpPr txBox="1"/>
          <p:nvPr/>
        </p:nvSpPr>
        <p:spPr>
          <a:xfrm>
            <a:off x="1158522" y="1614140"/>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Definição</a:t>
            </a:r>
            <a:endParaRPr lang="pt-BR">
              <a:solidFill>
                <a:schemeClr val="bg1"/>
              </a:solidFill>
            </a:endParaRPr>
          </a:p>
        </p:txBody>
      </p:sp>
      <p:sp>
        <p:nvSpPr>
          <p:cNvPr id="11" name="CaixaDeTexto 10">
            <a:extLst>
              <a:ext uri="{FF2B5EF4-FFF2-40B4-BE49-F238E27FC236}">
                <a16:creationId xmlns:a16="http://schemas.microsoft.com/office/drawing/2014/main" id="{C7C3A282-BFF5-0181-E9EC-53EEF88703E5}"/>
              </a:ext>
            </a:extLst>
          </p:cNvPr>
          <p:cNvSpPr txBox="1"/>
          <p:nvPr/>
        </p:nvSpPr>
        <p:spPr>
          <a:xfrm>
            <a:off x="1158522" y="2042318"/>
            <a:ext cx="5558367" cy="3139321"/>
          </a:xfrm>
          <a:prstGeom prst="rect">
            <a:avLst/>
          </a:prstGeom>
          <a:noFill/>
        </p:spPr>
        <p:txBody>
          <a:bodyPr wrap="square">
            <a:spAutoFit/>
          </a:bodyPr>
          <a:lstStyle/>
          <a:p>
            <a:pPr algn="just"/>
            <a:r>
              <a:rPr lang="pt-BR"/>
              <a:t>o escopo de projeto refere-se ao conjunto de trabalhos que precisam ser realizados para entregar um produto, serviço ou resultado com as características e funções especificadas. Ele engloba todas as atividades, tarefas, requisitos e entregáveis que fazem parte do projeto. O escopo de projeto também inclui a definição dos limites do projeto, ou seja, o que está incluído e o que está excluído do âmbito do projeto. Gerenciar o escopo de projeto é essencial para garantir que o projeto seja executado conforme planejado e que as expectativas das partes interessadas sejam atendidas.</a:t>
            </a:r>
          </a:p>
        </p:txBody>
      </p:sp>
      <p:pic>
        <p:nvPicPr>
          <p:cNvPr id="15" name="Imagem 14">
            <a:extLst>
              <a:ext uri="{FF2B5EF4-FFF2-40B4-BE49-F238E27FC236}">
                <a16:creationId xmlns:a16="http://schemas.microsoft.com/office/drawing/2014/main" id="{096294E3-3516-137B-B2B0-C6D8A3FF2015}"/>
              </a:ext>
            </a:extLst>
          </p:cNvPr>
          <p:cNvPicPr>
            <a:picLocks noChangeAspect="1"/>
          </p:cNvPicPr>
          <p:nvPr/>
        </p:nvPicPr>
        <p:blipFill>
          <a:blip r:embed="rId2"/>
          <a:stretch>
            <a:fillRect/>
          </a:stretch>
        </p:blipFill>
        <p:spPr>
          <a:xfrm>
            <a:off x="7224353" y="1983472"/>
            <a:ext cx="4391196" cy="3139321"/>
          </a:xfrm>
          <a:prstGeom prst="rect">
            <a:avLst/>
          </a:prstGeom>
        </p:spPr>
      </p:pic>
    </p:spTree>
    <p:extLst>
      <p:ext uri="{BB962C8B-B14F-4D97-AF65-F5344CB8AC3E}">
        <p14:creationId xmlns:p14="http://schemas.microsoft.com/office/powerpoint/2010/main" val="45922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a:xfrm>
            <a:off x="549970" y="-396001"/>
            <a:ext cx="9874956" cy="1325563"/>
          </a:xfrm>
        </p:spPr>
        <p:txBody>
          <a:bodyPr>
            <a:normAutofit/>
          </a:bodyPr>
          <a:lstStyle/>
          <a:p>
            <a:r>
              <a:rPr lang="pt-BR" sz="2400"/>
              <a:t>Exemplo: Projeto: Organização de uma Festa de Aniversário</a:t>
            </a:r>
          </a:p>
        </p:txBody>
      </p:sp>
      <p:sp>
        <p:nvSpPr>
          <p:cNvPr id="10" name="CaixaDeTexto 9">
            <a:extLst>
              <a:ext uri="{FF2B5EF4-FFF2-40B4-BE49-F238E27FC236}">
                <a16:creationId xmlns:a16="http://schemas.microsoft.com/office/drawing/2014/main" id="{D9CA4EA4-E4DA-DFA4-6AD1-BF9AC7F56BFA}"/>
              </a:ext>
            </a:extLst>
          </p:cNvPr>
          <p:cNvSpPr txBox="1"/>
          <p:nvPr/>
        </p:nvSpPr>
        <p:spPr>
          <a:xfrm>
            <a:off x="549970" y="74489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Objetivo do Projeto:</a:t>
            </a:r>
            <a:endParaRPr lang="pt-BR">
              <a:solidFill>
                <a:schemeClr val="bg1"/>
              </a:solidFill>
            </a:endParaRPr>
          </a:p>
        </p:txBody>
      </p:sp>
      <p:sp>
        <p:nvSpPr>
          <p:cNvPr id="11" name="CaixaDeTexto 10">
            <a:extLst>
              <a:ext uri="{FF2B5EF4-FFF2-40B4-BE49-F238E27FC236}">
                <a16:creationId xmlns:a16="http://schemas.microsoft.com/office/drawing/2014/main" id="{C7C3A282-BFF5-0181-E9EC-53EEF88703E5}"/>
              </a:ext>
            </a:extLst>
          </p:cNvPr>
          <p:cNvSpPr txBox="1"/>
          <p:nvPr/>
        </p:nvSpPr>
        <p:spPr>
          <a:xfrm>
            <a:off x="549970" y="1114228"/>
            <a:ext cx="3802584" cy="923330"/>
          </a:xfrm>
          <a:prstGeom prst="rect">
            <a:avLst/>
          </a:prstGeom>
          <a:noFill/>
        </p:spPr>
        <p:txBody>
          <a:bodyPr wrap="square">
            <a:spAutoFit/>
          </a:bodyPr>
          <a:lstStyle/>
          <a:p>
            <a:pPr algn="just"/>
            <a:r>
              <a:rPr lang="pt-BR"/>
              <a:t>Realizar uma festa de aniversário para comemorar os 30 anos de idade do cliente.</a:t>
            </a:r>
          </a:p>
        </p:txBody>
      </p:sp>
      <p:sp>
        <p:nvSpPr>
          <p:cNvPr id="16" name="CaixaDeTexto 15">
            <a:extLst>
              <a:ext uri="{FF2B5EF4-FFF2-40B4-BE49-F238E27FC236}">
                <a16:creationId xmlns:a16="http://schemas.microsoft.com/office/drawing/2014/main" id="{68826C1B-F344-D89C-0556-88D5D85575A9}"/>
              </a:ext>
            </a:extLst>
          </p:cNvPr>
          <p:cNvSpPr txBox="1"/>
          <p:nvPr/>
        </p:nvSpPr>
        <p:spPr>
          <a:xfrm>
            <a:off x="549969" y="1755924"/>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Entregas do Projeto</a:t>
            </a:r>
            <a:endParaRPr lang="pt-BR">
              <a:solidFill>
                <a:schemeClr val="bg1"/>
              </a:solidFill>
            </a:endParaRPr>
          </a:p>
        </p:txBody>
      </p:sp>
      <p:sp>
        <p:nvSpPr>
          <p:cNvPr id="18" name="CaixaDeTexto 17">
            <a:extLst>
              <a:ext uri="{FF2B5EF4-FFF2-40B4-BE49-F238E27FC236}">
                <a16:creationId xmlns:a16="http://schemas.microsoft.com/office/drawing/2014/main" id="{C30DFF25-E358-9E8B-42C5-16973898BC02}"/>
              </a:ext>
            </a:extLst>
          </p:cNvPr>
          <p:cNvSpPr txBox="1"/>
          <p:nvPr/>
        </p:nvSpPr>
        <p:spPr>
          <a:xfrm>
            <a:off x="549969" y="2143741"/>
            <a:ext cx="5659968" cy="1754326"/>
          </a:xfrm>
          <a:prstGeom prst="rect">
            <a:avLst/>
          </a:prstGeom>
          <a:noFill/>
        </p:spPr>
        <p:txBody>
          <a:bodyPr wrap="square">
            <a:spAutoFit/>
          </a:bodyPr>
          <a:lstStyle/>
          <a:p>
            <a:pPr marL="342900" indent="-342900">
              <a:buFont typeface="+mj-lt"/>
              <a:buAutoNum type="arabicPeriod"/>
            </a:pPr>
            <a:r>
              <a:rPr lang="pt-BR"/>
              <a:t>Decoração temática para a festa.</a:t>
            </a:r>
          </a:p>
          <a:p>
            <a:pPr marL="342900" indent="-342900">
              <a:buFont typeface="+mj-lt"/>
              <a:buAutoNum type="arabicPeriod"/>
            </a:pPr>
            <a:r>
              <a:rPr lang="pt-BR"/>
              <a:t>Bolo de aniversário personalizado.</a:t>
            </a:r>
          </a:p>
          <a:p>
            <a:pPr marL="342900" indent="-342900">
              <a:buFont typeface="+mj-lt"/>
              <a:buAutoNum type="arabicPeriod"/>
            </a:pPr>
            <a:r>
              <a:rPr lang="pt-BR"/>
              <a:t>Buffet com alimentos e bebidas para os convidados.</a:t>
            </a:r>
          </a:p>
          <a:p>
            <a:pPr marL="342900" indent="-342900">
              <a:buFont typeface="+mj-lt"/>
              <a:buAutoNum type="arabicPeriod"/>
            </a:pPr>
            <a:r>
              <a:rPr lang="pt-BR"/>
              <a:t>Playlist de músicas para animar a festa.</a:t>
            </a:r>
          </a:p>
          <a:p>
            <a:pPr marL="342900" indent="-342900">
              <a:buFont typeface="+mj-lt"/>
              <a:buAutoNum type="arabicPeriod"/>
            </a:pPr>
            <a:r>
              <a:rPr lang="pt-BR"/>
              <a:t>Convites e lembrancinhas para os convidados.</a:t>
            </a:r>
          </a:p>
          <a:p>
            <a:pPr marL="342900" indent="-342900">
              <a:buFont typeface="+mj-lt"/>
              <a:buAutoNum type="arabicPeriod"/>
            </a:pPr>
            <a:r>
              <a:rPr lang="pt-BR"/>
              <a:t>Organização de jogos e atividades durante a festa.</a:t>
            </a:r>
          </a:p>
        </p:txBody>
      </p:sp>
      <p:sp>
        <p:nvSpPr>
          <p:cNvPr id="19" name="CaixaDeTexto 18">
            <a:extLst>
              <a:ext uri="{FF2B5EF4-FFF2-40B4-BE49-F238E27FC236}">
                <a16:creationId xmlns:a16="http://schemas.microsoft.com/office/drawing/2014/main" id="{CF2E87FF-E7A7-1BD5-A146-2EE98758992A}"/>
              </a:ext>
            </a:extLst>
          </p:cNvPr>
          <p:cNvSpPr txBox="1"/>
          <p:nvPr/>
        </p:nvSpPr>
        <p:spPr>
          <a:xfrm>
            <a:off x="6119626" y="560230"/>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a:solidFill>
                  <a:schemeClr val="bg1"/>
                </a:solidFill>
              </a:rPr>
              <a:t>Requisitos do Projeto:</a:t>
            </a:r>
          </a:p>
        </p:txBody>
      </p:sp>
      <p:sp>
        <p:nvSpPr>
          <p:cNvPr id="21" name="CaixaDeTexto 20">
            <a:extLst>
              <a:ext uri="{FF2B5EF4-FFF2-40B4-BE49-F238E27FC236}">
                <a16:creationId xmlns:a16="http://schemas.microsoft.com/office/drawing/2014/main" id="{595BCF62-4DE0-6C79-CD26-462B03F4E82E}"/>
              </a:ext>
            </a:extLst>
          </p:cNvPr>
          <p:cNvSpPr txBox="1"/>
          <p:nvPr/>
        </p:nvSpPr>
        <p:spPr>
          <a:xfrm>
            <a:off x="6096000" y="948047"/>
            <a:ext cx="5137492" cy="3539430"/>
          </a:xfrm>
          <a:prstGeom prst="rect">
            <a:avLst/>
          </a:prstGeom>
          <a:noFill/>
        </p:spPr>
        <p:txBody>
          <a:bodyPr wrap="square">
            <a:spAutoFit/>
          </a:bodyPr>
          <a:lstStyle/>
          <a:p>
            <a:pPr marL="342900" indent="-342900" algn="just">
              <a:buFont typeface="+mj-lt"/>
              <a:buAutoNum type="arabicPeriod"/>
            </a:pPr>
            <a:r>
              <a:rPr lang="pt-BR" sz="1600"/>
              <a:t>A decoração deve seguir o tema escolhido pelo cliente (</a:t>
            </a:r>
            <a:r>
              <a:rPr lang="pt-BR" sz="1600" err="1"/>
              <a:t>ex</a:t>
            </a:r>
            <a:r>
              <a:rPr lang="pt-BR" sz="1600"/>
              <a:t>: festa tropical).</a:t>
            </a:r>
          </a:p>
          <a:p>
            <a:pPr marL="342900" indent="-342900" algn="just">
              <a:buFont typeface="+mj-lt"/>
              <a:buAutoNum type="arabicPeriod"/>
            </a:pPr>
            <a:r>
              <a:rPr lang="pt-BR" sz="1600"/>
              <a:t>O bolo deve ser de chocolate, com três camadas e decorado de acordo com o tema.</a:t>
            </a:r>
          </a:p>
          <a:p>
            <a:pPr marL="342900" indent="-342900" algn="just">
              <a:buFont typeface="+mj-lt"/>
              <a:buAutoNum type="arabicPeriod"/>
            </a:pPr>
            <a:r>
              <a:rPr lang="pt-BR" sz="1600"/>
              <a:t>O buffet deve incluir opções vegetarianas e acomodar as restrições alimentares conhecidas dos convidados.</a:t>
            </a:r>
          </a:p>
          <a:p>
            <a:pPr marL="342900" indent="-342900" algn="just">
              <a:buFont typeface="+mj-lt"/>
              <a:buAutoNum type="arabicPeriod"/>
            </a:pPr>
            <a:r>
              <a:rPr lang="pt-BR" sz="1600"/>
              <a:t>A playlist de músicas deve conter uma seleção variada de gêneros para atender aos diferentes gostos dos convidados.</a:t>
            </a:r>
          </a:p>
          <a:p>
            <a:pPr marL="342900" indent="-342900" algn="just">
              <a:buFont typeface="+mj-lt"/>
              <a:buAutoNum type="arabicPeriod"/>
            </a:pPr>
            <a:r>
              <a:rPr lang="pt-BR" sz="1600"/>
              <a:t>Os convites devem ser enviados com pelo menos duas semanas de antecedência e as lembrancinhas devem ser personalizadas.</a:t>
            </a:r>
          </a:p>
          <a:p>
            <a:pPr marL="342900" indent="-342900" algn="just">
              <a:buFont typeface="+mj-lt"/>
              <a:buAutoNum type="arabicPeriod"/>
            </a:pPr>
            <a:r>
              <a:rPr lang="pt-BR" sz="1600"/>
              <a:t>As atividades devem incluir jogos como karaokê, dança e brincadeiras interativas.</a:t>
            </a:r>
          </a:p>
        </p:txBody>
      </p:sp>
      <p:sp>
        <p:nvSpPr>
          <p:cNvPr id="22" name="CaixaDeTexto 21">
            <a:extLst>
              <a:ext uri="{FF2B5EF4-FFF2-40B4-BE49-F238E27FC236}">
                <a16:creationId xmlns:a16="http://schemas.microsoft.com/office/drawing/2014/main" id="{B0D1526F-BD4A-5C5E-7BFD-8B91CE799F3F}"/>
              </a:ext>
            </a:extLst>
          </p:cNvPr>
          <p:cNvSpPr txBox="1"/>
          <p:nvPr/>
        </p:nvSpPr>
        <p:spPr>
          <a:xfrm>
            <a:off x="599176" y="4020131"/>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Restrições e Limitações:</a:t>
            </a:r>
            <a:endParaRPr lang="pt-BR">
              <a:solidFill>
                <a:schemeClr val="bg1"/>
              </a:solidFill>
            </a:endParaRPr>
          </a:p>
        </p:txBody>
      </p:sp>
      <p:sp>
        <p:nvSpPr>
          <p:cNvPr id="24" name="CaixaDeTexto 23">
            <a:extLst>
              <a:ext uri="{FF2B5EF4-FFF2-40B4-BE49-F238E27FC236}">
                <a16:creationId xmlns:a16="http://schemas.microsoft.com/office/drawing/2014/main" id="{40AFEBCE-18D6-7E8D-BE6B-AFB37500E093}"/>
              </a:ext>
            </a:extLst>
          </p:cNvPr>
          <p:cNvSpPr txBox="1"/>
          <p:nvPr/>
        </p:nvSpPr>
        <p:spPr>
          <a:xfrm>
            <a:off x="599176" y="4355097"/>
            <a:ext cx="6106424" cy="1077218"/>
          </a:xfrm>
          <a:prstGeom prst="rect">
            <a:avLst/>
          </a:prstGeom>
          <a:noFill/>
        </p:spPr>
        <p:txBody>
          <a:bodyPr wrap="square">
            <a:spAutoFit/>
          </a:bodyPr>
          <a:lstStyle/>
          <a:p>
            <a:r>
              <a:rPr lang="pt-BR" sz="1600"/>
              <a:t>Orçamento total do projeto é de R$ 5.000,00.</a:t>
            </a:r>
          </a:p>
          <a:p>
            <a:r>
              <a:rPr lang="pt-BR" sz="1600"/>
              <a:t>A festa será realizada em um salão de festas disponível para aluguel.</a:t>
            </a:r>
          </a:p>
          <a:p>
            <a:r>
              <a:rPr lang="pt-BR" sz="1600"/>
              <a:t>O evento terá duração de 4 horas.</a:t>
            </a:r>
          </a:p>
          <a:p>
            <a:r>
              <a:rPr lang="pt-BR" sz="1600"/>
              <a:t>O número máximo de convidados é de 50 pessoas.</a:t>
            </a:r>
          </a:p>
        </p:txBody>
      </p:sp>
      <p:sp>
        <p:nvSpPr>
          <p:cNvPr id="25" name="CaixaDeTexto 24">
            <a:extLst>
              <a:ext uri="{FF2B5EF4-FFF2-40B4-BE49-F238E27FC236}">
                <a16:creationId xmlns:a16="http://schemas.microsoft.com/office/drawing/2014/main" id="{DF6DB9CD-C363-E74F-84EC-1B810B3C9E9D}"/>
              </a:ext>
            </a:extLst>
          </p:cNvPr>
          <p:cNvSpPr txBox="1"/>
          <p:nvPr/>
        </p:nvSpPr>
        <p:spPr>
          <a:xfrm>
            <a:off x="6469398" y="4575175"/>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Partes Interessadas:</a:t>
            </a:r>
            <a:endParaRPr lang="pt-BR">
              <a:solidFill>
                <a:schemeClr val="bg1"/>
              </a:solidFill>
            </a:endParaRPr>
          </a:p>
        </p:txBody>
      </p:sp>
      <p:sp>
        <p:nvSpPr>
          <p:cNvPr id="27" name="CaixaDeTexto 26">
            <a:extLst>
              <a:ext uri="{FF2B5EF4-FFF2-40B4-BE49-F238E27FC236}">
                <a16:creationId xmlns:a16="http://schemas.microsoft.com/office/drawing/2014/main" id="{0EE55EF5-0851-F837-669E-9EF96FEDA26A}"/>
              </a:ext>
            </a:extLst>
          </p:cNvPr>
          <p:cNvSpPr txBox="1"/>
          <p:nvPr/>
        </p:nvSpPr>
        <p:spPr>
          <a:xfrm>
            <a:off x="9527822" y="4669134"/>
            <a:ext cx="6096000" cy="923330"/>
          </a:xfrm>
          <a:prstGeom prst="rect">
            <a:avLst/>
          </a:prstGeom>
          <a:noFill/>
        </p:spPr>
        <p:txBody>
          <a:bodyPr wrap="square">
            <a:spAutoFit/>
          </a:bodyPr>
          <a:lstStyle/>
          <a:p>
            <a:r>
              <a:rPr lang="pt-BR"/>
              <a:t>Cliente (aniversariante)</a:t>
            </a:r>
          </a:p>
          <a:p>
            <a:r>
              <a:rPr lang="pt-BR"/>
              <a:t>Organizador da festa</a:t>
            </a:r>
          </a:p>
          <a:p>
            <a:r>
              <a:rPr lang="pt-BR"/>
              <a:t>Convidados</a:t>
            </a:r>
          </a:p>
        </p:txBody>
      </p:sp>
    </p:spTree>
    <p:extLst>
      <p:ext uri="{BB962C8B-B14F-4D97-AF65-F5344CB8AC3E}">
        <p14:creationId xmlns:p14="http://schemas.microsoft.com/office/powerpoint/2010/main" val="498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8" grpId="0"/>
      <p:bldP spid="19" grpId="0" animBg="1"/>
      <p:bldP spid="21" grpId="0"/>
      <p:bldP spid="22" grpId="0" animBg="1"/>
      <p:bldP spid="24" grpId="0"/>
      <p:bldP spid="25" grpId="0" animBg="1"/>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5F7F0-FB18-5AC5-6F06-7AD961BD1F2B}"/>
              </a:ext>
            </a:extLst>
          </p:cNvPr>
          <p:cNvSpPr>
            <a:spLocks noGrp="1"/>
          </p:cNvSpPr>
          <p:nvPr>
            <p:ph type="title"/>
          </p:nvPr>
        </p:nvSpPr>
        <p:spPr>
          <a:xfrm>
            <a:off x="420511" y="-288309"/>
            <a:ext cx="10515600" cy="1325563"/>
          </a:xfrm>
        </p:spPr>
        <p:txBody>
          <a:bodyPr/>
          <a:lstStyle/>
          <a:p>
            <a:r>
              <a:rPr lang="pt-BR"/>
              <a:t>Levantamento de requisitos</a:t>
            </a:r>
          </a:p>
        </p:txBody>
      </p:sp>
      <p:sp>
        <p:nvSpPr>
          <p:cNvPr id="4" name="CaixaDeTexto 3">
            <a:extLst>
              <a:ext uri="{FF2B5EF4-FFF2-40B4-BE49-F238E27FC236}">
                <a16:creationId xmlns:a16="http://schemas.microsoft.com/office/drawing/2014/main" id="{84B6A276-B3F2-DB23-150C-9E379015118C}"/>
              </a:ext>
            </a:extLst>
          </p:cNvPr>
          <p:cNvSpPr txBox="1"/>
          <p:nvPr/>
        </p:nvSpPr>
        <p:spPr>
          <a:xfrm>
            <a:off x="499533" y="816748"/>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Requisitos Funcionais</a:t>
            </a:r>
            <a:endParaRPr lang="pt-BR">
              <a:solidFill>
                <a:schemeClr val="bg1"/>
              </a:solidFill>
            </a:endParaRPr>
          </a:p>
        </p:txBody>
      </p:sp>
      <p:sp>
        <p:nvSpPr>
          <p:cNvPr id="7" name="CaixaDeTexto 6">
            <a:extLst>
              <a:ext uri="{FF2B5EF4-FFF2-40B4-BE49-F238E27FC236}">
                <a16:creationId xmlns:a16="http://schemas.microsoft.com/office/drawing/2014/main" id="{C2C27936-61A2-DFBC-D27B-890690D1087D}"/>
              </a:ext>
            </a:extLst>
          </p:cNvPr>
          <p:cNvSpPr txBox="1"/>
          <p:nvPr/>
        </p:nvSpPr>
        <p:spPr>
          <a:xfrm>
            <a:off x="499533" y="1334906"/>
            <a:ext cx="6096000" cy="1477328"/>
          </a:xfrm>
          <a:prstGeom prst="rect">
            <a:avLst/>
          </a:prstGeom>
          <a:noFill/>
        </p:spPr>
        <p:txBody>
          <a:bodyPr wrap="square">
            <a:spAutoFit/>
          </a:bodyPr>
          <a:lstStyle/>
          <a:p>
            <a:pPr algn="just"/>
            <a:r>
              <a:rPr lang="pt-BR" b="0" i="0">
                <a:effectLst/>
                <a:latin typeface="-apple-system"/>
              </a:rPr>
              <a:t>Os requisitos funcionais descrevem as funcionalidades e as ações que o produto ou sistema deve ser capaz de realizar. Eles definem as principais capacidades e comportamentos esperados do projeto. Alguns exemplos de requisitos funcionais são:</a:t>
            </a:r>
            <a:endParaRPr lang="pt-BR"/>
          </a:p>
        </p:txBody>
      </p:sp>
      <p:sp>
        <p:nvSpPr>
          <p:cNvPr id="9" name="CaixaDeTexto 8">
            <a:extLst>
              <a:ext uri="{FF2B5EF4-FFF2-40B4-BE49-F238E27FC236}">
                <a16:creationId xmlns:a16="http://schemas.microsoft.com/office/drawing/2014/main" id="{76FFFFB2-6AAC-3602-0DBD-D949B4EA834D}"/>
              </a:ext>
            </a:extLst>
          </p:cNvPr>
          <p:cNvSpPr txBox="1"/>
          <p:nvPr/>
        </p:nvSpPr>
        <p:spPr>
          <a:xfrm>
            <a:off x="587022" y="2937530"/>
            <a:ext cx="6096000" cy="1754326"/>
          </a:xfrm>
          <a:prstGeom prst="rect">
            <a:avLst/>
          </a:prstGeom>
          <a:noFill/>
        </p:spPr>
        <p:txBody>
          <a:bodyPr wrap="square">
            <a:spAutoFit/>
          </a:bodyPr>
          <a:lstStyle/>
          <a:p>
            <a:pPr algn="just"/>
            <a:r>
              <a:rPr lang="pt-BR"/>
              <a:t>"O sistema deve permitir que os usuários se cadastrem com um nome de usuário e senha."</a:t>
            </a:r>
          </a:p>
          <a:p>
            <a:pPr algn="just"/>
            <a:r>
              <a:rPr lang="pt-BR"/>
              <a:t>"O sistema deve ser capaz de processar pagamentos online por meio de cartões de crédito."</a:t>
            </a:r>
          </a:p>
          <a:p>
            <a:pPr algn="just"/>
            <a:r>
              <a:rPr lang="pt-BR"/>
              <a:t>"O produto deve ter uma função de busca que permita aos usuários localizarem produtos por nome ou categoria."</a:t>
            </a:r>
          </a:p>
        </p:txBody>
      </p:sp>
      <p:sp>
        <p:nvSpPr>
          <p:cNvPr id="10" name="CaixaDeTexto 9">
            <a:extLst>
              <a:ext uri="{FF2B5EF4-FFF2-40B4-BE49-F238E27FC236}">
                <a16:creationId xmlns:a16="http://schemas.microsoft.com/office/drawing/2014/main" id="{CEDA0099-B6E7-5168-3776-86B8532D1F0A}"/>
              </a:ext>
            </a:extLst>
          </p:cNvPr>
          <p:cNvSpPr txBox="1"/>
          <p:nvPr/>
        </p:nvSpPr>
        <p:spPr>
          <a:xfrm>
            <a:off x="7704667" y="742335"/>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Requisitos Não Funcionais</a:t>
            </a:r>
            <a:endParaRPr lang="pt-BR">
              <a:solidFill>
                <a:schemeClr val="bg1"/>
              </a:solidFill>
            </a:endParaRPr>
          </a:p>
        </p:txBody>
      </p:sp>
      <p:sp>
        <p:nvSpPr>
          <p:cNvPr id="12" name="CaixaDeTexto 11">
            <a:extLst>
              <a:ext uri="{FF2B5EF4-FFF2-40B4-BE49-F238E27FC236}">
                <a16:creationId xmlns:a16="http://schemas.microsoft.com/office/drawing/2014/main" id="{6C4B8CEC-3EA2-8728-E094-B4CA59C21DB2}"/>
              </a:ext>
            </a:extLst>
          </p:cNvPr>
          <p:cNvSpPr txBox="1"/>
          <p:nvPr/>
        </p:nvSpPr>
        <p:spPr>
          <a:xfrm>
            <a:off x="7285566" y="1186080"/>
            <a:ext cx="4738511" cy="2031325"/>
          </a:xfrm>
          <a:prstGeom prst="rect">
            <a:avLst/>
          </a:prstGeom>
          <a:noFill/>
        </p:spPr>
        <p:txBody>
          <a:bodyPr wrap="square">
            <a:spAutoFit/>
          </a:bodyPr>
          <a:lstStyle/>
          <a:p>
            <a:pPr algn="just"/>
            <a:r>
              <a:rPr lang="pt-BR"/>
              <a:t>Os requisitos não funcionais descrevem as características e as restrições do projeto que não estão diretamente relacionadas às funcionalidades específicas. Eles se concentram nos atributos de qualidade do produto ou sistema. Alguns exemplos de requisitos não funcionais são:</a:t>
            </a:r>
          </a:p>
        </p:txBody>
      </p:sp>
      <p:sp>
        <p:nvSpPr>
          <p:cNvPr id="14" name="CaixaDeTexto 13">
            <a:extLst>
              <a:ext uri="{FF2B5EF4-FFF2-40B4-BE49-F238E27FC236}">
                <a16:creationId xmlns:a16="http://schemas.microsoft.com/office/drawing/2014/main" id="{ED0C9166-D723-1B97-6EEC-67DF65C74D04}"/>
              </a:ext>
            </a:extLst>
          </p:cNvPr>
          <p:cNvSpPr txBox="1"/>
          <p:nvPr/>
        </p:nvSpPr>
        <p:spPr>
          <a:xfrm>
            <a:off x="7285566" y="3291818"/>
            <a:ext cx="4738511" cy="2308324"/>
          </a:xfrm>
          <a:prstGeom prst="rect">
            <a:avLst/>
          </a:prstGeom>
          <a:noFill/>
        </p:spPr>
        <p:txBody>
          <a:bodyPr wrap="square">
            <a:spAutoFit/>
          </a:bodyPr>
          <a:lstStyle/>
          <a:p>
            <a:r>
              <a:rPr lang="pt-BR"/>
              <a:t>"O sistema deve ter uma resposta de tempo de carregamento de página de no máximo 2 segundos."</a:t>
            </a:r>
          </a:p>
          <a:p>
            <a:r>
              <a:rPr lang="pt-BR"/>
              <a:t>"O produto deve ser compatível com os navegadores mais populares, como Chrome, Firefox e Safari."</a:t>
            </a:r>
          </a:p>
          <a:p>
            <a:r>
              <a:rPr lang="pt-BR"/>
              <a:t>"O sistema deve ser seguro e garantir a proteção dos dados pessoais dos usuários."</a:t>
            </a:r>
          </a:p>
        </p:txBody>
      </p:sp>
    </p:spTree>
    <p:extLst>
      <p:ext uri="{BB962C8B-B14F-4D97-AF65-F5344CB8AC3E}">
        <p14:creationId xmlns:p14="http://schemas.microsoft.com/office/powerpoint/2010/main" val="123256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P spid="10" grpId="0" animBg="1"/>
      <p:bldP spid="12"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5F7F0-FB18-5AC5-6F06-7AD961BD1F2B}"/>
              </a:ext>
            </a:extLst>
          </p:cNvPr>
          <p:cNvSpPr>
            <a:spLocks noGrp="1"/>
          </p:cNvSpPr>
          <p:nvPr>
            <p:ph type="title"/>
          </p:nvPr>
        </p:nvSpPr>
        <p:spPr>
          <a:xfrm>
            <a:off x="420511" y="-288309"/>
            <a:ext cx="10515600" cy="1325563"/>
          </a:xfrm>
        </p:spPr>
        <p:txBody>
          <a:bodyPr/>
          <a:lstStyle/>
          <a:p>
            <a:r>
              <a:rPr lang="pt-BR"/>
              <a:t>Levantamento de requisitos</a:t>
            </a:r>
          </a:p>
        </p:txBody>
      </p:sp>
      <p:sp>
        <p:nvSpPr>
          <p:cNvPr id="4" name="CaixaDeTexto 3">
            <a:extLst>
              <a:ext uri="{FF2B5EF4-FFF2-40B4-BE49-F238E27FC236}">
                <a16:creationId xmlns:a16="http://schemas.microsoft.com/office/drawing/2014/main" id="{84B6A276-B3F2-DB23-150C-9E379015118C}"/>
              </a:ext>
            </a:extLst>
          </p:cNvPr>
          <p:cNvSpPr txBox="1"/>
          <p:nvPr/>
        </p:nvSpPr>
        <p:spPr>
          <a:xfrm>
            <a:off x="499533" y="816748"/>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Limitações de um projeto</a:t>
            </a:r>
            <a:endParaRPr lang="pt-BR">
              <a:solidFill>
                <a:schemeClr val="bg1"/>
              </a:solidFill>
            </a:endParaRPr>
          </a:p>
        </p:txBody>
      </p:sp>
      <p:sp>
        <p:nvSpPr>
          <p:cNvPr id="7" name="CaixaDeTexto 6">
            <a:extLst>
              <a:ext uri="{FF2B5EF4-FFF2-40B4-BE49-F238E27FC236}">
                <a16:creationId xmlns:a16="http://schemas.microsoft.com/office/drawing/2014/main" id="{C2C27936-61A2-DFBC-D27B-890690D1087D}"/>
              </a:ext>
            </a:extLst>
          </p:cNvPr>
          <p:cNvSpPr txBox="1"/>
          <p:nvPr/>
        </p:nvSpPr>
        <p:spPr>
          <a:xfrm>
            <a:off x="499533" y="1334906"/>
            <a:ext cx="6096000" cy="1477328"/>
          </a:xfrm>
          <a:prstGeom prst="rect">
            <a:avLst/>
          </a:prstGeom>
          <a:noFill/>
        </p:spPr>
        <p:txBody>
          <a:bodyPr wrap="square">
            <a:spAutoFit/>
          </a:bodyPr>
          <a:lstStyle/>
          <a:p>
            <a:pPr algn="just"/>
            <a:r>
              <a:rPr lang="pt-BR" b="0" i="0">
                <a:effectLst/>
                <a:latin typeface="-apple-system"/>
              </a:rPr>
              <a:t>Os requisitos funcionais descrevem as funcionalidades e as ações que o produto ou sistema deve ser capaz de realizar. Eles definem as principais capacidades e comportamentos esperados do projeto. Alguns exemplos de requisitos funcionais são:</a:t>
            </a:r>
            <a:endParaRPr lang="pt-BR"/>
          </a:p>
        </p:txBody>
      </p:sp>
      <p:sp>
        <p:nvSpPr>
          <p:cNvPr id="9" name="CaixaDeTexto 8">
            <a:extLst>
              <a:ext uri="{FF2B5EF4-FFF2-40B4-BE49-F238E27FC236}">
                <a16:creationId xmlns:a16="http://schemas.microsoft.com/office/drawing/2014/main" id="{76FFFFB2-6AAC-3602-0DBD-D949B4EA834D}"/>
              </a:ext>
            </a:extLst>
          </p:cNvPr>
          <p:cNvSpPr txBox="1"/>
          <p:nvPr/>
        </p:nvSpPr>
        <p:spPr>
          <a:xfrm>
            <a:off x="587022" y="2937530"/>
            <a:ext cx="6096000" cy="1754326"/>
          </a:xfrm>
          <a:prstGeom prst="rect">
            <a:avLst/>
          </a:prstGeom>
          <a:noFill/>
        </p:spPr>
        <p:txBody>
          <a:bodyPr wrap="square">
            <a:spAutoFit/>
          </a:bodyPr>
          <a:lstStyle/>
          <a:p>
            <a:pPr algn="just"/>
            <a:r>
              <a:rPr lang="pt-BR"/>
              <a:t>"O sistema deve permitir que os usuários se cadastrem com um nome de usuário e senha."</a:t>
            </a:r>
          </a:p>
          <a:p>
            <a:pPr algn="just"/>
            <a:r>
              <a:rPr lang="pt-BR"/>
              <a:t>"O sistema deve ser capaz de processar pagamentos online por meio de cartões de crédito."</a:t>
            </a:r>
          </a:p>
          <a:p>
            <a:pPr algn="just"/>
            <a:r>
              <a:rPr lang="pt-BR"/>
              <a:t>"O produto deve ter uma função de busca que permita aos usuários localizarem produtos por nome ou categoria."</a:t>
            </a:r>
          </a:p>
        </p:txBody>
      </p:sp>
      <p:sp>
        <p:nvSpPr>
          <p:cNvPr id="10" name="CaixaDeTexto 9">
            <a:extLst>
              <a:ext uri="{FF2B5EF4-FFF2-40B4-BE49-F238E27FC236}">
                <a16:creationId xmlns:a16="http://schemas.microsoft.com/office/drawing/2014/main" id="{CEDA0099-B6E7-5168-3776-86B8532D1F0A}"/>
              </a:ext>
            </a:extLst>
          </p:cNvPr>
          <p:cNvSpPr txBox="1"/>
          <p:nvPr/>
        </p:nvSpPr>
        <p:spPr>
          <a:xfrm>
            <a:off x="7704667" y="742335"/>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pt-BR" sz="1800" b="1" i="0" u="none" strike="noStrike">
                <a:solidFill>
                  <a:schemeClr val="bg1"/>
                </a:solidFill>
                <a:effectLst/>
                <a:latin typeface="Arial Narrow" panose="020B0606020202030204" pitchFamily="34" charset="0"/>
              </a:rPr>
              <a:t>Requisitos Não Funcionais</a:t>
            </a:r>
            <a:endParaRPr lang="pt-BR">
              <a:solidFill>
                <a:schemeClr val="bg1"/>
              </a:solidFill>
            </a:endParaRPr>
          </a:p>
        </p:txBody>
      </p:sp>
      <p:sp>
        <p:nvSpPr>
          <p:cNvPr id="12" name="CaixaDeTexto 11">
            <a:extLst>
              <a:ext uri="{FF2B5EF4-FFF2-40B4-BE49-F238E27FC236}">
                <a16:creationId xmlns:a16="http://schemas.microsoft.com/office/drawing/2014/main" id="{6C4B8CEC-3EA2-8728-E094-B4CA59C21DB2}"/>
              </a:ext>
            </a:extLst>
          </p:cNvPr>
          <p:cNvSpPr txBox="1"/>
          <p:nvPr/>
        </p:nvSpPr>
        <p:spPr>
          <a:xfrm>
            <a:off x="7285566" y="1186080"/>
            <a:ext cx="4738511" cy="2031325"/>
          </a:xfrm>
          <a:prstGeom prst="rect">
            <a:avLst/>
          </a:prstGeom>
          <a:noFill/>
        </p:spPr>
        <p:txBody>
          <a:bodyPr wrap="square">
            <a:spAutoFit/>
          </a:bodyPr>
          <a:lstStyle/>
          <a:p>
            <a:pPr algn="just"/>
            <a:r>
              <a:rPr lang="pt-BR"/>
              <a:t>Os requisitos não funcionais descrevem as características e as restrições do projeto que não estão diretamente relacionadas às funcionalidades específicas. Eles se concentram nos atributos de qualidade do produto ou sistema. Alguns exemplos de requisitos não funcionais são:</a:t>
            </a:r>
          </a:p>
        </p:txBody>
      </p:sp>
      <p:sp>
        <p:nvSpPr>
          <p:cNvPr id="14" name="CaixaDeTexto 13">
            <a:extLst>
              <a:ext uri="{FF2B5EF4-FFF2-40B4-BE49-F238E27FC236}">
                <a16:creationId xmlns:a16="http://schemas.microsoft.com/office/drawing/2014/main" id="{ED0C9166-D723-1B97-6EEC-67DF65C74D04}"/>
              </a:ext>
            </a:extLst>
          </p:cNvPr>
          <p:cNvSpPr txBox="1"/>
          <p:nvPr/>
        </p:nvSpPr>
        <p:spPr>
          <a:xfrm>
            <a:off x="7285566" y="3291818"/>
            <a:ext cx="4738511" cy="2308324"/>
          </a:xfrm>
          <a:prstGeom prst="rect">
            <a:avLst/>
          </a:prstGeom>
          <a:noFill/>
        </p:spPr>
        <p:txBody>
          <a:bodyPr wrap="square">
            <a:spAutoFit/>
          </a:bodyPr>
          <a:lstStyle/>
          <a:p>
            <a:r>
              <a:rPr lang="pt-BR"/>
              <a:t>"O sistema deve ter uma resposta de tempo de carregamento de página de no máximo 2 segundos."</a:t>
            </a:r>
          </a:p>
          <a:p>
            <a:r>
              <a:rPr lang="pt-BR"/>
              <a:t>"O produto deve ser compatível com os navegadores mais populares, como Chrome, Firefox e Safari."</a:t>
            </a:r>
          </a:p>
          <a:p>
            <a:r>
              <a:rPr lang="pt-BR"/>
              <a:t>"O sistema deve ser seguro e garantir a proteção dos dados pessoais dos usuários."</a:t>
            </a:r>
          </a:p>
        </p:txBody>
      </p:sp>
    </p:spTree>
    <p:extLst>
      <p:ext uri="{BB962C8B-B14F-4D97-AF65-F5344CB8AC3E}">
        <p14:creationId xmlns:p14="http://schemas.microsoft.com/office/powerpoint/2010/main" val="414636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9" grpId="0"/>
      <p:bldP spid="10" grpId="0" animBg="1"/>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3DA475-B782-BE78-4933-E5456DA929F6}"/>
              </a:ext>
            </a:extLst>
          </p:cNvPr>
          <p:cNvSpPr>
            <a:spLocks noGrp="1"/>
          </p:cNvSpPr>
          <p:nvPr>
            <p:ph type="title"/>
          </p:nvPr>
        </p:nvSpPr>
        <p:spPr/>
        <p:txBody>
          <a:bodyPr/>
          <a:lstStyle/>
          <a:p>
            <a:r>
              <a:rPr lang="pt-BR"/>
              <a:t>O curso :</a:t>
            </a:r>
          </a:p>
        </p:txBody>
      </p:sp>
      <p:sp>
        <p:nvSpPr>
          <p:cNvPr id="3" name="Espaço Reservado para Conteúdo 2">
            <a:extLst>
              <a:ext uri="{FF2B5EF4-FFF2-40B4-BE49-F238E27FC236}">
                <a16:creationId xmlns:a16="http://schemas.microsoft.com/office/drawing/2014/main" id="{634D717F-301A-ED84-14C7-2D5728CDBBD9}"/>
              </a:ext>
            </a:extLst>
          </p:cNvPr>
          <p:cNvSpPr>
            <a:spLocks noGrp="1"/>
          </p:cNvSpPr>
          <p:nvPr>
            <p:ph idx="1"/>
          </p:nvPr>
        </p:nvSpPr>
        <p:spPr/>
        <p:txBody>
          <a:bodyPr/>
          <a:lstStyle/>
          <a:p>
            <a:pPr algn="just"/>
            <a:r>
              <a:rPr lang="pt-BR"/>
              <a:t>Formar profissionais com competências para atuar e intervir em seu campo  de trabalho, com foco em resultados.</a:t>
            </a:r>
          </a:p>
        </p:txBody>
      </p:sp>
      <p:sp>
        <p:nvSpPr>
          <p:cNvPr id="4" name="CaixaDeTexto 3">
            <a:extLst>
              <a:ext uri="{FF2B5EF4-FFF2-40B4-BE49-F238E27FC236}">
                <a16:creationId xmlns:a16="http://schemas.microsoft.com/office/drawing/2014/main" id="{E156B092-5580-6ED3-2F1D-FE02403AED62}"/>
              </a:ext>
            </a:extLst>
          </p:cNvPr>
          <p:cNvSpPr txBox="1"/>
          <p:nvPr/>
        </p:nvSpPr>
        <p:spPr>
          <a:xfrm>
            <a:off x="8833375" y="1361724"/>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 Geral</a:t>
            </a:r>
            <a:endParaRPr lang="pt-BR">
              <a:solidFill>
                <a:schemeClr val="bg1"/>
              </a:solidFill>
            </a:endParaRPr>
          </a:p>
        </p:txBody>
      </p:sp>
    </p:spTree>
    <p:extLst>
      <p:ext uri="{BB962C8B-B14F-4D97-AF65-F5344CB8AC3E}">
        <p14:creationId xmlns:p14="http://schemas.microsoft.com/office/powerpoint/2010/main" val="269929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5F7F0-FB18-5AC5-6F06-7AD961BD1F2B}"/>
              </a:ext>
            </a:extLst>
          </p:cNvPr>
          <p:cNvSpPr>
            <a:spLocks noGrp="1"/>
          </p:cNvSpPr>
          <p:nvPr>
            <p:ph type="title"/>
          </p:nvPr>
        </p:nvSpPr>
        <p:spPr>
          <a:xfrm>
            <a:off x="420511" y="-288309"/>
            <a:ext cx="10515600" cy="1325563"/>
          </a:xfrm>
        </p:spPr>
        <p:txBody>
          <a:bodyPr/>
          <a:lstStyle/>
          <a:p>
            <a:r>
              <a:rPr lang="pt-BR"/>
              <a:t>Limitações de um projeto</a:t>
            </a:r>
          </a:p>
        </p:txBody>
      </p:sp>
      <p:sp>
        <p:nvSpPr>
          <p:cNvPr id="7" name="CaixaDeTexto 6">
            <a:extLst>
              <a:ext uri="{FF2B5EF4-FFF2-40B4-BE49-F238E27FC236}">
                <a16:creationId xmlns:a16="http://schemas.microsoft.com/office/drawing/2014/main" id="{C2C27936-61A2-DFBC-D27B-890690D1087D}"/>
              </a:ext>
            </a:extLst>
          </p:cNvPr>
          <p:cNvSpPr txBox="1"/>
          <p:nvPr/>
        </p:nvSpPr>
        <p:spPr>
          <a:xfrm>
            <a:off x="491795" y="684160"/>
            <a:ext cx="6096000" cy="1169551"/>
          </a:xfrm>
          <a:prstGeom prst="rect">
            <a:avLst/>
          </a:prstGeom>
          <a:noFill/>
        </p:spPr>
        <p:txBody>
          <a:bodyPr wrap="square">
            <a:spAutoFit/>
          </a:bodyPr>
          <a:lstStyle/>
          <a:p>
            <a:pPr lvl="0" algn="just"/>
            <a:r>
              <a:rPr lang="pt-BR" sz="1400">
                <a:solidFill>
                  <a:prstClr val="black"/>
                </a:solidFill>
                <a:latin typeface="-apple-system"/>
              </a:rPr>
              <a:t>De acordo com o Guia PMBOK (Project Management Body </a:t>
            </a:r>
            <a:r>
              <a:rPr lang="pt-BR" sz="1400" err="1">
                <a:solidFill>
                  <a:prstClr val="black"/>
                </a:solidFill>
                <a:latin typeface="-apple-system"/>
              </a:rPr>
              <a:t>of</a:t>
            </a:r>
            <a:r>
              <a:rPr lang="pt-BR" sz="1400">
                <a:solidFill>
                  <a:prstClr val="black"/>
                </a:solidFill>
                <a:latin typeface="-apple-system"/>
              </a:rPr>
              <a:t> </a:t>
            </a:r>
            <a:r>
              <a:rPr lang="pt-BR" sz="1400" err="1">
                <a:solidFill>
                  <a:prstClr val="black"/>
                </a:solidFill>
                <a:latin typeface="-apple-system"/>
              </a:rPr>
              <a:t>Knowledge</a:t>
            </a:r>
            <a:r>
              <a:rPr lang="pt-BR" sz="1400">
                <a:solidFill>
                  <a:prstClr val="black"/>
                </a:solidFill>
                <a:latin typeface="-apple-system"/>
              </a:rPr>
              <a:t>), uma limitação de um projeto refere-se a restrições que podem afetar a execução do projeto e influenciar sua capacidade de atender aos objetivos estabelecidos. As limitações são fatores que podem restringir a liberdade de ação do gerente de projeto e da equipe, e podem incluir:</a:t>
            </a:r>
            <a:endParaRPr kumimoji="0" lang="pt-BR" sz="1400" b="0" i="0" u="none" strike="noStrike" kern="1200" cap="none" spc="0" normalizeH="0" baseline="0" noProof="0">
              <a:ln>
                <a:noFill/>
              </a:ln>
              <a:solidFill>
                <a:prstClr val="black"/>
              </a:solidFill>
              <a:effectLst/>
              <a:uLnTx/>
              <a:uFillTx/>
              <a:latin typeface="Calibri" panose="020F0502020204030204"/>
            </a:endParaRPr>
          </a:p>
        </p:txBody>
      </p:sp>
      <p:sp>
        <p:nvSpPr>
          <p:cNvPr id="10" name="CaixaDeTexto 9">
            <a:extLst>
              <a:ext uri="{FF2B5EF4-FFF2-40B4-BE49-F238E27FC236}">
                <a16:creationId xmlns:a16="http://schemas.microsoft.com/office/drawing/2014/main" id="{CEDA0099-B6E7-5168-3776-86B8532D1F0A}"/>
              </a:ext>
            </a:extLst>
          </p:cNvPr>
          <p:cNvSpPr txBox="1"/>
          <p:nvPr/>
        </p:nvSpPr>
        <p:spPr>
          <a:xfrm>
            <a:off x="548058" y="2394041"/>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Patrocinadores: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aixaDeTexto 4">
            <a:extLst>
              <a:ext uri="{FF2B5EF4-FFF2-40B4-BE49-F238E27FC236}">
                <a16:creationId xmlns:a16="http://schemas.microsoft.com/office/drawing/2014/main" id="{47CE0741-EA76-3D4C-4765-CA3B4DA2AACC}"/>
              </a:ext>
            </a:extLst>
          </p:cNvPr>
          <p:cNvSpPr txBox="1"/>
          <p:nvPr/>
        </p:nvSpPr>
        <p:spPr>
          <a:xfrm>
            <a:off x="493531" y="2779417"/>
            <a:ext cx="6096000" cy="738664"/>
          </a:xfrm>
          <a:prstGeom prst="rect">
            <a:avLst/>
          </a:prstGeom>
          <a:noFill/>
        </p:spPr>
        <p:txBody>
          <a:bodyPr wrap="square">
            <a:spAutoFit/>
          </a:bodyPr>
          <a:lstStyle/>
          <a:p>
            <a:pPr algn="just"/>
            <a:r>
              <a:rPr lang="pt-BR" sz="1400"/>
              <a:t> São indivíduos ou grupos que fornecem recursos financeiros e apoio para o projeto. Eles têm um interesse direto no sucesso do projeto e geralmente desempenham um papel de liderança.</a:t>
            </a:r>
          </a:p>
        </p:txBody>
      </p:sp>
      <p:sp>
        <p:nvSpPr>
          <p:cNvPr id="6" name="CaixaDeTexto 5">
            <a:extLst>
              <a:ext uri="{FF2B5EF4-FFF2-40B4-BE49-F238E27FC236}">
                <a16:creationId xmlns:a16="http://schemas.microsoft.com/office/drawing/2014/main" id="{475651DF-EBA9-B470-7729-01E97EC59761}"/>
              </a:ext>
            </a:extLst>
          </p:cNvPr>
          <p:cNvSpPr txBox="1"/>
          <p:nvPr/>
        </p:nvSpPr>
        <p:spPr>
          <a:xfrm>
            <a:off x="548058" y="3540746"/>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Clientes: </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15FEC197-B345-A725-534E-EBF50F175128}"/>
              </a:ext>
            </a:extLst>
          </p:cNvPr>
          <p:cNvSpPr txBox="1"/>
          <p:nvPr/>
        </p:nvSpPr>
        <p:spPr>
          <a:xfrm>
            <a:off x="548058" y="4575556"/>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Equipe do projeto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aixaDeTexto 10">
            <a:extLst>
              <a:ext uri="{FF2B5EF4-FFF2-40B4-BE49-F238E27FC236}">
                <a16:creationId xmlns:a16="http://schemas.microsoft.com/office/drawing/2014/main" id="{248E9A65-AE43-F341-D5EE-3C6DBDDCF8F8}"/>
              </a:ext>
            </a:extLst>
          </p:cNvPr>
          <p:cNvSpPr txBox="1"/>
          <p:nvPr/>
        </p:nvSpPr>
        <p:spPr>
          <a:xfrm>
            <a:off x="6706689" y="541452"/>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just"/>
            <a:r>
              <a:rPr lang="pt-BR" b="1">
                <a:solidFill>
                  <a:prstClr val="white"/>
                </a:solidFill>
                <a:latin typeface="Arial Narrow" panose="020B0606020202030204" pitchFamily="34" charset="0"/>
              </a:rPr>
              <a:t>Gerente de projeto: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aixaDeTexto 12">
            <a:extLst>
              <a:ext uri="{FF2B5EF4-FFF2-40B4-BE49-F238E27FC236}">
                <a16:creationId xmlns:a16="http://schemas.microsoft.com/office/drawing/2014/main" id="{F131F889-5D2E-6FDB-FF7C-DB8E7536D9E3}"/>
              </a:ext>
            </a:extLst>
          </p:cNvPr>
          <p:cNvSpPr txBox="1"/>
          <p:nvPr/>
        </p:nvSpPr>
        <p:spPr>
          <a:xfrm>
            <a:off x="6706689" y="205832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just"/>
            <a:r>
              <a:rPr lang="pt-BR" b="1">
                <a:solidFill>
                  <a:prstClr val="white"/>
                </a:solidFill>
                <a:latin typeface="Arial Narrow" panose="020B0606020202030204" pitchFamily="34" charset="0"/>
              </a:rPr>
              <a:t>Fornecedores: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aixaDeTexto 15">
            <a:extLst>
              <a:ext uri="{FF2B5EF4-FFF2-40B4-BE49-F238E27FC236}">
                <a16:creationId xmlns:a16="http://schemas.microsoft.com/office/drawing/2014/main" id="{C3F00245-2FDE-7889-8849-E90C700E3C48}"/>
              </a:ext>
            </a:extLst>
          </p:cNvPr>
          <p:cNvSpPr txBox="1"/>
          <p:nvPr/>
        </p:nvSpPr>
        <p:spPr>
          <a:xfrm>
            <a:off x="499533" y="3910078"/>
            <a:ext cx="6089998" cy="523220"/>
          </a:xfrm>
          <a:prstGeom prst="rect">
            <a:avLst/>
          </a:prstGeom>
          <a:noFill/>
        </p:spPr>
        <p:txBody>
          <a:bodyPr wrap="square">
            <a:spAutoFit/>
          </a:bodyPr>
          <a:lstStyle/>
          <a:p>
            <a:pPr algn="just"/>
            <a:r>
              <a:rPr lang="pt-BR" sz="1400"/>
              <a:t>São aqueles que receberão o produto, serviço ou resultado final do projeto. Eles podem ser internos ou externos à organização executora do projeto.</a:t>
            </a:r>
          </a:p>
        </p:txBody>
      </p:sp>
      <p:sp>
        <p:nvSpPr>
          <p:cNvPr id="18" name="CaixaDeTexto 17">
            <a:extLst>
              <a:ext uri="{FF2B5EF4-FFF2-40B4-BE49-F238E27FC236}">
                <a16:creationId xmlns:a16="http://schemas.microsoft.com/office/drawing/2014/main" id="{BBCC7276-518D-CE5B-8C1D-165733C9824B}"/>
              </a:ext>
            </a:extLst>
          </p:cNvPr>
          <p:cNvSpPr txBox="1"/>
          <p:nvPr/>
        </p:nvSpPr>
        <p:spPr>
          <a:xfrm>
            <a:off x="491795" y="4871701"/>
            <a:ext cx="6097734" cy="738664"/>
          </a:xfrm>
          <a:prstGeom prst="rect">
            <a:avLst/>
          </a:prstGeom>
          <a:noFill/>
        </p:spPr>
        <p:txBody>
          <a:bodyPr wrap="square">
            <a:spAutoFit/>
          </a:bodyPr>
          <a:lstStyle/>
          <a:p>
            <a:pPr algn="just"/>
            <a:r>
              <a:rPr lang="pt-BR" sz="1400"/>
              <a:t>São as pessoas que trabalham diretamente na execução do projeto. Isso inclui o gerente de projeto, membros da equipe e outros especialistas que contribuem com suas habilidades e conhecimentos específicos.</a:t>
            </a:r>
          </a:p>
        </p:txBody>
      </p:sp>
      <p:sp>
        <p:nvSpPr>
          <p:cNvPr id="20" name="CaixaDeTexto 19">
            <a:extLst>
              <a:ext uri="{FF2B5EF4-FFF2-40B4-BE49-F238E27FC236}">
                <a16:creationId xmlns:a16="http://schemas.microsoft.com/office/drawing/2014/main" id="{8946A5DA-FE3F-16EA-4478-CED60FCC6A2E}"/>
              </a:ext>
            </a:extLst>
          </p:cNvPr>
          <p:cNvSpPr txBox="1"/>
          <p:nvPr/>
        </p:nvSpPr>
        <p:spPr>
          <a:xfrm>
            <a:off x="6706689" y="1016613"/>
            <a:ext cx="5186516" cy="738664"/>
          </a:xfrm>
          <a:prstGeom prst="rect">
            <a:avLst/>
          </a:prstGeom>
          <a:noFill/>
        </p:spPr>
        <p:txBody>
          <a:bodyPr wrap="square">
            <a:spAutoFit/>
          </a:bodyPr>
          <a:lstStyle/>
          <a:p>
            <a:pPr algn="just"/>
            <a:r>
              <a:rPr lang="pt-BR" sz="1400"/>
              <a:t>É o responsável pela liderança e gestão geral do projeto. Ele atua como ponto focal para a comunicação e coordenação entre as partes interessadas.</a:t>
            </a:r>
          </a:p>
        </p:txBody>
      </p:sp>
      <p:sp>
        <p:nvSpPr>
          <p:cNvPr id="22" name="CaixaDeTexto 21">
            <a:extLst>
              <a:ext uri="{FF2B5EF4-FFF2-40B4-BE49-F238E27FC236}">
                <a16:creationId xmlns:a16="http://schemas.microsoft.com/office/drawing/2014/main" id="{633453EE-C89C-7142-EBA3-7150CC3659A7}"/>
              </a:ext>
            </a:extLst>
          </p:cNvPr>
          <p:cNvSpPr txBox="1"/>
          <p:nvPr/>
        </p:nvSpPr>
        <p:spPr>
          <a:xfrm>
            <a:off x="6706688" y="2478313"/>
            <a:ext cx="5186515" cy="738664"/>
          </a:xfrm>
          <a:prstGeom prst="rect">
            <a:avLst/>
          </a:prstGeom>
          <a:noFill/>
        </p:spPr>
        <p:txBody>
          <a:bodyPr wrap="square">
            <a:spAutoFit/>
          </a:bodyPr>
          <a:lstStyle/>
          <a:p>
            <a:pPr algn="just"/>
            <a:r>
              <a:rPr lang="pt-BR" sz="1400"/>
              <a:t>São organizações ou indivíduos que fornecem bens ou serviços para o projeto. Eles podem desempenhar um papel crítico na entrega de componentes ou recursos necessários para o projeto.</a:t>
            </a:r>
          </a:p>
        </p:txBody>
      </p:sp>
      <p:sp>
        <p:nvSpPr>
          <p:cNvPr id="23" name="CaixaDeTexto 22">
            <a:extLst>
              <a:ext uri="{FF2B5EF4-FFF2-40B4-BE49-F238E27FC236}">
                <a16:creationId xmlns:a16="http://schemas.microsoft.com/office/drawing/2014/main" id="{474BD026-C0DD-3FC0-8172-BB62FC67238A}"/>
              </a:ext>
            </a:extLst>
          </p:cNvPr>
          <p:cNvSpPr txBox="1"/>
          <p:nvPr/>
        </p:nvSpPr>
        <p:spPr>
          <a:xfrm>
            <a:off x="6706689" y="3265450"/>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just"/>
            <a:r>
              <a:rPr lang="pt-BR" b="1">
                <a:solidFill>
                  <a:prstClr val="white"/>
                </a:solidFill>
                <a:latin typeface="Arial Narrow" panose="020B0606020202030204" pitchFamily="34" charset="0"/>
              </a:rPr>
              <a:t>Parceiros estratégicos: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FCD119F6-CF77-A167-B9ED-5D324EB09FD8}"/>
              </a:ext>
            </a:extLst>
          </p:cNvPr>
          <p:cNvSpPr txBox="1"/>
          <p:nvPr/>
        </p:nvSpPr>
        <p:spPr>
          <a:xfrm>
            <a:off x="6734004" y="3583599"/>
            <a:ext cx="5131881" cy="954107"/>
          </a:xfrm>
          <a:prstGeom prst="rect">
            <a:avLst/>
          </a:prstGeom>
          <a:noFill/>
        </p:spPr>
        <p:txBody>
          <a:bodyPr wrap="square">
            <a:spAutoFit/>
          </a:bodyPr>
          <a:lstStyle/>
          <a:p>
            <a:pPr algn="just"/>
            <a:r>
              <a:rPr lang="pt-BR" sz="1400"/>
              <a:t>São partes interessadas que têm uma relação estratégica com a organização executora do projeto. Isso pode incluir parceiros comerciais, aliados políticos ou outras organizações com interesses relacionados.</a:t>
            </a:r>
          </a:p>
        </p:txBody>
      </p:sp>
      <p:sp>
        <p:nvSpPr>
          <p:cNvPr id="28" name="CaixaDeTexto 27">
            <a:extLst>
              <a:ext uri="{FF2B5EF4-FFF2-40B4-BE49-F238E27FC236}">
                <a16:creationId xmlns:a16="http://schemas.microsoft.com/office/drawing/2014/main" id="{6C5E1FEB-7F25-A244-7660-EFE70604DDD9}"/>
              </a:ext>
            </a:extLst>
          </p:cNvPr>
          <p:cNvSpPr txBox="1"/>
          <p:nvPr/>
        </p:nvSpPr>
        <p:spPr>
          <a:xfrm>
            <a:off x="6753937" y="4484926"/>
            <a:ext cx="382557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just"/>
            <a:r>
              <a:rPr lang="pt-BR" b="1">
                <a:solidFill>
                  <a:prstClr val="white"/>
                </a:solidFill>
                <a:latin typeface="Arial Narrow" panose="020B0606020202030204" pitchFamily="34" charset="0"/>
              </a:rPr>
              <a:t>Organização executora do projeto: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aixaDeTexto 29">
            <a:extLst>
              <a:ext uri="{FF2B5EF4-FFF2-40B4-BE49-F238E27FC236}">
                <a16:creationId xmlns:a16="http://schemas.microsoft.com/office/drawing/2014/main" id="{A9BAE377-7591-4E6F-496F-DFCD5F334E34}"/>
              </a:ext>
            </a:extLst>
          </p:cNvPr>
          <p:cNvSpPr txBox="1"/>
          <p:nvPr/>
        </p:nvSpPr>
        <p:spPr>
          <a:xfrm>
            <a:off x="6753937" y="4854258"/>
            <a:ext cx="5111948" cy="954107"/>
          </a:xfrm>
          <a:prstGeom prst="rect">
            <a:avLst/>
          </a:prstGeom>
          <a:noFill/>
        </p:spPr>
        <p:txBody>
          <a:bodyPr wrap="square">
            <a:spAutoFit/>
          </a:bodyPr>
          <a:lstStyle/>
          <a:p>
            <a:pPr algn="just"/>
            <a:r>
              <a:rPr lang="pt-BR" sz="1400"/>
              <a:t> É a organização que patrocina e executa o projeto. Ela pode ter suas próprias partes interessadas internas, como a alta administração, departamentos funcionais ou outros projetos em andamento.</a:t>
            </a:r>
          </a:p>
        </p:txBody>
      </p:sp>
    </p:spTree>
    <p:extLst>
      <p:ext uri="{BB962C8B-B14F-4D97-AF65-F5344CB8AC3E}">
        <p14:creationId xmlns:p14="http://schemas.microsoft.com/office/powerpoint/2010/main" val="23822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5" grpId="0"/>
      <p:bldP spid="6" grpId="0" animBg="1"/>
      <p:bldP spid="8" grpId="0" animBg="1"/>
      <p:bldP spid="11" grpId="0" animBg="1"/>
      <p:bldP spid="13" grpId="0" animBg="1"/>
      <p:bldP spid="16" grpId="0"/>
      <p:bldP spid="18" grpId="0"/>
      <p:bldP spid="20" grpId="0"/>
      <p:bldP spid="22" grpId="0"/>
      <p:bldP spid="23" grpId="0" animBg="1"/>
      <p:bldP spid="27" grpId="0"/>
      <p:bldP spid="28"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5F7F0-FB18-5AC5-6F06-7AD961BD1F2B}"/>
              </a:ext>
            </a:extLst>
          </p:cNvPr>
          <p:cNvSpPr>
            <a:spLocks noGrp="1"/>
          </p:cNvSpPr>
          <p:nvPr>
            <p:ph type="title"/>
          </p:nvPr>
        </p:nvSpPr>
        <p:spPr>
          <a:xfrm>
            <a:off x="420511" y="-288309"/>
            <a:ext cx="10515600" cy="1325563"/>
          </a:xfrm>
        </p:spPr>
        <p:txBody>
          <a:bodyPr/>
          <a:lstStyle/>
          <a:p>
            <a:r>
              <a:rPr lang="pt-BR"/>
              <a:t>Partes interessadas</a:t>
            </a:r>
          </a:p>
        </p:txBody>
      </p:sp>
      <p:sp>
        <p:nvSpPr>
          <p:cNvPr id="4" name="CaixaDeTexto 3">
            <a:extLst>
              <a:ext uri="{FF2B5EF4-FFF2-40B4-BE49-F238E27FC236}">
                <a16:creationId xmlns:a16="http://schemas.microsoft.com/office/drawing/2014/main" id="{84B6A276-B3F2-DB23-150C-9E379015118C}"/>
              </a:ext>
            </a:extLst>
          </p:cNvPr>
          <p:cNvSpPr txBox="1"/>
          <p:nvPr/>
        </p:nvSpPr>
        <p:spPr>
          <a:xfrm>
            <a:off x="548058" y="726118"/>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prstClr val="white"/>
                </a:solidFill>
                <a:effectLst/>
                <a:uLnTx/>
                <a:uFillTx/>
                <a:latin typeface="Arial Narrow" panose="020B0606020202030204" pitchFamily="34" charset="0"/>
                <a:ea typeface="+mn-ea"/>
                <a:cs typeface="+mn-cs"/>
              </a:rPr>
              <a:t>Stakeholders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aixaDeTexto 6">
            <a:extLst>
              <a:ext uri="{FF2B5EF4-FFF2-40B4-BE49-F238E27FC236}">
                <a16:creationId xmlns:a16="http://schemas.microsoft.com/office/drawing/2014/main" id="{C2C27936-61A2-DFBC-D27B-890690D1087D}"/>
              </a:ext>
            </a:extLst>
          </p:cNvPr>
          <p:cNvSpPr txBox="1"/>
          <p:nvPr/>
        </p:nvSpPr>
        <p:spPr>
          <a:xfrm>
            <a:off x="499533" y="1088670"/>
            <a:ext cx="6096000" cy="1384995"/>
          </a:xfrm>
          <a:prstGeom prst="rect">
            <a:avLst/>
          </a:prstGeom>
          <a:noFill/>
        </p:spPr>
        <p:txBody>
          <a:bodyPr wrap="square">
            <a:spAutoFit/>
          </a:bodyPr>
          <a:lstStyle/>
          <a:p>
            <a:pPr lvl="0" algn="just"/>
            <a:r>
              <a:rPr lang="pt-BR" sz="1400">
                <a:solidFill>
                  <a:prstClr val="black"/>
                </a:solidFill>
                <a:latin typeface="-apple-system"/>
              </a:rPr>
              <a:t>De acordo com o Guia PMBOK (Project Management Body </a:t>
            </a:r>
            <a:r>
              <a:rPr lang="pt-BR" sz="1400" err="1">
                <a:solidFill>
                  <a:prstClr val="black"/>
                </a:solidFill>
                <a:latin typeface="-apple-system"/>
              </a:rPr>
              <a:t>of</a:t>
            </a:r>
            <a:r>
              <a:rPr lang="pt-BR" sz="1400">
                <a:solidFill>
                  <a:prstClr val="black"/>
                </a:solidFill>
                <a:latin typeface="-apple-system"/>
              </a:rPr>
              <a:t> </a:t>
            </a:r>
            <a:r>
              <a:rPr lang="pt-BR" sz="1400" err="1">
                <a:solidFill>
                  <a:prstClr val="black"/>
                </a:solidFill>
                <a:latin typeface="-apple-system"/>
              </a:rPr>
              <a:t>Knowledge</a:t>
            </a:r>
            <a:r>
              <a:rPr lang="pt-BR" sz="1400">
                <a:solidFill>
                  <a:prstClr val="black"/>
                </a:solidFill>
                <a:latin typeface="-apple-system"/>
              </a:rPr>
              <a:t>), as partes interessadas, também conhecidas como stakeholders, são indivíduos, grupos ou organizações que podem afetar ou serem afetados pelo resultado de um projeto. As partes interessadas desempenham um papel fundamental no sucesso do projeto, uma vez que suas expectativas, necessidades e influências devem ser gerenciadas de forma eficaz.</a:t>
            </a:r>
            <a:endParaRPr kumimoji="0" lang="pt-BR" sz="1400" b="0" i="0" u="none" strike="noStrike" kern="1200" cap="none" spc="0" normalizeH="0" baseline="0" noProof="0">
              <a:ln>
                <a:noFill/>
              </a:ln>
              <a:solidFill>
                <a:prstClr val="black"/>
              </a:solidFill>
              <a:effectLst/>
              <a:uLnTx/>
              <a:uFillTx/>
              <a:latin typeface="Calibri" panose="020F0502020204030204"/>
            </a:endParaRPr>
          </a:p>
        </p:txBody>
      </p:sp>
      <p:sp>
        <p:nvSpPr>
          <p:cNvPr id="10" name="CaixaDeTexto 9">
            <a:extLst>
              <a:ext uri="{FF2B5EF4-FFF2-40B4-BE49-F238E27FC236}">
                <a16:creationId xmlns:a16="http://schemas.microsoft.com/office/drawing/2014/main" id="{CEDA0099-B6E7-5168-3776-86B8532D1F0A}"/>
              </a:ext>
            </a:extLst>
          </p:cNvPr>
          <p:cNvSpPr txBox="1"/>
          <p:nvPr/>
        </p:nvSpPr>
        <p:spPr>
          <a:xfrm>
            <a:off x="548056" y="2460958"/>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Restrições de tempo: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aixaDeTexto 4">
            <a:extLst>
              <a:ext uri="{FF2B5EF4-FFF2-40B4-BE49-F238E27FC236}">
                <a16:creationId xmlns:a16="http://schemas.microsoft.com/office/drawing/2014/main" id="{47CE0741-EA76-3D4C-4765-CA3B4DA2AACC}"/>
              </a:ext>
            </a:extLst>
          </p:cNvPr>
          <p:cNvSpPr txBox="1"/>
          <p:nvPr/>
        </p:nvSpPr>
        <p:spPr>
          <a:xfrm>
            <a:off x="493531" y="2779417"/>
            <a:ext cx="6096000" cy="738664"/>
          </a:xfrm>
          <a:prstGeom prst="rect">
            <a:avLst/>
          </a:prstGeom>
          <a:noFill/>
        </p:spPr>
        <p:txBody>
          <a:bodyPr wrap="square">
            <a:spAutoFit/>
          </a:bodyPr>
          <a:lstStyle/>
          <a:p>
            <a:pPr algn="just"/>
            <a:r>
              <a:rPr lang="pt-BR" sz="1400"/>
              <a:t>São prazos ou datas específicas que devem ser cumpridos. Isso pode incluir datas de entrega, marcos importantes do projeto ou requisitos temporais específicos impostos pelo cliente ou pela organização.</a:t>
            </a:r>
          </a:p>
        </p:txBody>
      </p:sp>
      <p:sp>
        <p:nvSpPr>
          <p:cNvPr id="6" name="CaixaDeTexto 5">
            <a:extLst>
              <a:ext uri="{FF2B5EF4-FFF2-40B4-BE49-F238E27FC236}">
                <a16:creationId xmlns:a16="http://schemas.microsoft.com/office/drawing/2014/main" id="{475651DF-EBA9-B470-7729-01E97EC59761}"/>
              </a:ext>
            </a:extLst>
          </p:cNvPr>
          <p:cNvSpPr txBox="1"/>
          <p:nvPr/>
        </p:nvSpPr>
        <p:spPr>
          <a:xfrm>
            <a:off x="548058" y="3540746"/>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Restrições de custo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15FEC197-B345-A725-534E-EBF50F175128}"/>
              </a:ext>
            </a:extLst>
          </p:cNvPr>
          <p:cNvSpPr txBox="1"/>
          <p:nvPr/>
        </p:nvSpPr>
        <p:spPr>
          <a:xfrm>
            <a:off x="548058" y="4575556"/>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Restrições de escopo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aixaDeTexto 10">
            <a:extLst>
              <a:ext uri="{FF2B5EF4-FFF2-40B4-BE49-F238E27FC236}">
                <a16:creationId xmlns:a16="http://schemas.microsoft.com/office/drawing/2014/main" id="{248E9A65-AE43-F341-D5EE-3C6DBDDCF8F8}"/>
              </a:ext>
            </a:extLst>
          </p:cNvPr>
          <p:cNvSpPr txBox="1"/>
          <p:nvPr/>
        </p:nvSpPr>
        <p:spPr>
          <a:xfrm>
            <a:off x="6706689" y="541452"/>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just"/>
            <a:r>
              <a:rPr lang="pt-BR" b="1">
                <a:solidFill>
                  <a:prstClr val="white"/>
                </a:solidFill>
                <a:latin typeface="Arial Narrow" panose="020B0606020202030204" pitchFamily="34" charset="0"/>
              </a:rPr>
              <a:t>Restrições de qualidade</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aixaDeTexto 12">
            <a:extLst>
              <a:ext uri="{FF2B5EF4-FFF2-40B4-BE49-F238E27FC236}">
                <a16:creationId xmlns:a16="http://schemas.microsoft.com/office/drawing/2014/main" id="{F131F889-5D2E-6FDB-FF7C-DB8E7536D9E3}"/>
              </a:ext>
            </a:extLst>
          </p:cNvPr>
          <p:cNvSpPr txBox="1"/>
          <p:nvPr/>
        </p:nvSpPr>
        <p:spPr>
          <a:xfrm>
            <a:off x="6706689" y="205832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just"/>
            <a:r>
              <a:rPr lang="pt-BR" b="1">
                <a:solidFill>
                  <a:prstClr val="white"/>
                </a:solidFill>
                <a:latin typeface="Arial Narrow" panose="020B0606020202030204" pitchFamily="34" charset="0"/>
              </a:rPr>
              <a:t>Restrições de recursos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aixaDeTexto 15">
            <a:extLst>
              <a:ext uri="{FF2B5EF4-FFF2-40B4-BE49-F238E27FC236}">
                <a16:creationId xmlns:a16="http://schemas.microsoft.com/office/drawing/2014/main" id="{C3F00245-2FDE-7889-8849-E90C700E3C48}"/>
              </a:ext>
            </a:extLst>
          </p:cNvPr>
          <p:cNvSpPr txBox="1"/>
          <p:nvPr/>
        </p:nvSpPr>
        <p:spPr>
          <a:xfrm>
            <a:off x="499533" y="3910078"/>
            <a:ext cx="6089998" cy="738664"/>
          </a:xfrm>
          <a:prstGeom prst="rect">
            <a:avLst/>
          </a:prstGeom>
          <a:noFill/>
        </p:spPr>
        <p:txBody>
          <a:bodyPr wrap="square">
            <a:spAutoFit/>
          </a:bodyPr>
          <a:lstStyle/>
          <a:p>
            <a:pPr algn="just"/>
            <a:r>
              <a:rPr lang="pt-BR" sz="1400"/>
              <a:t>São limitações relacionadas ao orçamento disponível para o projeto. O gerente de projeto deve trabalhar dentro desses limites financeiros para garantir que o projeto seja concluído dentro do orçamento estabelecido.</a:t>
            </a:r>
          </a:p>
        </p:txBody>
      </p:sp>
      <p:sp>
        <p:nvSpPr>
          <p:cNvPr id="18" name="CaixaDeTexto 17">
            <a:extLst>
              <a:ext uri="{FF2B5EF4-FFF2-40B4-BE49-F238E27FC236}">
                <a16:creationId xmlns:a16="http://schemas.microsoft.com/office/drawing/2014/main" id="{BBCC7276-518D-CE5B-8C1D-165733C9824B}"/>
              </a:ext>
            </a:extLst>
          </p:cNvPr>
          <p:cNvSpPr txBox="1"/>
          <p:nvPr/>
        </p:nvSpPr>
        <p:spPr>
          <a:xfrm>
            <a:off x="491795" y="4871701"/>
            <a:ext cx="6097734" cy="954107"/>
          </a:xfrm>
          <a:prstGeom prst="rect">
            <a:avLst/>
          </a:prstGeom>
          <a:noFill/>
        </p:spPr>
        <p:txBody>
          <a:bodyPr wrap="square">
            <a:spAutoFit/>
          </a:bodyPr>
          <a:lstStyle/>
          <a:p>
            <a:pPr algn="just"/>
            <a:r>
              <a:rPr lang="pt-BR" sz="1400"/>
              <a:t>Limitações relacionadas ao que está incluído e excluído no projeto. O escopo define os limites do trabalho a ser realizado e quais resultados são esperados. Restrições de escopo podem ser impostas por requisitos contratuais, recursos limitados ou outras restrições específicas do projeto.</a:t>
            </a:r>
          </a:p>
        </p:txBody>
      </p:sp>
      <p:sp>
        <p:nvSpPr>
          <p:cNvPr id="20" name="CaixaDeTexto 19">
            <a:extLst>
              <a:ext uri="{FF2B5EF4-FFF2-40B4-BE49-F238E27FC236}">
                <a16:creationId xmlns:a16="http://schemas.microsoft.com/office/drawing/2014/main" id="{8946A5DA-FE3F-16EA-4478-CED60FCC6A2E}"/>
              </a:ext>
            </a:extLst>
          </p:cNvPr>
          <p:cNvSpPr txBox="1"/>
          <p:nvPr/>
        </p:nvSpPr>
        <p:spPr>
          <a:xfrm>
            <a:off x="6706689" y="1016613"/>
            <a:ext cx="5186516" cy="954107"/>
          </a:xfrm>
          <a:prstGeom prst="rect">
            <a:avLst/>
          </a:prstGeom>
          <a:noFill/>
        </p:spPr>
        <p:txBody>
          <a:bodyPr wrap="square">
            <a:spAutoFit/>
          </a:bodyPr>
          <a:lstStyle/>
          <a:p>
            <a:pPr algn="just"/>
            <a:r>
              <a:rPr lang="pt-BR" sz="1400"/>
              <a:t>São restrições relacionadas às expectativas de qualidade do projeto. Isso pode incluir requisitos de qualidade específicos definidos pelo cliente, normas da indústria ou padrões organizacionais que devem ser atendidos.</a:t>
            </a:r>
          </a:p>
        </p:txBody>
      </p:sp>
      <p:sp>
        <p:nvSpPr>
          <p:cNvPr id="22" name="CaixaDeTexto 21">
            <a:extLst>
              <a:ext uri="{FF2B5EF4-FFF2-40B4-BE49-F238E27FC236}">
                <a16:creationId xmlns:a16="http://schemas.microsoft.com/office/drawing/2014/main" id="{633453EE-C89C-7142-EBA3-7150CC3659A7}"/>
              </a:ext>
            </a:extLst>
          </p:cNvPr>
          <p:cNvSpPr txBox="1"/>
          <p:nvPr/>
        </p:nvSpPr>
        <p:spPr>
          <a:xfrm>
            <a:off x="6706688" y="2478313"/>
            <a:ext cx="5186515" cy="738664"/>
          </a:xfrm>
          <a:prstGeom prst="rect">
            <a:avLst/>
          </a:prstGeom>
          <a:noFill/>
        </p:spPr>
        <p:txBody>
          <a:bodyPr wrap="square">
            <a:spAutoFit/>
          </a:bodyPr>
          <a:lstStyle/>
          <a:p>
            <a:pPr algn="just"/>
            <a:r>
              <a:rPr lang="pt-BR" sz="1400"/>
              <a:t>limitações relacionadas aos recursos disponíveis para o projeto, como equipamentos, materiais, mão-de-obra especializada ou qualquer outro recurso necessário para a execução do projeto.</a:t>
            </a:r>
          </a:p>
        </p:txBody>
      </p:sp>
      <p:sp>
        <p:nvSpPr>
          <p:cNvPr id="23" name="CaixaDeTexto 22">
            <a:extLst>
              <a:ext uri="{FF2B5EF4-FFF2-40B4-BE49-F238E27FC236}">
                <a16:creationId xmlns:a16="http://schemas.microsoft.com/office/drawing/2014/main" id="{474BD026-C0DD-3FC0-8172-BB62FC67238A}"/>
              </a:ext>
            </a:extLst>
          </p:cNvPr>
          <p:cNvSpPr txBox="1"/>
          <p:nvPr/>
        </p:nvSpPr>
        <p:spPr>
          <a:xfrm>
            <a:off x="6706689" y="3265450"/>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just"/>
            <a:r>
              <a:rPr lang="pt-BR" b="1">
                <a:solidFill>
                  <a:prstClr val="white"/>
                </a:solidFill>
                <a:latin typeface="Arial Narrow" panose="020B0606020202030204" pitchFamily="34" charset="0"/>
              </a:rPr>
              <a:t>Restrições de risco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FCD119F6-CF77-A167-B9ED-5D324EB09FD8}"/>
              </a:ext>
            </a:extLst>
          </p:cNvPr>
          <p:cNvSpPr txBox="1"/>
          <p:nvPr/>
        </p:nvSpPr>
        <p:spPr>
          <a:xfrm>
            <a:off x="6734004" y="3583599"/>
            <a:ext cx="5131881" cy="954107"/>
          </a:xfrm>
          <a:prstGeom prst="rect">
            <a:avLst/>
          </a:prstGeom>
          <a:noFill/>
        </p:spPr>
        <p:txBody>
          <a:bodyPr wrap="square">
            <a:spAutoFit/>
          </a:bodyPr>
          <a:lstStyle/>
          <a:p>
            <a:pPr algn="just"/>
            <a:r>
              <a:rPr lang="pt-BR" sz="1400"/>
              <a:t>São restrições relacionadas à incerteza e aos riscos associados ao projeto. O gerente de projeto deve identificar, avaliar e gerenciar os riscos que podem afetar o projeto, levando em consideração as restrições existentes.</a:t>
            </a:r>
          </a:p>
        </p:txBody>
      </p:sp>
      <p:sp>
        <p:nvSpPr>
          <p:cNvPr id="28" name="CaixaDeTexto 27">
            <a:extLst>
              <a:ext uri="{FF2B5EF4-FFF2-40B4-BE49-F238E27FC236}">
                <a16:creationId xmlns:a16="http://schemas.microsoft.com/office/drawing/2014/main" id="{6C5E1FEB-7F25-A244-7660-EFE70604DDD9}"/>
              </a:ext>
            </a:extLst>
          </p:cNvPr>
          <p:cNvSpPr txBox="1"/>
          <p:nvPr/>
        </p:nvSpPr>
        <p:spPr>
          <a:xfrm>
            <a:off x="6753937" y="4484926"/>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just"/>
            <a:r>
              <a:rPr lang="pt-BR" b="1">
                <a:solidFill>
                  <a:prstClr val="white"/>
                </a:solidFill>
                <a:latin typeface="Arial Narrow" panose="020B0606020202030204" pitchFamily="34" charset="0"/>
              </a:rPr>
              <a:t>Restrições organizacionais </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aixaDeTexto 29">
            <a:extLst>
              <a:ext uri="{FF2B5EF4-FFF2-40B4-BE49-F238E27FC236}">
                <a16:creationId xmlns:a16="http://schemas.microsoft.com/office/drawing/2014/main" id="{A9BAE377-7591-4E6F-496F-DFCD5F334E34}"/>
              </a:ext>
            </a:extLst>
          </p:cNvPr>
          <p:cNvSpPr txBox="1"/>
          <p:nvPr/>
        </p:nvSpPr>
        <p:spPr>
          <a:xfrm>
            <a:off x="6753937" y="4854258"/>
            <a:ext cx="5111948" cy="954107"/>
          </a:xfrm>
          <a:prstGeom prst="rect">
            <a:avLst/>
          </a:prstGeom>
          <a:noFill/>
        </p:spPr>
        <p:txBody>
          <a:bodyPr wrap="square">
            <a:spAutoFit/>
          </a:bodyPr>
          <a:lstStyle/>
          <a:p>
            <a:pPr algn="just"/>
            <a:r>
              <a:rPr lang="pt-BR" sz="1400"/>
              <a:t> Podem ser restrições impostas pela estrutura organizacional da empresa executora do projeto. Isso pode incluir políticas, procedimentos, práticas ou culturas específicas que devem ser consideradas durante a execução do projeto.</a:t>
            </a:r>
          </a:p>
        </p:txBody>
      </p:sp>
    </p:spTree>
    <p:extLst>
      <p:ext uri="{BB962C8B-B14F-4D97-AF65-F5344CB8AC3E}">
        <p14:creationId xmlns:p14="http://schemas.microsoft.com/office/powerpoint/2010/main" val="213201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animBg="1"/>
      <p:bldP spid="5" grpId="0"/>
      <p:bldP spid="6" grpId="0" animBg="1"/>
      <p:bldP spid="8" grpId="0" animBg="1"/>
      <p:bldP spid="11" grpId="0" animBg="1"/>
      <p:bldP spid="13" grpId="0" animBg="1"/>
      <p:bldP spid="16" grpId="0"/>
      <p:bldP spid="18" grpId="0"/>
      <p:bldP spid="20" grpId="0"/>
      <p:bldP spid="22" grpId="0"/>
      <p:bldP spid="23" grpId="0" animBg="1"/>
      <p:bldP spid="27" grpId="0"/>
      <p:bldP spid="28" grpId="0" animBg="1"/>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5F7F0-FB18-5AC5-6F06-7AD961BD1F2B}"/>
              </a:ext>
            </a:extLst>
          </p:cNvPr>
          <p:cNvSpPr>
            <a:spLocks noGrp="1"/>
          </p:cNvSpPr>
          <p:nvPr>
            <p:ph type="title"/>
          </p:nvPr>
        </p:nvSpPr>
        <p:spPr>
          <a:xfrm>
            <a:off x="420511" y="-288309"/>
            <a:ext cx="10515600" cy="1325563"/>
          </a:xfrm>
        </p:spPr>
        <p:txBody>
          <a:bodyPr/>
          <a:lstStyle/>
          <a:p>
            <a:r>
              <a:rPr lang="pt-BR"/>
              <a:t>Cronograma</a:t>
            </a:r>
          </a:p>
        </p:txBody>
      </p:sp>
      <p:sp>
        <p:nvSpPr>
          <p:cNvPr id="7" name="CaixaDeTexto 6">
            <a:extLst>
              <a:ext uri="{FF2B5EF4-FFF2-40B4-BE49-F238E27FC236}">
                <a16:creationId xmlns:a16="http://schemas.microsoft.com/office/drawing/2014/main" id="{C2C27936-61A2-DFBC-D27B-890690D1087D}"/>
              </a:ext>
            </a:extLst>
          </p:cNvPr>
          <p:cNvSpPr txBox="1"/>
          <p:nvPr/>
        </p:nvSpPr>
        <p:spPr>
          <a:xfrm>
            <a:off x="499533" y="690592"/>
            <a:ext cx="10197964" cy="738664"/>
          </a:xfrm>
          <a:prstGeom prst="rect">
            <a:avLst/>
          </a:prstGeom>
          <a:noFill/>
        </p:spPr>
        <p:txBody>
          <a:bodyPr wrap="square">
            <a:spAutoFit/>
          </a:bodyPr>
          <a:lstStyle/>
          <a:p>
            <a:pPr lvl="0" algn="just"/>
            <a:r>
              <a:rPr lang="pt-BR" sz="1400">
                <a:solidFill>
                  <a:prstClr val="black"/>
                </a:solidFill>
                <a:latin typeface="-apple-system"/>
              </a:rPr>
              <a:t>No contexto de gerenciamento de projetos, o cronograma é uma representação temporal das atividades que devem ser executadas para concluir um projeto. Ele descreve a sequência, duração e dependências das atividades, além de incluir marcos ou </a:t>
            </a:r>
            <a:r>
              <a:rPr lang="pt-BR" sz="1400" err="1">
                <a:solidFill>
                  <a:prstClr val="black"/>
                </a:solidFill>
                <a:latin typeface="-apple-system"/>
              </a:rPr>
              <a:t>milestones</a:t>
            </a:r>
            <a:r>
              <a:rPr lang="pt-BR" sz="1400">
                <a:solidFill>
                  <a:prstClr val="black"/>
                </a:solidFill>
                <a:latin typeface="-apple-system"/>
              </a:rPr>
              <a:t> importantes que indicam </a:t>
            </a:r>
            <a:r>
              <a:rPr lang="pt-BR" sz="1400" err="1">
                <a:solidFill>
                  <a:prstClr val="black"/>
                </a:solidFill>
                <a:latin typeface="-apple-system"/>
              </a:rPr>
              <a:t>pontos-chave</a:t>
            </a:r>
            <a:r>
              <a:rPr lang="pt-BR" sz="1400">
                <a:solidFill>
                  <a:prstClr val="black"/>
                </a:solidFill>
                <a:latin typeface="-apple-system"/>
              </a:rPr>
              <a:t> no progresso do projeto. Vamos entender melhor cada um desses elementos:</a:t>
            </a:r>
            <a:endParaRPr kumimoji="0" lang="pt-BR" sz="1400" b="0" i="0" u="none" strike="noStrike" kern="1200" cap="none" spc="0" normalizeH="0" baseline="0" noProof="0">
              <a:ln>
                <a:noFill/>
              </a:ln>
              <a:solidFill>
                <a:prstClr val="black"/>
              </a:solidFill>
              <a:effectLst/>
              <a:uLnTx/>
              <a:uFillTx/>
              <a:latin typeface="Calibri" panose="020F0502020204030204"/>
            </a:endParaRPr>
          </a:p>
        </p:txBody>
      </p:sp>
      <p:sp>
        <p:nvSpPr>
          <p:cNvPr id="10" name="CaixaDeTexto 9">
            <a:extLst>
              <a:ext uri="{FF2B5EF4-FFF2-40B4-BE49-F238E27FC236}">
                <a16:creationId xmlns:a16="http://schemas.microsoft.com/office/drawing/2014/main" id="{CEDA0099-B6E7-5168-3776-86B8532D1F0A}"/>
              </a:ext>
            </a:extLst>
          </p:cNvPr>
          <p:cNvSpPr txBox="1"/>
          <p:nvPr/>
        </p:nvSpPr>
        <p:spPr>
          <a:xfrm>
            <a:off x="8037871" y="1756597"/>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t>Atividades</a:t>
            </a:r>
            <a:endParaRPr kumimoji="0" lang="pt-BR" sz="1800" b="1" i="0" u="none" strike="noStrike" kern="1200" cap="none" spc="0" normalizeH="0" baseline="0" noProof="0">
              <a:ln>
                <a:noFill/>
              </a:ln>
              <a:solidFill>
                <a:prstClr val="white"/>
              </a:solidFill>
              <a:effectLst/>
              <a:uLnTx/>
              <a:uFillTx/>
              <a:latin typeface="Calibri" panose="020F0502020204030204"/>
            </a:endParaRPr>
          </a:p>
        </p:txBody>
      </p:sp>
      <p:sp>
        <p:nvSpPr>
          <p:cNvPr id="5" name="CaixaDeTexto 4">
            <a:extLst>
              <a:ext uri="{FF2B5EF4-FFF2-40B4-BE49-F238E27FC236}">
                <a16:creationId xmlns:a16="http://schemas.microsoft.com/office/drawing/2014/main" id="{47CE0741-EA76-3D4C-4765-CA3B4DA2AACC}"/>
              </a:ext>
            </a:extLst>
          </p:cNvPr>
          <p:cNvSpPr txBox="1"/>
          <p:nvPr/>
        </p:nvSpPr>
        <p:spPr>
          <a:xfrm>
            <a:off x="339488" y="1623465"/>
            <a:ext cx="7607113" cy="954107"/>
          </a:xfrm>
          <a:prstGeom prst="rect">
            <a:avLst/>
          </a:prstGeom>
          <a:noFill/>
        </p:spPr>
        <p:txBody>
          <a:bodyPr wrap="square">
            <a:spAutoFit/>
          </a:bodyPr>
          <a:lstStyle/>
          <a:p>
            <a:pPr algn="just"/>
            <a:r>
              <a:rPr lang="pt-BR" sz="1400"/>
              <a:t>Atividades: As atividades são as tarefas individuais que devem ser realizadas durante o projeto. Elas são as unidades básicas de trabalho e podem variar em termos de duração e recursos necessários para concluí-las. Exemplos de atividades podem ser "realizar pesquisa de mercado", "desenvolver protótipo" ou "realizar treinamento da equipe".</a:t>
            </a:r>
          </a:p>
        </p:txBody>
      </p:sp>
      <p:sp>
        <p:nvSpPr>
          <p:cNvPr id="6" name="CaixaDeTexto 5">
            <a:extLst>
              <a:ext uri="{FF2B5EF4-FFF2-40B4-BE49-F238E27FC236}">
                <a16:creationId xmlns:a16="http://schemas.microsoft.com/office/drawing/2014/main" id="{475651DF-EBA9-B470-7729-01E97EC59761}"/>
              </a:ext>
            </a:extLst>
          </p:cNvPr>
          <p:cNvSpPr txBox="1"/>
          <p:nvPr/>
        </p:nvSpPr>
        <p:spPr>
          <a:xfrm>
            <a:off x="420511" y="2831913"/>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Dependências: </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aixaDeTexto 7">
            <a:extLst>
              <a:ext uri="{FF2B5EF4-FFF2-40B4-BE49-F238E27FC236}">
                <a16:creationId xmlns:a16="http://schemas.microsoft.com/office/drawing/2014/main" id="{15FEC197-B345-A725-534E-EBF50F175128}"/>
              </a:ext>
            </a:extLst>
          </p:cNvPr>
          <p:cNvSpPr txBox="1"/>
          <p:nvPr/>
        </p:nvSpPr>
        <p:spPr>
          <a:xfrm>
            <a:off x="1022737" y="3500435"/>
            <a:ext cx="2870203"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Dependência de término para início (</a:t>
            </a:r>
            <a:r>
              <a:rPr lang="pt-BR" b="1" err="1">
                <a:solidFill>
                  <a:prstClr val="white"/>
                </a:solidFill>
                <a:latin typeface="Arial Narrow" panose="020B0606020202030204" pitchFamily="34" charset="0"/>
              </a:rPr>
              <a:t>Finish</a:t>
            </a:r>
            <a:r>
              <a:rPr lang="pt-BR" b="1">
                <a:solidFill>
                  <a:prstClr val="white"/>
                </a:solidFill>
                <a:latin typeface="Arial Narrow" panose="020B0606020202030204" pitchFamily="34" charset="0"/>
              </a:rPr>
              <a:t>-</a:t>
            </a:r>
            <a:r>
              <a:rPr lang="pt-BR" b="1" err="1">
                <a:solidFill>
                  <a:prstClr val="white"/>
                </a:solidFill>
                <a:latin typeface="Arial Narrow" panose="020B0606020202030204" pitchFamily="34" charset="0"/>
              </a:rPr>
              <a:t>to-Start</a:t>
            </a:r>
            <a:r>
              <a:rPr lang="pt-BR" b="1">
                <a:solidFill>
                  <a:prstClr val="white"/>
                </a:solidFill>
                <a:latin typeface="Arial Narrow" panose="020B0606020202030204" pitchFamily="34" charset="0"/>
              </a:rPr>
              <a:t>)</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aixaDeTexto 8">
            <a:extLst>
              <a:ext uri="{FF2B5EF4-FFF2-40B4-BE49-F238E27FC236}">
                <a16:creationId xmlns:a16="http://schemas.microsoft.com/office/drawing/2014/main" id="{6BC6DFFF-09F0-598D-C662-DD3F4DFB34EB}"/>
              </a:ext>
            </a:extLst>
          </p:cNvPr>
          <p:cNvSpPr txBox="1"/>
          <p:nvPr/>
        </p:nvSpPr>
        <p:spPr>
          <a:xfrm>
            <a:off x="3649822" y="2601080"/>
            <a:ext cx="7258252" cy="738664"/>
          </a:xfrm>
          <a:prstGeom prst="rect">
            <a:avLst/>
          </a:prstGeom>
          <a:noFill/>
        </p:spPr>
        <p:txBody>
          <a:bodyPr wrap="square">
            <a:spAutoFit/>
          </a:bodyPr>
          <a:lstStyle/>
          <a:p>
            <a:r>
              <a:rPr lang="pt-BR" sz="1400"/>
              <a:t>As dependências representam as relações lógicas entre as atividades do projeto. Elas indicam a ordem em que as atividades devem ser realizadas e como elas se relacionam umas com as outras. Existem quatro tipos principais de dependências:</a:t>
            </a:r>
          </a:p>
        </p:txBody>
      </p:sp>
      <p:sp>
        <p:nvSpPr>
          <p:cNvPr id="14" name="CaixaDeTexto 13">
            <a:extLst>
              <a:ext uri="{FF2B5EF4-FFF2-40B4-BE49-F238E27FC236}">
                <a16:creationId xmlns:a16="http://schemas.microsoft.com/office/drawing/2014/main" id="{6C5B2D6A-5E48-7B7F-9808-827C47E92444}"/>
              </a:ext>
            </a:extLst>
          </p:cNvPr>
          <p:cNvSpPr txBox="1"/>
          <p:nvPr/>
        </p:nvSpPr>
        <p:spPr>
          <a:xfrm>
            <a:off x="3892940" y="3559219"/>
            <a:ext cx="4510640" cy="646331"/>
          </a:xfrm>
          <a:prstGeom prst="rect">
            <a:avLst/>
          </a:prstGeom>
          <a:noFill/>
        </p:spPr>
        <p:txBody>
          <a:bodyPr wrap="square">
            <a:spAutoFit/>
          </a:bodyPr>
          <a:lstStyle/>
          <a:p>
            <a:r>
              <a:rPr lang="pt-BR" b="0" i="0">
                <a:effectLst/>
                <a:latin typeface="-apple-system"/>
              </a:rPr>
              <a:t>A atividade sucessora só pode começar após o término da atividade predecessora.</a:t>
            </a:r>
            <a:endParaRPr lang="pt-BR"/>
          </a:p>
        </p:txBody>
      </p:sp>
      <p:sp>
        <p:nvSpPr>
          <p:cNvPr id="15" name="CaixaDeTexto 14">
            <a:extLst>
              <a:ext uri="{FF2B5EF4-FFF2-40B4-BE49-F238E27FC236}">
                <a16:creationId xmlns:a16="http://schemas.microsoft.com/office/drawing/2014/main" id="{836AF7D1-7FCC-5163-4F21-E31BC00D5F37}"/>
              </a:ext>
            </a:extLst>
          </p:cNvPr>
          <p:cNvSpPr txBox="1"/>
          <p:nvPr/>
        </p:nvSpPr>
        <p:spPr>
          <a:xfrm>
            <a:off x="1022737" y="4248673"/>
            <a:ext cx="2870203"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Dependência de início para início (Start-</a:t>
            </a:r>
            <a:r>
              <a:rPr lang="pt-BR" b="1" err="1">
                <a:solidFill>
                  <a:prstClr val="white"/>
                </a:solidFill>
                <a:latin typeface="Arial Narrow" panose="020B0606020202030204" pitchFamily="34" charset="0"/>
              </a:rPr>
              <a:t>to</a:t>
            </a:r>
            <a:r>
              <a:rPr lang="pt-BR" b="1">
                <a:solidFill>
                  <a:prstClr val="white"/>
                </a:solidFill>
                <a:latin typeface="Arial Narrow" panose="020B0606020202030204" pitchFamily="34" charset="0"/>
              </a:rPr>
              <a:t>-Start):</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aixaDeTexto 16">
            <a:extLst>
              <a:ext uri="{FF2B5EF4-FFF2-40B4-BE49-F238E27FC236}">
                <a16:creationId xmlns:a16="http://schemas.microsoft.com/office/drawing/2014/main" id="{A2FA0FEF-F684-4F49-28D4-5FF03AA52323}"/>
              </a:ext>
            </a:extLst>
          </p:cNvPr>
          <p:cNvSpPr txBox="1"/>
          <p:nvPr/>
        </p:nvSpPr>
        <p:spPr>
          <a:xfrm>
            <a:off x="3892940" y="4307457"/>
            <a:ext cx="4510640" cy="646331"/>
          </a:xfrm>
          <a:prstGeom prst="rect">
            <a:avLst/>
          </a:prstGeom>
          <a:noFill/>
        </p:spPr>
        <p:txBody>
          <a:bodyPr wrap="square">
            <a:spAutoFit/>
          </a:bodyPr>
          <a:lstStyle/>
          <a:p>
            <a:r>
              <a:rPr lang="pt-BR">
                <a:latin typeface="-apple-system"/>
              </a:rPr>
              <a:t>A atividade sucessora só pode começar quando a atividade predecessora iniciar.</a:t>
            </a:r>
            <a:endParaRPr lang="pt-BR"/>
          </a:p>
        </p:txBody>
      </p:sp>
      <p:sp>
        <p:nvSpPr>
          <p:cNvPr id="19" name="CaixaDeTexto 18">
            <a:extLst>
              <a:ext uri="{FF2B5EF4-FFF2-40B4-BE49-F238E27FC236}">
                <a16:creationId xmlns:a16="http://schemas.microsoft.com/office/drawing/2014/main" id="{371A6153-AFA6-A133-2885-E1495371F9F9}"/>
              </a:ext>
            </a:extLst>
          </p:cNvPr>
          <p:cNvSpPr txBox="1"/>
          <p:nvPr/>
        </p:nvSpPr>
        <p:spPr>
          <a:xfrm>
            <a:off x="1022737" y="4996911"/>
            <a:ext cx="2870203"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Dependência de término para término (</a:t>
            </a:r>
            <a:r>
              <a:rPr lang="pt-BR" b="1" err="1">
                <a:solidFill>
                  <a:prstClr val="white"/>
                </a:solidFill>
                <a:latin typeface="Arial Narrow" panose="020B0606020202030204" pitchFamily="34" charset="0"/>
              </a:rPr>
              <a:t>Finish-to-Finish</a:t>
            </a:r>
            <a:r>
              <a:rPr lang="pt-BR" b="1">
                <a:solidFill>
                  <a:prstClr val="white"/>
                </a:solidFill>
                <a:latin typeface="Arial Narrow" panose="020B0606020202030204" pitchFamily="34" charset="0"/>
              </a:rPr>
              <a:t>)</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aixaDeTexto 20">
            <a:extLst>
              <a:ext uri="{FF2B5EF4-FFF2-40B4-BE49-F238E27FC236}">
                <a16:creationId xmlns:a16="http://schemas.microsoft.com/office/drawing/2014/main" id="{EF15560B-E820-4E34-45B4-7C11F9844FBF}"/>
              </a:ext>
            </a:extLst>
          </p:cNvPr>
          <p:cNvSpPr txBox="1"/>
          <p:nvPr/>
        </p:nvSpPr>
        <p:spPr>
          <a:xfrm>
            <a:off x="3892940" y="5055695"/>
            <a:ext cx="4510640" cy="646331"/>
          </a:xfrm>
          <a:prstGeom prst="rect">
            <a:avLst/>
          </a:prstGeom>
          <a:noFill/>
        </p:spPr>
        <p:txBody>
          <a:bodyPr wrap="square">
            <a:spAutoFit/>
          </a:bodyPr>
          <a:lstStyle/>
          <a:p>
            <a:r>
              <a:rPr lang="pt-BR" b="0" i="0">
                <a:effectLst/>
                <a:latin typeface="-apple-system"/>
              </a:rPr>
              <a:t>A atividade sucessora só pode terminar quando a atividade</a:t>
            </a:r>
            <a:endParaRPr lang="pt-BR"/>
          </a:p>
        </p:txBody>
      </p:sp>
      <p:sp>
        <p:nvSpPr>
          <p:cNvPr id="24" name="CaixaDeTexto 23">
            <a:extLst>
              <a:ext uri="{FF2B5EF4-FFF2-40B4-BE49-F238E27FC236}">
                <a16:creationId xmlns:a16="http://schemas.microsoft.com/office/drawing/2014/main" id="{898222E6-470B-BAE7-F6FC-27299EB9C136}"/>
              </a:ext>
            </a:extLst>
          </p:cNvPr>
          <p:cNvSpPr txBox="1"/>
          <p:nvPr/>
        </p:nvSpPr>
        <p:spPr>
          <a:xfrm>
            <a:off x="8403580" y="3398528"/>
            <a:ext cx="2870203"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Dependência de início para término (Start-</a:t>
            </a:r>
            <a:r>
              <a:rPr lang="pt-BR" b="1" err="1">
                <a:solidFill>
                  <a:prstClr val="white"/>
                </a:solidFill>
                <a:latin typeface="Arial Narrow" panose="020B0606020202030204" pitchFamily="34" charset="0"/>
              </a:rPr>
              <a:t>to</a:t>
            </a:r>
            <a:r>
              <a:rPr lang="pt-BR" b="1">
                <a:solidFill>
                  <a:prstClr val="white"/>
                </a:solidFill>
                <a:latin typeface="Arial Narrow" panose="020B0606020202030204" pitchFamily="34" charset="0"/>
              </a:rPr>
              <a:t>-</a:t>
            </a:r>
            <a:r>
              <a:rPr lang="pt-BR" b="1" err="1">
                <a:solidFill>
                  <a:prstClr val="white"/>
                </a:solidFill>
                <a:latin typeface="Arial Narrow" panose="020B0606020202030204" pitchFamily="34" charset="0"/>
              </a:rPr>
              <a:t>Finish</a:t>
            </a:r>
            <a:r>
              <a:rPr lang="pt-BR" b="1">
                <a:solidFill>
                  <a:prstClr val="white"/>
                </a:solidFill>
                <a:latin typeface="Arial Narrow" panose="020B0606020202030204" pitchFamily="34" charset="0"/>
              </a:rPr>
              <a:t>):</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aixaDeTexto 24">
            <a:extLst>
              <a:ext uri="{FF2B5EF4-FFF2-40B4-BE49-F238E27FC236}">
                <a16:creationId xmlns:a16="http://schemas.microsoft.com/office/drawing/2014/main" id="{B3D7AC0C-D654-8DA0-0CB0-8E7642CA651B}"/>
              </a:ext>
            </a:extLst>
          </p:cNvPr>
          <p:cNvSpPr txBox="1"/>
          <p:nvPr/>
        </p:nvSpPr>
        <p:spPr>
          <a:xfrm>
            <a:off x="8442177" y="4251142"/>
            <a:ext cx="2870203" cy="1200329"/>
          </a:xfrm>
          <a:prstGeom prst="rect">
            <a:avLst/>
          </a:prstGeom>
          <a:noFill/>
        </p:spPr>
        <p:txBody>
          <a:bodyPr wrap="square">
            <a:spAutoFit/>
          </a:bodyPr>
          <a:lstStyle/>
          <a:p>
            <a:r>
              <a:rPr lang="pt-BR" b="0" i="0">
                <a:effectLst/>
                <a:latin typeface="-apple-system"/>
              </a:rPr>
              <a:t>A atividade sucessora só pode terminar quando a atividade predecessora iniciar.</a:t>
            </a:r>
            <a:endParaRPr lang="pt-BR"/>
          </a:p>
        </p:txBody>
      </p:sp>
      <p:sp>
        <p:nvSpPr>
          <p:cNvPr id="26" name="CaixaDeTexto 25">
            <a:extLst>
              <a:ext uri="{FF2B5EF4-FFF2-40B4-BE49-F238E27FC236}">
                <a16:creationId xmlns:a16="http://schemas.microsoft.com/office/drawing/2014/main" id="{C18AD3D4-04C5-A1D7-3CE4-41958F9B3A72}"/>
              </a:ext>
            </a:extLst>
          </p:cNvPr>
          <p:cNvSpPr txBox="1"/>
          <p:nvPr/>
        </p:nvSpPr>
        <p:spPr>
          <a:xfrm>
            <a:off x="5848304" y="5803933"/>
            <a:ext cx="5187745" cy="923330"/>
          </a:xfrm>
          <a:prstGeom prst="rect">
            <a:avLst/>
          </a:prstGeom>
          <a:noFill/>
        </p:spPr>
        <p:txBody>
          <a:bodyPr wrap="square">
            <a:spAutoFit/>
          </a:bodyPr>
          <a:lstStyle/>
          <a:p>
            <a:r>
              <a:rPr lang="pt-BR" b="0" i="0">
                <a:solidFill>
                  <a:srgbClr val="F1F2F2"/>
                </a:solidFill>
                <a:effectLst/>
                <a:latin typeface="-apple-system"/>
              </a:rPr>
              <a:t>Ao estabelecer as dependências, é possível identificar o caminho crítico do projeto e determinar quais atividades são dependentes umas das outras.</a:t>
            </a:r>
            <a:endParaRPr lang="pt-BR"/>
          </a:p>
        </p:txBody>
      </p:sp>
    </p:spTree>
    <p:extLst>
      <p:ext uri="{BB962C8B-B14F-4D97-AF65-F5344CB8AC3E}">
        <p14:creationId xmlns:p14="http://schemas.microsoft.com/office/powerpoint/2010/main" val="161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5" grpId="0"/>
      <p:bldP spid="6" grpId="0" animBg="1"/>
      <p:bldP spid="8" grpId="0" animBg="1"/>
      <p:bldP spid="15" grpId="0" animBg="1"/>
      <p:bldP spid="19"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5F7F0-FB18-5AC5-6F06-7AD961BD1F2B}"/>
              </a:ext>
            </a:extLst>
          </p:cNvPr>
          <p:cNvSpPr>
            <a:spLocks noGrp="1"/>
          </p:cNvSpPr>
          <p:nvPr>
            <p:ph type="title"/>
          </p:nvPr>
        </p:nvSpPr>
        <p:spPr>
          <a:xfrm>
            <a:off x="420511" y="-288309"/>
            <a:ext cx="10515600" cy="1325563"/>
          </a:xfrm>
        </p:spPr>
        <p:txBody>
          <a:bodyPr/>
          <a:lstStyle/>
          <a:p>
            <a:r>
              <a:rPr lang="pt-BR"/>
              <a:t>Cronograma - Marcos</a:t>
            </a:r>
          </a:p>
        </p:txBody>
      </p:sp>
      <p:sp>
        <p:nvSpPr>
          <p:cNvPr id="7" name="CaixaDeTexto 6">
            <a:extLst>
              <a:ext uri="{FF2B5EF4-FFF2-40B4-BE49-F238E27FC236}">
                <a16:creationId xmlns:a16="http://schemas.microsoft.com/office/drawing/2014/main" id="{C2C27936-61A2-DFBC-D27B-890690D1087D}"/>
              </a:ext>
            </a:extLst>
          </p:cNvPr>
          <p:cNvSpPr txBox="1"/>
          <p:nvPr/>
        </p:nvSpPr>
        <p:spPr>
          <a:xfrm>
            <a:off x="420511" y="1385367"/>
            <a:ext cx="10197964" cy="954107"/>
          </a:xfrm>
          <a:prstGeom prst="rect">
            <a:avLst/>
          </a:prstGeom>
          <a:noFill/>
        </p:spPr>
        <p:txBody>
          <a:bodyPr wrap="square">
            <a:spAutoFit/>
          </a:bodyPr>
          <a:lstStyle/>
          <a:p>
            <a:pPr lvl="0" algn="just"/>
            <a:r>
              <a:rPr lang="pt-BR" sz="1400">
                <a:solidFill>
                  <a:prstClr val="black"/>
                </a:solidFill>
                <a:latin typeface="-apple-system"/>
              </a:rPr>
              <a:t>Os </a:t>
            </a:r>
            <a:r>
              <a:rPr lang="pt-BR" sz="1400" err="1">
                <a:solidFill>
                  <a:prstClr val="black"/>
                </a:solidFill>
                <a:latin typeface="-apple-system"/>
              </a:rPr>
              <a:t>milestones</a:t>
            </a:r>
            <a:r>
              <a:rPr lang="pt-BR" sz="1400">
                <a:solidFill>
                  <a:prstClr val="black"/>
                </a:solidFill>
                <a:latin typeface="-apple-system"/>
              </a:rPr>
              <a:t> são pontos de referência importantes no cronograma do projeto. Eles representam eventos significativos ou entregas-chave que marcam o progresso do projeto. Os marcos geralmente têm uma duração de zero dias e podem ser usados ​​como pontos de verificação para avaliar o desempenho e o avanço do projeto. Exemplos de </a:t>
            </a:r>
            <a:r>
              <a:rPr lang="pt-BR" sz="1400" err="1">
                <a:solidFill>
                  <a:prstClr val="black"/>
                </a:solidFill>
                <a:latin typeface="-apple-system"/>
              </a:rPr>
              <a:t>milestones</a:t>
            </a:r>
            <a:r>
              <a:rPr lang="pt-BR" sz="1400">
                <a:solidFill>
                  <a:prstClr val="black"/>
                </a:solidFill>
                <a:latin typeface="-apple-system"/>
              </a:rPr>
              <a:t> podem ser "conclusão do design", "aprovação do cliente" ou "lançamento do produto".</a:t>
            </a:r>
            <a:endParaRPr kumimoji="0" lang="pt-BR" sz="1400" b="0" i="0" u="none" strike="noStrike" kern="1200" cap="none" spc="0" normalizeH="0" baseline="0" noProof="0">
              <a:ln>
                <a:noFill/>
              </a:ln>
              <a:solidFill>
                <a:prstClr val="black"/>
              </a:solidFill>
              <a:effectLst/>
              <a:uLnTx/>
              <a:uFillTx/>
              <a:latin typeface="Calibri" panose="020F0502020204030204"/>
            </a:endParaRPr>
          </a:p>
        </p:txBody>
      </p:sp>
      <p:sp>
        <p:nvSpPr>
          <p:cNvPr id="6" name="CaixaDeTexto 5">
            <a:extLst>
              <a:ext uri="{FF2B5EF4-FFF2-40B4-BE49-F238E27FC236}">
                <a16:creationId xmlns:a16="http://schemas.microsoft.com/office/drawing/2014/main" id="{475651DF-EBA9-B470-7729-01E97EC59761}"/>
              </a:ext>
            </a:extLst>
          </p:cNvPr>
          <p:cNvSpPr txBox="1"/>
          <p:nvPr/>
        </p:nvSpPr>
        <p:spPr>
          <a:xfrm>
            <a:off x="420511" y="1016789"/>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err="1">
                <a:solidFill>
                  <a:prstClr val="white"/>
                </a:solidFill>
                <a:latin typeface="Arial Narrow" panose="020B0606020202030204" pitchFamily="34" charset="0"/>
              </a:rPr>
              <a:t>Milestones</a:t>
            </a:r>
            <a:r>
              <a:rPr lang="pt-BR" b="1">
                <a:solidFill>
                  <a:prstClr val="white"/>
                </a:solidFill>
                <a:latin typeface="Arial Narrow" panose="020B0606020202030204" pitchFamily="34" charset="0"/>
              </a:rPr>
              <a:t> (marcos)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aixaDeTexto 11">
            <a:extLst>
              <a:ext uri="{FF2B5EF4-FFF2-40B4-BE49-F238E27FC236}">
                <a16:creationId xmlns:a16="http://schemas.microsoft.com/office/drawing/2014/main" id="{021DE41C-3454-0815-4418-E4A2804D7C82}"/>
              </a:ext>
            </a:extLst>
          </p:cNvPr>
          <p:cNvSpPr txBox="1"/>
          <p:nvPr/>
        </p:nvSpPr>
        <p:spPr>
          <a:xfrm>
            <a:off x="420510" y="2459112"/>
            <a:ext cx="10197963" cy="523220"/>
          </a:xfrm>
          <a:prstGeom prst="rect">
            <a:avLst/>
          </a:prstGeom>
          <a:noFill/>
        </p:spPr>
        <p:txBody>
          <a:bodyPr wrap="square">
            <a:spAutoFit/>
          </a:bodyPr>
          <a:lstStyle>
            <a:defPPr>
              <a:defRPr lang="pt-BR"/>
            </a:defPPr>
            <a:lvl1pPr lvl="0" algn="just">
              <a:defRPr sz="1400">
                <a:solidFill>
                  <a:prstClr val="black"/>
                </a:solidFill>
                <a:latin typeface="-apple-system"/>
              </a:defRPr>
            </a:lvl1pPr>
          </a:lstStyle>
          <a:p>
            <a:r>
              <a:rPr lang="pt-BR"/>
              <a:t>Os marcos podem ser usados para acompanhar o progresso, alinhar as expectativas das partes interessadas e comunicar os resultados alcançados durante o projeto.</a:t>
            </a:r>
          </a:p>
        </p:txBody>
      </p:sp>
      <p:sp>
        <p:nvSpPr>
          <p:cNvPr id="13" name="CaixaDeTexto 12">
            <a:extLst>
              <a:ext uri="{FF2B5EF4-FFF2-40B4-BE49-F238E27FC236}">
                <a16:creationId xmlns:a16="http://schemas.microsoft.com/office/drawing/2014/main" id="{C9723FFA-37F7-AF0E-F248-3B2E2933BCA5}"/>
              </a:ext>
            </a:extLst>
          </p:cNvPr>
          <p:cNvSpPr txBox="1"/>
          <p:nvPr/>
        </p:nvSpPr>
        <p:spPr>
          <a:xfrm>
            <a:off x="420511" y="3781043"/>
            <a:ext cx="10197964" cy="954107"/>
          </a:xfrm>
          <a:prstGeom prst="rect">
            <a:avLst/>
          </a:prstGeom>
          <a:noFill/>
        </p:spPr>
        <p:txBody>
          <a:bodyPr wrap="square">
            <a:spAutoFit/>
          </a:bodyPr>
          <a:lstStyle/>
          <a:p>
            <a:pPr lvl="0" algn="just"/>
            <a:r>
              <a:rPr lang="pt-BR" sz="1400">
                <a:solidFill>
                  <a:prstClr val="black"/>
                </a:solidFill>
                <a:latin typeface="-apple-system"/>
              </a:rPr>
              <a:t> Os entregáveis são os produtos, serviços ou resultados específicos que são produzidos ou fornecidos ao final de uma atividade, fase ou projeto. Eles representam as saídas tangíveis do trabalho realizado durante o projeto e são geralmente verificáveis e mensuráveis. Os entregáveis podem ser materiais, como relatórios, documentos, protótipos, produtos físicos, ou podem ser intangíveis, como treinamentos, planos, estratégias, entre outros.</a:t>
            </a:r>
            <a:endParaRPr kumimoji="0" lang="pt-BR" sz="1400" b="0" i="0" u="none" strike="noStrike" kern="1200" cap="none" spc="0" normalizeH="0" baseline="0" noProof="0">
              <a:ln>
                <a:noFill/>
              </a:ln>
              <a:solidFill>
                <a:prstClr val="black"/>
              </a:solidFill>
              <a:effectLst/>
              <a:uLnTx/>
              <a:uFillTx/>
              <a:latin typeface="Calibri" panose="020F0502020204030204"/>
            </a:endParaRPr>
          </a:p>
        </p:txBody>
      </p:sp>
      <p:sp>
        <p:nvSpPr>
          <p:cNvPr id="16" name="CaixaDeTexto 15">
            <a:extLst>
              <a:ext uri="{FF2B5EF4-FFF2-40B4-BE49-F238E27FC236}">
                <a16:creationId xmlns:a16="http://schemas.microsoft.com/office/drawing/2014/main" id="{10DECD70-7D62-62E0-7D60-142529764BB3}"/>
              </a:ext>
            </a:extLst>
          </p:cNvPr>
          <p:cNvSpPr txBox="1"/>
          <p:nvPr/>
        </p:nvSpPr>
        <p:spPr>
          <a:xfrm>
            <a:off x="420511" y="3412465"/>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Entregáveis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aixaDeTexto 17">
            <a:extLst>
              <a:ext uri="{FF2B5EF4-FFF2-40B4-BE49-F238E27FC236}">
                <a16:creationId xmlns:a16="http://schemas.microsoft.com/office/drawing/2014/main" id="{BD1E292D-C736-EB60-F29C-B158238042E4}"/>
              </a:ext>
            </a:extLst>
          </p:cNvPr>
          <p:cNvSpPr txBox="1"/>
          <p:nvPr/>
        </p:nvSpPr>
        <p:spPr>
          <a:xfrm>
            <a:off x="420510" y="4854788"/>
            <a:ext cx="10197963" cy="738664"/>
          </a:xfrm>
          <a:prstGeom prst="rect">
            <a:avLst/>
          </a:prstGeom>
          <a:noFill/>
        </p:spPr>
        <p:txBody>
          <a:bodyPr wrap="square">
            <a:spAutoFit/>
          </a:bodyPr>
          <a:lstStyle>
            <a:defPPr>
              <a:defRPr lang="pt-BR"/>
            </a:defPPr>
            <a:lvl1pPr lvl="0" algn="just">
              <a:defRPr sz="1400">
                <a:solidFill>
                  <a:prstClr val="black"/>
                </a:solidFill>
                <a:latin typeface="-apple-system"/>
              </a:defRPr>
            </a:lvl1pPr>
          </a:lstStyle>
          <a:p>
            <a:r>
              <a:rPr lang="pt-BR"/>
              <a:t>Os entregáveis são importantes porque ajudam a definir e comunicar o que será produzido ao longo do projeto, além de fornecerem uma base para a avaliação do progresso e sucesso do projeto. Eles são geralmente acordados entre o gerente de projeto, a equipe do projeto e as partes interessadas relevantes, e são documentados no plano do projeto ou em outros documentos de referência.</a:t>
            </a:r>
          </a:p>
        </p:txBody>
      </p:sp>
    </p:spTree>
    <p:extLst>
      <p:ext uri="{BB962C8B-B14F-4D97-AF65-F5344CB8AC3E}">
        <p14:creationId xmlns:p14="http://schemas.microsoft.com/office/powerpoint/2010/main" val="377434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13" grpId="0"/>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5F7F0-FB18-5AC5-6F06-7AD961BD1F2B}"/>
              </a:ext>
            </a:extLst>
          </p:cNvPr>
          <p:cNvSpPr>
            <a:spLocks noGrp="1"/>
          </p:cNvSpPr>
          <p:nvPr>
            <p:ph type="title"/>
          </p:nvPr>
        </p:nvSpPr>
        <p:spPr>
          <a:xfrm>
            <a:off x="420511" y="-288309"/>
            <a:ext cx="10515600" cy="1325563"/>
          </a:xfrm>
        </p:spPr>
        <p:txBody>
          <a:bodyPr/>
          <a:lstStyle/>
          <a:p>
            <a:r>
              <a:rPr lang="pt-BR"/>
              <a:t>Cronograma - Marcos</a:t>
            </a:r>
          </a:p>
        </p:txBody>
      </p:sp>
      <p:sp>
        <p:nvSpPr>
          <p:cNvPr id="3" name="CaixaDeTexto 2">
            <a:extLst>
              <a:ext uri="{FF2B5EF4-FFF2-40B4-BE49-F238E27FC236}">
                <a16:creationId xmlns:a16="http://schemas.microsoft.com/office/drawing/2014/main" id="{5F377C3C-4956-D221-0CFF-D8AA7BD8765E}"/>
              </a:ext>
            </a:extLst>
          </p:cNvPr>
          <p:cNvSpPr txBox="1"/>
          <p:nvPr/>
        </p:nvSpPr>
        <p:spPr>
          <a:xfrm>
            <a:off x="420512" y="1036500"/>
            <a:ext cx="10197964" cy="954107"/>
          </a:xfrm>
          <a:prstGeom prst="rect">
            <a:avLst/>
          </a:prstGeom>
          <a:noFill/>
        </p:spPr>
        <p:txBody>
          <a:bodyPr wrap="square">
            <a:spAutoFit/>
          </a:bodyPr>
          <a:lstStyle/>
          <a:p>
            <a:pPr lvl="0" algn="just"/>
            <a:r>
              <a:rPr lang="pt-BR" sz="1400">
                <a:solidFill>
                  <a:prstClr val="black"/>
                </a:solidFill>
                <a:latin typeface="-apple-system"/>
              </a:rPr>
              <a:t> Os entregáveis são os produtos, serviços ou resultados específicos que são produzidos ou fornecidos ao final de uma atividade, fase ou projeto. Eles representam as saídas tangíveis do trabalho realizado durante o projeto e são geralmente verificáveis e mensuráveis. Os entregáveis podem ser materiais, como relatórios, documentos, protótipos, produtos físicos, ou podem ser intangíveis, como treinamentos, planos, estratégias, entre outros.</a:t>
            </a:r>
            <a:endParaRPr kumimoji="0" lang="pt-BR" sz="1400" b="0" i="0" u="none" strike="noStrike" kern="1200" cap="none" spc="0" normalizeH="0" baseline="0" noProof="0">
              <a:ln>
                <a:noFill/>
              </a:ln>
              <a:solidFill>
                <a:prstClr val="black"/>
              </a:solidFill>
              <a:effectLst/>
              <a:uLnTx/>
              <a:uFillTx/>
              <a:latin typeface="Calibri" panose="020F0502020204030204"/>
            </a:endParaRPr>
          </a:p>
        </p:txBody>
      </p:sp>
      <p:sp>
        <p:nvSpPr>
          <p:cNvPr id="4" name="CaixaDeTexto 3">
            <a:extLst>
              <a:ext uri="{FF2B5EF4-FFF2-40B4-BE49-F238E27FC236}">
                <a16:creationId xmlns:a16="http://schemas.microsoft.com/office/drawing/2014/main" id="{DAB132A8-E34A-A0C4-CBF5-A91BB7461830}"/>
              </a:ext>
            </a:extLst>
          </p:cNvPr>
          <p:cNvSpPr txBox="1"/>
          <p:nvPr/>
        </p:nvSpPr>
        <p:spPr>
          <a:xfrm>
            <a:off x="420512" y="667922"/>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Entregáveis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aixaDeTexto 4">
            <a:extLst>
              <a:ext uri="{FF2B5EF4-FFF2-40B4-BE49-F238E27FC236}">
                <a16:creationId xmlns:a16="http://schemas.microsoft.com/office/drawing/2014/main" id="{7DFCFCA7-F8E2-00B7-6A3C-AF43CAA4F2E8}"/>
              </a:ext>
            </a:extLst>
          </p:cNvPr>
          <p:cNvSpPr txBox="1"/>
          <p:nvPr/>
        </p:nvSpPr>
        <p:spPr>
          <a:xfrm>
            <a:off x="420511" y="2110245"/>
            <a:ext cx="10197963" cy="738664"/>
          </a:xfrm>
          <a:prstGeom prst="rect">
            <a:avLst/>
          </a:prstGeom>
          <a:noFill/>
        </p:spPr>
        <p:txBody>
          <a:bodyPr wrap="square">
            <a:spAutoFit/>
          </a:bodyPr>
          <a:lstStyle>
            <a:defPPr>
              <a:defRPr lang="pt-BR"/>
            </a:defPPr>
            <a:lvl1pPr lvl="0" algn="just">
              <a:defRPr sz="1400">
                <a:solidFill>
                  <a:prstClr val="black"/>
                </a:solidFill>
                <a:latin typeface="-apple-system"/>
              </a:defRPr>
            </a:lvl1pPr>
          </a:lstStyle>
          <a:p>
            <a:r>
              <a:rPr lang="pt-BR"/>
              <a:t>Os entregáveis são importantes porque ajudam a definir e comunicar o que será produzido ao longo do projeto, além de fornecerem uma base para a avaliação do progresso e sucesso do projeto. Eles são geralmente acordados entre o gerente de projeto, a equipe do projeto e as partes interessadas relevantes, e são documentados no plano do projeto ou em outros documentos de referência.</a:t>
            </a:r>
          </a:p>
        </p:txBody>
      </p:sp>
      <p:sp>
        <p:nvSpPr>
          <p:cNvPr id="8" name="CaixaDeTexto 7">
            <a:extLst>
              <a:ext uri="{FF2B5EF4-FFF2-40B4-BE49-F238E27FC236}">
                <a16:creationId xmlns:a16="http://schemas.microsoft.com/office/drawing/2014/main" id="{FF8337D0-6D0A-9E74-167E-24576B606328}"/>
              </a:ext>
            </a:extLst>
          </p:cNvPr>
          <p:cNvSpPr txBox="1"/>
          <p:nvPr/>
        </p:nvSpPr>
        <p:spPr>
          <a:xfrm>
            <a:off x="420510" y="3428246"/>
            <a:ext cx="10197964" cy="954107"/>
          </a:xfrm>
          <a:prstGeom prst="rect">
            <a:avLst/>
          </a:prstGeom>
          <a:noFill/>
        </p:spPr>
        <p:txBody>
          <a:bodyPr wrap="square">
            <a:spAutoFit/>
          </a:bodyPr>
          <a:lstStyle/>
          <a:p>
            <a:pPr lvl="0" algn="just"/>
            <a:r>
              <a:rPr lang="pt-BR" sz="1400">
                <a:solidFill>
                  <a:prstClr val="black"/>
                </a:solidFill>
                <a:latin typeface="-apple-system"/>
              </a:rPr>
              <a:t>Os resultados, por outro lado, são as mudanças, impactos ou benefícios alcançados como consequência dos entregáveis produzidos durante o projeto. Eles representam o impacto mais amplo e a realização dos objetivos do projeto. Os resultados podem ser quantitativos, como aumento de receita, redução de custos, aumento da satisfação do cliente, ou podem ser qualitativos, como melhoria nos processos, fortalecimento da reputação da organização, impacto social positivo, entre outros.</a:t>
            </a:r>
            <a:endParaRPr kumimoji="0" lang="pt-BR" sz="1400" b="0" i="0" u="none" strike="noStrike" kern="1200" cap="none" spc="0" normalizeH="0" baseline="0" noProof="0">
              <a:ln>
                <a:noFill/>
              </a:ln>
              <a:solidFill>
                <a:prstClr val="black"/>
              </a:solidFill>
              <a:effectLst/>
              <a:uLnTx/>
              <a:uFillTx/>
              <a:latin typeface="Calibri" panose="020F0502020204030204"/>
            </a:endParaRPr>
          </a:p>
        </p:txBody>
      </p:sp>
      <p:sp>
        <p:nvSpPr>
          <p:cNvPr id="9" name="CaixaDeTexto 8">
            <a:extLst>
              <a:ext uri="{FF2B5EF4-FFF2-40B4-BE49-F238E27FC236}">
                <a16:creationId xmlns:a16="http://schemas.microsoft.com/office/drawing/2014/main" id="{ED1B3CF0-B18A-BA95-E8AC-CE592F9B053A}"/>
              </a:ext>
            </a:extLst>
          </p:cNvPr>
          <p:cNvSpPr txBox="1"/>
          <p:nvPr/>
        </p:nvSpPr>
        <p:spPr>
          <a:xfrm>
            <a:off x="420510" y="3059668"/>
            <a:ext cx="2870203"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Resultados: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aixaDeTexto 9">
            <a:extLst>
              <a:ext uri="{FF2B5EF4-FFF2-40B4-BE49-F238E27FC236}">
                <a16:creationId xmlns:a16="http://schemas.microsoft.com/office/drawing/2014/main" id="{1D713369-7923-0E35-0FB7-534C17EB23DC}"/>
              </a:ext>
            </a:extLst>
          </p:cNvPr>
          <p:cNvSpPr txBox="1"/>
          <p:nvPr/>
        </p:nvSpPr>
        <p:spPr>
          <a:xfrm>
            <a:off x="420509" y="4501991"/>
            <a:ext cx="10197963" cy="523220"/>
          </a:xfrm>
          <a:prstGeom prst="rect">
            <a:avLst/>
          </a:prstGeom>
          <a:noFill/>
        </p:spPr>
        <p:txBody>
          <a:bodyPr wrap="square">
            <a:spAutoFit/>
          </a:bodyPr>
          <a:lstStyle>
            <a:defPPr>
              <a:defRPr lang="pt-BR"/>
            </a:defPPr>
            <a:lvl1pPr lvl="0" algn="just">
              <a:defRPr sz="1400">
                <a:solidFill>
                  <a:prstClr val="black"/>
                </a:solidFill>
                <a:latin typeface="-apple-system"/>
              </a:defRPr>
            </a:lvl1pPr>
          </a:lstStyle>
          <a:p>
            <a:r>
              <a:rPr lang="pt-BR"/>
              <a:t>Os marcos podem ser usados para acompanhar o progresso, alinhar as expectativas das partes interessadas e comunicar os resultados alcançados durante o projeto.</a:t>
            </a:r>
          </a:p>
        </p:txBody>
      </p:sp>
      <p:sp>
        <p:nvSpPr>
          <p:cNvPr id="19" name="CaixaDeTexto 18">
            <a:extLst>
              <a:ext uri="{FF2B5EF4-FFF2-40B4-BE49-F238E27FC236}">
                <a16:creationId xmlns:a16="http://schemas.microsoft.com/office/drawing/2014/main" id="{EB381E05-6407-B081-4932-58123A2038C2}"/>
              </a:ext>
            </a:extLst>
          </p:cNvPr>
          <p:cNvSpPr txBox="1"/>
          <p:nvPr/>
        </p:nvSpPr>
        <p:spPr>
          <a:xfrm>
            <a:off x="2472455" y="5082082"/>
            <a:ext cx="6094070" cy="1477328"/>
          </a:xfrm>
          <a:prstGeom prst="rect">
            <a:avLst/>
          </a:prstGeom>
          <a:solidFill>
            <a:schemeClr val="accent6">
              <a:lumMod val="60000"/>
              <a:lumOff val="40000"/>
            </a:schemeClr>
          </a:solidFill>
        </p:spPr>
        <p:txBody>
          <a:bodyPr wrap="square">
            <a:spAutoFit/>
          </a:bodyPr>
          <a:lstStyle/>
          <a:p>
            <a:pPr algn="just"/>
            <a:r>
              <a:rPr lang="pt-BR" b="1"/>
              <a:t>Enquanto os entregáveis são os produtos concretos do projeto, os resultados são as mudanças desejadas que esses entregáveis ajudam a alcançar. Os resultados são geralmente avaliados após a conclusão do projeto ou durante o monitoramento e controle contínuos do projeto.</a:t>
            </a:r>
          </a:p>
        </p:txBody>
      </p:sp>
    </p:spTree>
    <p:extLst>
      <p:ext uri="{BB962C8B-B14F-4D97-AF65-F5344CB8AC3E}">
        <p14:creationId xmlns:p14="http://schemas.microsoft.com/office/powerpoint/2010/main" val="40122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5F7F0-FB18-5AC5-6F06-7AD961BD1F2B}"/>
              </a:ext>
            </a:extLst>
          </p:cNvPr>
          <p:cNvSpPr>
            <a:spLocks noGrp="1"/>
          </p:cNvSpPr>
          <p:nvPr>
            <p:ph type="title"/>
          </p:nvPr>
        </p:nvSpPr>
        <p:spPr>
          <a:xfrm>
            <a:off x="420511" y="-288309"/>
            <a:ext cx="10515600" cy="1325563"/>
          </a:xfrm>
        </p:spPr>
        <p:txBody>
          <a:bodyPr/>
          <a:lstStyle/>
          <a:p>
            <a:r>
              <a:rPr lang="pt-BR"/>
              <a:t>Briefing</a:t>
            </a:r>
          </a:p>
        </p:txBody>
      </p:sp>
      <p:sp>
        <p:nvSpPr>
          <p:cNvPr id="3" name="CaixaDeTexto 2">
            <a:extLst>
              <a:ext uri="{FF2B5EF4-FFF2-40B4-BE49-F238E27FC236}">
                <a16:creationId xmlns:a16="http://schemas.microsoft.com/office/drawing/2014/main" id="{5F377C3C-4956-D221-0CFF-D8AA7BD8765E}"/>
              </a:ext>
            </a:extLst>
          </p:cNvPr>
          <p:cNvSpPr txBox="1"/>
          <p:nvPr/>
        </p:nvSpPr>
        <p:spPr>
          <a:xfrm>
            <a:off x="2323162" y="95968"/>
            <a:ext cx="8402895" cy="954107"/>
          </a:xfrm>
          <a:prstGeom prst="rect">
            <a:avLst/>
          </a:prstGeom>
          <a:noFill/>
        </p:spPr>
        <p:txBody>
          <a:bodyPr wrap="square">
            <a:spAutoFit/>
          </a:bodyPr>
          <a:lstStyle/>
          <a:p>
            <a:pPr lvl="0" algn="just"/>
            <a:r>
              <a:rPr lang="pt-BR" sz="1400">
                <a:solidFill>
                  <a:prstClr val="black"/>
                </a:solidFill>
                <a:latin typeface="-apple-system"/>
              </a:rPr>
              <a:t>Um briefing é um documento ou uma reunião que fornece informações e diretrizes essenciais para iniciar um projeto ou uma tarefa. É uma forma de comunicação clara e concisa entre o cliente, o solicitante do trabalho ou o gerente do projeto e a equipe responsável pela execução. Um briefing eficaz deve incluir as seguintes informações:</a:t>
            </a:r>
            <a:endParaRPr kumimoji="0" lang="pt-BR" sz="1400" b="0" i="0" u="none" strike="noStrike" kern="1200" cap="none" spc="0" normalizeH="0" baseline="0" noProof="0">
              <a:ln>
                <a:noFill/>
              </a:ln>
              <a:solidFill>
                <a:prstClr val="black"/>
              </a:solidFill>
              <a:effectLst/>
              <a:uLnTx/>
              <a:uFillTx/>
              <a:latin typeface="Calibri" panose="020F0502020204030204"/>
            </a:endParaRPr>
          </a:p>
        </p:txBody>
      </p:sp>
      <p:sp>
        <p:nvSpPr>
          <p:cNvPr id="6" name="CaixaDeTexto 5">
            <a:extLst>
              <a:ext uri="{FF2B5EF4-FFF2-40B4-BE49-F238E27FC236}">
                <a16:creationId xmlns:a16="http://schemas.microsoft.com/office/drawing/2014/main" id="{8455462C-74AC-BCCB-7B15-32A8C7F79244}"/>
              </a:ext>
            </a:extLst>
          </p:cNvPr>
          <p:cNvSpPr txBox="1"/>
          <p:nvPr/>
        </p:nvSpPr>
        <p:spPr>
          <a:xfrm>
            <a:off x="480751" y="1069969"/>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Contexto</a:t>
            </a:r>
          </a:p>
        </p:txBody>
      </p:sp>
      <p:sp>
        <p:nvSpPr>
          <p:cNvPr id="7" name="CaixaDeTexto 6">
            <a:extLst>
              <a:ext uri="{FF2B5EF4-FFF2-40B4-BE49-F238E27FC236}">
                <a16:creationId xmlns:a16="http://schemas.microsoft.com/office/drawing/2014/main" id="{459D3C0B-5249-B537-F9FE-BCE131322C1E}"/>
              </a:ext>
            </a:extLst>
          </p:cNvPr>
          <p:cNvSpPr txBox="1"/>
          <p:nvPr/>
        </p:nvSpPr>
        <p:spPr>
          <a:xfrm>
            <a:off x="3206128" y="1083630"/>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Objetivos: </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aixaDeTexto 10">
            <a:extLst>
              <a:ext uri="{FF2B5EF4-FFF2-40B4-BE49-F238E27FC236}">
                <a16:creationId xmlns:a16="http://schemas.microsoft.com/office/drawing/2014/main" id="{0568763D-C639-8DF6-4786-813A78B2D0EC}"/>
              </a:ext>
            </a:extLst>
          </p:cNvPr>
          <p:cNvSpPr txBox="1"/>
          <p:nvPr/>
        </p:nvSpPr>
        <p:spPr>
          <a:xfrm>
            <a:off x="5956414" y="1083630"/>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Público-alvo: </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aixaDeTexto 11">
            <a:extLst>
              <a:ext uri="{FF2B5EF4-FFF2-40B4-BE49-F238E27FC236}">
                <a16:creationId xmlns:a16="http://schemas.microsoft.com/office/drawing/2014/main" id="{200035E7-F7E6-B3B5-20DB-EE7CA6070632}"/>
              </a:ext>
            </a:extLst>
          </p:cNvPr>
          <p:cNvSpPr txBox="1"/>
          <p:nvPr/>
        </p:nvSpPr>
        <p:spPr>
          <a:xfrm>
            <a:off x="8706700" y="1048388"/>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Escopo: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aixaDeTexto 13">
            <a:extLst>
              <a:ext uri="{FF2B5EF4-FFF2-40B4-BE49-F238E27FC236}">
                <a16:creationId xmlns:a16="http://schemas.microsoft.com/office/drawing/2014/main" id="{5243D4AB-F9A0-35C4-4F08-551F1709F766}"/>
              </a:ext>
            </a:extLst>
          </p:cNvPr>
          <p:cNvSpPr txBox="1"/>
          <p:nvPr/>
        </p:nvSpPr>
        <p:spPr>
          <a:xfrm>
            <a:off x="420509" y="1641607"/>
            <a:ext cx="2328478" cy="1384995"/>
          </a:xfrm>
          <a:prstGeom prst="rect">
            <a:avLst/>
          </a:prstGeom>
          <a:noFill/>
        </p:spPr>
        <p:txBody>
          <a:bodyPr wrap="square">
            <a:spAutoFit/>
          </a:bodyPr>
          <a:lstStyle/>
          <a:p>
            <a:pPr algn="just"/>
            <a:r>
              <a:rPr lang="pt-BR" sz="1200" b="0" i="0">
                <a:effectLst/>
                <a:latin typeface="-apple-system"/>
              </a:rPr>
              <a:t>Forneça um resumo do projeto, tarefa ou objetivo em questão. Explique o propósito do trabalho e o motivo pelo qual ele está sendo realizado. Isso ajuda a equipe a entender o contexto geral e a importância do projeto.</a:t>
            </a:r>
            <a:endParaRPr lang="pt-BR" sz="1200"/>
          </a:p>
        </p:txBody>
      </p:sp>
      <p:sp>
        <p:nvSpPr>
          <p:cNvPr id="15" name="CaixaDeTexto 14">
            <a:extLst>
              <a:ext uri="{FF2B5EF4-FFF2-40B4-BE49-F238E27FC236}">
                <a16:creationId xmlns:a16="http://schemas.microsoft.com/office/drawing/2014/main" id="{20F69A06-A9A2-B57E-45EF-8EBD69988328}"/>
              </a:ext>
            </a:extLst>
          </p:cNvPr>
          <p:cNvSpPr txBox="1"/>
          <p:nvPr/>
        </p:nvSpPr>
        <p:spPr>
          <a:xfrm>
            <a:off x="3191012" y="1653991"/>
            <a:ext cx="2328478" cy="1200329"/>
          </a:xfrm>
          <a:prstGeom prst="rect">
            <a:avLst/>
          </a:prstGeom>
          <a:noFill/>
        </p:spPr>
        <p:txBody>
          <a:bodyPr wrap="square">
            <a:spAutoFit/>
          </a:bodyPr>
          <a:lstStyle/>
          <a:p>
            <a:pPr algn="just"/>
            <a:r>
              <a:rPr lang="pt-BR" sz="1200" b="0" i="0">
                <a:effectLst/>
                <a:latin typeface="-apple-system"/>
              </a:rPr>
              <a:t> Liste os objetivos específicos do projeto ou da tarefa. Quais resultados você espera alcançar? Quais metas devem ser atingidas? Defina claramente o que é esperado do trabalho.</a:t>
            </a:r>
            <a:endParaRPr lang="pt-BR" sz="1200"/>
          </a:p>
        </p:txBody>
      </p:sp>
      <p:sp>
        <p:nvSpPr>
          <p:cNvPr id="16" name="CaixaDeTexto 15">
            <a:extLst>
              <a:ext uri="{FF2B5EF4-FFF2-40B4-BE49-F238E27FC236}">
                <a16:creationId xmlns:a16="http://schemas.microsoft.com/office/drawing/2014/main" id="{F49C60CF-1E9F-D81D-D324-4CB1342411BF}"/>
              </a:ext>
            </a:extLst>
          </p:cNvPr>
          <p:cNvSpPr txBox="1"/>
          <p:nvPr/>
        </p:nvSpPr>
        <p:spPr>
          <a:xfrm>
            <a:off x="5956414" y="1612474"/>
            <a:ext cx="2328478" cy="1569660"/>
          </a:xfrm>
          <a:prstGeom prst="rect">
            <a:avLst/>
          </a:prstGeom>
          <a:noFill/>
        </p:spPr>
        <p:txBody>
          <a:bodyPr wrap="square">
            <a:spAutoFit/>
          </a:bodyPr>
          <a:lstStyle/>
          <a:p>
            <a:pPr algn="just"/>
            <a:r>
              <a:rPr lang="pt-BR" sz="1200" b="0" i="0">
                <a:effectLst/>
                <a:latin typeface="-apple-system"/>
              </a:rPr>
              <a:t>Identifique o público-alvo ou os destinatários do projeto. Quem são as pessoas ou grupos que serão impactados pelos resultados? Compreender o público-alvo é fundamental para direcionar as ações e decisões relacionadas ao projeto.</a:t>
            </a:r>
            <a:endParaRPr lang="pt-BR" sz="1200"/>
          </a:p>
        </p:txBody>
      </p:sp>
      <p:sp>
        <p:nvSpPr>
          <p:cNvPr id="17" name="CaixaDeTexto 16">
            <a:extLst>
              <a:ext uri="{FF2B5EF4-FFF2-40B4-BE49-F238E27FC236}">
                <a16:creationId xmlns:a16="http://schemas.microsoft.com/office/drawing/2014/main" id="{3DCC8774-F226-16E4-CB91-6A828548EE75}"/>
              </a:ext>
            </a:extLst>
          </p:cNvPr>
          <p:cNvSpPr txBox="1"/>
          <p:nvPr/>
        </p:nvSpPr>
        <p:spPr>
          <a:xfrm>
            <a:off x="8706700" y="1557728"/>
            <a:ext cx="2328478" cy="1384995"/>
          </a:xfrm>
          <a:prstGeom prst="rect">
            <a:avLst/>
          </a:prstGeom>
          <a:noFill/>
        </p:spPr>
        <p:txBody>
          <a:bodyPr wrap="square">
            <a:spAutoFit/>
          </a:bodyPr>
          <a:lstStyle/>
          <a:p>
            <a:pPr algn="just"/>
            <a:r>
              <a:rPr lang="pt-BR" sz="1200" b="0" i="0">
                <a:effectLst/>
                <a:latin typeface="-apple-system"/>
              </a:rPr>
              <a:t>Estabeleça os limites e a extensão do trabalho a ser realizado. Defina quais elementos estão incluídos no projeto e quais estão excluídos. Isso ajuda a equipe a entender as fronteiras do trabalho e a evitar escopos indefinidos.</a:t>
            </a:r>
            <a:endParaRPr lang="pt-BR" sz="1200"/>
          </a:p>
        </p:txBody>
      </p:sp>
      <p:sp>
        <p:nvSpPr>
          <p:cNvPr id="18" name="CaixaDeTexto 17">
            <a:extLst>
              <a:ext uri="{FF2B5EF4-FFF2-40B4-BE49-F238E27FC236}">
                <a16:creationId xmlns:a16="http://schemas.microsoft.com/office/drawing/2014/main" id="{45EABB30-259A-9BDF-D69A-7D8E70DD1CE7}"/>
              </a:ext>
            </a:extLst>
          </p:cNvPr>
          <p:cNvSpPr txBox="1"/>
          <p:nvPr/>
        </p:nvSpPr>
        <p:spPr>
          <a:xfrm>
            <a:off x="540993" y="3160470"/>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Cronograma: </a:t>
            </a:r>
          </a:p>
        </p:txBody>
      </p:sp>
      <p:sp>
        <p:nvSpPr>
          <p:cNvPr id="20" name="CaixaDeTexto 19">
            <a:extLst>
              <a:ext uri="{FF2B5EF4-FFF2-40B4-BE49-F238E27FC236}">
                <a16:creationId xmlns:a16="http://schemas.microsoft.com/office/drawing/2014/main" id="{BCAEFF44-5735-8721-71E0-681BE124B5EF}"/>
              </a:ext>
            </a:extLst>
          </p:cNvPr>
          <p:cNvSpPr txBox="1"/>
          <p:nvPr/>
        </p:nvSpPr>
        <p:spPr>
          <a:xfrm>
            <a:off x="3266370" y="3174131"/>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Orçamento: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aixaDeTexto 20">
            <a:extLst>
              <a:ext uri="{FF2B5EF4-FFF2-40B4-BE49-F238E27FC236}">
                <a16:creationId xmlns:a16="http://schemas.microsoft.com/office/drawing/2014/main" id="{E1109A6B-91EE-A792-CE40-B7F00B98F941}"/>
              </a:ext>
            </a:extLst>
          </p:cNvPr>
          <p:cNvSpPr txBox="1"/>
          <p:nvPr/>
        </p:nvSpPr>
        <p:spPr>
          <a:xfrm>
            <a:off x="6016656" y="3174131"/>
            <a:ext cx="2239310" cy="307777"/>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sz="1400" b="1">
                <a:solidFill>
                  <a:prstClr val="white"/>
                </a:solidFill>
                <a:latin typeface="Arial Narrow" panose="020B0606020202030204" pitchFamily="34" charset="0"/>
              </a:rPr>
              <a:t>Requisitos e preferências:</a:t>
            </a:r>
            <a:endParaRPr kumimoji="0" lang="pt-BR" sz="1400" b="0" i="0" u="none" strike="noStrike" kern="1200" cap="none" spc="0" normalizeH="0" baseline="0" noProof="0">
              <a:ln>
                <a:noFill/>
              </a:ln>
              <a:solidFill>
                <a:prstClr val="white"/>
              </a:solidFill>
              <a:effectLst/>
              <a:uLnTx/>
              <a:uFillTx/>
              <a:latin typeface="Calibri" panose="020F0502020204030204"/>
            </a:endParaRPr>
          </a:p>
        </p:txBody>
      </p:sp>
      <p:sp>
        <p:nvSpPr>
          <p:cNvPr id="22" name="CaixaDeTexto 21">
            <a:extLst>
              <a:ext uri="{FF2B5EF4-FFF2-40B4-BE49-F238E27FC236}">
                <a16:creationId xmlns:a16="http://schemas.microsoft.com/office/drawing/2014/main" id="{8EE5EDA1-BB89-0097-3C8B-5411B79F4101}"/>
              </a:ext>
            </a:extLst>
          </p:cNvPr>
          <p:cNvSpPr txBox="1"/>
          <p:nvPr/>
        </p:nvSpPr>
        <p:spPr>
          <a:xfrm>
            <a:off x="8766942" y="3138889"/>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Expectativas:</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aixaDeTexto 22">
            <a:extLst>
              <a:ext uri="{FF2B5EF4-FFF2-40B4-BE49-F238E27FC236}">
                <a16:creationId xmlns:a16="http://schemas.microsoft.com/office/drawing/2014/main" id="{38237C39-4885-F1AD-CF6C-D900A69AB466}"/>
              </a:ext>
            </a:extLst>
          </p:cNvPr>
          <p:cNvSpPr txBox="1"/>
          <p:nvPr/>
        </p:nvSpPr>
        <p:spPr>
          <a:xfrm>
            <a:off x="480751" y="3732108"/>
            <a:ext cx="2328478" cy="1754326"/>
          </a:xfrm>
          <a:prstGeom prst="rect">
            <a:avLst/>
          </a:prstGeom>
          <a:noFill/>
        </p:spPr>
        <p:txBody>
          <a:bodyPr wrap="square">
            <a:spAutoFit/>
          </a:bodyPr>
          <a:lstStyle/>
          <a:p>
            <a:pPr algn="just"/>
            <a:r>
              <a:rPr lang="pt-BR" sz="1200" b="0" i="0">
                <a:effectLst/>
                <a:latin typeface="-apple-system"/>
              </a:rPr>
              <a:t>Especifique as datas e prazos importantes relacionados ao projeto. Quando o trabalho deve ser concluído? Quais marcos ou entregas são esperados em determinados momentos? Um cronograma claro ajuda a equipe a planejar e gerenciar o tempo de forma eficiente.</a:t>
            </a:r>
            <a:endParaRPr lang="pt-BR" sz="1200"/>
          </a:p>
        </p:txBody>
      </p:sp>
      <p:sp>
        <p:nvSpPr>
          <p:cNvPr id="24" name="CaixaDeTexto 23">
            <a:extLst>
              <a:ext uri="{FF2B5EF4-FFF2-40B4-BE49-F238E27FC236}">
                <a16:creationId xmlns:a16="http://schemas.microsoft.com/office/drawing/2014/main" id="{858C3ECD-35F5-4F4C-90CB-CADBC25257C9}"/>
              </a:ext>
            </a:extLst>
          </p:cNvPr>
          <p:cNvSpPr txBox="1"/>
          <p:nvPr/>
        </p:nvSpPr>
        <p:spPr>
          <a:xfrm>
            <a:off x="3251254" y="3744492"/>
            <a:ext cx="2328478" cy="1200329"/>
          </a:xfrm>
          <a:prstGeom prst="rect">
            <a:avLst/>
          </a:prstGeom>
          <a:noFill/>
        </p:spPr>
        <p:txBody>
          <a:bodyPr wrap="square">
            <a:spAutoFit/>
          </a:bodyPr>
          <a:lstStyle/>
          <a:p>
            <a:pPr algn="just"/>
            <a:r>
              <a:rPr lang="pt-BR" sz="1200" b="0" i="0">
                <a:effectLst/>
                <a:latin typeface="-apple-system"/>
              </a:rPr>
              <a:t>Se aplicável, discuta o orçamento disponível para o projeto. Isso ajuda a equipe a entender as restrições financeiras e a tomar decisões adequadas em relação aos recursos necessários.</a:t>
            </a:r>
            <a:endParaRPr lang="pt-BR" sz="1200"/>
          </a:p>
        </p:txBody>
      </p:sp>
      <p:sp>
        <p:nvSpPr>
          <p:cNvPr id="25" name="CaixaDeTexto 24">
            <a:extLst>
              <a:ext uri="{FF2B5EF4-FFF2-40B4-BE49-F238E27FC236}">
                <a16:creationId xmlns:a16="http://schemas.microsoft.com/office/drawing/2014/main" id="{88925D9C-0DB5-3FCB-A119-99664C5B876F}"/>
              </a:ext>
            </a:extLst>
          </p:cNvPr>
          <p:cNvSpPr txBox="1"/>
          <p:nvPr/>
        </p:nvSpPr>
        <p:spPr>
          <a:xfrm>
            <a:off x="6016656" y="3702975"/>
            <a:ext cx="2328478" cy="2123658"/>
          </a:xfrm>
          <a:prstGeom prst="rect">
            <a:avLst/>
          </a:prstGeom>
          <a:noFill/>
        </p:spPr>
        <p:txBody>
          <a:bodyPr wrap="square">
            <a:spAutoFit/>
          </a:bodyPr>
          <a:lstStyle/>
          <a:p>
            <a:pPr algn="just"/>
            <a:r>
              <a:rPr lang="pt-BR" sz="1200" b="0" i="0">
                <a:effectLst/>
                <a:latin typeface="-apple-system"/>
              </a:rPr>
              <a:t>Forneça informações detalhadas sobre os requisitos específicos do projeto. Isso pode incluir preferências de design, necessidades de funcionalidade, diretrizes de estilo, especificações técnicas, entre outros. Quanto mais detalhadas forem as informações, melhor será a compreensão da equipe sobre o que precisa ser entregue.</a:t>
            </a:r>
            <a:endParaRPr lang="pt-BR" sz="1200"/>
          </a:p>
        </p:txBody>
      </p:sp>
      <p:sp>
        <p:nvSpPr>
          <p:cNvPr id="26" name="CaixaDeTexto 25">
            <a:extLst>
              <a:ext uri="{FF2B5EF4-FFF2-40B4-BE49-F238E27FC236}">
                <a16:creationId xmlns:a16="http://schemas.microsoft.com/office/drawing/2014/main" id="{3A322188-B94B-3F2D-105B-281B4F11A2B6}"/>
              </a:ext>
            </a:extLst>
          </p:cNvPr>
          <p:cNvSpPr txBox="1"/>
          <p:nvPr/>
        </p:nvSpPr>
        <p:spPr>
          <a:xfrm>
            <a:off x="8766942" y="3648229"/>
            <a:ext cx="2328478" cy="1938992"/>
          </a:xfrm>
          <a:prstGeom prst="rect">
            <a:avLst/>
          </a:prstGeom>
          <a:noFill/>
        </p:spPr>
        <p:txBody>
          <a:bodyPr wrap="square">
            <a:spAutoFit/>
          </a:bodyPr>
          <a:lstStyle/>
          <a:p>
            <a:pPr algn="just"/>
            <a:r>
              <a:rPr lang="pt-BR" sz="1200" b="0" i="0">
                <a:effectLst/>
                <a:latin typeface="-apple-system"/>
              </a:rPr>
              <a:t>Discuta quaisquer expectativas especiais que o cliente ou o solicitante do trabalho tenha em relação ao projeto. Isso pode incluir solicitações específicas, desejos do cliente ou resultados esperados. É importante alinhar as expectativas desde o início para evitar mal-entendidos posteriormente.</a:t>
            </a:r>
            <a:endParaRPr lang="pt-BR" sz="1200"/>
          </a:p>
        </p:txBody>
      </p:sp>
      <p:sp>
        <p:nvSpPr>
          <p:cNvPr id="27" name="CaixaDeTexto 26">
            <a:extLst>
              <a:ext uri="{FF2B5EF4-FFF2-40B4-BE49-F238E27FC236}">
                <a16:creationId xmlns:a16="http://schemas.microsoft.com/office/drawing/2014/main" id="{CBBCCA63-4DCD-8FCA-5340-39E23DEF8A39}"/>
              </a:ext>
            </a:extLst>
          </p:cNvPr>
          <p:cNvSpPr txBox="1"/>
          <p:nvPr/>
        </p:nvSpPr>
        <p:spPr>
          <a:xfrm>
            <a:off x="221678" y="5842503"/>
            <a:ext cx="3044692"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Perguntas e esclarecimentos:</a:t>
            </a:r>
          </a:p>
        </p:txBody>
      </p:sp>
      <p:sp>
        <p:nvSpPr>
          <p:cNvPr id="28" name="CaixaDeTexto 27">
            <a:extLst>
              <a:ext uri="{FF2B5EF4-FFF2-40B4-BE49-F238E27FC236}">
                <a16:creationId xmlns:a16="http://schemas.microsoft.com/office/drawing/2014/main" id="{5DEE9D82-767E-1A06-B479-23F5746C951A}"/>
              </a:ext>
            </a:extLst>
          </p:cNvPr>
          <p:cNvSpPr txBox="1"/>
          <p:nvPr/>
        </p:nvSpPr>
        <p:spPr>
          <a:xfrm>
            <a:off x="3563955" y="5808288"/>
            <a:ext cx="7162101" cy="1077218"/>
          </a:xfrm>
          <a:prstGeom prst="rect">
            <a:avLst/>
          </a:prstGeom>
          <a:solidFill>
            <a:schemeClr val="accent6">
              <a:lumMod val="60000"/>
              <a:lumOff val="40000"/>
            </a:schemeClr>
          </a:solidFill>
        </p:spPr>
        <p:txBody>
          <a:bodyPr wrap="square">
            <a:spAutoFit/>
          </a:bodyPr>
          <a:lstStyle/>
          <a:p>
            <a:pPr algn="just"/>
            <a:r>
              <a:rPr lang="pt-BR" sz="1600"/>
              <a:t>Incentive a equipe a fazer perguntas e buscar esclarecimentos adicionais, se necessário. Um briefing eficaz precisa ser uma via de comunicação bidirecional, garantindo que todas as partes tenham uma compreensão clara do trabalho a ser realizado.</a:t>
            </a:r>
          </a:p>
        </p:txBody>
      </p:sp>
    </p:spTree>
    <p:extLst>
      <p:ext uri="{BB962C8B-B14F-4D97-AF65-F5344CB8AC3E}">
        <p14:creationId xmlns:p14="http://schemas.microsoft.com/office/powerpoint/2010/main" val="164718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7" grpId="0" animBg="1"/>
      <p:bldP spid="11" grpId="0" animBg="1"/>
      <p:bldP spid="12" grpId="0" animBg="1"/>
      <p:bldP spid="14" grpId="0"/>
      <p:bldP spid="15" grpId="0"/>
      <p:bldP spid="16" grpId="0"/>
      <p:bldP spid="17" grpId="0"/>
      <p:bldP spid="18" grpId="0" animBg="1"/>
      <p:bldP spid="20" grpId="0" animBg="1"/>
      <p:bldP spid="21" grpId="0" animBg="1"/>
      <p:bldP spid="23" grpId="0"/>
      <p:bldP spid="24" grpId="0"/>
      <p:bldP spid="25" grpId="0"/>
      <p:bldP spid="26" grpId="0"/>
      <p:bldP spid="27"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B50B9A9-AC10-2AE5-62CD-1BDE36C66541}"/>
              </a:ext>
            </a:extLst>
          </p:cNvPr>
          <p:cNvSpPr>
            <a:spLocks noGrp="1"/>
          </p:cNvSpPr>
          <p:nvPr>
            <p:ph idx="1"/>
          </p:nvPr>
        </p:nvSpPr>
        <p:spPr>
          <a:xfrm>
            <a:off x="145144" y="124178"/>
            <a:ext cx="10515600" cy="5980214"/>
          </a:xfrm>
        </p:spPr>
        <p:txBody>
          <a:bodyPr>
            <a:normAutofit fontScale="55000" lnSpcReduction="20000"/>
          </a:bodyPr>
          <a:lstStyle/>
          <a:p>
            <a:pPr marL="0" indent="0" algn="just">
              <a:buNone/>
            </a:pPr>
            <a:r>
              <a:rPr lang="pt-BR"/>
              <a:t>A </a:t>
            </a:r>
            <a:r>
              <a:rPr lang="pt-BR" err="1"/>
              <a:t>HealthyFit</a:t>
            </a:r>
            <a:r>
              <a:rPr lang="pt-BR"/>
              <a:t> é uma empresa de consultoria em saúde e bem-estar que busca estabelecer sua presença online e atrair clientes em potencial. Embora a equipe de consultores seja altamente qualificada e experiente, a empresa enfrenta o desafio de ser relativamente desconhecida no mercado e competir com outras empresas já estabelecidas no setor.</a:t>
            </a:r>
          </a:p>
          <a:p>
            <a:pPr marL="0" indent="0" algn="just">
              <a:buNone/>
            </a:pPr>
            <a:r>
              <a:rPr lang="pt-BR"/>
              <a:t>A falta de reconhecimento da marca e a concorrência acirrada são os principais obstáculos para a </a:t>
            </a:r>
            <a:r>
              <a:rPr lang="pt-BR" err="1"/>
              <a:t>HealthyFit</a:t>
            </a:r>
            <a:r>
              <a:rPr lang="pt-BR"/>
              <a:t>. Muitas pessoas que poderiam se beneficiar dos serviços oferecidos pela empresa não estão cientes de sua existência. Além disso, outras empresas já consolidadas possuem uma base sólida de clientes e uma presença online bem estabelecida.</a:t>
            </a:r>
          </a:p>
          <a:p>
            <a:pPr marL="0" indent="0" algn="just">
              <a:buNone/>
            </a:pPr>
            <a:r>
              <a:rPr lang="pt-BR"/>
              <a:t>A </a:t>
            </a:r>
            <a:r>
              <a:rPr lang="pt-BR" err="1"/>
              <a:t>HealthyFit</a:t>
            </a:r>
            <a:r>
              <a:rPr lang="pt-BR"/>
              <a:t> reconhece a importância de ter um website profissional e atrativo como uma ferramenta poderosa para promover seus serviços, fornecer informações relevantes sobre saúde e bem-estar, e capturar leads para possíveis clientes interessados. No entanto, eles precisam elaborar um briefing claro e detalhado para orientar o desenvolvimento do website.</a:t>
            </a:r>
          </a:p>
          <a:p>
            <a:pPr marL="0" indent="0" algn="just">
              <a:buNone/>
            </a:pPr>
            <a:r>
              <a:rPr lang="pt-BR"/>
              <a:t>O objetivo principal do novo website é informar os visitantes sobre os benefícios da saúde e do bem-estar, destacar a experiência e credibilidade da </a:t>
            </a:r>
            <a:r>
              <a:rPr lang="pt-BR" err="1"/>
              <a:t>HealthyFit</a:t>
            </a:r>
            <a:r>
              <a:rPr lang="pt-BR"/>
              <a:t> em consultoria, oferecer recursos e dicas personalizadas, e gerar leads para futuros negócios. O site deve transmitir uma imagem jovem, dinâmica, séria e confiável, refletindo os valores da empresa.</a:t>
            </a:r>
          </a:p>
          <a:p>
            <a:pPr marL="0" indent="0" algn="just">
              <a:buNone/>
            </a:pPr>
            <a:r>
              <a:rPr lang="pt-BR"/>
              <a:t>A coleta de dados é fundamental para a personalização dos recursos oferecidos pela </a:t>
            </a:r>
            <a:r>
              <a:rPr lang="pt-BR" err="1"/>
              <a:t>HealthyFit</a:t>
            </a:r>
            <a:r>
              <a:rPr lang="pt-BR"/>
              <a:t>. Os visitantes serão convidados a fornecer informações como nome, idade, e-mail, interesses específicos em saúde e bem-estar, e objetivos pessoais. Esses dados serão utilizados para oferecer orientações e recursos personalizados, aumentando a relevância e o valor percebido pelos usuários.</a:t>
            </a:r>
          </a:p>
          <a:p>
            <a:pPr marL="0" indent="0" algn="just">
              <a:buNone/>
            </a:pPr>
            <a:r>
              <a:rPr lang="pt-BR"/>
              <a:t>Além disso, o site deve ser otimizado para motores de busca (SEO) e ser promovido através de campanhas de marketing digital, colaborações com influenciadores da área de saúde e bem-estar e compartilhamento em redes sociais. Essas estratégias ajudarão a aumentar a visibilidade da </a:t>
            </a:r>
            <a:r>
              <a:rPr lang="pt-BR" err="1"/>
              <a:t>HealthyFit</a:t>
            </a:r>
            <a:r>
              <a:rPr lang="pt-BR"/>
              <a:t> e direcionar tráfego qualificado para o site.</a:t>
            </a:r>
          </a:p>
          <a:p>
            <a:pPr marL="0" indent="0" algn="just">
              <a:buNone/>
            </a:pPr>
            <a:r>
              <a:rPr lang="pt-BR"/>
              <a:t>O prazo para a conclusão do website é de aproximadamente um mês, e é necessário que todas as funcionalidades e recursos estejam implementados e funcionando corretamente. Testes de usabilidade e compatibilidade devem ser realizados para garantir uma experiência de usuário satisfatória em diferentes dispositivos e navegadores.</a:t>
            </a:r>
          </a:p>
          <a:p>
            <a:pPr marL="0" indent="0" algn="just">
              <a:buNone/>
            </a:pPr>
            <a:r>
              <a:rPr lang="pt-BR"/>
              <a:t>Por fim, a empresa reconhece a importância de atualizações regulares do conteúdo do site para manter os usuários engajados e atrair novos visitantes. Através de um blog ou seção de artigos, a </a:t>
            </a:r>
            <a:r>
              <a:rPr lang="pt-BR" err="1"/>
              <a:t>HealthyFit</a:t>
            </a:r>
            <a:r>
              <a:rPr lang="pt-BR"/>
              <a:t> fornecerá dicas, informações relevantes e recursos adicionais em saúde e bem-estar.</a:t>
            </a:r>
          </a:p>
          <a:p>
            <a:pPr marL="0" indent="0" algn="just">
              <a:buNone/>
            </a:pPr>
            <a:r>
              <a:rPr lang="pt-BR"/>
              <a:t>Em resumo, a </a:t>
            </a:r>
            <a:r>
              <a:rPr lang="pt-BR" err="1"/>
              <a:t>HealthyFit</a:t>
            </a:r>
            <a:r>
              <a:rPr lang="pt-BR"/>
              <a:t> busca superar o desafio de falta de reconhecimento e competição no mercado, desenvolvendo um website atraente, informativo e funcional. O site servirá como uma ferramenta poderosa para promover a empresa, atrair visitantes interessados e gerar leads qualificados, além de fornecer suporte e recursos personalizados para os usuários em sua jornada em direção a uma vida mais saudável e equilibrada.</a:t>
            </a:r>
          </a:p>
        </p:txBody>
      </p:sp>
    </p:spTree>
    <p:extLst>
      <p:ext uri="{BB962C8B-B14F-4D97-AF65-F5344CB8AC3E}">
        <p14:creationId xmlns:p14="http://schemas.microsoft.com/office/powerpoint/2010/main" val="1799298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A78C03-DBB5-2B0A-4E2F-0A77D847051B}"/>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83DB621-7734-25F1-893A-8D787B3C147C}"/>
              </a:ext>
            </a:extLst>
          </p:cNvPr>
          <p:cNvSpPr>
            <a:spLocks noGrp="1"/>
          </p:cNvSpPr>
          <p:nvPr>
            <p:ph idx="1"/>
          </p:nvPr>
        </p:nvSpPr>
        <p:spPr/>
        <p:txBody>
          <a:bodyPr/>
          <a:lstStyle/>
          <a:p>
            <a:endParaRPr lang="pt-BR"/>
          </a:p>
        </p:txBody>
      </p:sp>
      <p:sp>
        <p:nvSpPr>
          <p:cNvPr id="5" name="CaixaDeTexto 4">
            <a:extLst>
              <a:ext uri="{FF2B5EF4-FFF2-40B4-BE49-F238E27FC236}">
                <a16:creationId xmlns:a16="http://schemas.microsoft.com/office/drawing/2014/main" id="{B335E315-44DC-E5C8-6D57-6AF81458E26C}"/>
              </a:ext>
            </a:extLst>
          </p:cNvPr>
          <p:cNvSpPr txBox="1"/>
          <p:nvPr/>
        </p:nvSpPr>
        <p:spPr>
          <a:xfrm>
            <a:off x="290285" y="188685"/>
            <a:ext cx="9927772" cy="12834283"/>
          </a:xfrm>
          <a:prstGeom prst="rect">
            <a:avLst/>
          </a:prstGeom>
          <a:noFill/>
        </p:spPr>
        <p:txBody>
          <a:bodyPr wrap="square">
            <a:spAutoFit/>
          </a:bodyPr>
          <a:lstStyle/>
          <a:p>
            <a:r>
              <a:rPr lang="pt-BR"/>
              <a:t>ESTRATÉGIA</a:t>
            </a:r>
          </a:p>
          <a:p>
            <a:r>
              <a:rPr lang="pt-BR"/>
              <a:t>1) Quais são os principais objetivos do site? Informar? Vender? Dar suporte? ...?</a:t>
            </a:r>
          </a:p>
          <a:p>
            <a:r>
              <a:rPr lang="pt-BR"/>
              <a:t>2) Que tipo de site ele é? Puramente promocional? Coletor de Informações? Uma publicação? ...?</a:t>
            </a:r>
          </a:p>
          <a:p>
            <a:r>
              <a:rPr lang="pt-BR"/>
              <a:t>3) Quais são as mensagens mais importantes que o site deve passar aos visitantes?</a:t>
            </a:r>
          </a:p>
          <a:p>
            <a:r>
              <a:rPr lang="pt-BR"/>
              <a:t>4) Quais são os planos para promover o site?</a:t>
            </a:r>
          </a:p>
          <a:p>
            <a:r>
              <a:rPr lang="pt-BR"/>
              <a:t>5) Há uma data aproximada para o site tenha que estar pronto?</a:t>
            </a:r>
          </a:p>
          <a:p>
            <a:endParaRPr lang="pt-BR"/>
          </a:p>
          <a:p>
            <a:r>
              <a:rPr lang="pt-BR"/>
              <a:t>INFORMAÇÕES GERAIS SOBRE O WEB SITE</a:t>
            </a:r>
          </a:p>
          <a:p>
            <a:r>
              <a:rPr lang="pt-BR"/>
              <a:t>6) Descreva o negócio/produto/empresa como se fosse uma pessoa. É sério? Jovem? Confiável? ...? Justifique.</a:t>
            </a:r>
          </a:p>
          <a:p>
            <a:r>
              <a:rPr lang="pt-BR"/>
              <a:t>7) Quais são os pontos fortes e fracos do negócio/produto/empresa? Por quê?</a:t>
            </a:r>
          </a:p>
          <a:p>
            <a:r>
              <a:rPr lang="pt-BR"/>
              <a:t>8) Qual a mensagem que melhor descreve o conteúdo/atuação do negócio/produto/empresa?</a:t>
            </a:r>
          </a:p>
          <a:p>
            <a:r>
              <a:rPr lang="pt-BR"/>
              <a:t>9) É necessário obter dados dos visitantes? O quê é preciso saber? Por quê?</a:t>
            </a:r>
          </a:p>
          <a:p>
            <a:endParaRPr lang="pt-BR"/>
          </a:p>
          <a:p>
            <a:r>
              <a:rPr lang="pt-BR"/>
              <a:t>PÚBLICO-ALVO</a:t>
            </a:r>
          </a:p>
          <a:p>
            <a:r>
              <a:rPr lang="pt-BR"/>
              <a:t>10) Foi apontado na última reunião que o público-alvo é [colocar público-alvo]. Para complementar, qual é o público-alvo secundário e terciário? Descreva interesses, necessidades e o que mais souber a respeito.</a:t>
            </a:r>
          </a:p>
          <a:p>
            <a:endParaRPr lang="pt-BR"/>
          </a:p>
          <a:p>
            <a:r>
              <a:rPr lang="pt-BR"/>
              <a:t>11) O que o site irá oferecer ao seu público-alvo?</a:t>
            </a:r>
          </a:p>
          <a:p>
            <a:r>
              <a:rPr lang="pt-BR"/>
              <a:t>12) O que os visitantes devem fazer no site?</a:t>
            </a:r>
          </a:p>
          <a:p>
            <a:r>
              <a:rPr lang="pt-BR"/>
              <a:t>13) Qual o conhecimento que os visitantes do site tem de internet/web? E o conhecimento técnico?</a:t>
            </a:r>
          </a:p>
          <a:p>
            <a:r>
              <a:rPr lang="pt-BR"/>
              <a:t>14) Qual a "capacidade técnica" de acesso de seus usuários (navegador, velocidade de acesso, tempo de acesso diário, </a:t>
            </a:r>
            <a:r>
              <a:rPr lang="pt-BR" err="1"/>
              <a:t>etc</a:t>
            </a:r>
            <a:r>
              <a:rPr lang="pt-BR"/>
              <a:t>)?</a:t>
            </a:r>
          </a:p>
          <a:p>
            <a:endParaRPr lang="pt-BR"/>
          </a:p>
          <a:p>
            <a:r>
              <a:rPr lang="pt-BR"/>
              <a:t>CONTEÚDO</a:t>
            </a:r>
          </a:p>
          <a:p>
            <a:r>
              <a:rPr lang="pt-BR"/>
              <a:t>15) Que informação do site mudará? Com que </a:t>
            </a:r>
            <a:r>
              <a:rPr lang="pt-BR" err="1"/>
              <a:t>freqüência</a:t>
            </a:r>
            <a:r>
              <a:rPr lang="pt-BR"/>
              <a:t> e com que abrangência?</a:t>
            </a:r>
          </a:p>
          <a:p>
            <a:r>
              <a:rPr lang="pt-BR"/>
              <a:t>16) Quem se beneficia com as atualizações?</a:t>
            </a:r>
          </a:p>
          <a:p>
            <a:r>
              <a:rPr lang="pt-BR"/>
              <a:t>17) Qual são as seções e funcionalidades que precisam existir?</a:t>
            </a:r>
          </a:p>
          <a:p>
            <a:r>
              <a:rPr lang="pt-BR"/>
              <a:t>18) Qual é o "aceite" do site (o que precisa existir para "aceitar" que ele está pronto)?</a:t>
            </a:r>
          </a:p>
          <a:p>
            <a:endParaRPr lang="pt-BR"/>
          </a:p>
          <a:p>
            <a:r>
              <a:rPr lang="pt-BR"/>
              <a:t>APARÊNCIA (DESIGN)</a:t>
            </a:r>
          </a:p>
          <a:p>
            <a:r>
              <a:rPr lang="pt-BR"/>
              <a:t>19) Tem em mente alguma aparência para o web site?</a:t>
            </a:r>
          </a:p>
          <a:p>
            <a:r>
              <a:rPr lang="pt-BR"/>
              <a:t>20) Existem padrões existentes, como logotipos e cores, que devem estar presentes?</a:t>
            </a:r>
          </a:p>
          <a:p>
            <a:r>
              <a:rPr lang="pt-BR"/>
              <a:t>21) O site parte de um site maior ou grupo de sites com padrões de design que precisam ser correspondidos?</a:t>
            </a:r>
          </a:p>
          <a:p>
            <a:r>
              <a:rPr lang="pt-BR"/>
              <a:t>22) Quais são alguns outros sites da web que você gosta? O que você gosta a respeito deles? Se possível, envie links de referência.</a:t>
            </a:r>
          </a:p>
          <a:p>
            <a:endParaRPr lang="pt-BR"/>
          </a:p>
          <a:p>
            <a:r>
              <a:rPr lang="pt-BR"/>
              <a:t>OUTROS</a:t>
            </a:r>
          </a:p>
          <a:p>
            <a:r>
              <a:rPr lang="pt-BR"/>
              <a:t>23) Quem será o responsável pelo contato com para eventuais esclarecimentos sobre o projeto e envio de materiais?</a:t>
            </a:r>
          </a:p>
          <a:p>
            <a:r>
              <a:rPr lang="pt-BR"/>
              <a:t>24) No Briefing Preliminar, foram apontados como concorrentes [colocar nome dos concorrentes informados no 1.º briefing]. O que é mais preocupante em relação a eles? Teria alguma informações mais detalhadas a respeito?</a:t>
            </a:r>
          </a:p>
          <a:p>
            <a:r>
              <a:rPr lang="pt-BR"/>
              <a:t>25) O que não pode haver no web site, em função dos concorrentes?</a:t>
            </a:r>
          </a:p>
        </p:txBody>
      </p:sp>
    </p:spTree>
    <p:extLst>
      <p:ext uri="{BB962C8B-B14F-4D97-AF65-F5344CB8AC3E}">
        <p14:creationId xmlns:p14="http://schemas.microsoft.com/office/powerpoint/2010/main" val="3893658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E25F4D34-1ECC-F4FC-CB2F-DC0EC7020D2C}"/>
              </a:ext>
            </a:extLst>
          </p:cNvPr>
          <p:cNvSpPr txBox="1"/>
          <p:nvPr/>
        </p:nvSpPr>
        <p:spPr>
          <a:xfrm>
            <a:off x="632178" y="255601"/>
            <a:ext cx="6096000" cy="369332"/>
          </a:xfrm>
          <a:prstGeom prst="rect">
            <a:avLst/>
          </a:prstGeom>
          <a:noFill/>
        </p:spPr>
        <p:txBody>
          <a:bodyPr wrap="square">
            <a:spAutoFit/>
          </a:bodyPr>
          <a:lstStyle/>
          <a:p>
            <a:r>
              <a:rPr lang="pt-BR"/>
              <a:t>Briefing do Website </a:t>
            </a:r>
            <a:r>
              <a:rPr lang="pt-BR" err="1"/>
              <a:t>HealthyFit</a:t>
            </a:r>
            <a:endParaRPr lang="pt-BR"/>
          </a:p>
        </p:txBody>
      </p:sp>
      <p:sp>
        <p:nvSpPr>
          <p:cNvPr id="5" name="CaixaDeTexto 4">
            <a:extLst>
              <a:ext uri="{FF2B5EF4-FFF2-40B4-BE49-F238E27FC236}">
                <a16:creationId xmlns:a16="http://schemas.microsoft.com/office/drawing/2014/main" id="{F8221FC2-9D88-DF11-2E6E-6E7AA64F2562}"/>
              </a:ext>
            </a:extLst>
          </p:cNvPr>
          <p:cNvSpPr txBox="1"/>
          <p:nvPr/>
        </p:nvSpPr>
        <p:spPr>
          <a:xfrm>
            <a:off x="632178" y="988536"/>
            <a:ext cx="6096000" cy="1477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Objetivos:</a:t>
            </a:r>
          </a:p>
          <a:p>
            <a:pPr algn="l">
              <a:buFont typeface="Arial" panose="020B0604020202020204" pitchFamily="34" charset="0"/>
              <a:buChar char="•"/>
            </a:pPr>
            <a:r>
              <a:rPr lang="pt-BR" b="0" i="0">
                <a:solidFill>
                  <a:srgbClr val="F1F2F2"/>
                </a:solidFill>
                <a:effectLst/>
                <a:latin typeface="-apple-system"/>
              </a:rPr>
              <a:t>Informar os visitantes sobre dicas de saúde e bem-estar.</a:t>
            </a:r>
          </a:p>
          <a:p>
            <a:pPr algn="l">
              <a:buFont typeface="Arial" panose="020B0604020202020204" pitchFamily="34" charset="0"/>
              <a:buChar char="•"/>
            </a:pPr>
            <a:r>
              <a:rPr lang="pt-BR" b="0" i="0">
                <a:solidFill>
                  <a:srgbClr val="F1F2F2"/>
                </a:solidFill>
                <a:effectLst/>
                <a:latin typeface="-apple-system"/>
              </a:rPr>
              <a:t>Promover os serviços de consultoria da </a:t>
            </a:r>
            <a:r>
              <a:rPr lang="pt-BR" b="0" i="0" err="1">
                <a:solidFill>
                  <a:srgbClr val="F1F2F2"/>
                </a:solidFill>
                <a:effectLst/>
                <a:latin typeface="-apple-system"/>
              </a:rPr>
              <a:t>HealthyFit</a:t>
            </a:r>
            <a:r>
              <a:rPr lang="pt-BR" b="0" i="0">
                <a:solidFill>
                  <a:srgbClr val="F1F2F2"/>
                </a:solidFill>
                <a:effectLst/>
                <a:latin typeface="-apple-system"/>
              </a:rPr>
              <a:t>.</a:t>
            </a:r>
          </a:p>
          <a:p>
            <a:pPr algn="l">
              <a:buFont typeface="Arial" panose="020B0604020202020204" pitchFamily="34" charset="0"/>
              <a:buChar char="•"/>
            </a:pPr>
            <a:r>
              <a:rPr lang="pt-BR" b="0" i="0">
                <a:solidFill>
                  <a:srgbClr val="F1F2F2"/>
                </a:solidFill>
                <a:effectLst/>
                <a:latin typeface="-apple-system"/>
              </a:rPr>
              <a:t>Gerar leads para possíveis clientes interessados nos serviços.</a:t>
            </a:r>
          </a:p>
          <a:p>
            <a:pPr algn="l">
              <a:buFont typeface="Arial" panose="020B0604020202020204" pitchFamily="34" charset="0"/>
              <a:buChar char="•"/>
            </a:pPr>
            <a:r>
              <a:rPr lang="pt-BR" b="0" i="0">
                <a:solidFill>
                  <a:srgbClr val="F1F2F2"/>
                </a:solidFill>
                <a:effectLst/>
                <a:latin typeface="-apple-system"/>
              </a:rPr>
              <a:t>Fornecer suporte e recursos personalizados para os usuários.</a:t>
            </a:r>
          </a:p>
        </p:txBody>
      </p:sp>
      <p:sp>
        <p:nvSpPr>
          <p:cNvPr id="7" name="CaixaDeTexto 6">
            <a:extLst>
              <a:ext uri="{FF2B5EF4-FFF2-40B4-BE49-F238E27FC236}">
                <a16:creationId xmlns:a16="http://schemas.microsoft.com/office/drawing/2014/main" id="{34DA8D69-B015-A836-CD58-9D08BC43F7A0}"/>
              </a:ext>
            </a:extLst>
          </p:cNvPr>
          <p:cNvSpPr txBox="1"/>
          <p:nvPr/>
        </p:nvSpPr>
        <p:spPr>
          <a:xfrm>
            <a:off x="632178" y="2782669"/>
            <a:ext cx="609600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Tipo de site:</a:t>
            </a:r>
          </a:p>
          <a:p>
            <a:pPr algn="l">
              <a:buFont typeface="Arial" panose="020B0604020202020204" pitchFamily="34" charset="0"/>
              <a:buChar char="•"/>
            </a:pPr>
            <a:r>
              <a:rPr lang="pt-BR" b="0" i="0">
                <a:solidFill>
                  <a:srgbClr val="F1F2F2"/>
                </a:solidFill>
                <a:effectLst/>
                <a:latin typeface="-apple-system"/>
              </a:rPr>
              <a:t>Um site promocional e coletor de informações.</a:t>
            </a:r>
          </a:p>
        </p:txBody>
      </p:sp>
      <p:sp>
        <p:nvSpPr>
          <p:cNvPr id="9" name="CaixaDeTexto 8">
            <a:extLst>
              <a:ext uri="{FF2B5EF4-FFF2-40B4-BE49-F238E27FC236}">
                <a16:creationId xmlns:a16="http://schemas.microsoft.com/office/drawing/2014/main" id="{696E7DC7-0F08-8C1C-DEA3-E650FB549B3A}"/>
              </a:ext>
            </a:extLst>
          </p:cNvPr>
          <p:cNvSpPr txBox="1"/>
          <p:nvPr/>
        </p:nvSpPr>
        <p:spPr>
          <a:xfrm>
            <a:off x="632178" y="3653473"/>
            <a:ext cx="6096000" cy="1477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0" i="0">
                <a:solidFill>
                  <a:srgbClr val="F1F2F2"/>
                </a:solidFill>
                <a:effectLst/>
                <a:latin typeface="-apple-system"/>
              </a:rPr>
              <a:t>Mensagens principais:</a:t>
            </a:r>
          </a:p>
          <a:p>
            <a:pPr algn="l">
              <a:buFont typeface="Arial" panose="020B0604020202020204" pitchFamily="34" charset="0"/>
              <a:buChar char="•"/>
            </a:pPr>
            <a:r>
              <a:rPr lang="pt-BR" b="0" i="0">
                <a:solidFill>
                  <a:srgbClr val="F1F2F2"/>
                </a:solidFill>
                <a:effectLst/>
                <a:latin typeface="-apple-system"/>
              </a:rPr>
              <a:t>Importância da saúde e bem-estar.</a:t>
            </a:r>
          </a:p>
          <a:p>
            <a:pPr algn="l">
              <a:buFont typeface="Arial" panose="020B0604020202020204" pitchFamily="34" charset="0"/>
              <a:buChar char="•"/>
            </a:pPr>
            <a:r>
              <a:rPr lang="pt-BR" b="0" i="0">
                <a:solidFill>
                  <a:srgbClr val="F1F2F2"/>
                </a:solidFill>
                <a:effectLst/>
                <a:latin typeface="-apple-system"/>
              </a:rPr>
              <a:t>Experiência e credibilidade da </a:t>
            </a:r>
            <a:r>
              <a:rPr lang="pt-BR" b="0" i="0" err="1">
                <a:solidFill>
                  <a:srgbClr val="F1F2F2"/>
                </a:solidFill>
                <a:effectLst/>
                <a:latin typeface="-apple-system"/>
              </a:rPr>
              <a:t>HealthyFit</a:t>
            </a:r>
            <a:r>
              <a:rPr lang="pt-BR" b="0" i="0">
                <a:solidFill>
                  <a:srgbClr val="F1F2F2"/>
                </a:solidFill>
                <a:effectLst/>
                <a:latin typeface="-apple-system"/>
              </a:rPr>
              <a:t> em consultoria.</a:t>
            </a:r>
          </a:p>
          <a:p>
            <a:pPr algn="l">
              <a:buFont typeface="Arial" panose="020B0604020202020204" pitchFamily="34" charset="0"/>
              <a:buChar char="•"/>
            </a:pPr>
            <a:r>
              <a:rPr lang="pt-BR" b="0" i="0">
                <a:solidFill>
                  <a:srgbClr val="F1F2F2"/>
                </a:solidFill>
                <a:effectLst/>
                <a:latin typeface="-apple-system"/>
              </a:rPr>
              <a:t>Oferta de recursos e dicas personalizadas.</a:t>
            </a:r>
          </a:p>
          <a:p>
            <a:pPr algn="l">
              <a:buFont typeface="Arial" panose="020B0604020202020204" pitchFamily="34" charset="0"/>
              <a:buChar char="•"/>
            </a:pPr>
            <a:r>
              <a:rPr lang="pt-BR" b="0" i="0">
                <a:solidFill>
                  <a:srgbClr val="F1F2F2"/>
                </a:solidFill>
                <a:effectLst/>
                <a:latin typeface="-apple-system"/>
              </a:rPr>
              <a:t>Possibilidade de transformação positiva na vida dos usuários.</a:t>
            </a:r>
          </a:p>
        </p:txBody>
      </p:sp>
      <p:sp>
        <p:nvSpPr>
          <p:cNvPr id="11" name="CaixaDeTexto 10">
            <a:extLst>
              <a:ext uri="{FF2B5EF4-FFF2-40B4-BE49-F238E27FC236}">
                <a16:creationId xmlns:a16="http://schemas.microsoft.com/office/drawing/2014/main" id="{0C78FA77-219C-0076-F101-B5BB121E442E}"/>
              </a:ext>
            </a:extLst>
          </p:cNvPr>
          <p:cNvSpPr txBox="1"/>
          <p:nvPr/>
        </p:nvSpPr>
        <p:spPr>
          <a:xfrm>
            <a:off x="7145866" y="1028343"/>
            <a:ext cx="4413956" cy="1754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Planos de promoção:</a:t>
            </a:r>
          </a:p>
          <a:p>
            <a:pPr algn="l">
              <a:buFont typeface="Arial" panose="020B0604020202020204" pitchFamily="34" charset="0"/>
              <a:buChar char="•"/>
            </a:pPr>
            <a:r>
              <a:rPr lang="pt-BR" b="0" i="0">
                <a:solidFill>
                  <a:srgbClr val="F1F2F2"/>
                </a:solidFill>
                <a:effectLst/>
                <a:latin typeface="-apple-system"/>
              </a:rPr>
              <a:t>Otimização para motores de busca (SEO).</a:t>
            </a:r>
          </a:p>
          <a:p>
            <a:pPr algn="l">
              <a:buFont typeface="Arial" panose="020B0604020202020204" pitchFamily="34" charset="0"/>
              <a:buChar char="•"/>
            </a:pPr>
            <a:r>
              <a:rPr lang="pt-BR" b="0" i="0">
                <a:solidFill>
                  <a:srgbClr val="F1F2F2"/>
                </a:solidFill>
                <a:effectLst/>
                <a:latin typeface="-apple-system"/>
              </a:rPr>
              <a:t>Campanhas de marketing digital.</a:t>
            </a:r>
          </a:p>
          <a:p>
            <a:pPr algn="l">
              <a:buFont typeface="Arial" panose="020B0604020202020204" pitchFamily="34" charset="0"/>
              <a:buChar char="•"/>
            </a:pPr>
            <a:r>
              <a:rPr lang="pt-BR" b="0" i="0">
                <a:solidFill>
                  <a:srgbClr val="F1F2F2"/>
                </a:solidFill>
                <a:effectLst/>
                <a:latin typeface="-apple-system"/>
              </a:rPr>
              <a:t>Colaboração com influenciadores na área de saúde e bem-estar.</a:t>
            </a:r>
          </a:p>
          <a:p>
            <a:pPr algn="l">
              <a:buFont typeface="Arial" panose="020B0604020202020204" pitchFamily="34" charset="0"/>
              <a:buChar char="•"/>
            </a:pPr>
            <a:r>
              <a:rPr lang="pt-BR" b="0" i="0">
                <a:solidFill>
                  <a:srgbClr val="F1F2F2"/>
                </a:solidFill>
                <a:effectLst/>
                <a:latin typeface="-apple-system"/>
              </a:rPr>
              <a:t>Compartilhamento em redes sociais.</a:t>
            </a:r>
          </a:p>
        </p:txBody>
      </p:sp>
      <p:sp>
        <p:nvSpPr>
          <p:cNvPr id="13" name="CaixaDeTexto 12">
            <a:extLst>
              <a:ext uri="{FF2B5EF4-FFF2-40B4-BE49-F238E27FC236}">
                <a16:creationId xmlns:a16="http://schemas.microsoft.com/office/drawing/2014/main" id="{8394201E-9102-7C59-8E30-1895DC773E23}"/>
              </a:ext>
            </a:extLst>
          </p:cNvPr>
          <p:cNvSpPr txBox="1"/>
          <p:nvPr/>
        </p:nvSpPr>
        <p:spPr>
          <a:xfrm>
            <a:off x="7145866" y="2927236"/>
            <a:ext cx="4413956" cy="1754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Data de entrega:</a:t>
            </a:r>
          </a:p>
          <a:p>
            <a:pPr algn="l">
              <a:buFont typeface="Arial" panose="020B0604020202020204" pitchFamily="34" charset="0"/>
              <a:buChar char="•"/>
            </a:pPr>
            <a:r>
              <a:rPr lang="pt-BR" b="0" i="0">
                <a:solidFill>
                  <a:srgbClr val="F1F2F2"/>
                </a:solidFill>
                <a:effectLst/>
                <a:latin typeface="-apple-system"/>
              </a:rPr>
              <a:t>O site deve estar pronto para o lançamento até o final do próximo mês.</a:t>
            </a:r>
          </a:p>
          <a:p>
            <a:pPr algn="l">
              <a:buFont typeface="Arial" panose="020B0604020202020204" pitchFamily="34" charset="0"/>
              <a:buChar char="•"/>
            </a:pPr>
            <a:endParaRPr lang="pt-BR" b="0" i="0">
              <a:solidFill>
                <a:srgbClr val="F1F2F2"/>
              </a:solidFill>
              <a:effectLst/>
              <a:latin typeface="-apple-system"/>
            </a:endParaRPr>
          </a:p>
          <a:p>
            <a:pPr algn="l"/>
            <a:r>
              <a:rPr lang="pt-BR" b="1" i="0">
                <a:solidFill>
                  <a:srgbClr val="F1F2F2"/>
                </a:solidFill>
                <a:effectLst/>
                <a:latin typeface="-apple-system"/>
              </a:rPr>
              <a:t>Personalidade da </a:t>
            </a:r>
            <a:r>
              <a:rPr lang="pt-BR" b="1" i="0" err="1">
                <a:solidFill>
                  <a:srgbClr val="F1F2F2"/>
                </a:solidFill>
                <a:effectLst/>
                <a:latin typeface="-apple-system"/>
              </a:rPr>
              <a:t>HealthyFit</a:t>
            </a:r>
            <a:r>
              <a:rPr lang="pt-BR" b="1" i="0">
                <a:solidFill>
                  <a:srgbClr val="F1F2F2"/>
                </a:solidFill>
                <a:effectLst/>
                <a:latin typeface="-apple-system"/>
              </a:rPr>
              <a:t>:</a:t>
            </a:r>
          </a:p>
          <a:p>
            <a:pPr algn="l">
              <a:buFont typeface="Arial" panose="020B0604020202020204" pitchFamily="34" charset="0"/>
              <a:buChar char="•"/>
            </a:pPr>
            <a:r>
              <a:rPr lang="pt-BR" b="0" i="0">
                <a:solidFill>
                  <a:srgbClr val="F1F2F2"/>
                </a:solidFill>
                <a:effectLst/>
                <a:latin typeface="-apple-system"/>
              </a:rPr>
              <a:t>Jovem, dinâmica, séria e confiável.</a:t>
            </a:r>
          </a:p>
        </p:txBody>
      </p:sp>
    </p:spTree>
    <p:extLst>
      <p:ext uri="{BB962C8B-B14F-4D97-AF65-F5344CB8AC3E}">
        <p14:creationId xmlns:p14="http://schemas.microsoft.com/office/powerpoint/2010/main" val="2796539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E25F4D34-1ECC-F4FC-CB2F-DC0EC7020D2C}"/>
              </a:ext>
            </a:extLst>
          </p:cNvPr>
          <p:cNvSpPr txBox="1"/>
          <p:nvPr/>
        </p:nvSpPr>
        <p:spPr>
          <a:xfrm>
            <a:off x="632178" y="255601"/>
            <a:ext cx="6096000" cy="369332"/>
          </a:xfrm>
          <a:prstGeom prst="rect">
            <a:avLst/>
          </a:prstGeom>
          <a:noFill/>
        </p:spPr>
        <p:txBody>
          <a:bodyPr wrap="square">
            <a:spAutoFit/>
          </a:bodyPr>
          <a:lstStyle/>
          <a:p>
            <a:r>
              <a:rPr lang="pt-BR"/>
              <a:t>Briefing do Website </a:t>
            </a:r>
            <a:r>
              <a:rPr lang="pt-BR" err="1"/>
              <a:t>HealthyFit</a:t>
            </a:r>
            <a:endParaRPr lang="pt-BR"/>
          </a:p>
        </p:txBody>
      </p:sp>
      <p:sp>
        <p:nvSpPr>
          <p:cNvPr id="5" name="CaixaDeTexto 4">
            <a:extLst>
              <a:ext uri="{FF2B5EF4-FFF2-40B4-BE49-F238E27FC236}">
                <a16:creationId xmlns:a16="http://schemas.microsoft.com/office/drawing/2014/main" id="{F8221FC2-9D88-DF11-2E6E-6E7AA64F2562}"/>
              </a:ext>
            </a:extLst>
          </p:cNvPr>
          <p:cNvSpPr txBox="1"/>
          <p:nvPr/>
        </p:nvSpPr>
        <p:spPr>
          <a:xfrm>
            <a:off x="632178" y="85109"/>
            <a:ext cx="6096000" cy="230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Pontos fortes:</a:t>
            </a:r>
          </a:p>
          <a:p>
            <a:pPr algn="l"/>
            <a:r>
              <a:rPr lang="pt-BR" i="0">
                <a:solidFill>
                  <a:srgbClr val="F1F2F2"/>
                </a:solidFill>
                <a:effectLst/>
                <a:latin typeface="-apple-system"/>
              </a:rPr>
              <a:t>Equipe de consultores altamente qualificados.</a:t>
            </a:r>
          </a:p>
          <a:p>
            <a:pPr algn="l"/>
            <a:r>
              <a:rPr lang="pt-BR" i="0">
                <a:solidFill>
                  <a:srgbClr val="F1F2F2"/>
                </a:solidFill>
                <a:effectLst/>
                <a:latin typeface="-apple-system"/>
              </a:rPr>
              <a:t>Abordagem personalizada para cada cliente.</a:t>
            </a:r>
          </a:p>
          <a:p>
            <a:pPr algn="l"/>
            <a:r>
              <a:rPr lang="pt-BR" i="0">
                <a:solidFill>
                  <a:srgbClr val="F1F2F2"/>
                </a:solidFill>
                <a:effectLst/>
                <a:latin typeface="-apple-system"/>
              </a:rPr>
              <a:t>Conhecimento profundo sobre saúde e bem-estar.</a:t>
            </a:r>
          </a:p>
          <a:p>
            <a:pPr algn="l"/>
            <a:endParaRPr lang="pt-BR" i="0">
              <a:solidFill>
                <a:srgbClr val="F1F2F2"/>
              </a:solidFill>
              <a:effectLst/>
              <a:latin typeface="-apple-system"/>
            </a:endParaRPr>
          </a:p>
          <a:p>
            <a:pPr algn="l"/>
            <a:r>
              <a:rPr lang="pt-BR" b="1" i="0">
                <a:solidFill>
                  <a:srgbClr val="F1F2F2"/>
                </a:solidFill>
                <a:effectLst/>
                <a:latin typeface="-apple-system"/>
              </a:rPr>
              <a:t>Pontos fracos:</a:t>
            </a:r>
          </a:p>
          <a:p>
            <a:pPr algn="l"/>
            <a:r>
              <a:rPr lang="pt-BR" i="0">
                <a:solidFill>
                  <a:srgbClr val="F1F2F2"/>
                </a:solidFill>
                <a:effectLst/>
                <a:latin typeface="-apple-system"/>
              </a:rPr>
              <a:t>Falta de reconhecimento no mercado.</a:t>
            </a:r>
          </a:p>
          <a:p>
            <a:pPr algn="l"/>
            <a:r>
              <a:rPr lang="pt-BR" i="0">
                <a:solidFill>
                  <a:srgbClr val="F1F2F2"/>
                </a:solidFill>
                <a:effectLst/>
                <a:latin typeface="-apple-system"/>
              </a:rPr>
              <a:t>Concorrência acirrada de outras empresas estabelecidas.</a:t>
            </a:r>
          </a:p>
        </p:txBody>
      </p:sp>
      <p:sp>
        <p:nvSpPr>
          <p:cNvPr id="7" name="CaixaDeTexto 6">
            <a:extLst>
              <a:ext uri="{FF2B5EF4-FFF2-40B4-BE49-F238E27FC236}">
                <a16:creationId xmlns:a16="http://schemas.microsoft.com/office/drawing/2014/main" id="{34DA8D69-B015-A836-CD58-9D08BC43F7A0}"/>
              </a:ext>
            </a:extLst>
          </p:cNvPr>
          <p:cNvSpPr txBox="1"/>
          <p:nvPr/>
        </p:nvSpPr>
        <p:spPr>
          <a:xfrm>
            <a:off x="632178" y="2457905"/>
            <a:ext cx="6096000" cy="1754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Mensagem principal:</a:t>
            </a:r>
          </a:p>
          <a:p>
            <a:pPr algn="l"/>
            <a:endParaRPr lang="pt-BR" b="1" i="0">
              <a:solidFill>
                <a:srgbClr val="F1F2F2"/>
              </a:solidFill>
              <a:effectLst/>
              <a:latin typeface="-apple-system"/>
            </a:endParaRPr>
          </a:p>
          <a:p>
            <a:pPr algn="l"/>
            <a:r>
              <a:rPr lang="pt-BR" b="1" i="0">
                <a:solidFill>
                  <a:srgbClr val="F1F2F2"/>
                </a:solidFill>
                <a:effectLst/>
                <a:latin typeface="-apple-system"/>
              </a:rPr>
              <a:t>"A </a:t>
            </a:r>
            <a:r>
              <a:rPr lang="pt-BR" b="1" i="0" err="1">
                <a:solidFill>
                  <a:srgbClr val="F1F2F2"/>
                </a:solidFill>
                <a:effectLst/>
                <a:latin typeface="-apple-system"/>
              </a:rPr>
              <a:t>HealthyFit</a:t>
            </a:r>
            <a:r>
              <a:rPr lang="pt-BR" b="1" i="0">
                <a:solidFill>
                  <a:srgbClr val="F1F2F2"/>
                </a:solidFill>
                <a:effectLst/>
                <a:latin typeface="-apple-system"/>
              </a:rPr>
              <a:t> oferece consultoria personalizada em saúde e bem-estar, ajudando você a alcançar uma vida equilibrada e saudável através de orientações especializadas e recursos exclusivos."</a:t>
            </a:r>
            <a:r>
              <a:rPr lang="pt-BR" b="0" i="0">
                <a:solidFill>
                  <a:srgbClr val="F1F2F2"/>
                </a:solidFill>
                <a:effectLst/>
                <a:latin typeface="-apple-system"/>
              </a:rPr>
              <a:t>.</a:t>
            </a:r>
          </a:p>
        </p:txBody>
      </p:sp>
      <p:sp>
        <p:nvSpPr>
          <p:cNvPr id="9" name="CaixaDeTexto 8">
            <a:extLst>
              <a:ext uri="{FF2B5EF4-FFF2-40B4-BE49-F238E27FC236}">
                <a16:creationId xmlns:a16="http://schemas.microsoft.com/office/drawing/2014/main" id="{696E7DC7-0F08-8C1C-DEA3-E650FB549B3A}"/>
              </a:ext>
            </a:extLst>
          </p:cNvPr>
          <p:cNvSpPr txBox="1"/>
          <p:nvPr/>
        </p:nvSpPr>
        <p:spPr>
          <a:xfrm>
            <a:off x="632178" y="4276703"/>
            <a:ext cx="6096000" cy="1754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Coleta de dados:</a:t>
            </a:r>
          </a:p>
          <a:p>
            <a:pPr algn="l"/>
            <a:endParaRPr lang="pt-BR" b="0" i="0">
              <a:solidFill>
                <a:srgbClr val="F1F2F2"/>
              </a:solidFill>
              <a:effectLst/>
              <a:latin typeface="-apple-system"/>
            </a:endParaRPr>
          </a:p>
          <a:p>
            <a:pPr algn="l"/>
            <a:r>
              <a:rPr lang="pt-BR" b="0" i="0">
                <a:solidFill>
                  <a:srgbClr val="F1F2F2"/>
                </a:solidFill>
                <a:effectLst/>
                <a:latin typeface="-apple-system"/>
              </a:rPr>
              <a:t>Será necessário obter dados dos visitantes para personalizar as informações e recursos fornecidos. Os dados necessários incluem nome, idade, e-mail, interesses específicos em saúde e bem-estar e objetivos pessoais.</a:t>
            </a:r>
          </a:p>
        </p:txBody>
      </p:sp>
      <p:sp>
        <p:nvSpPr>
          <p:cNvPr id="11" name="CaixaDeTexto 10">
            <a:extLst>
              <a:ext uri="{FF2B5EF4-FFF2-40B4-BE49-F238E27FC236}">
                <a16:creationId xmlns:a16="http://schemas.microsoft.com/office/drawing/2014/main" id="{0C78FA77-219C-0076-F101-B5BB121E442E}"/>
              </a:ext>
            </a:extLst>
          </p:cNvPr>
          <p:cNvSpPr txBox="1"/>
          <p:nvPr/>
        </p:nvSpPr>
        <p:spPr>
          <a:xfrm>
            <a:off x="7145866" y="85109"/>
            <a:ext cx="4786490" cy="2585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Público-alvo:</a:t>
            </a:r>
          </a:p>
          <a:p>
            <a:pPr algn="l"/>
            <a:endParaRPr lang="pt-BR" b="1" i="0">
              <a:solidFill>
                <a:srgbClr val="F1F2F2"/>
              </a:solidFill>
              <a:effectLst/>
              <a:latin typeface="-apple-system"/>
            </a:endParaRPr>
          </a:p>
          <a:p>
            <a:pPr algn="just"/>
            <a:r>
              <a:rPr lang="pt-BR" b="1" i="0">
                <a:solidFill>
                  <a:srgbClr val="F1F2F2"/>
                </a:solidFill>
                <a:effectLst/>
                <a:latin typeface="-apple-system"/>
              </a:rPr>
              <a:t>Principal: </a:t>
            </a:r>
            <a:r>
              <a:rPr lang="pt-BR" i="0">
                <a:solidFill>
                  <a:srgbClr val="F1F2F2"/>
                </a:solidFill>
                <a:effectLst/>
                <a:latin typeface="-apple-system"/>
              </a:rPr>
              <a:t>Adultos entre 25 e 45 anos preocupados com sua saúde e em busca de uma vida equilibrada.</a:t>
            </a:r>
          </a:p>
          <a:p>
            <a:pPr algn="just"/>
            <a:endParaRPr lang="pt-BR" b="1" i="0">
              <a:solidFill>
                <a:srgbClr val="F1F2F2"/>
              </a:solidFill>
              <a:effectLst/>
              <a:latin typeface="-apple-system"/>
            </a:endParaRPr>
          </a:p>
          <a:p>
            <a:pPr algn="just"/>
            <a:r>
              <a:rPr lang="pt-BR" b="1" i="0">
                <a:solidFill>
                  <a:srgbClr val="F1F2F2"/>
                </a:solidFill>
                <a:effectLst/>
                <a:latin typeface="-apple-system"/>
              </a:rPr>
              <a:t>Secundário: </a:t>
            </a:r>
            <a:r>
              <a:rPr lang="pt-BR" i="0">
                <a:solidFill>
                  <a:srgbClr val="F1F2F2"/>
                </a:solidFill>
                <a:effectLst/>
                <a:latin typeface="-apple-system"/>
              </a:rPr>
              <a:t>Jovens profissionais que buscam melhorar sua qualidade de vida apesar de uma rotina agitada.</a:t>
            </a:r>
          </a:p>
        </p:txBody>
      </p:sp>
      <p:sp>
        <p:nvSpPr>
          <p:cNvPr id="13" name="CaixaDeTexto 12">
            <a:extLst>
              <a:ext uri="{FF2B5EF4-FFF2-40B4-BE49-F238E27FC236}">
                <a16:creationId xmlns:a16="http://schemas.microsoft.com/office/drawing/2014/main" id="{8394201E-9102-7C59-8E30-1895DC773E23}"/>
              </a:ext>
            </a:extLst>
          </p:cNvPr>
          <p:cNvSpPr txBox="1"/>
          <p:nvPr/>
        </p:nvSpPr>
        <p:spPr>
          <a:xfrm>
            <a:off x="7145865" y="2859503"/>
            <a:ext cx="4786489" cy="230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Recursos oferecidos:</a:t>
            </a:r>
          </a:p>
          <a:p>
            <a:pPr algn="l"/>
            <a:endParaRPr lang="pt-BR" b="1" i="0">
              <a:solidFill>
                <a:srgbClr val="F1F2F2"/>
              </a:solidFill>
              <a:effectLst/>
              <a:latin typeface="-apple-system"/>
            </a:endParaRPr>
          </a:p>
          <a:p>
            <a:pPr marL="285750" indent="-285750" algn="l">
              <a:buFont typeface="Arial" panose="020B0604020202020204" pitchFamily="34" charset="0"/>
              <a:buChar char="•"/>
            </a:pPr>
            <a:r>
              <a:rPr lang="pt-BR" i="0">
                <a:solidFill>
                  <a:srgbClr val="F1F2F2"/>
                </a:solidFill>
                <a:effectLst/>
                <a:latin typeface="-apple-system"/>
              </a:rPr>
              <a:t>Dicas de saúde e bem-estar.</a:t>
            </a:r>
          </a:p>
          <a:p>
            <a:pPr marL="285750" indent="-285750" algn="l">
              <a:buFont typeface="Arial" panose="020B0604020202020204" pitchFamily="34" charset="0"/>
              <a:buChar char="•"/>
            </a:pPr>
            <a:r>
              <a:rPr lang="pt-BR" i="0">
                <a:solidFill>
                  <a:srgbClr val="F1F2F2"/>
                </a:solidFill>
                <a:effectLst/>
                <a:latin typeface="-apple-system"/>
              </a:rPr>
              <a:t>Artigos informativos.</a:t>
            </a:r>
          </a:p>
          <a:p>
            <a:pPr marL="285750" indent="-285750" algn="l">
              <a:buFont typeface="Arial" panose="020B0604020202020204" pitchFamily="34" charset="0"/>
              <a:buChar char="•"/>
            </a:pPr>
            <a:r>
              <a:rPr lang="pt-BR" i="0">
                <a:solidFill>
                  <a:srgbClr val="F1F2F2"/>
                </a:solidFill>
                <a:effectLst/>
                <a:latin typeface="-apple-system"/>
              </a:rPr>
              <a:t>Acesso a uma comunidade online de apoio.</a:t>
            </a:r>
          </a:p>
          <a:p>
            <a:pPr marL="285750" indent="-285750" algn="l">
              <a:buFont typeface="Arial" panose="020B0604020202020204" pitchFamily="34" charset="0"/>
              <a:buChar char="•"/>
            </a:pPr>
            <a:r>
              <a:rPr lang="pt-BR" i="0">
                <a:solidFill>
                  <a:srgbClr val="F1F2F2"/>
                </a:solidFill>
                <a:effectLst/>
                <a:latin typeface="-apple-system"/>
              </a:rPr>
              <a:t>Serviços de consultoria personalizada.</a:t>
            </a:r>
          </a:p>
          <a:p>
            <a:pPr marL="285750" indent="-285750" algn="l">
              <a:buFont typeface="Arial" panose="020B0604020202020204" pitchFamily="34" charset="0"/>
              <a:buChar char="•"/>
            </a:pPr>
            <a:r>
              <a:rPr lang="pt-BR" i="0">
                <a:solidFill>
                  <a:srgbClr val="F1F2F2"/>
                </a:solidFill>
                <a:effectLst/>
                <a:latin typeface="-apple-system"/>
              </a:rPr>
              <a:t>Programas de treinamento.</a:t>
            </a:r>
          </a:p>
          <a:p>
            <a:pPr marL="285750" indent="-285750" algn="l">
              <a:buFont typeface="Arial" panose="020B0604020202020204" pitchFamily="34" charset="0"/>
              <a:buChar char="•"/>
            </a:pPr>
            <a:r>
              <a:rPr lang="pt-BR" i="0">
                <a:solidFill>
                  <a:srgbClr val="F1F2F2"/>
                </a:solidFill>
                <a:effectLst/>
                <a:latin typeface="-apple-system"/>
              </a:rPr>
              <a:t>Orientações nutricionais.</a:t>
            </a:r>
          </a:p>
        </p:txBody>
      </p:sp>
    </p:spTree>
    <p:extLst>
      <p:ext uri="{BB962C8B-B14F-4D97-AF65-F5344CB8AC3E}">
        <p14:creationId xmlns:p14="http://schemas.microsoft.com/office/powerpoint/2010/main" val="2641746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0E173-404F-32F7-4568-A7C6067D71F8}"/>
              </a:ext>
            </a:extLst>
          </p:cNvPr>
          <p:cNvSpPr>
            <a:spLocks noGrp="1"/>
          </p:cNvSpPr>
          <p:nvPr>
            <p:ph type="title"/>
          </p:nvPr>
        </p:nvSpPr>
        <p:spPr/>
        <p:txBody>
          <a:bodyPr/>
          <a:lstStyle/>
          <a:p>
            <a:r>
              <a:rPr lang="pt-BR"/>
              <a:t>Objetivos específicos do curso</a:t>
            </a:r>
          </a:p>
        </p:txBody>
      </p:sp>
      <p:sp>
        <p:nvSpPr>
          <p:cNvPr id="3" name="Espaço Reservado para Conteúdo 2">
            <a:extLst>
              <a:ext uri="{FF2B5EF4-FFF2-40B4-BE49-F238E27FC236}">
                <a16:creationId xmlns:a16="http://schemas.microsoft.com/office/drawing/2014/main" id="{22DC65F2-AE24-7EA5-3562-33A629DBF422}"/>
              </a:ext>
            </a:extLst>
          </p:cNvPr>
          <p:cNvSpPr>
            <a:spLocks noGrp="1"/>
          </p:cNvSpPr>
          <p:nvPr>
            <p:ph idx="1"/>
          </p:nvPr>
        </p:nvSpPr>
        <p:spPr>
          <a:xfrm>
            <a:off x="838200" y="1551008"/>
            <a:ext cx="10515600" cy="4625955"/>
          </a:xfrm>
        </p:spPr>
        <p:txBody>
          <a:bodyPr>
            <a:normAutofit fontScale="92500" lnSpcReduction="20000"/>
          </a:bodyPr>
          <a:lstStyle/>
          <a:p>
            <a:pPr algn="just"/>
            <a:r>
              <a:rPr lang="pt-BR"/>
              <a:t>Promover o desenvolvimento do aluno por meio de ações que articulem e mobilizem conhecimentos, habilidades, valores e atitudes de forma potencialmente criativa e que estimule o aprimoramento contínuo.</a:t>
            </a:r>
          </a:p>
          <a:p>
            <a:pPr algn="just"/>
            <a:r>
              <a:rPr lang="pt-BR"/>
              <a:t>Estimular, por meio de situações de aprendizagens, atitudes empreendedoras, sustentáveis e colaborativas nos alunos.</a:t>
            </a:r>
          </a:p>
          <a:p>
            <a:pPr algn="just"/>
            <a:r>
              <a:rPr lang="pt-BR"/>
              <a:t>Articular as competências do perfil profissional com projetos integradores e outras atividades laborais que estimulem a visão crítica e a tomada de decisão para resolução de problemas.</a:t>
            </a:r>
          </a:p>
          <a:p>
            <a:pPr algn="just"/>
            <a:r>
              <a:rPr lang="pt-BR"/>
              <a:t>Promover uma avaliação processual e formativa com base em indicadores das competências, que possibilitem a todos os envolvidos no processo educativo a verificação da aprendizagem. </a:t>
            </a:r>
          </a:p>
          <a:p>
            <a:pPr algn="just"/>
            <a:r>
              <a:rPr lang="pt-BR"/>
              <a:t>Incentivar a pesquisa como princípio pedagógico e para consolidação do domínio técnico-científico, utilizando recursos didáticos e bibliográficos.</a:t>
            </a:r>
          </a:p>
        </p:txBody>
      </p:sp>
    </p:spTree>
    <p:extLst>
      <p:ext uri="{BB962C8B-B14F-4D97-AF65-F5344CB8AC3E}">
        <p14:creationId xmlns:p14="http://schemas.microsoft.com/office/powerpoint/2010/main" val="288826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E25F4D34-1ECC-F4FC-CB2F-DC0EC7020D2C}"/>
              </a:ext>
            </a:extLst>
          </p:cNvPr>
          <p:cNvSpPr txBox="1"/>
          <p:nvPr/>
        </p:nvSpPr>
        <p:spPr>
          <a:xfrm>
            <a:off x="632178" y="255601"/>
            <a:ext cx="6096000" cy="369332"/>
          </a:xfrm>
          <a:prstGeom prst="rect">
            <a:avLst/>
          </a:prstGeom>
          <a:noFill/>
        </p:spPr>
        <p:txBody>
          <a:bodyPr wrap="square">
            <a:spAutoFit/>
          </a:bodyPr>
          <a:lstStyle/>
          <a:p>
            <a:r>
              <a:rPr lang="pt-BR"/>
              <a:t>Briefing do Website </a:t>
            </a:r>
            <a:r>
              <a:rPr lang="pt-BR" err="1"/>
              <a:t>HealthyFit</a:t>
            </a:r>
            <a:endParaRPr lang="pt-BR"/>
          </a:p>
        </p:txBody>
      </p:sp>
      <p:sp>
        <p:nvSpPr>
          <p:cNvPr id="5" name="CaixaDeTexto 4">
            <a:extLst>
              <a:ext uri="{FF2B5EF4-FFF2-40B4-BE49-F238E27FC236}">
                <a16:creationId xmlns:a16="http://schemas.microsoft.com/office/drawing/2014/main" id="{F8221FC2-9D88-DF11-2E6E-6E7AA64F2562}"/>
              </a:ext>
            </a:extLst>
          </p:cNvPr>
          <p:cNvSpPr txBox="1"/>
          <p:nvPr/>
        </p:nvSpPr>
        <p:spPr>
          <a:xfrm>
            <a:off x="632178" y="85109"/>
            <a:ext cx="6096000" cy="36933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Funcionalidades do site:</a:t>
            </a:r>
          </a:p>
          <a:p>
            <a:pPr algn="l"/>
            <a:endParaRPr lang="pt-BR" b="1" i="0">
              <a:solidFill>
                <a:srgbClr val="F1F2F2"/>
              </a:solidFill>
              <a:effectLst/>
              <a:latin typeface="-apple-system"/>
            </a:endParaRPr>
          </a:p>
          <a:p>
            <a:pPr marL="285750" indent="-285750" algn="just">
              <a:buFont typeface="Arial" panose="020B0604020202020204" pitchFamily="34" charset="0"/>
              <a:buChar char="•"/>
            </a:pPr>
            <a:r>
              <a:rPr lang="pt-BR" i="0">
                <a:solidFill>
                  <a:srgbClr val="F1F2F2"/>
                </a:solidFill>
                <a:effectLst/>
                <a:latin typeface="-apple-system"/>
              </a:rPr>
              <a:t>Página inicial com visão geral dos serviços e recursos oferecidos.</a:t>
            </a:r>
          </a:p>
          <a:p>
            <a:pPr marL="285750" indent="-285750" algn="just">
              <a:buFont typeface="Arial" panose="020B0604020202020204" pitchFamily="34" charset="0"/>
              <a:buChar char="•"/>
            </a:pPr>
            <a:r>
              <a:rPr lang="pt-BR" i="0">
                <a:solidFill>
                  <a:srgbClr val="F1F2F2"/>
                </a:solidFill>
                <a:effectLst/>
                <a:latin typeface="-apple-system"/>
              </a:rPr>
              <a:t>Páginas de informações sobre os serviços de consultoria, programas de treinamento e orientações nutricionais.</a:t>
            </a:r>
          </a:p>
          <a:p>
            <a:pPr marL="285750" indent="-285750" algn="just">
              <a:buFont typeface="Arial" panose="020B0604020202020204" pitchFamily="34" charset="0"/>
              <a:buChar char="•"/>
            </a:pPr>
            <a:r>
              <a:rPr lang="pt-BR" i="0">
                <a:solidFill>
                  <a:srgbClr val="F1F2F2"/>
                </a:solidFill>
                <a:effectLst/>
                <a:latin typeface="-apple-system"/>
              </a:rPr>
              <a:t>Blog ou seção de artigos com dicas e informações relevantes em saúde e bem-estar.</a:t>
            </a:r>
          </a:p>
          <a:p>
            <a:pPr marL="285750" indent="-285750" algn="just">
              <a:buFont typeface="Arial" panose="020B0604020202020204" pitchFamily="34" charset="0"/>
              <a:buChar char="•"/>
            </a:pPr>
            <a:r>
              <a:rPr lang="pt-BR" i="0">
                <a:solidFill>
                  <a:srgbClr val="F1F2F2"/>
                </a:solidFill>
                <a:effectLst/>
                <a:latin typeface="-apple-system"/>
              </a:rPr>
              <a:t>Formulário de contato e agendamento de consultas.</a:t>
            </a:r>
          </a:p>
          <a:p>
            <a:pPr marL="285750" indent="-285750" algn="just">
              <a:buFont typeface="Arial" panose="020B0604020202020204" pitchFamily="34" charset="0"/>
              <a:buChar char="•"/>
            </a:pPr>
            <a:r>
              <a:rPr lang="pt-BR" i="0">
                <a:solidFill>
                  <a:srgbClr val="F1F2F2"/>
                </a:solidFill>
                <a:effectLst/>
                <a:latin typeface="-apple-system"/>
              </a:rPr>
              <a:t>Área de acesso exclusivo para usuários cadastrados, com recursos personalizados.</a:t>
            </a:r>
          </a:p>
          <a:p>
            <a:pPr marL="285750" indent="-285750" algn="just">
              <a:buFont typeface="Arial" panose="020B0604020202020204" pitchFamily="34" charset="0"/>
              <a:buChar char="•"/>
            </a:pPr>
            <a:r>
              <a:rPr lang="pt-BR" i="0">
                <a:solidFill>
                  <a:srgbClr val="F1F2F2"/>
                </a:solidFill>
                <a:effectLst/>
                <a:latin typeface="-apple-system"/>
              </a:rPr>
              <a:t>Comunidade online para interação e suporte entre os usuários.</a:t>
            </a:r>
          </a:p>
        </p:txBody>
      </p:sp>
      <p:sp>
        <p:nvSpPr>
          <p:cNvPr id="9" name="CaixaDeTexto 8">
            <a:extLst>
              <a:ext uri="{FF2B5EF4-FFF2-40B4-BE49-F238E27FC236}">
                <a16:creationId xmlns:a16="http://schemas.microsoft.com/office/drawing/2014/main" id="{696E7DC7-0F08-8C1C-DEA3-E650FB549B3A}"/>
              </a:ext>
            </a:extLst>
          </p:cNvPr>
          <p:cNvSpPr txBox="1"/>
          <p:nvPr/>
        </p:nvSpPr>
        <p:spPr>
          <a:xfrm>
            <a:off x="632178" y="3948920"/>
            <a:ext cx="6096000" cy="2585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Design e aparência visual:</a:t>
            </a:r>
          </a:p>
          <a:p>
            <a:pPr algn="l"/>
            <a:endParaRPr lang="pt-BR">
              <a:solidFill>
                <a:srgbClr val="F1F2F2"/>
              </a:solidFill>
              <a:latin typeface="-apple-system"/>
            </a:endParaRPr>
          </a:p>
          <a:p>
            <a:pPr marL="285750" indent="-285750" algn="l">
              <a:buFont typeface="Arial" panose="020B0604020202020204" pitchFamily="34" charset="0"/>
              <a:buChar char="•"/>
            </a:pPr>
            <a:r>
              <a:rPr lang="pt-BR" b="0" i="0">
                <a:solidFill>
                  <a:srgbClr val="F1F2F2"/>
                </a:solidFill>
                <a:effectLst/>
                <a:latin typeface="-apple-system"/>
              </a:rPr>
              <a:t>Imagem moderna, profissional e atraente.</a:t>
            </a:r>
          </a:p>
          <a:p>
            <a:pPr marL="285750" indent="-285750" algn="l">
              <a:buFont typeface="Arial" panose="020B0604020202020204" pitchFamily="34" charset="0"/>
              <a:buChar char="•"/>
            </a:pPr>
            <a:r>
              <a:rPr lang="pt-BR" b="0" i="0">
                <a:solidFill>
                  <a:srgbClr val="F1F2F2"/>
                </a:solidFill>
                <a:effectLst/>
                <a:latin typeface="-apple-system"/>
              </a:rPr>
              <a:t>Cores que remetam a saúde e bem-estar, como tons de verde, azul e branco.</a:t>
            </a:r>
          </a:p>
          <a:p>
            <a:pPr marL="285750" indent="-285750" algn="l">
              <a:buFont typeface="Arial" panose="020B0604020202020204" pitchFamily="34" charset="0"/>
              <a:buChar char="•"/>
            </a:pPr>
            <a:r>
              <a:rPr lang="pt-BR" b="0" i="0">
                <a:solidFill>
                  <a:srgbClr val="F1F2F2"/>
                </a:solidFill>
                <a:effectLst/>
                <a:latin typeface="-apple-system"/>
              </a:rPr>
              <a:t>Design limpo com elementos visuais relacionados à prática de exercícios, alimentação saudável e bem-estar.</a:t>
            </a:r>
          </a:p>
          <a:p>
            <a:pPr marL="285750" indent="-285750" algn="l">
              <a:buFont typeface="Arial" panose="020B0604020202020204" pitchFamily="34" charset="0"/>
              <a:buChar char="•"/>
            </a:pPr>
            <a:r>
              <a:rPr lang="pt-BR" b="0" i="0">
                <a:solidFill>
                  <a:srgbClr val="F1F2F2"/>
                </a:solidFill>
                <a:effectLst/>
                <a:latin typeface="-apple-system"/>
              </a:rPr>
              <a:t>Incorporação do logotipo e identidade visual da </a:t>
            </a:r>
            <a:r>
              <a:rPr lang="pt-BR" b="0" i="0" err="1">
                <a:solidFill>
                  <a:srgbClr val="F1F2F2"/>
                </a:solidFill>
                <a:effectLst/>
                <a:latin typeface="-apple-system"/>
              </a:rPr>
              <a:t>HealthyFit</a:t>
            </a:r>
            <a:r>
              <a:rPr lang="pt-BR" b="0" i="0">
                <a:solidFill>
                  <a:srgbClr val="F1F2F2"/>
                </a:solidFill>
                <a:effectLst/>
                <a:latin typeface="-apple-system"/>
              </a:rPr>
              <a:t> de forma coerente.</a:t>
            </a:r>
          </a:p>
        </p:txBody>
      </p:sp>
      <p:sp>
        <p:nvSpPr>
          <p:cNvPr id="11" name="CaixaDeTexto 10">
            <a:extLst>
              <a:ext uri="{FF2B5EF4-FFF2-40B4-BE49-F238E27FC236}">
                <a16:creationId xmlns:a16="http://schemas.microsoft.com/office/drawing/2014/main" id="{0C78FA77-219C-0076-F101-B5BB121E442E}"/>
              </a:ext>
            </a:extLst>
          </p:cNvPr>
          <p:cNvSpPr txBox="1"/>
          <p:nvPr/>
        </p:nvSpPr>
        <p:spPr>
          <a:xfrm>
            <a:off x="7145866" y="85109"/>
            <a:ext cx="4786490" cy="23083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Referências de sites:</a:t>
            </a:r>
          </a:p>
          <a:p>
            <a:pPr algn="l"/>
            <a:endParaRPr lang="pt-BR" i="0">
              <a:solidFill>
                <a:srgbClr val="F1F2F2"/>
              </a:solidFill>
              <a:effectLst/>
              <a:latin typeface="-apple-system"/>
            </a:endParaRPr>
          </a:p>
          <a:p>
            <a:pPr algn="l"/>
            <a:r>
              <a:rPr lang="pt-BR" i="0">
                <a:solidFill>
                  <a:srgbClr val="F1F2F2"/>
                </a:solidFill>
                <a:effectLst/>
                <a:latin typeface="-apple-system"/>
              </a:rPr>
              <a:t>www.precisionnutrition.com</a:t>
            </a:r>
          </a:p>
          <a:p>
            <a:pPr algn="l"/>
            <a:r>
              <a:rPr lang="pt-BR" i="0">
                <a:solidFill>
                  <a:srgbClr val="F1F2F2"/>
                </a:solidFill>
                <a:effectLst/>
                <a:latin typeface="-apple-system"/>
              </a:rPr>
              <a:t>www.mindbodygreen.com</a:t>
            </a:r>
          </a:p>
          <a:p>
            <a:pPr algn="l"/>
            <a:r>
              <a:rPr lang="pt-BR" i="0">
                <a:solidFill>
                  <a:srgbClr val="F1F2F2"/>
                </a:solidFill>
                <a:effectLst/>
                <a:latin typeface="-apple-system"/>
              </a:rPr>
              <a:t>Responsável pelo contato:</a:t>
            </a:r>
          </a:p>
          <a:p>
            <a:pPr algn="l"/>
            <a:endParaRPr lang="pt-BR" i="0">
              <a:solidFill>
                <a:srgbClr val="F1F2F2"/>
              </a:solidFill>
              <a:effectLst/>
              <a:latin typeface="-apple-system"/>
            </a:endParaRPr>
          </a:p>
          <a:p>
            <a:pPr algn="l"/>
            <a:r>
              <a:rPr lang="pt-BR" b="1" i="0">
                <a:solidFill>
                  <a:srgbClr val="F1F2F2"/>
                </a:solidFill>
                <a:effectLst/>
                <a:latin typeface="-apple-system"/>
              </a:rPr>
              <a:t>Gerente de Marketing da </a:t>
            </a:r>
            <a:r>
              <a:rPr lang="pt-BR" b="1" i="0" err="1">
                <a:solidFill>
                  <a:srgbClr val="F1F2F2"/>
                </a:solidFill>
                <a:effectLst/>
                <a:latin typeface="-apple-system"/>
              </a:rPr>
              <a:t>HealthyFit</a:t>
            </a:r>
            <a:r>
              <a:rPr lang="pt-BR" b="1" i="0">
                <a:solidFill>
                  <a:srgbClr val="F1F2F2"/>
                </a:solidFill>
                <a:effectLst/>
                <a:latin typeface="-apple-system"/>
              </a:rPr>
              <a:t>: </a:t>
            </a:r>
            <a:r>
              <a:rPr lang="pt-BR" i="0">
                <a:solidFill>
                  <a:srgbClr val="F1F2F2"/>
                </a:solidFill>
                <a:effectLst/>
                <a:latin typeface="-apple-system"/>
              </a:rPr>
              <a:t>João Silva</a:t>
            </a:r>
          </a:p>
          <a:p>
            <a:pPr algn="l"/>
            <a:r>
              <a:rPr lang="pt-BR" i="0">
                <a:solidFill>
                  <a:srgbClr val="F1F2F2"/>
                </a:solidFill>
                <a:effectLst/>
                <a:latin typeface="-apple-system"/>
              </a:rPr>
              <a:t>E-mail de contato: joao.silva@healthyfit.com</a:t>
            </a:r>
          </a:p>
        </p:txBody>
      </p:sp>
      <p:sp>
        <p:nvSpPr>
          <p:cNvPr id="13" name="CaixaDeTexto 12">
            <a:extLst>
              <a:ext uri="{FF2B5EF4-FFF2-40B4-BE49-F238E27FC236}">
                <a16:creationId xmlns:a16="http://schemas.microsoft.com/office/drawing/2014/main" id="{8394201E-9102-7C59-8E30-1895DC773E23}"/>
              </a:ext>
            </a:extLst>
          </p:cNvPr>
          <p:cNvSpPr txBox="1"/>
          <p:nvPr/>
        </p:nvSpPr>
        <p:spPr>
          <a:xfrm>
            <a:off x="7145867" y="2551837"/>
            <a:ext cx="4786489" cy="1754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Concorrentes:</a:t>
            </a:r>
          </a:p>
          <a:p>
            <a:pPr algn="l"/>
            <a:endParaRPr lang="pt-BR" b="1" i="0">
              <a:solidFill>
                <a:srgbClr val="F1F2F2"/>
              </a:solidFill>
              <a:effectLst/>
              <a:latin typeface="-apple-system"/>
            </a:endParaRPr>
          </a:p>
          <a:p>
            <a:pPr marL="285750" indent="-285750" algn="l">
              <a:buFont typeface="Arial" panose="020B0604020202020204" pitchFamily="34" charset="0"/>
              <a:buChar char="•"/>
            </a:pPr>
            <a:r>
              <a:rPr lang="pt-BR" i="0">
                <a:solidFill>
                  <a:srgbClr val="F1F2F2"/>
                </a:solidFill>
                <a:effectLst/>
                <a:latin typeface="-apple-system"/>
              </a:rPr>
              <a:t>Preocupação com a reputação estabelecida e presença online dos concorrentes.</a:t>
            </a:r>
          </a:p>
          <a:p>
            <a:pPr marL="285750" indent="-285750" algn="l">
              <a:buFont typeface="Arial" panose="020B0604020202020204" pitchFamily="34" charset="0"/>
              <a:buChar char="•"/>
            </a:pPr>
            <a:r>
              <a:rPr lang="pt-BR" i="0">
                <a:solidFill>
                  <a:srgbClr val="F1F2F2"/>
                </a:solidFill>
                <a:effectLst/>
                <a:latin typeface="-apple-system"/>
              </a:rPr>
              <a:t>Desejo de se destacar oferecendo serviços personalizados e um website confiável</a:t>
            </a:r>
            <a:r>
              <a:rPr lang="pt-BR" b="1" i="0">
                <a:solidFill>
                  <a:srgbClr val="F1F2F2"/>
                </a:solidFill>
                <a:effectLst/>
                <a:latin typeface="-apple-system"/>
              </a:rPr>
              <a:t>.</a:t>
            </a:r>
            <a:endParaRPr lang="pt-BR" i="0">
              <a:solidFill>
                <a:srgbClr val="F1F2F2"/>
              </a:solidFill>
              <a:effectLst/>
              <a:latin typeface="-apple-system"/>
            </a:endParaRPr>
          </a:p>
        </p:txBody>
      </p:sp>
      <p:sp>
        <p:nvSpPr>
          <p:cNvPr id="4" name="CaixaDeTexto 3">
            <a:extLst>
              <a:ext uri="{FF2B5EF4-FFF2-40B4-BE49-F238E27FC236}">
                <a16:creationId xmlns:a16="http://schemas.microsoft.com/office/drawing/2014/main" id="{082F85A9-128D-8A66-9908-209EFE1A67E0}"/>
              </a:ext>
            </a:extLst>
          </p:cNvPr>
          <p:cNvSpPr txBox="1"/>
          <p:nvPr/>
        </p:nvSpPr>
        <p:spPr>
          <a:xfrm>
            <a:off x="7145867" y="4464567"/>
            <a:ext cx="4786489" cy="20928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l"/>
            <a:r>
              <a:rPr lang="pt-BR" b="1" i="0">
                <a:solidFill>
                  <a:srgbClr val="F1F2F2"/>
                </a:solidFill>
                <a:effectLst/>
                <a:latin typeface="-apple-system"/>
              </a:rPr>
              <a:t>Observações adicionais:</a:t>
            </a:r>
          </a:p>
          <a:p>
            <a:pPr algn="just"/>
            <a:endParaRPr lang="pt-BR" sz="1600" b="0" i="0">
              <a:solidFill>
                <a:srgbClr val="F1F2F2"/>
              </a:solidFill>
              <a:effectLst/>
              <a:latin typeface="-apple-system"/>
            </a:endParaRPr>
          </a:p>
          <a:p>
            <a:pPr marL="285750" indent="-285750" algn="just">
              <a:buFont typeface="Arial" panose="020B0604020202020204" pitchFamily="34" charset="0"/>
              <a:buChar char="•"/>
            </a:pPr>
            <a:r>
              <a:rPr lang="pt-BR" sz="1600" b="0" i="0">
                <a:solidFill>
                  <a:srgbClr val="F1F2F2"/>
                </a:solidFill>
                <a:effectLst/>
                <a:latin typeface="-apple-system"/>
              </a:rPr>
              <a:t>Os requisitos mencionados devem estar implementados e funcionando corretamente.</a:t>
            </a:r>
          </a:p>
          <a:p>
            <a:pPr marL="285750" indent="-285750" algn="just">
              <a:buFont typeface="Arial" panose="020B0604020202020204" pitchFamily="34" charset="0"/>
              <a:buChar char="•"/>
            </a:pPr>
            <a:r>
              <a:rPr lang="pt-BR" sz="1600" b="0" i="0">
                <a:solidFill>
                  <a:srgbClr val="F1F2F2"/>
                </a:solidFill>
                <a:effectLst/>
                <a:latin typeface="-apple-system"/>
              </a:rPr>
              <a:t>Testes de usabilidade e compatibilidade devem ser realizados.</a:t>
            </a:r>
          </a:p>
          <a:p>
            <a:pPr marL="285750" indent="-285750" algn="just">
              <a:buFont typeface="Arial" panose="020B0604020202020204" pitchFamily="34" charset="0"/>
              <a:buChar char="•"/>
            </a:pPr>
            <a:r>
              <a:rPr lang="pt-BR" sz="1600" b="0" i="0">
                <a:solidFill>
                  <a:srgbClr val="F1F2F2"/>
                </a:solidFill>
                <a:effectLst/>
                <a:latin typeface="-apple-system"/>
              </a:rPr>
              <a:t>Atualizações regulares do conteúdo do site são necessárias para atrair e engajar os usuários.</a:t>
            </a:r>
          </a:p>
        </p:txBody>
      </p:sp>
    </p:spTree>
    <p:extLst>
      <p:ext uri="{BB962C8B-B14F-4D97-AF65-F5344CB8AC3E}">
        <p14:creationId xmlns:p14="http://schemas.microsoft.com/office/powerpoint/2010/main" val="2274305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C3BDA3-10CA-FA29-3CC5-FB8EFB0F31D9}"/>
              </a:ext>
            </a:extLst>
          </p:cNvPr>
          <p:cNvSpPr>
            <a:spLocks noGrp="1"/>
          </p:cNvSpPr>
          <p:nvPr>
            <p:ph type="title"/>
          </p:nvPr>
        </p:nvSpPr>
        <p:spPr>
          <a:xfrm>
            <a:off x="3498113" y="490426"/>
            <a:ext cx="8389087" cy="490724"/>
          </a:xfrm>
        </p:spPr>
        <p:txBody>
          <a:bodyPr>
            <a:noAutofit/>
          </a:bodyPr>
          <a:lstStyle/>
          <a:p>
            <a:pPr algn="just"/>
            <a:r>
              <a:rPr lang="pt-BR" sz="2000"/>
              <a:t>Análise de Mercado para Desenvolvedores Full Stack </a:t>
            </a:r>
            <a:r>
              <a:rPr lang="pt-BR" sz="2000" err="1"/>
              <a:t>JavaScript</a:t>
            </a:r>
            <a:endParaRPr lang="pt-BR" sz="2000"/>
          </a:p>
        </p:txBody>
      </p:sp>
      <p:sp>
        <p:nvSpPr>
          <p:cNvPr id="5" name="Espaço Reservado para Conteúdo 4">
            <a:extLst>
              <a:ext uri="{FF2B5EF4-FFF2-40B4-BE49-F238E27FC236}">
                <a16:creationId xmlns:a16="http://schemas.microsoft.com/office/drawing/2014/main" id="{073B4A8F-6536-6C43-F4A5-4A3AB7C16E3B}"/>
              </a:ext>
            </a:extLst>
          </p:cNvPr>
          <p:cNvSpPr>
            <a:spLocks noGrp="1"/>
          </p:cNvSpPr>
          <p:nvPr>
            <p:ph sz="half" idx="2"/>
          </p:nvPr>
        </p:nvSpPr>
        <p:spPr>
          <a:xfrm>
            <a:off x="6172199" y="2152196"/>
            <a:ext cx="5715001" cy="4325794"/>
          </a:xfrm>
        </p:spPr>
        <p:txBody>
          <a:bodyPr>
            <a:normAutofit lnSpcReduction="10000"/>
          </a:bodyPr>
          <a:lstStyle/>
          <a:p>
            <a:pPr algn="just">
              <a:lnSpc>
                <a:spcPct val="100000"/>
              </a:lnSpc>
            </a:pPr>
            <a:r>
              <a:rPr lang="pt-BR"/>
              <a:t>Compreender a importância da análise de mercado na elaboração de projetos de aplicações web.</a:t>
            </a:r>
          </a:p>
          <a:p>
            <a:pPr algn="just">
              <a:lnSpc>
                <a:spcPct val="100000"/>
              </a:lnSpc>
            </a:pPr>
            <a:r>
              <a:rPr lang="pt-BR"/>
              <a:t>Identificar os elementos-chave da análise de mercado, como o perfil do cliente, público-alvo, concorrência, produtos e serviços.</a:t>
            </a:r>
          </a:p>
          <a:p>
            <a:pPr algn="just">
              <a:lnSpc>
                <a:spcPct val="100000"/>
              </a:lnSpc>
            </a:pPr>
            <a:r>
              <a:rPr lang="pt-BR"/>
              <a:t>Aplicar os conceitos dos "4 P's" (público, praça, produto, promoção) na análise de mercado</a:t>
            </a:r>
          </a:p>
        </p:txBody>
      </p:sp>
      <p:sp>
        <p:nvSpPr>
          <p:cNvPr id="7" name="CaixaDeTexto 6">
            <a:extLst>
              <a:ext uri="{FF2B5EF4-FFF2-40B4-BE49-F238E27FC236}">
                <a16:creationId xmlns:a16="http://schemas.microsoft.com/office/drawing/2014/main" id="{F2811F70-195D-8396-D9D6-DBB1405874B4}"/>
              </a:ext>
            </a:extLst>
          </p:cNvPr>
          <p:cNvSpPr txBox="1"/>
          <p:nvPr/>
        </p:nvSpPr>
        <p:spPr>
          <a:xfrm>
            <a:off x="3476846" y="210449"/>
            <a:ext cx="6730409" cy="369332"/>
          </a:xfrm>
          <a:prstGeom prst="rect">
            <a:avLst/>
          </a:prstGeom>
          <a:noFill/>
        </p:spPr>
        <p:txBody>
          <a:bodyPr wrap="square">
            <a:spAutoFit/>
          </a:bodyPr>
          <a:lstStyle/>
          <a:p>
            <a:r>
              <a:rPr lang="pt-BR" sz="1800" b="1" i="0" u="none" strike="noStrike">
                <a:solidFill>
                  <a:schemeClr val="bg2">
                    <a:lumMod val="10000"/>
                  </a:schemeClr>
                </a:solidFill>
                <a:effectLst/>
                <a:latin typeface="Arial Narrow" panose="020B0606020202030204" pitchFamily="34" charset="0"/>
              </a:rPr>
              <a:t>Tema da aula</a:t>
            </a:r>
            <a:r>
              <a:rPr lang="pt-BR">
                <a:solidFill>
                  <a:schemeClr val="bg2">
                    <a:lumMod val="10000"/>
                  </a:schemeClr>
                </a:solidFill>
              </a:rPr>
              <a:t> </a:t>
            </a:r>
          </a:p>
        </p:txBody>
      </p:sp>
      <p:cxnSp>
        <p:nvCxnSpPr>
          <p:cNvPr id="9" name="Conector reto 8">
            <a:extLst>
              <a:ext uri="{FF2B5EF4-FFF2-40B4-BE49-F238E27FC236}">
                <a16:creationId xmlns:a16="http://schemas.microsoft.com/office/drawing/2014/main" id="{7DA1C1E8-9743-0D1B-39C7-A8DF2E2FFB8E}"/>
              </a:ext>
            </a:extLst>
          </p:cNvPr>
          <p:cNvCxnSpPr/>
          <p:nvPr/>
        </p:nvCxnSpPr>
        <p:spPr>
          <a:xfrm>
            <a:off x="3476846" y="210449"/>
            <a:ext cx="0" cy="612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1732D47B-7DF9-1209-E11A-F2C78B0A0AFA}"/>
              </a:ext>
            </a:extLst>
          </p:cNvPr>
          <p:cNvSpPr/>
          <p:nvPr/>
        </p:nvSpPr>
        <p:spPr>
          <a:xfrm>
            <a:off x="946298" y="210449"/>
            <a:ext cx="2335615" cy="612000"/>
          </a:xfrm>
          <a:prstGeom prst="rect">
            <a:avLst/>
          </a:prstGeom>
          <a:solidFill>
            <a:srgbClr val="F1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Aula 04 de 11</a:t>
            </a:r>
          </a:p>
        </p:txBody>
      </p:sp>
      <p:sp>
        <p:nvSpPr>
          <p:cNvPr id="12" name="CaixaDeTexto 11">
            <a:extLst>
              <a:ext uri="{FF2B5EF4-FFF2-40B4-BE49-F238E27FC236}">
                <a16:creationId xmlns:a16="http://schemas.microsoft.com/office/drawing/2014/main" id="{6F6471E2-6C89-C718-3B86-EE4B0697FB62}"/>
              </a:ext>
            </a:extLst>
          </p:cNvPr>
          <p:cNvSpPr txBox="1"/>
          <p:nvPr/>
        </p:nvSpPr>
        <p:spPr>
          <a:xfrm>
            <a:off x="8995733" y="1626857"/>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Objetivos de aprendizagem:</a:t>
            </a:r>
            <a:r>
              <a:rPr lang="pt-BR">
                <a:solidFill>
                  <a:schemeClr val="bg1"/>
                </a:solidFill>
              </a:rPr>
              <a:t> </a:t>
            </a:r>
          </a:p>
        </p:txBody>
      </p:sp>
    </p:spTree>
    <p:extLst>
      <p:ext uri="{BB962C8B-B14F-4D97-AF65-F5344CB8AC3E}">
        <p14:creationId xmlns:p14="http://schemas.microsoft.com/office/powerpoint/2010/main" val="909935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FAB23-1398-0CD2-E160-B477F0FA7D25}"/>
              </a:ext>
            </a:extLst>
          </p:cNvPr>
          <p:cNvSpPr>
            <a:spLocks noGrp="1"/>
          </p:cNvSpPr>
          <p:nvPr>
            <p:ph type="title"/>
          </p:nvPr>
        </p:nvSpPr>
        <p:spPr/>
        <p:txBody>
          <a:bodyPr/>
          <a:lstStyle/>
          <a:p>
            <a:r>
              <a:rPr lang="pt-BR"/>
              <a:t>Conteúdo Programático:</a:t>
            </a:r>
          </a:p>
        </p:txBody>
      </p:sp>
      <p:sp>
        <p:nvSpPr>
          <p:cNvPr id="3" name="Espaço Reservado para Conteúdo 2">
            <a:extLst>
              <a:ext uri="{FF2B5EF4-FFF2-40B4-BE49-F238E27FC236}">
                <a16:creationId xmlns:a16="http://schemas.microsoft.com/office/drawing/2014/main" id="{5647EFC3-34F0-D350-730E-B154BF347BF5}"/>
              </a:ext>
            </a:extLst>
          </p:cNvPr>
          <p:cNvSpPr>
            <a:spLocks noGrp="1"/>
          </p:cNvSpPr>
          <p:nvPr>
            <p:ph sz="half" idx="2"/>
          </p:nvPr>
        </p:nvSpPr>
        <p:spPr>
          <a:xfrm>
            <a:off x="6172200" y="1857709"/>
            <a:ext cx="5181600" cy="4351338"/>
          </a:xfrm>
        </p:spPr>
        <p:txBody>
          <a:bodyPr>
            <a:normAutofit fontScale="70000" lnSpcReduction="20000"/>
          </a:bodyPr>
          <a:lstStyle/>
          <a:p>
            <a:pPr algn="just"/>
            <a:r>
              <a:rPr lang="pt-BR"/>
              <a:t>Introdução à análise de mercado e sua relevância para o desenvolvimento de sistemas para web.</a:t>
            </a:r>
          </a:p>
          <a:p>
            <a:pPr algn="just"/>
            <a:r>
              <a:rPr lang="pt-BR"/>
              <a:t>Perfil do cliente: identificação das características e necessidades do cliente em potencial.</a:t>
            </a:r>
          </a:p>
          <a:p>
            <a:pPr algn="just"/>
            <a:r>
              <a:rPr lang="pt-BR"/>
              <a:t>Público-alvo: definição do grupo de pessoas que serão o foco da aplicação web.</a:t>
            </a:r>
          </a:p>
          <a:p>
            <a:pPr algn="just"/>
            <a:r>
              <a:rPr lang="pt-BR"/>
              <a:t>Concorrência: análise dos concorrentes diretos e indiretos e identificação de oportunidades de diferenciação.</a:t>
            </a:r>
          </a:p>
          <a:p>
            <a:pPr algn="just"/>
            <a:r>
              <a:rPr lang="pt-BR"/>
              <a:t>Produtos e serviços: compreensão dos produtos e serviços oferecidos pela aplicação web e como eles atendem às necessidades do público-alvo.</a:t>
            </a:r>
          </a:p>
        </p:txBody>
      </p:sp>
    </p:spTree>
    <p:extLst>
      <p:ext uri="{BB962C8B-B14F-4D97-AF65-F5344CB8AC3E}">
        <p14:creationId xmlns:p14="http://schemas.microsoft.com/office/powerpoint/2010/main" val="1318730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E49871-3D97-DDCA-AD84-2E48812D04F9}"/>
              </a:ext>
            </a:extLst>
          </p:cNvPr>
          <p:cNvSpPr>
            <a:spLocks noGrp="1"/>
          </p:cNvSpPr>
          <p:nvPr>
            <p:ph type="title"/>
          </p:nvPr>
        </p:nvSpPr>
        <p:spPr/>
        <p:txBody>
          <a:bodyPr/>
          <a:lstStyle/>
          <a:p>
            <a:r>
              <a:rPr lang="pt-BR"/>
              <a:t>O que é pesquisa de mercado?</a:t>
            </a:r>
          </a:p>
        </p:txBody>
      </p:sp>
      <p:sp>
        <p:nvSpPr>
          <p:cNvPr id="5" name="Espaço Reservado para Conteúdo 4">
            <a:extLst>
              <a:ext uri="{FF2B5EF4-FFF2-40B4-BE49-F238E27FC236}">
                <a16:creationId xmlns:a16="http://schemas.microsoft.com/office/drawing/2014/main" id="{0031A899-4854-B18C-4026-2B9C7971921C}"/>
              </a:ext>
            </a:extLst>
          </p:cNvPr>
          <p:cNvSpPr>
            <a:spLocks noGrp="1"/>
          </p:cNvSpPr>
          <p:nvPr>
            <p:ph idx="1"/>
          </p:nvPr>
        </p:nvSpPr>
        <p:spPr>
          <a:xfrm>
            <a:off x="838200" y="1825625"/>
            <a:ext cx="10515600" cy="2441575"/>
          </a:xfrm>
        </p:spPr>
        <p:txBody>
          <a:bodyPr>
            <a:normAutofit fontScale="85000" lnSpcReduction="20000"/>
          </a:bodyPr>
          <a:lstStyle/>
          <a:p>
            <a:pPr marL="0" indent="0" algn="just">
              <a:buNone/>
            </a:pPr>
            <a:r>
              <a:rPr lang="pt-BR"/>
              <a:t>A pesquisa de mercado é um processo de coleta, análise e interpretação de dados sobre um determinado mercado, concorrentes e consumidores. Ela fornece informações essenciais para entender as necessidades, preferências e comportamentos dos consumidores, identificar tendências, avaliar a viabilidade de produtos ou serviços, e orientar a tomada de decisões estratégicas e o desenvolvimento de estratégias de marketing eficazes. Por meio da pesquisa de mercado, é possível obter insights valiosos que ajudam a minimizar riscos, otimizar recursos e alcançar o sucesso ao atender às demandas do mercado de forma mais precisa e direcionada.</a:t>
            </a:r>
          </a:p>
        </p:txBody>
      </p:sp>
    </p:spTree>
    <p:extLst>
      <p:ext uri="{BB962C8B-B14F-4D97-AF65-F5344CB8AC3E}">
        <p14:creationId xmlns:p14="http://schemas.microsoft.com/office/powerpoint/2010/main" val="122157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384AF-3BB4-0457-DDCC-43DF934F15BC}"/>
              </a:ext>
            </a:extLst>
          </p:cNvPr>
          <p:cNvSpPr>
            <a:spLocks noGrp="1"/>
          </p:cNvSpPr>
          <p:nvPr>
            <p:ph type="title"/>
          </p:nvPr>
        </p:nvSpPr>
        <p:spPr/>
        <p:txBody>
          <a:bodyPr/>
          <a:lstStyle/>
          <a:p>
            <a:r>
              <a:rPr lang="pt-BR"/>
              <a:t>Tipos de pesquisa de mercado</a:t>
            </a:r>
          </a:p>
        </p:txBody>
      </p:sp>
      <p:sp>
        <p:nvSpPr>
          <p:cNvPr id="3" name="Espaço Reservado para Conteúdo 2">
            <a:extLst>
              <a:ext uri="{FF2B5EF4-FFF2-40B4-BE49-F238E27FC236}">
                <a16:creationId xmlns:a16="http://schemas.microsoft.com/office/drawing/2014/main" id="{7905C316-04C3-9FEE-1E79-ED5241AF45ED}"/>
              </a:ext>
            </a:extLst>
          </p:cNvPr>
          <p:cNvSpPr>
            <a:spLocks noGrp="1"/>
          </p:cNvSpPr>
          <p:nvPr>
            <p:ph idx="1"/>
          </p:nvPr>
        </p:nvSpPr>
        <p:spPr>
          <a:xfrm>
            <a:off x="762973" y="1409881"/>
            <a:ext cx="10515600" cy="4351338"/>
          </a:xfrm>
        </p:spPr>
        <p:txBody>
          <a:bodyPr/>
          <a:lstStyle/>
          <a:p>
            <a:pPr marL="0" indent="0">
              <a:buNone/>
            </a:pPr>
            <a:r>
              <a:rPr lang="pt-BR"/>
              <a:t>Existem vários tipos de pesquisa de mercado, cada um com suas características e finalidades específicas. Alguns dos principais tipos de pesquisa de mercado incluem:</a:t>
            </a:r>
          </a:p>
        </p:txBody>
      </p:sp>
      <p:sp>
        <p:nvSpPr>
          <p:cNvPr id="4" name="CaixaDeTexto 3">
            <a:extLst>
              <a:ext uri="{FF2B5EF4-FFF2-40B4-BE49-F238E27FC236}">
                <a16:creationId xmlns:a16="http://schemas.microsoft.com/office/drawing/2014/main" id="{1E001772-B40E-D819-5C74-076E286D24A3}"/>
              </a:ext>
            </a:extLst>
          </p:cNvPr>
          <p:cNvSpPr txBox="1"/>
          <p:nvPr/>
        </p:nvSpPr>
        <p:spPr>
          <a:xfrm>
            <a:off x="762973" y="2762344"/>
            <a:ext cx="1782169"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Pesquisa Quantitativa:</a:t>
            </a:r>
          </a:p>
        </p:txBody>
      </p:sp>
      <p:sp>
        <p:nvSpPr>
          <p:cNvPr id="5" name="CaixaDeTexto 4">
            <a:extLst>
              <a:ext uri="{FF2B5EF4-FFF2-40B4-BE49-F238E27FC236}">
                <a16:creationId xmlns:a16="http://schemas.microsoft.com/office/drawing/2014/main" id="{B5AFA4BB-9510-FB5B-129C-06B0A5933746}"/>
              </a:ext>
            </a:extLst>
          </p:cNvPr>
          <p:cNvSpPr txBox="1"/>
          <p:nvPr/>
        </p:nvSpPr>
        <p:spPr>
          <a:xfrm>
            <a:off x="3488350" y="2776005"/>
            <a:ext cx="1782169"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Pesquisa Qualitativa: </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D34EE8FC-2130-5DE1-FF46-0C21B11C34FF}"/>
              </a:ext>
            </a:extLst>
          </p:cNvPr>
          <p:cNvSpPr txBox="1"/>
          <p:nvPr/>
        </p:nvSpPr>
        <p:spPr>
          <a:xfrm>
            <a:off x="702731" y="3820362"/>
            <a:ext cx="2328478" cy="1938992"/>
          </a:xfrm>
          <a:prstGeom prst="rect">
            <a:avLst/>
          </a:prstGeom>
          <a:noFill/>
        </p:spPr>
        <p:txBody>
          <a:bodyPr wrap="square">
            <a:spAutoFit/>
          </a:bodyPr>
          <a:lstStyle/>
          <a:p>
            <a:pPr algn="just"/>
            <a:r>
              <a:rPr lang="pt-BR" sz="1200">
                <a:latin typeface="-apple-system"/>
              </a:rPr>
              <a:t> Envolve a coleta de dados numéricos e mensuráveis por meio de questionários estruturados, pesquisas online, entrevistas telefônicas ou pessoais. Essa pesquisa é utilizada para obter informações estatísticas sobre uma população-alvo e permite uma análise quantitativa dos dados.</a:t>
            </a:r>
            <a:endParaRPr lang="pt-BR" sz="1200"/>
          </a:p>
        </p:txBody>
      </p:sp>
      <p:sp>
        <p:nvSpPr>
          <p:cNvPr id="7" name="CaixaDeTexto 6">
            <a:extLst>
              <a:ext uri="{FF2B5EF4-FFF2-40B4-BE49-F238E27FC236}">
                <a16:creationId xmlns:a16="http://schemas.microsoft.com/office/drawing/2014/main" id="{F3C07659-7374-3DEB-117B-E61F84FFE84E}"/>
              </a:ext>
            </a:extLst>
          </p:cNvPr>
          <p:cNvSpPr txBox="1"/>
          <p:nvPr/>
        </p:nvSpPr>
        <p:spPr>
          <a:xfrm>
            <a:off x="3473234" y="3832746"/>
            <a:ext cx="2328478" cy="1754326"/>
          </a:xfrm>
          <a:prstGeom prst="rect">
            <a:avLst/>
          </a:prstGeom>
          <a:noFill/>
        </p:spPr>
        <p:txBody>
          <a:bodyPr wrap="square">
            <a:spAutoFit/>
          </a:bodyPr>
          <a:lstStyle/>
          <a:p>
            <a:pPr algn="just"/>
            <a:r>
              <a:rPr lang="pt-BR" sz="1200">
                <a:latin typeface="-apple-system"/>
              </a:rPr>
              <a:t>Concentra-se em compreender as percepções, opiniões, atitudes e motivações dos participantes por meio de técnicas como entrevistas em profundidade, grupos focais e observação direta. Essa pesquisa busca explorar e compreender insights mais profundos e subjetivos.</a:t>
            </a:r>
            <a:endParaRPr lang="pt-BR" sz="1200"/>
          </a:p>
        </p:txBody>
      </p:sp>
      <p:sp>
        <p:nvSpPr>
          <p:cNvPr id="8" name="CaixaDeTexto 7">
            <a:extLst>
              <a:ext uri="{FF2B5EF4-FFF2-40B4-BE49-F238E27FC236}">
                <a16:creationId xmlns:a16="http://schemas.microsoft.com/office/drawing/2014/main" id="{ADDB629F-E9D9-4A5E-0C48-BF1F4F5ACC7F}"/>
              </a:ext>
            </a:extLst>
          </p:cNvPr>
          <p:cNvSpPr txBox="1"/>
          <p:nvPr/>
        </p:nvSpPr>
        <p:spPr>
          <a:xfrm>
            <a:off x="6156242" y="2749960"/>
            <a:ext cx="1782169" cy="923330"/>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Pesquisa de Mercado Primária:</a:t>
            </a:r>
          </a:p>
        </p:txBody>
      </p:sp>
      <p:sp>
        <p:nvSpPr>
          <p:cNvPr id="9" name="CaixaDeTexto 8">
            <a:extLst>
              <a:ext uri="{FF2B5EF4-FFF2-40B4-BE49-F238E27FC236}">
                <a16:creationId xmlns:a16="http://schemas.microsoft.com/office/drawing/2014/main" id="{F66E1FE7-4C06-70D1-0206-78137FE7C4DB}"/>
              </a:ext>
            </a:extLst>
          </p:cNvPr>
          <p:cNvSpPr txBox="1"/>
          <p:nvPr/>
        </p:nvSpPr>
        <p:spPr>
          <a:xfrm>
            <a:off x="8881619" y="2763621"/>
            <a:ext cx="1782169" cy="923330"/>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Pesquisa de Mercado Secundária:</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aixaDeTexto 9">
            <a:extLst>
              <a:ext uri="{FF2B5EF4-FFF2-40B4-BE49-F238E27FC236}">
                <a16:creationId xmlns:a16="http://schemas.microsoft.com/office/drawing/2014/main" id="{09210ED3-A64B-2693-1258-515C8486570A}"/>
              </a:ext>
            </a:extLst>
          </p:cNvPr>
          <p:cNvSpPr txBox="1"/>
          <p:nvPr/>
        </p:nvSpPr>
        <p:spPr>
          <a:xfrm>
            <a:off x="6096000" y="3807978"/>
            <a:ext cx="2328478" cy="1569660"/>
          </a:xfrm>
          <a:prstGeom prst="rect">
            <a:avLst/>
          </a:prstGeom>
          <a:noFill/>
        </p:spPr>
        <p:txBody>
          <a:bodyPr wrap="square">
            <a:spAutoFit/>
          </a:bodyPr>
          <a:lstStyle/>
          <a:p>
            <a:pPr algn="just"/>
            <a:r>
              <a:rPr lang="pt-BR" sz="1200">
                <a:latin typeface="-apple-system"/>
              </a:rPr>
              <a:t>É realizada diretamente com o público-alvo do estudo. Envolve a coleta de dados específicos para atender às necessidades da pesquisa em questão. Pode incluir entrevistas, questionários, observação direta e outros métodos de coleta de dados.</a:t>
            </a:r>
            <a:endParaRPr lang="pt-BR" sz="1200"/>
          </a:p>
        </p:txBody>
      </p:sp>
      <p:sp>
        <p:nvSpPr>
          <p:cNvPr id="11" name="CaixaDeTexto 10">
            <a:extLst>
              <a:ext uri="{FF2B5EF4-FFF2-40B4-BE49-F238E27FC236}">
                <a16:creationId xmlns:a16="http://schemas.microsoft.com/office/drawing/2014/main" id="{01F0CEC2-39F1-7D49-F701-46F334A546ED}"/>
              </a:ext>
            </a:extLst>
          </p:cNvPr>
          <p:cNvSpPr txBox="1"/>
          <p:nvPr/>
        </p:nvSpPr>
        <p:spPr>
          <a:xfrm>
            <a:off x="8866503" y="3820362"/>
            <a:ext cx="2328478" cy="2123658"/>
          </a:xfrm>
          <a:prstGeom prst="rect">
            <a:avLst/>
          </a:prstGeom>
          <a:noFill/>
        </p:spPr>
        <p:txBody>
          <a:bodyPr wrap="square">
            <a:spAutoFit/>
          </a:bodyPr>
          <a:lstStyle/>
          <a:p>
            <a:pPr algn="just"/>
            <a:r>
              <a:rPr lang="pt-BR" sz="1200">
                <a:latin typeface="-apple-system"/>
              </a:rPr>
              <a:t>Consiste em utilizar dados e informações já existentes, como relatórios, estudos de mercado, estatísticas governamentais, bancos de dados e fontes de informação disponíveis publicamente. Essa pesquisa é útil para obter informações de contexto, analisar tendências e obter dados de mercado já compilados.</a:t>
            </a:r>
            <a:endParaRPr lang="pt-BR" sz="1200"/>
          </a:p>
        </p:txBody>
      </p:sp>
    </p:spTree>
    <p:extLst>
      <p:ext uri="{BB962C8B-B14F-4D97-AF65-F5344CB8AC3E}">
        <p14:creationId xmlns:p14="http://schemas.microsoft.com/office/powerpoint/2010/main" val="154889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384AF-3BB4-0457-DDCC-43DF934F15BC}"/>
              </a:ext>
            </a:extLst>
          </p:cNvPr>
          <p:cNvSpPr>
            <a:spLocks noGrp="1"/>
          </p:cNvSpPr>
          <p:nvPr>
            <p:ph type="title"/>
          </p:nvPr>
        </p:nvSpPr>
        <p:spPr/>
        <p:txBody>
          <a:bodyPr/>
          <a:lstStyle/>
          <a:p>
            <a:r>
              <a:rPr lang="pt-BR"/>
              <a:t>Tipos de pesquisa de mercado</a:t>
            </a:r>
          </a:p>
        </p:txBody>
      </p:sp>
      <p:sp>
        <p:nvSpPr>
          <p:cNvPr id="4" name="CaixaDeTexto 3">
            <a:extLst>
              <a:ext uri="{FF2B5EF4-FFF2-40B4-BE49-F238E27FC236}">
                <a16:creationId xmlns:a16="http://schemas.microsoft.com/office/drawing/2014/main" id="{1E001772-B40E-D819-5C74-076E286D24A3}"/>
              </a:ext>
            </a:extLst>
          </p:cNvPr>
          <p:cNvSpPr txBox="1"/>
          <p:nvPr/>
        </p:nvSpPr>
        <p:spPr>
          <a:xfrm>
            <a:off x="838200" y="1620160"/>
            <a:ext cx="1782169" cy="1200329"/>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Pesquisa de Satisfação do Cliente: Quantitativa:</a:t>
            </a:r>
          </a:p>
        </p:txBody>
      </p:sp>
      <p:sp>
        <p:nvSpPr>
          <p:cNvPr id="5" name="CaixaDeTexto 4">
            <a:extLst>
              <a:ext uri="{FF2B5EF4-FFF2-40B4-BE49-F238E27FC236}">
                <a16:creationId xmlns:a16="http://schemas.microsoft.com/office/drawing/2014/main" id="{B5AFA4BB-9510-FB5B-129C-06B0A5933746}"/>
              </a:ext>
            </a:extLst>
          </p:cNvPr>
          <p:cNvSpPr txBox="1"/>
          <p:nvPr/>
        </p:nvSpPr>
        <p:spPr>
          <a:xfrm>
            <a:off x="3473234" y="1573992"/>
            <a:ext cx="1782169" cy="923330"/>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Pesquisa de Segmentação de Mercado:</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D34EE8FC-2130-5DE1-FF46-0C21B11C34FF}"/>
              </a:ext>
            </a:extLst>
          </p:cNvPr>
          <p:cNvSpPr txBox="1"/>
          <p:nvPr/>
        </p:nvSpPr>
        <p:spPr>
          <a:xfrm>
            <a:off x="673152" y="2937934"/>
            <a:ext cx="2328478" cy="1384995"/>
          </a:xfrm>
          <a:prstGeom prst="rect">
            <a:avLst/>
          </a:prstGeom>
          <a:noFill/>
        </p:spPr>
        <p:txBody>
          <a:bodyPr wrap="square">
            <a:spAutoFit/>
          </a:bodyPr>
          <a:lstStyle/>
          <a:p>
            <a:pPr algn="just"/>
            <a:r>
              <a:rPr lang="pt-BR" sz="1200">
                <a:latin typeface="-apple-system"/>
              </a:rPr>
              <a:t>Busca medir o grau de satisfação dos clientes em relação a produtos, serviços ou experiências específicas. Pode ser conduzida por meio de questionários, entrevistas ou feedbacks diretos dos consumidores.</a:t>
            </a:r>
            <a:endParaRPr lang="pt-BR" sz="1200"/>
          </a:p>
        </p:txBody>
      </p:sp>
      <p:sp>
        <p:nvSpPr>
          <p:cNvPr id="7" name="CaixaDeTexto 6">
            <a:extLst>
              <a:ext uri="{FF2B5EF4-FFF2-40B4-BE49-F238E27FC236}">
                <a16:creationId xmlns:a16="http://schemas.microsoft.com/office/drawing/2014/main" id="{F3C07659-7374-3DEB-117B-E61F84FFE84E}"/>
              </a:ext>
            </a:extLst>
          </p:cNvPr>
          <p:cNvSpPr txBox="1"/>
          <p:nvPr/>
        </p:nvSpPr>
        <p:spPr>
          <a:xfrm>
            <a:off x="3356160" y="2854337"/>
            <a:ext cx="2328478" cy="1754326"/>
          </a:xfrm>
          <a:prstGeom prst="rect">
            <a:avLst/>
          </a:prstGeom>
          <a:noFill/>
        </p:spPr>
        <p:txBody>
          <a:bodyPr wrap="square">
            <a:spAutoFit/>
          </a:bodyPr>
          <a:lstStyle/>
          <a:p>
            <a:pPr algn="just"/>
            <a:r>
              <a:rPr lang="pt-BR" sz="1200">
                <a:latin typeface="-apple-system"/>
              </a:rPr>
              <a:t>Tem como objetivo identificar e segmentar o mercado em diferentes grupos com base em características demográficas, comportamentais, psicográficas ou geográficas. Essa pesquisa é útil para entender as necessidades e preferências de cada segmento de mercado.</a:t>
            </a:r>
            <a:endParaRPr lang="pt-BR" sz="1200"/>
          </a:p>
        </p:txBody>
      </p:sp>
      <p:sp>
        <p:nvSpPr>
          <p:cNvPr id="8" name="CaixaDeTexto 7">
            <a:extLst>
              <a:ext uri="{FF2B5EF4-FFF2-40B4-BE49-F238E27FC236}">
                <a16:creationId xmlns:a16="http://schemas.microsoft.com/office/drawing/2014/main" id="{ADDB629F-E9D9-4A5E-0C48-BF1F4F5ACC7F}"/>
              </a:ext>
            </a:extLst>
          </p:cNvPr>
          <p:cNvSpPr txBox="1"/>
          <p:nvPr/>
        </p:nvSpPr>
        <p:spPr>
          <a:xfrm>
            <a:off x="6108268" y="1580823"/>
            <a:ext cx="1782169"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Pesquisa de Teste de Produto:</a:t>
            </a:r>
            <a:endParaRPr lang="pt-BR"/>
          </a:p>
        </p:txBody>
      </p:sp>
      <p:sp>
        <p:nvSpPr>
          <p:cNvPr id="10" name="CaixaDeTexto 9">
            <a:extLst>
              <a:ext uri="{FF2B5EF4-FFF2-40B4-BE49-F238E27FC236}">
                <a16:creationId xmlns:a16="http://schemas.microsoft.com/office/drawing/2014/main" id="{09210ED3-A64B-2693-1258-515C8486570A}"/>
              </a:ext>
            </a:extLst>
          </p:cNvPr>
          <p:cNvSpPr txBox="1"/>
          <p:nvPr/>
        </p:nvSpPr>
        <p:spPr>
          <a:xfrm>
            <a:off x="6039168" y="2937934"/>
            <a:ext cx="2328478" cy="1384995"/>
          </a:xfrm>
          <a:prstGeom prst="rect">
            <a:avLst/>
          </a:prstGeom>
          <a:noFill/>
        </p:spPr>
        <p:txBody>
          <a:bodyPr wrap="square">
            <a:spAutoFit/>
          </a:bodyPr>
          <a:lstStyle/>
          <a:p>
            <a:pPr algn="just"/>
            <a:r>
              <a:rPr lang="pt-BR" sz="1200">
                <a:latin typeface="-apple-system"/>
              </a:rPr>
              <a:t>Realizada para avaliar a aceitação e o desempenho de um novo produto ou serviço no mercado. Os participantes testam o produto e fornecem feedback sobre sua usabilidade, funcionalidade e satisfação geral.</a:t>
            </a:r>
            <a:endParaRPr lang="pt-BR" sz="1200"/>
          </a:p>
        </p:txBody>
      </p:sp>
    </p:spTree>
    <p:extLst>
      <p:ext uri="{BB962C8B-B14F-4D97-AF65-F5344CB8AC3E}">
        <p14:creationId xmlns:p14="http://schemas.microsoft.com/office/powerpoint/2010/main" val="262172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0B5C31-3860-74DC-4D24-A0F569472ABB}"/>
              </a:ext>
            </a:extLst>
          </p:cNvPr>
          <p:cNvSpPr>
            <a:spLocks noGrp="1"/>
          </p:cNvSpPr>
          <p:nvPr>
            <p:ph type="title"/>
          </p:nvPr>
        </p:nvSpPr>
        <p:spPr/>
        <p:txBody>
          <a:bodyPr/>
          <a:lstStyle/>
          <a:p>
            <a:r>
              <a:rPr lang="pt-BR"/>
              <a:t>Pesquisa de mercado secundária</a:t>
            </a:r>
          </a:p>
        </p:txBody>
      </p:sp>
      <p:sp>
        <p:nvSpPr>
          <p:cNvPr id="3" name="Espaço Reservado para Conteúdo 2">
            <a:extLst>
              <a:ext uri="{FF2B5EF4-FFF2-40B4-BE49-F238E27FC236}">
                <a16:creationId xmlns:a16="http://schemas.microsoft.com/office/drawing/2014/main" id="{CFD67FCE-CC50-1A4D-62CB-F87AB84816BC}"/>
              </a:ext>
            </a:extLst>
          </p:cNvPr>
          <p:cNvSpPr>
            <a:spLocks noGrp="1"/>
          </p:cNvSpPr>
          <p:nvPr>
            <p:ph idx="1"/>
          </p:nvPr>
        </p:nvSpPr>
        <p:spPr>
          <a:xfrm>
            <a:off x="838200" y="1343357"/>
            <a:ext cx="10515600" cy="4351338"/>
          </a:xfrm>
        </p:spPr>
        <p:txBody>
          <a:bodyPr/>
          <a:lstStyle/>
          <a:p>
            <a:r>
              <a:rPr lang="pt-BR"/>
              <a:t>A pesquisa de mercado secundária é conduzida por terceiros. Como os dados já estão disponíveis, geralmente são pesquisas mais baratas e que consomem menos tempo e recursos durante a coleta. Algumas fontes secundárias:</a:t>
            </a:r>
          </a:p>
        </p:txBody>
      </p:sp>
      <p:sp>
        <p:nvSpPr>
          <p:cNvPr id="4" name="CaixaDeTexto 3">
            <a:extLst>
              <a:ext uri="{FF2B5EF4-FFF2-40B4-BE49-F238E27FC236}">
                <a16:creationId xmlns:a16="http://schemas.microsoft.com/office/drawing/2014/main" id="{77A55237-E86D-9CC3-C8E7-64274619E70D}"/>
              </a:ext>
            </a:extLst>
          </p:cNvPr>
          <p:cNvSpPr txBox="1"/>
          <p:nvPr/>
        </p:nvSpPr>
        <p:spPr>
          <a:xfrm>
            <a:off x="1324582" y="3504372"/>
            <a:ext cx="1782169"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Relatórios da empresa: </a:t>
            </a:r>
          </a:p>
        </p:txBody>
      </p:sp>
      <p:sp>
        <p:nvSpPr>
          <p:cNvPr id="5" name="CaixaDeTexto 4">
            <a:extLst>
              <a:ext uri="{FF2B5EF4-FFF2-40B4-BE49-F238E27FC236}">
                <a16:creationId xmlns:a16="http://schemas.microsoft.com/office/drawing/2014/main" id="{07980F99-0042-2371-2EED-DEF895AC3C5B}"/>
              </a:ext>
            </a:extLst>
          </p:cNvPr>
          <p:cNvSpPr txBox="1"/>
          <p:nvPr/>
        </p:nvSpPr>
        <p:spPr>
          <a:xfrm>
            <a:off x="3959616" y="3458204"/>
            <a:ext cx="1782169"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r>
              <a:rPr lang="pt-BR" b="1">
                <a:solidFill>
                  <a:prstClr val="white"/>
                </a:solidFill>
                <a:latin typeface="Arial Narrow" panose="020B0606020202030204" pitchFamily="34" charset="0"/>
              </a:rPr>
              <a:t>Estatísticas do setor: </a:t>
            </a: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0C3C077A-E198-D4D0-5D78-B66D972E3BA9}"/>
              </a:ext>
            </a:extLst>
          </p:cNvPr>
          <p:cNvSpPr txBox="1"/>
          <p:nvPr/>
        </p:nvSpPr>
        <p:spPr>
          <a:xfrm>
            <a:off x="1159534" y="4314314"/>
            <a:ext cx="2328478" cy="1200329"/>
          </a:xfrm>
          <a:prstGeom prst="rect">
            <a:avLst/>
          </a:prstGeom>
          <a:noFill/>
        </p:spPr>
        <p:txBody>
          <a:bodyPr wrap="square">
            <a:spAutoFit/>
          </a:bodyPr>
          <a:lstStyle/>
          <a:p>
            <a:pPr algn="just"/>
            <a:r>
              <a:rPr lang="pt-BR" sz="1200">
                <a:latin typeface="-apple-system"/>
              </a:rPr>
              <a:t>Criados por empresas sobre seus próprios negócios:</a:t>
            </a:r>
          </a:p>
          <a:p>
            <a:pPr algn="just"/>
            <a:endParaRPr lang="pt-BR" sz="1200">
              <a:latin typeface="-apple-system"/>
            </a:endParaRPr>
          </a:p>
          <a:p>
            <a:pPr marL="171450" indent="-171450" algn="just">
              <a:buFont typeface="Arial" panose="020B0604020202020204" pitchFamily="34" charset="0"/>
              <a:buChar char="•"/>
            </a:pPr>
            <a:r>
              <a:rPr lang="pt-BR" sz="1200">
                <a:latin typeface="-apple-system"/>
              </a:rPr>
              <a:t>Site da empresa;</a:t>
            </a:r>
          </a:p>
          <a:p>
            <a:pPr marL="171450" indent="-171450" algn="just">
              <a:buFont typeface="Arial" panose="020B0604020202020204" pitchFamily="34" charset="0"/>
              <a:buChar char="•"/>
            </a:pPr>
            <a:r>
              <a:rPr lang="pt-BR" sz="1200">
                <a:latin typeface="-apple-system"/>
              </a:rPr>
              <a:t>Sites de investimentos;</a:t>
            </a:r>
          </a:p>
          <a:p>
            <a:pPr marL="171450" indent="-171450" algn="just">
              <a:buFont typeface="Arial" panose="020B0604020202020204" pitchFamily="34" charset="0"/>
              <a:buChar char="•"/>
            </a:pPr>
            <a:r>
              <a:rPr lang="pt-BR" sz="1200">
                <a:latin typeface="-apple-system"/>
              </a:rPr>
              <a:t>Yahoo e Google Finanças.</a:t>
            </a:r>
            <a:endParaRPr lang="pt-BR" sz="1200"/>
          </a:p>
        </p:txBody>
      </p:sp>
      <p:sp>
        <p:nvSpPr>
          <p:cNvPr id="7" name="CaixaDeTexto 6">
            <a:extLst>
              <a:ext uri="{FF2B5EF4-FFF2-40B4-BE49-F238E27FC236}">
                <a16:creationId xmlns:a16="http://schemas.microsoft.com/office/drawing/2014/main" id="{EA0A2302-25E8-77CF-793A-56857DC78894}"/>
              </a:ext>
            </a:extLst>
          </p:cNvPr>
          <p:cNvSpPr txBox="1"/>
          <p:nvPr/>
        </p:nvSpPr>
        <p:spPr>
          <a:xfrm>
            <a:off x="3767522" y="4314314"/>
            <a:ext cx="2328478" cy="1200329"/>
          </a:xfrm>
          <a:prstGeom prst="rect">
            <a:avLst/>
          </a:prstGeom>
          <a:noFill/>
        </p:spPr>
        <p:txBody>
          <a:bodyPr wrap="square">
            <a:spAutoFit/>
          </a:bodyPr>
          <a:lstStyle/>
          <a:p>
            <a:pPr algn="just"/>
            <a:r>
              <a:rPr lang="pt-BR" sz="1200">
                <a:latin typeface="-apple-system"/>
              </a:rPr>
              <a:t>Informações e dados sobre um determinado setor, e não apenas de uma única empresa:</a:t>
            </a:r>
          </a:p>
          <a:p>
            <a:pPr algn="just"/>
            <a:endParaRPr lang="pt-BR" sz="1200">
              <a:latin typeface="-apple-system"/>
            </a:endParaRPr>
          </a:p>
          <a:p>
            <a:pPr algn="just"/>
            <a:r>
              <a:rPr lang="pt-BR" sz="1200">
                <a:latin typeface="-apple-system"/>
              </a:rPr>
              <a:t>Fiesp</a:t>
            </a:r>
          </a:p>
          <a:p>
            <a:pPr algn="just"/>
            <a:r>
              <a:rPr lang="pt-BR" sz="1200">
                <a:latin typeface="-apple-system"/>
              </a:rPr>
              <a:t>FEBRABAN</a:t>
            </a:r>
          </a:p>
        </p:txBody>
      </p:sp>
      <p:sp>
        <p:nvSpPr>
          <p:cNvPr id="8" name="CaixaDeTexto 7">
            <a:extLst>
              <a:ext uri="{FF2B5EF4-FFF2-40B4-BE49-F238E27FC236}">
                <a16:creationId xmlns:a16="http://schemas.microsoft.com/office/drawing/2014/main" id="{B4A6D1B6-ED50-35EF-D1FE-EBFC78D4F548}"/>
              </a:ext>
            </a:extLst>
          </p:cNvPr>
          <p:cNvSpPr txBox="1"/>
          <p:nvPr/>
        </p:nvSpPr>
        <p:spPr>
          <a:xfrm>
            <a:off x="6594650" y="3465035"/>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White </a:t>
            </a:r>
            <a:r>
              <a:rPr lang="pt-BR" b="0" err="1"/>
              <a:t>papers</a:t>
            </a:r>
            <a:r>
              <a:rPr lang="pt-BR" b="0"/>
              <a:t>:</a:t>
            </a:r>
            <a:endParaRPr lang="pt-BR"/>
          </a:p>
        </p:txBody>
      </p:sp>
      <p:sp>
        <p:nvSpPr>
          <p:cNvPr id="9" name="CaixaDeTexto 8">
            <a:extLst>
              <a:ext uri="{FF2B5EF4-FFF2-40B4-BE49-F238E27FC236}">
                <a16:creationId xmlns:a16="http://schemas.microsoft.com/office/drawing/2014/main" id="{C94192DA-B57B-DCD0-E5D4-CA27D193B694}"/>
              </a:ext>
            </a:extLst>
          </p:cNvPr>
          <p:cNvSpPr txBox="1"/>
          <p:nvPr/>
        </p:nvSpPr>
        <p:spPr>
          <a:xfrm>
            <a:off x="6534723" y="4001294"/>
            <a:ext cx="2328478" cy="1569660"/>
          </a:xfrm>
          <a:prstGeom prst="rect">
            <a:avLst/>
          </a:prstGeom>
          <a:noFill/>
        </p:spPr>
        <p:txBody>
          <a:bodyPr wrap="square">
            <a:spAutoFit/>
          </a:bodyPr>
          <a:lstStyle/>
          <a:p>
            <a:pPr algn="just"/>
            <a:r>
              <a:rPr lang="pt-BR" sz="1200">
                <a:latin typeface="-apple-system"/>
              </a:rPr>
              <a:t>Análise de mercado realizada por terceiros sobre um assunto específico relacionado a um determinado setor:</a:t>
            </a:r>
          </a:p>
          <a:p>
            <a:pPr algn="just"/>
            <a:endParaRPr lang="pt-BR" sz="1200">
              <a:latin typeface="-apple-system"/>
            </a:endParaRPr>
          </a:p>
          <a:p>
            <a:pPr algn="just"/>
            <a:r>
              <a:rPr lang="pt-BR" sz="1200">
                <a:latin typeface="-apple-system"/>
              </a:rPr>
              <a:t>Revistas comerciais;</a:t>
            </a:r>
          </a:p>
          <a:p>
            <a:pPr algn="just"/>
            <a:r>
              <a:rPr lang="pt-BR" sz="1200">
                <a:latin typeface="-apple-system"/>
              </a:rPr>
              <a:t>Empresas de pesquisa de mercado. </a:t>
            </a:r>
            <a:endParaRPr lang="pt-BR" sz="1200"/>
          </a:p>
        </p:txBody>
      </p:sp>
      <p:sp>
        <p:nvSpPr>
          <p:cNvPr id="10" name="CaixaDeTexto 9">
            <a:extLst>
              <a:ext uri="{FF2B5EF4-FFF2-40B4-BE49-F238E27FC236}">
                <a16:creationId xmlns:a16="http://schemas.microsoft.com/office/drawing/2014/main" id="{6A6EBC72-0DDA-FDE9-0485-1BEBD99F85BE}"/>
              </a:ext>
            </a:extLst>
          </p:cNvPr>
          <p:cNvSpPr txBox="1"/>
          <p:nvPr/>
        </p:nvSpPr>
        <p:spPr>
          <a:xfrm>
            <a:off x="9460607" y="3231177"/>
            <a:ext cx="1782169" cy="923330"/>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Dados de agências governamentais: </a:t>
            </a:r>
            <a:endParaRPr lang="pt-BR"/>
          </a:p>
        </p:txBody>
      </p:sp>
      <p:sp>
        <p:nvSpPr>
          <p:cNvPr id="12" name="CaixaDeTexto 11">
            <a:extLst>
              <a:ext uri="{FF2B5EF4-FFF2-40B4-BE49-F238E27FC236}">
                <a16:creationId xmlns:a16="http://schemas.microsoft.com/office/drawing/2014/main" id="{7DF0F113-C304-D537-2713-96336478FBF7}"/>
              </a:ext>
            </a:extLst>
          </p:cNvPr>
          <p:cNvSpPr txBox="1"/>
          <p:nvPr/>
        </p:nvSpPr>
        <p:spPr>
          <a:xfrm>
            <a:off x="9523972" y="4406646"/>
            <a:ext cx="2328478" cy="1754326"/>
          </a:xfrm>
          <a:prstGeom prst="rect">
            <a:avLst/>
          </a:prstGeom>
          <a:noFill/>
        </p:spPr>
        <p:txBody>
          <a:bodyPr wrap="square">
            <a:spAutoFit/>
          </a:bodyPr>
          <a:lstStyle/>
          <a:p>
            <a:r>
              <a:rPr lang="pt-BR" sz="1200"/>
              <a:t>informações e dados coletados pelo governo e compartilhados com o público:</a:t>
            </a:r>
          </a:p>
          <a:p>
            <a:endParaRPr lang="pt-BR" sz="1200"/>
          </a:p>
          <a:p>
            <a:r>
              <a:rPr lang="pt-BR" sz="1200"/>
              <a:t>Ministério do Trabalho e Previdência;</a:t>
            </a:r>
          </a:p>
          <a:p>
            <a:r>
              <a:rPr lang="pt-BR" sz="1200"/>
              <a:t>Dados do censo;</a:t>
            </a:r>
          </a:p>
          <a:p>
            <a:r>
              <a:rPr lang="pt-BR" sz="1200"/>
              <a:t>Comissão de Valores Mobiliários (CVM).</a:t>
            </a:r>
          </a:p>
        </p:txBody>
      </p:sp>
    </p:spTree>
    <p:extLst>
      <p:ext uri="{BB962C8B-B14F-4D97-AF65-F5344CB8AC3E}">
        <p14:creationId xmlns:p14="http://schemas.microsoft.com/office/powerpoint/2010/main" val="256010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1BC64C-C10B-999E-C42C-60FF133CEC45}"/>
              </a:ext>
            </a:extLst>
          </p:cNvPr>
          <p:cNvSpPr>
            <a:spLocks noGrp="1"/>
          </p:cNvSpPr>
          <p:nvPr>
            <p:ph type="title"/>
          </p:nvPr>
        </p:nvSpPr>
        <p:spPr/>
        <p:txBody>
          <a:bodyPr>
            <a:normAutofit/>
          </a:bodyPr>
          <a:lstStyle/>
          <a:p>
            <a:r>
              <a:rPr lang="pt-BR" sz="4000"/>
              <a:t>Quais os principais métodos de pesquisa de mercado?</a:t>
            </a:r>
          </a:p>
        </p:txBody>
      </p:sp>
      <p:sp>
        <p:nvSpPr>
          <p:cNvPr id="3" name="Espaço Reservado para Conteúdo 2">
            <a:extLst>
              <a:ext uri="{FF2B5EF4-FFF2-40B4-BE49-F238E27FC236}">
                <a16:creationId xmlns:a16="http://schemas.microsoft.com/office/drawing/2014/main" id="{A37C6DE2-BAB7-D39D-AA26-03EEABA279A8}"/>
              </a:ext>
            </a:extLst>
          </p:cNvPr>
          <p:cNvSpPr>
            <a:spLocks noGrp="1"/>
          </p:cNvSpPr>
          <p:nvPr>
            <p:ph idx="1"/>
          </p:nvPr>
        </p:nvSpPr>
        <p:spPr>
          <a:xfrm>
            <a:off x="838200" y="1543523"/>
            <a:ext cx="11029545" cy="1870886"/>
          </a:xfrm>
        </p:spPr>
        <p:txBody>
          <a:bodyPr>
            <a:normAutofit/>
          </a:bodyPr>
          <a:lstStyle/>
          <a:p>
            <a:pPr marL="0" indent="0">
              <a:buNone/>
            </a:pPr>
            <a:r>
              <a:rPr lang="pt-BR" sz="2000"/>
              <a:t>Existem vários métodos de pesquisa de mercado disponíveis, e a escolha do método mais adequado depende dos objetivos da pesquisa, do público-alvo, do orçamento e do tempo disponível. Aqui estão alguns dos principais métodos de pesquisa de mercado:</a:t>
            </a:r>
          </a:p>
        </p:txBody>
      </p:sp>
      <p:sp>
        <p:nvSpPr>
          <p:cNvPr id="4" name="CaixaDeTexto 3">
            <a:extLst>
              <a:ext uri="{FF2B5EF4-FFF2-40B4-BE49-F238E27FC236}">
                <a16:creationId xmlns:a16="http://schemas.microsoft.com/office/drawing/2014/main" id="{958B9D7A-12C1-E618-6E63-1C02928FE937}"/>
              </a:ext>
            </a:extLst>
          </p:cNvPr>
          <p:cNvSpPr txBox="1"/>
          <p:nvPr/>
        </p:nvSpPr>
        <p:spPr>
          <a:xfrm>
            <a:off x="898442" y="2768078"/>
            <a:ext cx="1782169"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Pesquisa por questionário:</a:t>
            </a:r>
          </a:p>
        </p:txBody>
      </p:sp>
      <p:sp>
        <p:nvSpPr>
          <p:cNvPr id="5" name="CaixaDeTexto 4">
            <a:extLst>
              <a:ext uri="{FF2B5EF4-FFF2-40B4-BE49-F238E27FC236}">
                <a16:creationId xmlns:a16="http://schemas.microsoft.com/office/drawing/2014/main" id="{F8CD32AB-42D1-4CA5-A77D-C8D305406BDF}"/>
              </a:ext>
            </a:extLst>
          </p:cNvPr>
          <p:cNvSpPr txBox="1"/>
          <p:nvPr/>
        </p:nvSpPr>
        <p:spPr>
          <a:xfrm>
            <a:off x="838200" y="3826096"/>
            <a:ext cx="2328478" cy="1754326"/>
          </a:xfrm>
          <a:prstGeom prst="rect">
            <a:avLst/>
          </a:prstGeom>
          <a:noFill/>
        </p:spPr>
        <p:txBody>
          <a:bodyPr wrap="square">
            <a:spAutoFit/>
          </a:bodyPr>
          <a:lstStyle/>
          <a:p>
            <a:pPr algn="just"/>
            <a:r>
              <a:rPr lang="pt-BR" sz="1200">
                <a:latin typeface="-apple-system"/>
              </a:rPr>
              <a:t>É um método comum que envolve a criação de um questionário estruturado com perguntas fechadas (de múltipla escolha, escala de classificação) ou abertas. Os questionários podem ser administrados pessoalmente, por telefone, por e-mail ou através de plataformas online.</a:t>
            </a:r>
            <a:endParaRPr lang="pt-BR" sz="1200"/>
          </a:p>
        </p:txBody>
      </p:sp>
      <p:sp>
        <p:nvSpPr>
          <p:cNvPr id="6" name="CaixaDeTexto 5">
            <a:extLst>
              <a:ext uri="{FF2B5EF4-FFF2-40B4-BE49-F238E27FC236}">
                <a16:creationId xmlns:a16="http://schemas.microsoft.com/office/drawing/2014/main" id="{909F4AC2-D051-CF48-3D62-4C1FB8A29AB8}"/>
              </a:ext>
            </a:extLst>
          </p:cNvPr>
          <p:cNvSpPr txBox="1"/>
          <p:nvPr/>
        </p:nvSpPr>
        <p:spPr>
          <a:xfrm>
            <a:off x="3485999" y="2768078"/>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Entrevistas: </a:t>
            </a:r>
          </a:p>
        </p:txBody>
      </p:sp>
      <p:sp>
        <p:nvSpPr>
          <p:cNvPr id="7" name="CaixaDeTexto 6">
            <a:extLst>
              <a:ext uri="{FF2B5EF4-FFF2-40B4-BE49-F238E27FC236}">
                <a16:creationId xmlns:a16="http://schemas.microsoft.com/office/drawing/2014/main" id="{4ABA1227-9A52-0910-198D-5397894E4BE1}"/>
              </a:ext>
            </a:extLst>
          </p:cNvPr>
          <p:cNvSpPr txBox="1"/>
          <p:nvPr/>
        </p:nvSpPr>
        <p:spPr>
          <a:xfrm>
            <a:off x="3298897" y="3162462"/>
            <a:ext cx="2328478" cy="2677656"/>
          </a:xfrm>
          <a:prstGeom prst="rect">
            <a:avLst/>
          </a:prstGeom>
          <a:noFill/>
        </p:spPr>
        <p:txBody>
          <a:bodyPr wrap="square">
            <a:spAutoFit/>
          </a:bodyPr>
          <a:lstStyle/>
          <a:p>
            <a:pPr algn="just"/>
            <a:r>
              <a:rPr lang="pt-BR" sz="1200">
                <a:latin typeface="-apple-system"/>
              </a:rPr>
              <a:t>As entrevistas podem ser conduzidas pessoalmente, por telefone ou por videoconferência. Podem ser estruturadas (com um conjunto de perguntas predefinidas), semiestruturadas (com perguntas principais, mas permitindo a exploração de tópicos adicionais) ou não estruturadas (conversa livre). As entrevistas são úteis para obter informações detalhadas, percepções e opiniões em profundidade.</a:t>
            </a:r>
            <a:endParaRPr lang="pt-BR" sz="1200"/>
          </a:p>
        </p:txBody>
      </p:sp>
      <p:sp>
        <p:nvSpPr>
          <p:cNvPr id="8" name="CaixaDeTexto 7">
            <a:extLst>
              <a:ext uri="{FF2B5EF4-FFF2-40B4-BE49-F238E27FC236}">
                <a16:creationId xmlns:a16="http://schemas.microsoft.com/office/drawing/2014/main" id="{A68459BF-A4F2-6382-B634-E444D92CAB52}"/>
              </a:ext>
            </a:extLst>
          </p:cNvPr>
          <p:cNvSpPr txBox="1"/>
          <p:nvPr/>
        </p:nvSpPr>
        <p:spPr>
          <a:xfrm>
            <a:off x="5819837" y="2768078"/>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Grupos focais: </a:t>
            </a:r>
          </a:p>
        </p:txBody>
      </p:sp>
      <p:sp>
        <p:nvSpPr>
          <p:cNvPr id="9" name="CaixaDeTexto 8">
            <a:extLst>
              <a:ext uri="{FF2B5EF4-FFF2-40B4-BE49-F238E27FC236}">
                <a16:creationId xmlns:a16="http://schemas.microsoft.com/office/drawing/2014/main" id="{E5B2BD63-8B99-C824-3B30-25C23996D9F3}"/>
              </a:ext>
            </a:extLst>
          </p:cNvPr>
          <p:cNvSpPr txBox="1"/>
          <p:nvPr/>
        </p:nvSpPr>
        <p:spPr>
          <a:xfrm>
            <a:off x="5759594" y="3194771"/>
            <a:ext cx="2328478" cy="1754326"/>
          </a:xfrm>
          <a:prstGeom prst="rect">
            <a:avLst/>
          </a:prstGeom>
          <a:noFill/>
        </p:spPr>
        <p:txBody>
          <a:bodyPr wrap="square">
            <a:spAutoFit/>
          </a:bodyPr>
          <a:lstStyle/>
          <a:p>
            <a:pPr algn="just"/>
            <a:r>
              <a:rPr lang="pt-BR" sz="1200">
                <a:latin typeface="-apple-system"/>
              </a:rPr>
              <a:t>Envolve a reunião de um pequeno grupo de pessoas (geralmente 6 a 10 participantes) para discussões moderadas por um facilitador. Os grupos focais permitem a interação e o debate entre os participantes, gerando insights qualitativos sobre suas opiniões, atitudes e percepções.</a:t>
            </a:r>
            <a:endParaRPr lang="pt-BR" sz="1200"/>
          </a:p>
        </p:txBody>
      </p:sp>
      <p:sp>
        <p:nvSpPr>
          <p:cNvPr id="10" name="CaixaDeTexto 9">
            <a:extLst>
              <a:ext uri="{FF2B5EF4-FFF2-40B4-BE49-F238E27FC236}">
                <a16:creationId xmlns:a16="http://schemas.microsoft.com/office/drawing/2014/main" id="{3DEF6EF3-74E5-F577-916D-A6A6AA961179}"/>
              </a:ext>
            </a:extLst>
          </p:cNvPr>
          <p:cNvSpPr txBox="1"/>
          <p:nvPr/>
        </p:nvSpPr>
        <p:spPr>
          <a:xfrm>
            <a:off x="8213917" y="2768078"/>
            <a:ext cx="1782169"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a:t>Observação direta:</a:t>
            </a:r>
          </a:p>
        </p:txBody>
      </p:sp>
      <p:sp>
        <p:nvSpPr>
          <p:cNvPr id="11" name="CaixaDeTexto 10">
            <a:extLst>
              <a:ext uri="{FF2B5EF4-FFF2-40B4-BE49-F238E27FC236}">
                <a16:creationId xmlns:a16="http://schemas.microsoft.com/office/drawing/2014/main" id="{03DA681A-D245-016A-BFC6-B434A197519B}"/>
              </a:ext>
            </a:extLst>
          </p:cNvPr>
          <p:cNvSpPr txBox="1"/>
          <p:nvPr/>
        </p:nvSpPr>
        <p:spPr>
          <a:xfrm>
            <a:off x="8161945" y="3535919"/>
            <a:ext cx="2328478" cy="1754326"/>
          </a:xfrm>
          <a:prstGeom prst="rect">
            <a:avLst/>
          </a:prstGeom>
          <a:noFill/>
        </p:spPr>
        <p:txBody>
          <a:bodyPr wrap="square">
            <a:spAutoFit/>
          </a:bodyPr>
          <a:lstStyle/>
          <a:p>
            <a:pPr algn="just"/>
            <a:r>
              <a:rPr lang="pt-BR" sz="1200">
                <a:latin typeface="-apple-system"/>
              </a:rPr>
              <a:t>Consiste em observar o comportamento dos consumidores em situações reais, como em lojas, eventos ou em suas próprias casas. Esse método é útil para entender os hábitos de compra, as preferências do consumidor e as interações com produtos ou serviços.</a:t>
            </a:r>
            <a:endParaRPr lang="pt-BR" sz="1200"/>
          </a:p>
        </p:txBody>
      </p:sp>
    </p:spTree>
    <p:extLst>
      <p:ext uri="{BB962C8B-B14F-4D97-AF65-F5344CB8AC3E}">
        <p14:creationId xmlns:p14="http://schemas.microsoft.com/office/powerpoint/2010/main" val="168548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1BC64C-C10B-999E-C42C-60FF133CEC45}"/>
              </a:ext>
            </a:extLst>
          </p:cNvPr>
          <p:cNvSpPr>
            <a:spLocks noGrp="1"/>
          </p:cNvSpPr>
          <p:nvPr>
            <p:ph type="title"/>
          </p:nvPr>
        </p:nvSpPr>
        <p:spPr>
          <a:xfrm>
            <a:off x="838200" y="365125"/>
            <a:ext cx="10515600" cy="571853"/>
          </a:xfrm>
        </p:spPr>
        <p:txBody>
          <a:bodyPr>
            <a:normAutofit fontScale="90000"/>
          </a:bodyPr>
          <a:lstStyle/>
          <a:p>
            <a:r>
              <a:rPr lang="pt-BR" sz="3600"/>
              <a:t>Quais os principais métodos de pesquisa de mercado?</a:t>
            </a:r>
          </a:p>
        </p:txBody>
      </p:sp>
      <p:sp>
        <p:nvSpPr>
          <p:cNvPr id="3" name="Espaço Reservado para Conteúdo 2">
            <a:extLst>
              <a:ext uri="{FF2B5EF4-FFF2-40B4-BE49-F238E27FC236}">
                <a16:creationId xmlns:a16="http://schemas.microsoft.com/office/drawing/2014/main" id="{A37C6DE2-BAB7-D39D-AA26-03EEABA279A8}"/>
              </a:ext>
            </a:extLst>
          </p:cNvPr>
          <p:cNvSpPr>
            <a:spLocks noGrp="1"/>
          </p:cNvSpPr>
          <p:nvPr>
            <p:ph idx="1"/>
          </p:nvPr>
        </p:nvSpPr>
        <p:spPr>
          <a:xfrm>
            <a:off x="898442" y="971031"/>
            <a:ext cx="11029545" cy="1870886"/>
          </a:xfrm>
        </p:spPr>
        <p:txBody>
          <a:bodyPr>
            <a:normAutofit/>
          </a:bodyPr>
          <a:lstStyle/>
          <a:p>
            <a:pPr marL="0" indent="0">
              <a:buNone/>
            </a:pPr>
            <a:r>
              <a:rPr lang="pt-BR" sz="2000"/>
              <a:t>Existem vários métodos de pesquisa de mercado disponíveis, e a escolha do método mais adequado depende dos objetivos da pesquisa, do público-alvo, do orçamento e do tempo disponível. Aqui estão alguns dos principais métodos de pesquisa de mercado:</a:t>
            </a:r>
          </a:p>
        </p:txBody>
      </p:sp>
      <p:sp>
        <p:nvSpPr>
          <p:cNvPr id="4" name="CaixaDeTexto 3">
            <a:extLst>
              <a:ext uri="{FF2B5EF4-FFF2-40B4-BE49-F238E27FC236}">
                <a16:creationId xmlns:a16="http://schemas.microsoft.com/office/drawing/2014/main" id="{958B9D7A-12C1-E618-6E63-1C02928FE937}"/>
              </a:ext>
            </a:extLst>
          </p:cNvPr>
          <p:cNvSpPr txBox="1"/>
          <p:nvPr/>
        </p:nvSpPr>
        <p:spPr>
          <a:xfrm>
            <a:off x="1067775" y="2062072"/>
            <a:ext cx="1782169"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Pesquisa online: </a:t>
            </a:r>
            <a:endParaRPr lang="pt-BR"/>
          </a:p>
        </p:txBody>
      </p:sp>
      <p:sp>
        <p:nvSpPr>
          <p:cNvPr id="5" name="CaixaDeTexto 4">
            <a:extLst>
              <a:ext uri="{FF2B5EF4-FFF2-40B4-BE49-F238E27FC236}">
                <a16:creationId xmlns:a16="http://schemas.microsoft.com/office/drawing/2014/main" id="{F8CD32AB-42D1-4CA5-A77D-C8D305406BDF}"/>
              </a:ext>
            </a:extLst>
          </p:cNvPr>
          <p:cNvSpPr txBox="1"/>
          <p:nvPr/>
        </p:nvSpPr>
        <p:spPr>
          <a:xfrm>
            <a:off x="984050" y="2875970"/>
            <a:ext cx="2328478" cy="1754326"/>
          </a:xfrm>
          <a:prstGeom prst="rect">
            <a:avLst/>
          </a:prstGeom>
          <a:noFill/>
        </p:spPr>
        <p:txBody>
          <a:bodyPr wrap="square">
            <a:spAutoFit/>
          </a:bodyPr>
          <a:lstStyle/>
          <a:p>
            <a:pPr algn="just"/>
            <a:r>
              <a:rPr lang="pt-BR" sz="1200">
                <a:latin typeface="-apple-system"/>
              </a:rPr>
              <a:t>Com o advento da tecnologia, a pesquisa de mercado online se tornou cada vez mais popular. Isso inclui a coleta de dados por meio de questionários online, painéis de pesquisa, análise de dados de redes sociais e análise de comportamento do usuário em sites.</a:t>
            </a:r>
            <a:endParaRPr lang="pt-BR" sz="1200"/>
          </a:p>
        </p:txBody>
      </p:sp>
      <p:sp>
        <p:nvSpPr>
          <p:cNvPr id="6" name="CaixaDeTexto 5">
            <a:extLst>
              <a:ext uri="{FF2B5EF4-FFF2-40B4-BE49-F238E27FC236}">
                <a16:creationId xmlns:a16="http://schemas.microsoft.com/office/drawing/2014/main" id="{909F4AC2-D051-CF48-3D62-4C1FB8A29AB8}"/>
              </a:ext>
            </a:extLst>
          </p:cNvPr>
          <p:cNvSpPr txBox="1"/>
          <p:nvPr/>
        </p:nvSpPr>
        <p:spPr>
          <a:xfrm>
            <a:off x="3700488" y="2053083"/>
            <a:ext cx="1782169"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Análise de dados secundários:</a:t>
            </a:r>
            <a:endParaRPr lang="pt-BR"/>
          </a:p>
        </p:txBody>
      </p:sp>
      <p:sp>
        <p:nvSpPr>
          <p:cNvPr id="7" name="CaixaDeTexto 6">
            <a:extLst>
              <a:ext uri="{FF2B5EF4-FFF2-40B4-BE49-F238E27FC236}">
                <a16:creationId xmlns:a16="http://schemas.microsoft.com/office/drawing/2014/main" id="{4ABA1227-9A52-0910-198D-5397894E4BE1}"/>
              </a:ext>
            </a:extLst>
          </p:cNvPr>
          <p:cNvSpPr txBox="1"/>
          <p:nvPr/>
        </p:nvSpPr>
        <p:spPr>
          <a:xfrm>
            <a:off x="3372770" y="2883156"/>
            <a:ext cx="2328478" cy="1938992"/>
          </a:xfrm>
          <a:prstGeom prst="rect">
            <a:avLst/>
          </a:prstGeom>
          <a:noFill/>
        </p:spPr>
        <p:txBody>
          <a:bodyPr wrap="square">
            <a:spAutoFit/>
          </a:bodyPr>
          <a:lstStyle/>
          <a:p>
            <a:pPr algn="just"/>
            <a:r>
              <a:rPr lang="pt-BR" sz="1200">
                <a:latin typeface="-apple-system"/>
              </a:rPr>
              <a:t>Consiste em coletar e analisar dados já existentes, como relatórios de mercado, estatísticas governamentais, estudos de pesquisa anteriores e outras fontes de dados públicas. Isso pode fornecer informações valiosas sobre o mercado, concorrentes, tendências e comportamento do consumidor.</a:t>
            </a:r>
            <a:endParaRPr lang="pt-BR" sz="1200"/>
          </a:p>
        </p:txBody>
      </p:sp>
      <p:sp>
        <p:nvSpPr>
          <p:cNvPr id="8" name="CaixaDeTexto 7">
            <a:extLst>
              <a:ext uri="{FF2B5EF4-FFF2-40B4-BE49-F238E27FC236}">
                <a16:creationId xmlns:a16="http://schemas.microsoft.com/office/drawing/2014/main" id="{A68459BF-A4F2-6382-B634-E444D92CAB52}"/>
              </a:ext>
            </a:extLst>
          </p:cNvPr>
          <p:cNvSpPr txBox="1"/>
          <p:nvPr/>
        </p:nvSpPr>
        <p:spPr>
          <a:xfrm>
            <a:off x="6247557" y="2020586"/>
            <a:ext cx="1782169"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Testes de mercado ou experimentos:</a:t>
            </a:r>
            <a:endParaRPr lang="pt-BR"/>
          </a:p>
        </p:txBody>
      </p:sp>
      <p:sp>
        <p:nvSpPr>
          <p:cNvPr id="9" name="CaixaDeTexto 8">
            <a:extLst>
              <a:ext uri="{FF2B5EF4-FFF2-40B4-BE49-F238E27FC236}">
                <a16:creationId xmlns:a16="http://schemas.microsoft.com/office/drawing/2014/main" id="{E5B2BD63-8B99-C824-3B30-25C23996D9F3}"/>
              </a:ext>
            </a:extLst>
          </p:cNvPr>
          <p:cNvSpPr txBox="1"/>
          <p:nvPr/>
        </p:nvSpPr>
        <p:spPr>
          <a:xfrm>
            <a:off x="6031737" y="2860411"/>
            <a:ext cx="2328478" cy="1938992"/>
          </a:xfrm>
          <a:prstGeom prst="rect">
            <a:avLst/>
          </a:prstGeom>
          <a:noFill/>
        </p:spPr>
        <p:txBody>
          <a:bodyPr wrap="square">
            <a:spAutoFit/>
          </a:bodyPr>
          <a:lstStyle/>
          <a:p>
            <a:pPr algn="just"/>
            <a:r>
              <a:rPr lang="pt-BR" sz="1200">
                <a:latin typeface="-apple-system"/>
              </a:rPr>
              <a:t>Envolve a implantação de uma estratégia de marketing ou um novo produto/serviço em uma área limitada para avaliar sua eficácia antes de um lançamento em maior escala. Esses testes podem incluir monitoramento de vendas, feedback dos consumidores e análise de resultados.</a:t>
            </a:r>
            <a:endParaRPr lang="pt-BR" sz="1200"/>
          </a:p>
        </p:txBody>
      </p:sp>
      <p:sp>
        <p:nvSpPr>
          <p:cNvPr id="13" name="CaixaDeTexto 12">
            <a:extLst>
              <a:ext uri="{FF2B5EF4-FFF2-40B4-BE49-F238E27FC236}">
                <a16:creationId xmlns:a16="http://schemas.microsoft.com/office/drawing/2014/main" id="{08CE0F33-DE49-26A7-0576-DAF32CBF85EC}"/>
              </a:ext>
            </a:extLst>
          </p:cNvPr>
          <p:cNvSpPr txBox="1"/>
          <p:nvPr/>
        </p:nvSpPr>
        <p:spPr>
          <a:xfrm>
            <a:off x="8690704" y="2398746"/>
            <a:ext cx="3177041" cy="2862322"/>
          </a:xfrm>
          <a:prstGeom prst="rect">
            <a:avLst/>
          </a:prstGeom>
          <a:noFill/>
        </p:spPr>
        <p:txBody>
          <a:bodyPr wrap="square">
            <a:spAutoFit/>
          </a:bodyPr>
          <a:lstStyle/>
          <a:p>
            <a:pPr algn="just"/>
            <a:r>
              <a:rPr lang="pt-BR" b="0" i="0">
                <a:solidFill>
                  <a:srgbClr val="FF0000"/>
                </a:solidFill>
                <a:effectLst/>
                <a:latin typeface="-apple-system"/>
              </a:rPr>
              <a:t>É importante destacar que esses métodos podem ser combinados ou adaptados de acordo com as necessidades específicas de cada pesquisa de mercado. A escolha do método adequado dependerá dos objetivos da pesquisa, do tipo de informação desejada e do público-alvo envolvido.</a:t>
            </a:r>
            <a:endParaRPr lang="pt-BR">
              <a:solidFill>
                <a:srgbClr val="FF0000"/>
              </a:solidFill>
            </a:endParaRPr>
          </a:p>
        </p:txBody>
      </p:sp>
    </p:spTree>
    <p:extLst>
      <p:ext uri="{BB962C8B-B14F-4D97-AF65-F5344CB8AC3E}">
        <p14:creationId xmlns:p14="http://schemas.microsoft.com/office/powerpoint/2010/main" val="253252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151A3F-A1F4-01F6-71D5-E70F3E92AD4B}"/>
              </a:ext>
            </a:extLst>
          </p:cNvPr>
          <p:cNvSpPr>
            <a:spLocks noGrp="1"/>
          </p:cNvSpPr>
          <p:nvPr>
            <p:ph type="title"/>
          </p:nvPr>
        </p:nvSpPr>
        <p:spPr/>
        <p:txBody>
          <a:bodyPr/>
          <a:lstStyle/>
          <a:p>
            <a:r>
              <a:rPr lang="pt-BR"/>
              <a:t>Análise do mercado: O que precisa ser considerado</a:t>
            </a:r>
          </a:p>
        </p:txBody>
      </p:sp>
      <p:sp>
        <p:nvSpPr>
          <p:cNvPr id="3" name="Espaço Reservado para Conteúdo 2">
            <a:extLst>
              <a:ext uri="{FF2B5EF4-FFF2-40B4-BE49-F238E27FC236}">
                <a16:creationId xmlns:a16="http://schemas.microsoft.com/office/drawing/2014/main" id="{DE953507-F322-2DC0-AB3F-10791C9C9305}"/>
              </a:ext>
            </a:extLst>
          </p:cNvPr>
          <p:cNvSpPr>
            <a:spLocks noGrp="1"/>
          </p:cNvSpPr>
          <p:nvPr>
            <p:ph idx="1"/>
          </p:nvPr>
        </p:nvSpPr>
        <p:spPr/>
        <p:txBody>
          <a:bodyPr/>
          <a:lstStyle/>
          <a:p>
            <a:pPr algn="just"/>
            <a:r>
              <a:rPr lang="pt-BR"/>
              <a:t>A análise de mercado é um processo que envolve a coleta, interpretação e avaliação de informações relevantes sobre um determinado mercado ou setor em que uma empresa ou organização está inserida. No contexto do desenvolvimento de sistemas para web, a análise de mercado desempenha um papel fundamental na compreensão das necessidades, preferências e comportamentos dos usuários, bem como das tendências e concorrência do mercado.</a:t>
            </a:r>
          </a:p>
          <a:p>
            <a:pPr algn="just"/>
            <a:r>
              <a:rPr lang="pt-BR"/>
              <a:t>A análise de mercado é importante para o desenvolvimento de sistemas para web por várias razões:</a:t>
            </a:r>
          </a:p>
        </p:txBody>
      </p:sp>
    </p:spTree>
    <p:extLst>
      <p:ext uri="{BB962C8B-B14F-4D97-AF65-F5344CB8AC3E}">
        <p14:creationId xmlns:p14="http://schemas.microsoft.com/office/powerpoint/2010/main" val="82141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5CB3017-5478-2EBB-9A26-F69E7976296A}"/>
              </a:ext>
            </a:extLst>
          </p:cNvPr>
          <p:cNvSpPr txBox="1">
            <a:spLocks/>
          </p:cNvSpPr>
          <p:nvPr/>
        </p:nvSpPr>
        <p:spPr>
          <a:xfrm>
            <a:off x="5085289" y="1254520"/>
            <a:ext cx="6627740" cy="5017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3200" b="1">
                <a:latin typeface="Bahnschrift SemiLight" panose="020B0502040204020203" pitchFamily="34" charset="0"/>
              </a:rPr>
              <a:t>Conhecendo o Perfil Profissional </a:t>
            </a:r>
          </a:p>
        </p:txBody>
      </p:sp>
      <p:sp>
        <p:nvSpPr>
          <p:cNvPr id="5" name="Título 1">
            <a:extLst>
              <a:ext uri="{FF2B5EF4-FFF2-40B4-BE49-F238E27FC236}">
                <a16:creationId xmlns:a16="http://schemas.microsoft.com/office/drawing/2014/main" id="{26331947-F5B5-6B92-C048-67FC9C62D48B}"/>
              </a:ext>
            </a:extLst>
          </p:cNvPr>
          <p:cNvSpPr txBox="1">
            <a:spLocks/>
          </p:cNvSpPr>
          <p:nvPr/>
        </p:nvSpPr>
        <p:spPr>
          <a:xfrm>
            <a:off x="5230432" y="5101771"/>
            <a:ext cx="6627740" cy="5017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b="1">
                <a:latin typeface="Bahnschrift SemiLight" panose="020B0502040204020203" pitchFamily="34" charset="0"/>
              </a:rPr>
              <a:t>Desenvolver Full Stack</a:t>
            </a:r>
          </a:p>
        </p:txBody>
      </p:sp>
    </p:spTree>
    <p:extLst>
      <p:ext uri="{BB962C8B-B14F-4D97-AF65-F5344CB8AC3E}">
        <p14:creationId xmlns:p14="http://schemas.microsoft.com/office/powerpoint/2010/main" val="135739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2874E08D-5F6D-31A1-F131-A166F6CE3DCA}"/>
              </a:ext>
            </a:extLst>
          </p:cNvPr>
          <p:cNvSpPr txBox="1"/>
          <p:nvPr/>
        </p:nvSpPr>
        <p:spPr>
          <a:xfrm>
            <a:off x="808130" y="365125"/>
            <a:ext cx="6526525"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Identificação de demandas e necessidades dos usuários: </a:t>
            </a:r>
            <a:endParaRPr lang="pt-BR"/>
          </a:p>
        </p:txBody>
      </p:sp>
      <p:sp>
        <p:nvSpPr>
          <p:cNvPr id="5" name="CaixaDeTexto 4">
            <a:extLst>
              <a:ext uri="{FF2B5EF4-FFF2-40B4-BE49-F238E27FC236}">
                <a16:creationId xmlns:a16="http://schemas.microsoft.com/office/drawing/2014/main" id="{3E370A8F-A24B-31F3-A465-3B0D68ED3FC1}"/>
              </a:ext>
            </a:extLst>
          </p:cNvPr>
          <p:cNvSpPr txBox="1"/>
          <p:nvPr/>
        </p:nvSpPr>
        <p:spPr>
          <a:xfrm>
            <a:off x="808130" y="725454"/>
            <a:ext cx="9872840" cy="646331"/>
          </a:xfrm>
          <a:prstGeom prst="rect">
            <a:avLst/>
          </a:prstGeom>
          <a:noFill/>
        </p:spPr>
        <p:txBody>
          <a:bodyPr wrap="square">
            <a:spAutoFit/>
          </a:bodyPr>
          <a:lstStyle/>
          <a:p>
            <a:pPr algn="just"/>
            <a:r>
              <a:rPr lang="pt-BR" sz="1200">
                <a:latin typeface="-apple-system"/>
              </a:rPr>
              <a:t> Ao realizar uma análise de mercado, é possível obter informações valiosas sobre as demandas e necessidades dos usuários em relação aos sistemas para web. Isso permite que as empresas desenvolvam soluções que atendam às expectativas e requisitos dos usuários, proporcionando uma melhor experiência e satisfação.</a:t>
            </a:r>
            <a:endParaRPr lang="pt-BR" sz="1200"/>
          </a:p>
        </p:txBody>
      </p:sp>
      <p:sp>
        <p:nvSpPr>
          <p:cNvPr id="12" name="CaixaDeTexto 11">
            <a:extLst>
              <a:ext uri="{FF2B5EF4-FFF2-40B4-BE49-F238E27FC236}">
                <a16:creationId xmlns:a16="http://schemas.microsoft.com/office/drawing/2014/main" id="{21E3D161-D0D1-71E2-EED8-647890CBBC5B}"/>
              </a:ext>
            </a:extLst>
          </p:cNvPr>
          <p:cNvSpPr txBox="1"/>
          <p:nvPr/>
        </p:nvSpPr>
        <p:spPr>
          <a:xfrm>
            <a:off x="808127" y="1611772"/>
            <a:ext cx="6526525"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Compreensão da concorrência:</a:t>
            </a:r>
            <a:endParaRPr lang="pt-BR"/>
          </a:p>
        </p:txBody>
      </p:sp>
      <p:sp>
        <p:nvSpPr>
          <p:cNvPr id="13" name="CaixaDeTexto 12">
            <a:extLst>
              <a:ext uri="{FF2B5EF4-FFF2-40B4-BE49-F238E27FC236}">
                <a16:creationId xmlns:a16="http://schemas.microsoft.com/office/drawing/2014/main" id="{2D595C1D-8604-41A8-8F0B-67EE5C7E35CB}"/>
              </a:ext>
            </a:extLst>
          </p:cNvPr>
          <p:cNvSpPr txBox="1"/>
          <p:nvPr/>
        </p:nvSpPr>
        <p:spPr>
          <a:xfrm>
            <a:off x="963770" y="1973808"/>
            <a:ext cx="9872840" cy="646331"/>
          </a:xfrm>
          <a:prstGeom prst="rect">
            <a:avLst/>
          </a:prstGeom>
          <a:noFill/>
        </p:spPr>
        <p:txBody>
          <a:bodyPr wrap="square">
            <a:spAutoFit/>
          </a:bodyPr>
          <a:lstStyle/>
          <a:p>
            <a:pPr algn="just"/>
            <a:r>
              <a:rPr lang="pt-BR" sz="1200">
                <a:latin typeface="-apple-system"/>
              </a:rPr>
              <a:t>A análise de mercado também permite uma compreensão aprofundada da concorrência. Ao identificar os concorrentes existentes e analisar suas estratégias, produtos e serviços, as empresas podem posicionar seus sistemas para web de maneira única e competitiva. Isso possibilita a identificação de oportunidades de diferenciação e inovação.</a:t>
            </a:r>
            <a:endParaRPr lang="pt-BR" sz="1200"/>
          </a:p>
        </p:txBody>
      </p:sp>
      <p:sp>
        <p:nvSpPr>
          <p:cNvPr id="14" name="CaixaDeTexto 13">
            <a:extLst>
              <a:ext uri="{FF2B5EF4-FFF2-40B4-BE49-F238E27FC236}">
                <a16:creationId xmlns:a16="http://schemas.microsoft.com/office/drawing/2014/main" id="{D963BCC5-9804-8219-586E-C7515B9F73D1}"/>
              </a:ext>
            </a:extLst>
          </p:cNvPr>
          <p:cNvSpPr txBox="1"/>
          <p:nvPr/>
        </p:nvSpPr>
        <p:spPr>
          <a:xfrm>
            <a:off x="808127" y="2911849"/>
            <a:ext cx="6526525"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Antecipação de tendências e mudanças:</a:t>
            </a:r>
            <a:endParaRPr lang="pt-BR"/>
          </a:p>
        </p:txBody>
      </p:sp>
      <p:sp>
        <p:nvSpPr>
          <p:cNvPr id="15" name="CaixaDeTexto 14">
            <a:extLst>
              <a:ext uri="{FF2B5EF4-FFF2-40B4-BE49-F238E27FC236}">
                <a16:creationId xmlns:a16="http://schemas.microsoft.com/office/drawing/2014/main" id="{60A13AFF-5FD0-A2D5-1CFE-2B3CDCED0BBF}"/>
              </a:ext>
            </a:extLst>
          </p:cNvPr>
          <p:cNvSpPr txBox="1"/>
          <p:nvPr/>
        </p:nvSpPr>
        <p:spPr>
          <a:xfrm>
            <a:off x="898920" y="3291287"/>
            <a:ext cx="9872840" cy="646331"/>
          </a:xfrm>
          <a:prstGeom prst="rect">
            <a:avLst/>
          </a:prstGeom>
          <a:noFill/>
        </p:spPr>
        <p:txBody>
          <a:bodyPr wrap="square">
            <a:spAutoFit/>
          </a:bodyPr>
          <a:lstStyle/>
          <a:p>
            <a:pPr algn="just"/>
            <a:r>
              <a:rPr lang="pt-BR" sz="1200">
                <a:latin typeface="-apple-system"/>
              </a:rPr>
              <a:t>A análise de mercado ajuda a identificar tendências emergentes, mudanças de comportamento do usuário e tecnologias em ascensão. Com base nessas informações, as empresas podem adaptar seus sistemas para web para acompanhar as demandas do mercado e permanecer relevantes em um ambiente em constante evolução.</a:t>
            </a:r>
            <a:endParaRPr lang="pt-BR" sz="1200"/>
          </a:p>
        </p:txBody>
      </p:sp>
      <p:sp>
        <p:nvSpPr>
          <p:cNvPr id="16" name="CaixaDeTexto 15">
            <a:extLst>
              <a:ext uri="{FF2B5EF4-FFF2-40B4-BE49-F238E27FC236}">
                <a16:creationId xmlns:a16="http://schemas.microsoft.com/office/drawing/2014/main" id="{8B12185F-828D-71C5-9949-574195ECFE13}"/>
              </a:ext>
            </a:extLst>
          </p:cNvPr>
          <p:cNvSpPr txBox="1"/>
          <p:nvPr/>
        </p:nvSpPr>
        <p:spPr>
          <a:xfrm>
            <a:off x="808128" y="4550546"/>
            <a:ext cx="6526525"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Tomada de decisões embasada em dados:</a:t>
            </a:r>
            <a:endParaRPr lang="pt-BR"/>
          </a:p>
        </p:txBody>
      </p:sp>
      <p:sp>
        <p:nvSpPr>
          <p:cNvPr id="17" name="CaixaDeTexto 16">
            <a:extLst>
              <a:ext uri="{FF2B5EF4-FFF2-40B4-BE49-F238E27FC236}">
                <a16:creationId xmlns:a16="http://schemas.microsoft.com/office/drawing/2014/main" id="{1AB46D43-785C-133E-D07C-62D30D50309C}"/>
              </a:ext>
            </a:extLst>
          </p:cNvPr>
          <p:cNvSpPr txBox="1"/>
          <p:nvPr/>
        </p:nvSpPr>
        <p:spPr>
          <a:xfrm>
            <a:off x="808130" y="4917877"/>
            <a:ext cx="9872840" cy="646331"/>
          </a:xfrm>
          <a:prstGeom prst="rect">
            <a:avLst/>
          </a:prstGeom>
          <a:noFill/>
        </p:spPr>
        <p:txBody>
          <a:bodyPr wrap="square">
            <a:spAutoFit/>
          </a:bodyPr>
          <a:lstStyle/>
          <a:p>
            <a:pPr algn="just"/>
            <a:r>
              <a:rPr lang="pt-BR" sz="1200">
                <a:latin typeface="-apple-system"/>
              </a:rPr>
              <a:t>Ao realizar uma análise de mercado, as empresas têm acesso a dados e informações concretas que podem servir como base para a tomada de decisões informadas. Essa abordagem orientada por dados reduz a incerteza e os riscos associados ao desenvolvimento de sistemas para web, aumentando a probabilidade de sucesso.</a:t>
            </a:r>
            <a:endParaRPr lang="pt-BR" sz="1200"/>
          </a:p>
        </p:txBody>
      </p:sp>
    </p:spTree>
    <p:extLst>
      <p:ext uri="{BB962C8B-B14F-4D97-AF65-F5344CB8AC3E}">
        <p14:creationId xmlns:p14="http://schemas.microsoft.com/office/powerpoint/2010/main" val="365607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2" grpId="0" animBg="1"/>
      <p:bldP spid="13" grpId="0"/>
      <p:bldP spid="14" grpId="0" animBg="1"/>
      <p:bldP spid="15" grpId="0"/>
      <p:bldP spid="16" grpId="0" animBg="1"/>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96CA7-0004-2E5A-2593-B0F6F92FE2D6}"/>
              </a:ext>
            </a:extLst>
          </p:cNvPr>
          <p:cNvSpPr>
            <a:spLocks noGrp="1"/>
          </p:cNvSpPr>
          <p:nvPr>
            <p:ph type="title"/>
          </p:nvPr>
        </p:nvSpPr>
        <p:spPr>
          <a:xfrm>
            <a:off x="838200" y="0"/>
            <a:ext cx="10515600" cy="1325563"/>
          </a:xfrm>
        </p:spPr>
        <p:txBody>
          <a:bodyPr>
            <a:normAutofit/>
          </a:bodyPr>
          <a:lstStyle/>
          <a:p>
            <a:r>
              <a:rPr lang="pt-BR" sz="3200"/>
              <a:t>Perfil do cliente: identificação das características e necessidades do cliente em potencial.</a:t>
            </a:r>
          </a:p>
        </p:txBody>
      </p:sp>
      <p:sp>
        <p:nvSpPr>
          <p:cNvPr id="3" name="Espaço Reservado para Conteúdo 2">
            <a:extLst>
              <a:ext uri="{FF2B5EF4-FFF2-40B4-BE49-F238E27FC236}">
                <a16:creationId xmlns:a16="http://schemas.microsoft.com/office/drawing/2014/main" id="{1091E0C4-5BBC-DBC6-A3E4-D300386701A7}"/>
              </a:ext>
            </a:extLst>
          </p:cNvPr>
          <p:cNvSpPr>
            <a:spLocks noGrp="1"/>
          </p:cNvSpPr>
          <p:nvPr>
            <p:ph idx="1"/>
          </p:nvPr>
        </p:nvSpPr>
        <p:spPr>
          <a:xfrm>
            <a:off x="838200" y="1471663"/>
            <a:ext cx="10515600" cy="4351338"/>
          </a:xfrm>
        </p:spPr>
        <p:txBody>
          <a:bodyPr>
            <a:normAutofit fontScale="62500" lnSpcReduction="20000"/>
          </a:bodyPr>
          <a:lstStyle/>
          <a:p>
            <a:pPr algn="just"/>
            <a:r>
              <a:rPr lang="pt-BR" b="1"/>
              <a:t>Características demográficas: </a:t>
            </a:r>
            <a:r>
              <a:rPr lang="pt-BR"/>
              <a:t>Isso inclui dados como idade, gênero, localização geográfica, nível de renda, estado civil, ocupação e educação. Essas informações ajudam a segmentar o mercado e entender melhor as preferências e necessidades dos diferentes grupos demográficos.</a:t>
            </a:r>
          </a:p>
          <a:p>
            <a:pPr algn="just"/>
            <a:r>
              <a:rPr lang="pt-BR" b="1"/>
              <a:t>Comportamento de compra</a:t>
            </a:r>
            <a:r>
              <a:rPr lang="pt-BR"/>
              <a:t>: É importante analisar como os clientes em potencial tomam decisões de compra. Isso pode incluir sua disposição para gastar, frequência de compra, canais de compra preferidos, influências na tomada de decisão (como opiniões de amigos ou pesquisas online) e fatores que os motivam a comprar.</a:t>
            </a:r>
          </a:p>
          <a:p>
            <a:pPr algn="just"/>
            <a:r>
              <a:rPr lang="pt-BR" b="1"/>
              <a:t>Imagem sentimental</a:t>
            </a:r>
            <a:r>
              <a:rPr lang="pt-BR"/>
              <a:t>: refere aos aspectos psicológicos e emocionais dos clientes em potencial. Isso envolve compreender seus valores, interesses, estilo de vida, personalidade, atitudes e opiniões. Essas informações ajudam a criar uma conexão emocional com os clientes e adaptar as mensagens de marketing de acordo.</a:t>
            </a:r>
          </a:p>
          <a:p>
            <a:pPr algn="just"/>
            <a:r>
              <a:rPr lang="pt-BR" b="1"/>
              <a:t>Necessidades e desejos: </a:t>
            </a:r>
            <a:r>
              <a:rPr lang="pt-BR"/>
              <a:t>Compreender as necessidades e desejos dos clientes em potencial é fundamental para desenvolver soluções que atendam às suas demandas. Isso pode incluir identificar os problemas ou desafios que eles enfrentam, bem como os benefícios e características específicas que eles procuram em um produto ou serviço.</a:t>
            </a:r>
          </a:p>
          <a:p>
            <a:pPr algn="just"/>
            <a:r>
              <a:rPr lang="pt-BR" b="1"/>
              <a:t>Feedback e pesquisa de mercado: </a:t>
            </a:r>
            <a:r>
              <a:rPr lang="pt-BR"/>
              <a:t>Realizar pesquisas de mercado e coletar feedback dos clientes existentes e potenciais é uma maneira eficaz de obter informações sobre seu perfil. Isso pode ser feito por meio de questionários, entrevistas, grupos de foco e análise de dados de clientes.</a:t>
            </a:r>
          </a:p>
        </p:txBody>
      </p:sp>
    </p:spTree>
    <p:extLst>
      <p:ext uri="{BB962C8B-B14F-4D97-AF65-F5344CB8AC3E}">
        <p14:creationId xmlns:p14="http://schemas.microsoft.com/office/powerpoint/2010/main" val="145770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DAC561-4FCB-5D67-4BA9-38A10DC257F3}"/>
              </a:ext>
            </a:extLst>
          </p:cNvPr>
          <p:cNvSpPr>
            <a:spLocks noGrp="1"/>
          </p:cNvSpPr>
          <p:nvPr>
            <p:ph type="title"/>
          </p:nvPr>
        </p:nvSpPr>
        <p:spPr>
          <a:xfrm>
            <a:off x="838200" y="18255"/>
            <a:ext cx="10515600" cy="1325563"/>
          </a:xfrm>
        </p:spPr>
        <p:txBody>
          <a:bodyPr>
            <a:normAutofit/>
          </a:bodyPr>
          <a:lstStyle/>
          <a:p>
            <a:r>
              <a:rPr lang="pt-BR" sz="3600"/>
              <a:t>Público-alvo: definição do grupo de pessoas que serão o foco da aplicação web.</a:t>
            </a:r>
          </a:p>
        </p:txBody>
      </p:sp>
      <p:sp>
        <p:nvSpPr>
          <p:cNvPr id="3" name="Espaço Reservado para Conteúdo 2">
            <a:extLst>
              <a:ext uri="{FF2B5EF4-FFF2-40B4-BE49-F238E27FC236}">
                <a16:creationId xmlns:a16="http://schemas.microsoft.com/office/drawing/2014/main" id="{25CED809-B037-BEF2-2839-CF9F33188157}"/>
              </a:ext>
            </a:extLst>
          </p:cNvPr>
          <p:cNvSpPr>
            <a:spLocks noGrp="1"/>
          </p:cNvSpPr>
          <p:nvPr>
            <p:ph idx="1"/>
          </p:nvPr>
        </p:nvSpPr>
        <p:spPr>
          <a:xfrm>
            <a:off x="838200" y="1461832"/>
            <a:ext cx="10515600" cy="4351338"/>
          </a:xfrm>
        </p:spPr>
        <p:txBody>
          <a:bodyPr>
            <a:normAutofit fontScale="55000" lnSpcReduction="20000"/>
          </a:bodyPr>
          <a:lstStyle/>
          <a:p>
            <a:pPr algn="just"/>
            <a:r>
              <a:rPr lang="pt-BR" b="1"/>
              <a:t>Identificação dos concorrentes diretos: </a:t>
            </a:r>
            <a:r>
              <a:rPr lang="pt-BR"/>
              <a:t>Comece identificando os concorrentes diretos, ou seja, aqueles que oferecem produtos ou serviços similares ou que atendem às mesmas necessidades do público-alvo da sua aplicação web. Pesquise empresas e organizações que estão no mesmo nicho de mercado ou que possuam características semelhantes à sua aplicação.</a:t>
            </a:r>
          </a:p>
          <a:p>
            <a:pPr algn="just"/>
            <a:r>
              <a:rPr lang="pt-BR" b="1"/>
              <a:t>Avaliação dos concorrentes diretos: </a:t>
            </a:r>
            <a:r>
              <a:rPr lang="pt-BR"/>
              <a:t>Analise os concorrentes diretos em termos de suas características, produtos ou serviços oferecidos, modelo de negócio, estratégias de marketing, design e experiência do usuário. Observe suas forças e fraquezas, identifique os recursos ou funcionalidades que eles oferecem e avalie a qualidade geral da experiência que proporcionam aos usuários.</a:t>
            </a:r>
          </a:p>
          <a:p>
            <a:pPr algn="just"/>
            <a:r>
              <a:rPr lang="pt-BR" b="1"/>
              <a:t>Identificação dos concorrentes indiretos</a:t>
            </a:r>
            <a:r>
              <a:rPr lang="pt-BR"/>
              <a:t>: Além dos concorrentes diretos, é importante considerar os concorrentes indiretos, ou seja, aqueles que podem não oferecer uma solução exatamente igual, mas que atendem às mesmas necessidades do público-alvo de maneira alternativa. Isso pode incluir empresas que oferecem produtos ou serviços substitutos ou soluções que atendem às mesmas demandas de forma diferente.</a:t>
            </a:r>
          </a:p>
          <a:p>
            <a:pPr algn="just"/>
            <a:r>
              <a:rPr lang="pt-BR" b="1"/>
              <a:t>Análise de oportunidades de diferenciação: </a:t>
            </a:r>
            <a:r>
              <a:rPr lang="pt-BR"/>
              <a:t>Com base na avaliação dos concorrentes, procure identificar as oportunidades de diferenciação para a sua aplicação web. Pergunte-se: quais são as lacunas ou pontos fracos nos produtos ou serviços dos concorrentes que podem ser explorados? Existem recursos, funcionalidades ou aspectos da experiência do usuário que podem ser aprimorados ou adicionados para oferecer um valor único? Busque maneiras de se destacar e oferecer algo que os concorrentes não oferecem.</a:t>
            </a:r>
          </a:p>
          <a:p>
            <a:pPr algn="just"/>
            <a:r>
              <a:rPr lang="pt-BR" b="1"/>
              <a:t>Estudo do mercado e tendências: </a:t>
            </a:r>
            <a:r>
              <a:rPr lang="pt-BR"/>
              <a:t>Além da análise direta dos concorrentes, é importante acompanhar o mercado e as tendências relevantes para a sua aplicação web. Isso inclui a identificação de inovações tecnológicas, mudanças nas preferências dos usuários, novas demandas ou necessidades emergentes. Essas informações podem ajudar a identificar oportunidades de diferenciação e a desenvolver estratégias relevantes para a aplicação.</a:t>
            </a:r>
          </a:p>
        </p:txBody>
      </p:sp>
    </p:spTree>
    <p:extLst>
      <p:ext uri="{BB962C8B-B14F-4D97-AF65-F5344CB8AC3E}">
        <p14:creationId xmlns:p14="http://schemas.microsoft.com/office/powerpoint/2010/main" val="28177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DAC561-4FCB-5D67-4BA9-38A10DC257F3}"/>
              </a:ext>
            </a:extLst>
          </p:cNvPr>
          <p:cNvSpPr>
            <a:spLocks noGrp="1"/>
          </p:cNvSpPr>
          <p:nvPr>
            <p:ph type="title"/>
          </p:nvPr>
        </p:nvSpPr>
        <p:spPr>
          <a:xfrm>
            <a:off x="838200" y="138983"/>
            <a:ext cx="10515600" cy="1325563"/>
          </a:xfrm>
        </p:spPr>
        <p:txBody>
          <a:bodyPr>
            <a:normAutofit/>
          </a:bodyPr>
          <a:lstStyle/>
          <a:p>
            <a:r>
              <a:rPr lang="pt-BR" sz="3600"/>
              <a:t>Público-alvo: definição do grupo de pessoas que serão o foco da aplicação web.</a:t>
            </a:r>
          </a:p>
        </p:txBody>
      </p:sp>
      <p:sp>
        <p:nvSpPr>
          <p:cNvPr id="3" name="Espaço Reservado para Conteúdo 2">
            <a:extLst>
              <a:ext uri="{FF2B5EF4-FFF2-40B4-BE49-F238E27FC236}">
                <a16:creationId xmlns:a16="http://schemas.microsoft.com/office/drawing/2014/main" id="{25CED809-B037-BEF2-2839-CF9F33188157}"/>
              </a:ext>
            </a:extLst>
          </p:cNvPr>
          <p:cNvSpPr>
            <a:spLocks noGrp="1"/>
          </p:cNvSpPr>
          <p:nvPr>
            <p:ph idx="1"/>
          </p:nvPr>
        </p:nvSpPr>
        <p:spPr>
          <a:xfrm>
            <a:off x="838200" y="1383173"/>
            <a:ext cx="10515600" cy="4351338"/>
          </a:xfrm>
        </p:spPr>
        <p:txBody>
          <a:bodyPr>
            <a:normAutofit fontScale="62500" lnSpcReduction="20000"/>
          </a:bodyPr>
          <a:lstStyle/>
          <a:p>
            <a:pPr marL="0" indent="0" algn="just">
              <a:buNone/>
            </a:pPr>
            <a:endParaRPr lang="pt-BR"/>
          </a:p>
          <a:p>
            <a:pPr marL="0" indent="0" algn="just">
              <a:buNone/>
            </a:pPr>
            <a:r>
              <a:rPr lang="pt-BR" b="1"/>
              <a:t>Segmentação demográfica: </a:t>
            </a:r>
            <a:r>
              <a:rPr lang="pt-BR"/>
              <a:t>Considere características demográficas como idade, gênero, localização geográfica, renda, ocupação e nível educacional. Esses dados ajudam a entender as características básicas do público-alvo e a adaptar a aplicação web para atender às suas necessidades.</a:t>
            </a:r>
          </a:p>
          <a:p>
            <a:pPr marL="0" indent="0" algn="just">
              <a:buNone/>
            </a:pPr>
            <a:r>
              <a:rPr lang="pt-BR" b="1"/>
              <a:t>Comportamento online: </a:t>
            </a:r>
            <a:r>
              <a:rPr lang="pt-BR"/>
              <a:t>Analise o comportamento online do público-alvo, como hábitos de navegação na web, preferências de dispositivos (desktop, mobile), uso de redes sociais e frequência de uso da internet. Essas informações ajudam a otimizar a experiência do usuário na aplicação web, tornando-a compatível com os dispositivos e canais preferidos pelo público-alvo.</a:t>
            </a:r>
          </a:p>
          <a:p>
            <a:pPr marL="0" indent="0" algn="just">
              <a:buNone/>
            </a:pPr>
            <a:r>
              <a:rPr lang="pt-BR" b="1"/>
              <a:t>Interesses e preferências</a:t>
            </a:r>
            <a:r>
              <a:rPr lang="pt-BR"/>
              <a:t>: Considere os interesses, hobbies, estilo de vida e preferências do público-alvo. Isso ajuda a adaptar o conteúdo, funcionalidades e recursos da aplicação web para atrair e envolver o público-alvo de maneira relevante.</a:t>
            </a:r>
          </a:p>
          <a:p>
            <a:pPr marL="0" indent="0" algn="just">
              <a:buNone/>
            </a:pPr>
            <a:r>
              <a:rPr lang="pt-BR" b="1"/>
              <a:t>Necessidades e objetivos: </a:t>
            </a:r>
            <a:r>
              <a:rPr lang="pt-BR"/>
              <a:t>Entenda as necessidades, problemas e objetivos que o público-alvo busca resolver por meio da aplicação web. Identificar os principais desafios enfrentados pelo público-alvo permitirá que você desenvolva soluções eficazes e ofereça valor agregado com a aplicação.</a:t>
            </a:r>
          </a:p>
          <a:p>
            <a:pPr marL="0" indent="0" algn="just">
              <a:buNone/>
            </a:pPr>
            <a:r>
              <a:rPr lang="pt-BR" b="1"/>
              <a:t>Feedback e pesquisa: </a:t>
            </a:r>
            <a:r>
              <a:rPr lang="pt-BR"/>
              <a:t>Coletar feedback e realizar pesquisas com o público-alvo é uma maneira valiosa de obter insights diretos sobre suas preferências, expectativas e experiências. Isso pode ser feito por meio de questionários, entrevistas, grupos de foco ou análise de dados existentes.</a:t>
            </a:r>
          </a:p>
        </p:txBody>
      </p:sp>
    </p:spTree>
    <p:extLst>
      <p:ext uri="{BB962C8B-B14F-4D97-AF65-F5344CB8AC3E}">
        <p14:creationId xmlns:p14="http://schemas.microsoft.com/office/powerpoint/2010/main" val="416376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A932A-AD3F-DC6D-912C-645733DE7559}"/>
              </a:ext>
            </a:extLst>
          </p:cNvPr>
          <p:cNvSpPr>
            <a:spLocks noGrp="1"/>
          </p:cNvSpPr>
          <p:nvPr>
            <p:ph type="title"/>
          </p:nvPr>
        </p:nvSpPr>
        <p:spPr/>
        <p:txBody>
          <a:bodyPr>
            <a:noAutofit/>
          </a:bodyPr>
          <a:lstStyle/>
          <a:p>
            <a:r>
              <a:rPr lang="pt-BR" sz="3200"/>
              <a:t>Concorrência: análise dos concorrentes diretos e indiretos e identificação de oportunidades de diferenciação.</a:t>
            </a:r>
          </a:p>
        </p:txBody>
      </p:sp>
      <p:sp>
        <p:nvSpPr>
          <p:cNvPr id="3" name="Espaço Reservado para Conteúdo 2">
            <a:extLst>
              <a:ext uri="{FF2B5EF4-FFF2-40B4-BE49-F238E27FC236}">
                <a16:creationId xmlns:a16="http://schemas.microsoft.com/office/drawing/2014/main" id="{FCEF0DB8-BE10-83AD-2286-6FC2F5F32AE5}"/>
              </a:ext>
            </a:extLst>
          </p:cNvPr>
          <p:cNvSpPr>
            <a:spLocks noGrp="1"/>
          </p:cNvSpPr>
          <p:nvPr>
            <p:ph idx="1"/>
          </p:nvPr>
        </p:nvSpPr>
        <p:spPr/>
        <p:txBody>
          <a:bodyPr/>
          <a:lstStyle/>
          <a:p>
            <a:pPr marL="0" indent="0">
              <a:buNone/>
            </a:pPr>
            <a:r>
              <a:rPr lang="pt-BR"/>
              <a:t>A análise da concorrência é uma etapa importante na estratégia de desenvolvimento de uma aplicação web. Ela envolve a identificação e avaliação dos concorrentes diretos e indiretos, bem como a busca de oportunidades de diferenciação. Aqui estão alguns passos para realizar essa análise:</a:t>
            </a:r>
          </a:p>
        </p:txBody>
      </p:sp>
    </p:spTree>
    <p:extLst>
      <p:ext uri="{BB962C8B-B14F-4D97-AF65-F5344CB8AC3E}">
        <p14:creationId xmlns:p14="http://schemas.microsoft.com/office/powerpoint/2010/main" val="1292748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2A932A-AD3F-DC6D-912C-645733DE7559}"/>
              </a:ext>
            </a:extLst>
          </p:cNvPr>
          <p:cNvSpPr>
            <a:spLocks noGrp="1"/>
          </p:cNvSpPr>
          <p:nvPr>
            <p:ph type="title"/>
          </p:nvPr>
        </p:nvSpPr>
        <p:spPr/>
        <p:txBody>
          <a:bodyPr>
            <a:noAutofit/>
          </a:bodyPr>
          <a:lstStyle/>
          <a:p>
            <a:r>
              <a:rPr lang="pt-BR" sz="3200"/>
              <a:t>Concorrência: análise dos concorrentes diretos e indiretos e identificação de oportunidades de diferenciação.</a:t>
            </a:r>
          </a:p>
        </p:txBody>
      </p:sp>
      <p:sp>
        <p:nvSpPr>
          <p:cNvPr id="3" name="Espaço Reservado para Conteúdo 2">
            <a:extLst>
              <a:ext uri="{FF2B5EF4-FFF2-40B4-BE49-F238E27FC236}">
                <a16:creationId xmlns:a16="http://schemas.microsoft.com/office/drawing/2014/main" id="{FCEF0DB8-BE10-83AD-2286-6FC2F5F32AE5}"/>
              </a:ext>
            </a:extLst>
          </p:cNvPr>
          <p:cNvSpPr>
            <a:spLocks noGrp="1"/>
          </p:cNvSpPr>
          <p:nvPr>
            <p:ph idx="1"/>
          </p:nvPr>
        </p:nvSpPr>
        <p:spPr>
          <a:xfrm>
            <a:off x="838200" y="1589651"/>
            <a:ext cx="10515600" cy="4351338"/>
          </a:xfrm>
        </p:spPr>
        <p:txBody>
          <a:bodyPr>
            <a:normAutofit fontScale="47500" lnSpcReduction="20000"/>
          </a:bodyPr>
          <a:lstStyle/>
          <a:p>
            <a:pPr algn="just"/>
            <a:endParaRPr lang="pt-BR"/>
          </a:p>
          <a:p>
            <a:pPr algn="just"/>
            <a:r>
              <a:rPr lang="pt-BR" b="1"/>
              <a:t>Identificação dos produtos e serviços: </a:t>
            </a:r>
            <a:r>
              <a:rPr lang="pt-BR"/>
              <a:t>Comece enumerando e descrevendo claramente os produtos e serviços oferecidos pela aplicação web. Isso pode incluir funcionalidades, recursos, ferramentas, conteúdo ou qualquer outra oferta que a aplicação proporcione aos usuários.</a:t>
            </a:r>
          </a:p>
          <a:p>
            <a:pPr algn="just"/>
            <a:r>
              <a:rPr lang="pt-BR" b="1"/>
              <a:t>Análise das necessidades do público-alvo: </a:t>
            </a:r>
            <a:r>
              <a:rPr lang="pt-BR"/>
              <a:t>Em seguida, avalie as necessidades e demandas do público-alvo da aplicação web. Isso pode ser feito por meio de pesquisas de mercado, feedback dos usuários, análise de concorrência e outras fontes de informação relevante. Identifique os principais problemas, desafios ou objetivos que o público-alvo busca resolver ou alcançar com a aplicação web.</a:t>
            </a:r>
          </a:p>
          <a:p>
            <a:pPr algn="just"/>
            <a:r>
              <a:rPr lang="pt-BR" b="1"/>
              <a:t>Correspondência entre produtos/serviços e necessidades do público-alvo</a:t>
            </a:r>
            <a:r>
              <a:rPr lang="pt-BR"/>
              <a:t>: Analise como os produtos e serviços oferecidos pela aplicação web atendem às necessidades do público-alvo. Considere aspectos como a funcionalidade, usabilidade, relevância e valor agregado proporcionado pela aplicação. Identifique pontos fortes e fraquezas em relação à satisfação dessas necessidades.</a:t>
            </a:r>
          </a:p>
          <a:p>
            <a:pPr algn="just"/>
            <a:r>
              <a:rPr lang="pt-BR" b="1"/>
              <a:t>Diferenciação e Proposta de Valor</a:t>
            </a:r>
            <a:r>
              <a:rPr lang="pt-BR"/>
              <a:t>: Avalie como a aplicação web se diferencia dos concorrentes diretos e indiretos em termos de produtos e serviços oferecidos. Identifique aspectos exclusivos, vantagens competitivas ou características distintivas que tornam a aplicação atraente e valiosa para o público-alvo. Defina uma proposta de valor clara que destaque os benefícios e soluções que a aplicação proporciona aos usuários.</a:t>
            </a:r>
          </a:p>
          <a:p>
            <a:pPr algn="just"/>
            <a:r>
              <a:rPr lang="pt-BR" b="1"/>
              <a:t>Melhorias e inovações</a:t>
            </a:r>
            <a:r>
              <a:rPr lang="pt-BR"/>
              <a:t>: Busque continuamente maneiras de melhorar e inovar os produtos e serviços oferecidos pela aplicação web, com base nas necessidades do público-alvo e nas tendências do mercado. Considere a integração de novas tecnologias, aprimoramento da usabilidade, expansão de funcionalidades ou qualquer outra melhoria que agregue valor à experiência do usuário.</a:t>
            </a:r>
          </a:p>
          <a:p>
            <a:pPr algn="just"/>
            <a:r>
              <a:rPr lang="pt-BR" b="1"/>
              <a:t>Testes e feedback dos usuários: </a:t>
            </a:r>
            <a:r>
              <a:rPr lang="pt-BR"/>
              <a:t>Realize testes e colete feedback dos usuários para avaliar a eficácia e a satisfação com os produtos e serviços oferecidos pela aplicação web. Isso pode ser feito por meio de pesquisas, análise de métricas de uso e interação, testes de usabilidade e outras técnicas de avaliação. Utilize essas informações para ajustar e aprimorar continuamente os produtos e serviços oferecidos.</a:t>
            </a:r>
          </a:p>
        </p:txBody>
      </p:sp>
    </p:spTree>
    <p:extLst>
      <p:ext uri="{BB962C8B-B14F-4D97-AF65-F5344CB8AC3E}">
        <p14:creationId xmlns:p14="http://schemas.microsoft.com/office/powerpoint/2010/main" val="329678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1C3BDA3-10CA-FA29-3CC5-FB8EFB0F31D9}"/>
              </a:ext>
            </a:extLst>
          </p:cNvPr>
          <p:cNvSpPr>
            <a:spLocks noGrp="1"/>
          </p:cNvSpPr>
          <p:nvPr>
            <p:ph type="title"/>
          </p:nvPr>
        </p:nvSpPr>
        <p:spPr>
          <a:xfrm>
            <a:off x="3498113" y="731559"/>
            <a:ext cx="8389087" cy="490724"/>
          </a:xfrm>
        </p:spPr>
        <p:txBody>
          <a:bodyPr>
            <a:noAutofit/>
          </a:bodyPr>
          <a:lstStyle/>
          <a:p>
            <a:pPr algn="just"/>
            <a:r>
              <a:rPr lang="pt-BR" sz="2000"/>
              <a:t>Arquitetura da informação: conceito e aplicações, mapa do site e estruturas de navegação, organização de conteúdo. DNS, Resolução de nomes, mostrando as novas nomenclaturas usadas para registro de domínio.</a:t>
            </a:r>
          </a:p>
        </p:txBody>
      </p:sp>
      <p:sp>
        <p:nvSpPr>
          <p:cNvPr id="5" name="Espaço Reservado para Conteúdo 4">
            <a:extLst>
              <a:ext uri="{FF2B5EF4-FFF2-40B4-BE49-F238E27FC236}">
                <a16:creationId xmlns:a16="http://schemas.microsoft.com/office/drawing/2014/main" id="{073B4A8F-6536-6C43-F4A5-4A3AB7C16E3B}"/>
              </a:ext>
            </a:extLst>
          </p:cNvPr>
          <p:cNvSpPr>
            <a:spLocks noGrp="1"/>
          </p:cNvSpPr>
          <p:nvPr>
            <p:ph sz="half" idx="2"/>
          </p:nvPr>
        </p:nvSpPr>
        <p:spPr>
          <a:xfrm>
            <a:off x="6172199" y="2152196"/>
            <a:ext cx="5715001" cy="4325794"/>
          </a:xfrm>
        </p:spPr>
        <p:txBody>
          <a:bodyPr>
            <a:normAutofit fontScale="85000" lnSpcReduction="20000"/>
          </a:bodyPr>
          <a:lstStyle/>
          <a:p>
            <a:pPr algn="just">
              <a:lnSpc>
                <a:spcPct val="100000"/>
              </a:lnSpc>
            </a:pPr>
            <a:r>
              <a:rPr lang="pt-BR"/>
              <a:t>Compreender o conceito e a importância da arquitetura da informação no desenvolvimento de sistemas para web.</a:t>
            </a:r>
          </a:p>
          <a:p>
            <a:pPr algn="just">
              <a:lnSpc>
                <a:spcPct val="100000"/>
              </a:lnSpc>
            </a:pPr>
            <a:r>
              <a:rPr lang="pt-BR"/>
              <a:t>Aprender a criar um mapa do site e definir estruturas de navegação eficientes.</a:t>
            </a:r>
          </a:p>
          <a:p>
            <a:pPr algn="just">
              <a:lnSpc>
                <a:spcPct val="100000"/>
              </a:lnSpc>
            </a:pPr>
            <a:r>
              <a:rPr lang="pt-BR"/>
              <a:t>Conhecer os princípios de organização de conteúdo para melhorar a usabilidade e acessibilidade de um site.</a:t>
            </a:r>
          </a:p>
          <a:p>
            <a:pPr algn="just">
              <a:lnSpc>
                <a:spcPct val="100000"/>
              </a:lnSpc>
            </a:pPr>
            <a:r>
              <a:rPr lang="pt-BR"/>
              <a:t>Entender o funcionamento do DNS e a resolução de nomes, incluindo as novas nomenclaturas usadas para registro de domínio."</a:t>
            </a:r>
          </a:p>
        </p:txBody>
      </p:sp>
      <p:sp>
        <p:nvSpPr>
          <p:cNvPr id="7" name="CaixaDeTexto 6">
            <a:extLst>
              <a:ext uri="{FF2B5EF4-FFF2-40B4-BE49-F238E27FC236}">
                <a16:creationId xmlns:a16="http://schemas.microsoft.com/office/drawing/2014/main" id="{F2811F70-195D-8396-D9D6-DBB1405874B4}"/>
              </a:ext>
            </a:extLst>
          </p:cNvPr>
          <p:cNvSpPr txBox="1"/>
          <p:nvPr/>
        </p:nvSpPr>
        <p:spPr>
          <a:xfrm>
            <a:off x="3476846" y="210449"/>
            <a:ext cx="6730409" cy="369332"/>
          </a:xfrm>
          <a:prstGeom prst="rect">
            <a:avLst/>
          </a:prstGeom>
          <a:noFill/>
        </p:spPr>
        <p:txBody>
          <a:bodyPr wrap="square">
            <a:spAutoFit/>
          </a:bodyPr>
          <a:lstStyle/>
          <a:p>
            <a:r>
              <a:rPr lang="pt-BR" sz="1800" b="1" i="0" u="none" strike="noStrike">
                <a:solidFill>
                  <a:schemeClr val="bg2">
                    <a:lumMod val="10000"/>
                  </a:schemeClr>
                </a:solidFill>
                <a:effectLst/>
                <a:latin typeface="Arial Narrow" panose="020B0606020202030204" pitchFamily="34" charset="0"/>
              </a:rPr>
              <a:t>Tema da aula</a:t>
            </a:r>
            <a:r>
              <a:rPr lang="pt-BR">
                <a:solidFill>
                  <a:schemeClr val="bg2">
                    <a:lumMod val="10000"/>
                  </a:schemeClr>
                </a:solidFill>
              </a:rPr>
              <a:t> </a:t>
            </a:r>
          </a:p>
        </p:txBody>
      </p:sp>
      <p:cxnSp>
        <p:nvCxnSpPr>
          <p:cNvPr id="9" name="Conector reto 8">
            <a:extLst>
              <a:ext uri="{FF2B5EF4-FFF2-40B4-BE49-F238E27FC236}">
                <a16:creationId xmlns:a16="http://schemas.microsoft.com/office/drawing/2014/main" id="{7DA1C1E8-9743-0D1B-39C7-A8DF2E2FFB8E}"/>
              </a:ext>
            </a:extLst>
          </p:cNvPr>
          <p:cNvCxnSpPr/>
          <p:nvPr/>
        </p:nvCxnSpPr>
        <p:spPr>
          <a:xfrm>
            <a:off x="3476846" y="210449"/>
            <a:ext cx="0" cy="612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1732D47B-7DF9-1209-E11A-F2C78B0A0AFA}"/>
              </a:ext>
            </a:extLst>
          </p:cNvPr>
          <p:cNvSpPr/>
          <p:nvPr/>
        </p:nvSpPr>
        <p:spPr>
          <a:xfrm>
            <a:off x="946298" y="210449"/>
            <a:ext cx="2335615" cy="612000"/>
          </a:xfrm>
          <a:prstGeom prst="rect">
            <a:avLst/>
          </a:prstGeom>
          <a:solidFill>
            <a:srgbClr val="F1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Aula 05 de 11</a:t>
            </a:r>
          </a:p>
        </p:txBody>
      </p:sp>
      <p:sp>
        <p:nvSpPr>
          <p:cNvPr id="12" name="CaixaDeTexto 11">
            <a:extLst>
              <a:ext uri="{FF2B5EF4-FFF2-40B4-BE49-F238E27FC236}">
                <a16:creationId xmlns:a16="http://schemas.microsoft.com/office/drawing/2014/main" id="{6F6471E2-6C89-C718-3B86-EE4B0697FB62}"/>
              </a:ext>
            </a:extLst>
          </p:cNvPr>
          <p:cNvSpPr txBox="1"/>
          <p:nvPr/>
        </p:nvSpPr>
        <p:spPr>
          <a:xfrm>
            <a:off x="8995733" y="1626857"/>
            <a:ext cx="2870201"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pt-BR" sz="1800" b="1" i="0" u="none" strike="noStrike">
                <a:solidFill>
                  <a:schemeClr val="bg1"/>
                </a:solidFill>
                <a:effectLst/>
                <a:latin typeface="Arial Narrow" panose="020B0606020202030204" pitchFamily="34" charset="0"/>
              </a:rPr>
              <a:t>Objetivos de aprendizagem:</a:t>
            </a:r>
            <a:r>
              <a:rPr lang="pt-BR">
                <a:solidFill>
                  <a:schemeClr val="bg1"/>
                </a:solidFill>
              </a:rPr>
              <a:t> </a:t>
            </a:r>
          </a:p>
        </p:txBody>
      </p:sp>
    </p:spTree>
    <p:extLst>
      <p:ext uri="{BB962C8B-B14F-4D97-AF65-F5344CB8AC3E}">
        <p14:creationId xmlns:p14="http://schemas.microsoft.com/office/powerpoint/2010/main" val="710468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2862329-4D49-6AA1-A3E0-EC2686608066}"/>
              </a:ext>
            </a:extLst>
          </p:cNvPr>
          <p:cNvSpPr>
            <a:spLocks noGrp="1"/>
          </p:cNvSpPr>
          <p:nvPr>
            <p:ph type="title"/>
          </p:nvPr>
        </p:nvSpPr>
        <p:spPr>
          <a:xfrm>
            <a:off x="838200" y="365125"/>
            <a:ext cx="10515600" cy="654783"/>
          </a:xfrm>
        </p:spPr>
        <p:txBody>
          <a:bodyPr>
            <a:noAutofit/>
          </a:bodyPr>
          <a:lstStyle/>
          <a:p>
            <a:pPr algn="just"/>
            <a:r>
              <a:rPr lang="pt-BR" sz="2800"/>
              <a:t>Introdução à arquitetura da informação: conceito, importância e aplicações no desenvolvimento de sistemas para web</a:t>
            </a:r>
          </a:p>
        </p:txBody>
      </p:sp>
      <p:sp>
        <p:nvSpPr>
          <p:cNvPr id="6" name="CaixaDeTexto 5">
            <a:extLst>
              <a:ext uri="{FF2B5EF4-FFF2-40B4-BE49-F238E27FC236}">
                <a16:creationId xmlns:a16="http://schemas.microsoft.com/office/drawing/2014/main" id="{7840B8BB-A28E-5DBA-EC4A-652CA2F52081}"/>
              </a:ext>
            </a:extLst>
          </p:cNvPr>
          <p:cNvSpPr txBox="1"/>
          <p:nvPr/>
        </p:nvSpPr>
        <p:spPr>
          <a:xfrm>
            <a:off x="1067775" y="2062072"/>
            <a:ext cx="2707056" cy="646331"/>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Definição de arquitetura da informação</a:t>
            </a:r>
            <a:endParaRPr lang="pt-BR"/>
          </a:p>
        </p:txBody>
      </p:sp>
      <p:sp>
        <p:nvSpPr>
          <p:cNvPr id="8" name="CaixaDeTexto 7">
            <a:extLst>
              <a:ext uri="{FF2B5EF4-FFF2-40B4-BE49-F238E27FC236}">
                <a16:creationId xmlns:a16="http://schemas.microsoft.com/office/drawing/2014/main" id="{E7B80290-E3A7-AAA1-1752-7F9668B586BB}"/>
              </a:ext>
            </a:extLst>
          </p:cNvPr>
          <p:cNvSpPr txBox="1"/>
          <p:nvPr/>
        </p:nvSpPr>
        <p:spPr>
          <a:xfrm>
            <a:off x="4314092" y="1923572"/>
            <a:ext cx="6096000" cy="923330"/>
          </a:xfrm>
          <a:prstGeom prst="rect">
            <a:avLst/>
          </a:prstGeom>
          <a:noFill/>
        </p:spPr>
        <p:txBody>
          <a:bodyPr wrap="square">
            <a:spAutoFit/>
          </a:bodyPr>
          <a:lstStyle/>
          <a:p>
            <a:pPr algn="just"/>
            <a:r>
              <a:rPr lang="pt-BR" b="0" i="0">
                <a:effectLst/>
                <a:latin typeface="-apple-system"/>
              </a:rPr>
              <a:t>A arquitetura da informação se concentra na organização, estrutura e apresentação das informações em um site ou aplicação web.</a:t>
            </a:r>
            <a:endParaRPr lang="pt-BR"/>
          </a:p>
        </p:txBody>
      </p:sp>
      <p:sp>
        <p:nvSpPr>
          <p:cNvPr id="9" name="CaixaDeTexto 8">
            <a:extLst>
              <a:ext uri="{FF2B5EF4-FFF2-40B4-BE49-F238E27FC236}">
                <a16:creationId xmlns:a16="http://schemas.microsoft.com/office/drawing/2014/main" id="{4FA3ABCF-E329-7326-B75C-05D70C2F9988}"/>
              </a:ext>
            </a:extLst>
          </p:cNvPr>
          <p:cNvSpPr txBox="1"/>
          <p:nvPr/>
        </p:nvSpPr>
        <p:spPr>
          <a:xfrm>
            <a:off x="1067775" y="3427401"/>
            <a:ext cx="2707056" cy="369332"/>
          </a:xfrm>
          <a:prstGeom prst="rect">
            <a:avLst/>
          </a:prstGeom>
          <a:solidFill>
            <a:srgbClr val="204C86"/>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pt-BR"/>
            </a:defPPr>
            <a:lvl1pPr lvl="0" algn="ctr">
              <a:defRPr b="1">
                <a:solidFill>
                  <a:prstClr val="white"/>
                </a:solidFill>
                <a:latin typeface="Arial Narrow" panose="020B0606020202030204" pitchFamily="34" charset="0"/>
              </a:defRPr>
            </a:lvl1pPr>
          </a:lstStyle>
          <a:p>
            <a:r>
              <a:rPr lang="pt-BR" b="0"/>
              <a:t>Objetivo</a:t>
            </a:r>
            <a:endParaRPr lang="pt-BR"/>
          </a:p>
        </p:txBody>
      </p:sp>
      <p:sp>
        <p:nvSpPr>
          <p:cNvPr id="11" name="CaixaDeTexto 10">
            <a:extLst>
              <a:ext uri="{FF2B5EF4-FFF2-40B4-BE49-F238E27FC236}">
                <a16:creationId xmlns:a16="http://schemas.microsoft.com/office/drawing/2014/main" id="{319817FF-0AC9-0148-DD7F-A82B1D3921E2}"/>
              </a:ext>
            </a:extLst>
          </p:cNvPr>
          <p:cNvSpPr txBox="1"/>
          <p:nvPr/>
        </p:nvSpPr>
        <p:spPr>
          <a:xfrm>
            <a:off x="4314092" y="3288901"/>
            <a:ext cx="6096000" cy="646331"/>
          </a:xfrm>
          <a:prstGeom prst="rect">
            <a:avLst/>
          </a:prstGeom>
          <a:noFill/>
        </p:spPr>
        <p:txBody>
          <a:bodyPr wrap="square">
            <a:spAutoFit/>
          </a:bodyPr>
          <a:lstStyle/>
          <a:p>
            <a:pPr algn="just"/>
            <a:r>
              <a:rPr lang="pt-BR" b="0" i="0">
                <a:effectLst/>
                <a:latin typeface="-apple-system"/>
              </a:rPr>
              <a:t>Melhorar a usabilidade, acessibilidade e experiência do usuário.</a:t>
            </a:r>
            <a:endParaRPr lang="pt-BR"/>
          </a:p>
        </p:txBody>
      </p:sp>
    </p:spTree>
    <p:extLst>
      <p:ext uri="{BB962C8B-B14F-4D97-AF65-F5344CB8AC3E}">
        <p14:creationId xmlns:p14="http://schemas.microsoft.com/office/powerpoint/2010/main" val="30269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06623" y="507887"/>
            <a:ext cx="2428494" cy="1269095"/>
            <a:chOff x="2706623" y="1342389"/>
            <a:chExt cx="2428494" cy="1269095"/>
          </a:xfrm>
        </p:grpSpPr>
        <p:pic>
          <p:nvPicPr>
            <p:cNvPr id="3" name="object 3"/>
            <p:cNvPicPr/>
            <p:nvPr/>
          </p:nvPicPr>
          <p:blipFill>
            <a:blip r:embed="rId2" cstate="print"/>
            <a:stretch>
              <a:fillRect/>
            </a:stretch>
          </p:blipFill>
          <p:spPr>
            <a:xfrm>
              <a:off x="2706623" y="2337815"/>
              <a:ext cx="2428494" cy="273669"/>
            </a:xfrm>
            <a:prstGeom prst="rect">
              <a:avLst/>
            </a:prstGeom>
          </p:spPr>
        </p:pic>
        <p:sp>
          <p:nvSpPr>
            <p:cNvPr id="4" name="object 4"/>
            <p:cNvSpPr/>
            <p:nvPr/>
          </p:nvSpPr>
          <p:spPr>
            <a:xfrm>
              <a:off x="2712719" y="1342389"/>
              <a:ext cx="2419350" cy="958215"/>
            </a:xfrm>
            <a:custGeom>
              <a:avLst/>
              <a:gdLst/>
              <a:ahLst/>
              <a:cxnLst/>
              <a:rect l="l" t="t" r="r" b="b"/>
              <a:pathLst>
                <a:path w="2419350" h="958214">
                  <a:moveTo>
                    <a:pt x="2418842" y="957326"/>
                  </a:moveTo>
                  <a:lnTo>
                    <a:pt x="2417528" y="918524"/>
                  </a:lnTo>
                  <a:lnTo>
                    <a:pt x="2413636" y="879780"/>
                  </a:lnTo>
                  <a:lnTo>
                    <a:pt x="2407236" y="841149"/>
                  </a:lnTo>
                  <a:lnTo>
                    <a:pt x="2398401" y="802688"/>
                  </a:lnTo>
                  <a:lnTo>
                    <a:pt x="2387202" y="764454"/>
                  </a:lnTo>
                  <a:lnTo>
                    <a:pt x="2373711" y="726504"/>
                  </a:lnTo>
                  <a:lnTo>
                    <a:pt x="2357998" y="688893"/>
                  </a:lnTo>
                  <a:lnTo>
                    <a:pt x="2340137" y="651680"/>
                  </a:lnTo>
                  <a:lnTo>
                    <a:pt x="2320199" y="614920"/>
                  </a:lnTo>
                  <a:lnTo>
                    <a:pt x="2298255" y="578670"/>
                  </a:lnTo>
                  <a:lnTo>
                    <a:pt x="2274376" y="542988"/>
                  </a:lnTo>
                  <a:lnTo>
                    <a:pt x="2248636" y="507929"/>
                  </a:lnTo>
                  <a:lnTo>
                    <a:pt x="2221104" y="473550"/>
                  </a:lnTo>
                  <a:lnTo>
                    <a:pt x="2191854" y="439909"/>
                  </a:lnTo>
                  <a:lnTo>
                    <a:pt x="2160956" y="407061"/>
                  </a:lnTo>
                  <a:lnTo>
                    <a:pt x="2128482" y="375064"/>
                  </a:lnTo>
                  <a:lnTo>
                    <a:pt x="2094504" y="343974"/>
                  </a:lnTo>
                  <a:lnTo>
                    <a:pt x="2059094" y="313848"/>
                  </a:lnTo>
                  <a:lnTo>
                    <a:pt x="2022322" y="284742"/>
                  </a:lnTo>
                  <a:lnTo>
                    <a:pt x="1984262" y="256714"/>
                  </a:lnTo>
                  <a:lnTo>
                    <a:pt x="1944984" y="229820"/>
                  </a:lnTo>
                  <a:lnTo>
                    <a:pt x="1904560" y="204116"/>
                  </a:lnTo>
                  <a:lnTo>
                    <a:pt x="1863062" y="179660"/>
                  </a:lnTo>
                  <a:lnTo>
                    <a:pt x="1820561" y="156508"/>
                  </a:lnTo>
                  <a:lnTo>
                    <a:pt x="1777130" y="134716"/>
                  </a:lnTo>
                  <a:lnTo>
                    <a:pt x="1732839" y="114343"/>
                  </a:lnTo>
                  <a:lnTo>
                    <a:pt x="1687761" y="95443"/>
                  </a:lnTo>
                  <a:lnTo>
                    <a:pt x="1641966" y="78074"/>
                  </a:lnTo>
                  <a:lnTo>
                    <a:pt x="1595527" y="62293"/>
                  </a:lnTo>
                  <a:lnTo>
                    <a:pt x="1548516" y="48156"/>
                  </a:lnTo>
                  <a:lnTo>
                    <a:pt x="1501004" y="35720"/>
                  </a:lnTo>
                  <a:lnTo>
                    <a:pt x="1453062" y="25042"/>
                  </a:lnTo>
                  <a:lnTo>
                    <a:pt x="1404762" y="16178"/>
                  </a:lnTo>
                  <a:lnTo>
                    <a:pt x="1356177" y="9185"/>
                  </a:lnTo>
                  <a:lnTo>
                    <a:pt x="1307377" y="4120"/>
                  </a:lnTo>
                  <a:lnTo>
                    <a:pt x="1258434" y="1039"/>
                  </a:lnTo>
                  <a:lnTo>
                    <a:pt x="1209420" y="0"/>
                  </a:lnTo>
                  <a:lnTo>
                    <a:pt x="1160397" y="1040"/>
                  </a:lnTo>
                  <a:lnTo>
                    <a:pt x="1111446" y="4123"/>
                  </a:lnTo>
                  <a:lnTo>
                    <a:pt x="1062638" y="9192"/>
                  </a:lnTo>
                  <a:lnTo>
                    <a:pt x="1014046" y="16191"/>
                  </a:lnTo>
                  <a:lnTo>
                    <a:pt x="965741" y="25062"/>
                  </a:lnTo>
                  <a:lnTo>
                    <a:pt x="917794" y="35748"/>
                  </a:lnTo>
                  <a:lnTo>
                    <a:pt x="870278" y="48194"/>
                  </a:lnTo>
                  <a:lnTo>
                    <a:pt x="823263" y="62342"/>
                  </a:lnTo>
                  <a:lnTo>
                    <a:pt x="776822" y="78136"/>
                  </a:lnTo>
                  <a:lnTo>
                    <a:pt x="731026" y="95519"/>
                  </a:lnTo>
                  <a:lnTo>
                    <a:pt x="685946" y="114434"/>
                  </a:lnTo>
                  <a:lnTo>
                    <a:pt x="641655" y="134824"/>
                  </a:lnTo>
                  <a:lnTo>
                    <a:pt x="598223" y="156632"/>
                  </a:lnTo>
                  <a:lnTo>
                    <a:pt x="555723" y="179803"/>
                  </a:lnTo>
                  <a:lnTo>
                    <a:pt x="514226" y="204279"/>
                  </a:lnTo>
                  <a:lnTo>
                    <a:pt x="473804" y="230003"/>
                  </a:lnTo>
                  <a:lnTo>
                    <a:pt x="434528" y="256918"/>
                  </a:lnTo>
                  <a:lnTo>
                    <a:pt x="396470" y="284969"/>
                  </a:lnTo>
                  <a:lnTo>
                    <a:pt x="359701" y="314098"/>
                  </a:lnTo>
                  <a:lnTo>
                    <a:pt x="324294" y="344248"/>
                  </a:lnTo>
                  <a:lnTo>
                    <a:pt x="290319" y="375362"/>
                  </a:lnTo>
                  <a:lnTo>
                    <a:pt x="257848" y="407385"/>
                  </a:lnTo>
                  <a:lnTo>
                    <a:pt x="226953" y="440259"/>
                  </a:lnTo>
                  <a:lnTo>
                    <a:pt x="197706" y="473927"/>
                  </a:lnTo>
                  <a:lnTo>
                    <a:pt x="170178" y="508333"/>
                  </a:lnTo>
                  <a:lnTo>
                    <a:pt x="144441" y="543420"/>
                  </a:lnTo>
                  <a:lnTo>
                    <a:pt x="120566" y="579131"/>
                  </a:lnTo>
                  <a:lnTo>
                    <a:pt x="98625" y="615409"/>
                  </a:lnTo>
                  <a:lnTo>
                    <a:pt x="78690" y="652198"/>
                  </a:lnTo>
                  <a:lnTo>
                    <a:pt x="60832" y="689442"/>
                  </a:lnTo>
                  <a:lnTo>
                    <a:pt x="45122" y="727082"/>
                  </a:lnTo>
                  <a:lnTo>
                    <a:pt x="31633" y="765063"/>
                  </a:lnTo>
                  <a:lnTo>
                    <a:pt x="20436" y="803327"/>
                  </a:lnTo>
                  <a:lnTo>
                    <a:pt x="11602" y="841819"/>
                  </a:lnTo>
                  <a:lnTo>
                    <a:pt x="5204" y="880480"/>
                  </a:lnTo>
                  <a:lnTo>
                    <a:pt x="1313" y="919256"/>
                  </a:lnTo>
                  <a:lnTo>
                    <a:pt x="0" y="958088"/>
                  </a:lnTo>
                </a:path>
              </a:pathLst>
            </a:custGeom>
            <a:ln w="9525">
              <a:solidFill>
                <a:srgbClr val="1154CC"/>
              </a:solidFill>
            </a:ln>
          </p:spPr>
          <p:txBody>
            <a:bodyPr wrap="square" lIns="0" tIns="0" rIns="0" bIns="0" rtlCol="0"/>
            <a:lstStyle/>
            <a:p>
              <a:endParaRPr/>
            </a:p>
          </p:txBody>
        </p:sp>
      </p:grpSp>
      <p:grpSp>
        <p:nvGrpSpPr>
          <p:cNvPr id="5" name="object 5"/>
          <p:cNvGrpSpPr/>
          <p:nvPr/>
        </p:nvGrpSpPr>
        <p:grpSpPr>
          <a:xfrm>
            <a:off x="6772656" y="507887"/>
            <a:ext cx="2428494" cy="1269095"/>
            <a:chOff x="6772656" y="1342389"/>
            <a:chExt cx="2428494" cy="1269095"/>
          </a:xfrm>
        </p:grpSpPr>
        <p:pic>
          <p:nvPicPr>
            <p:cNvPr id="6" name="object 6"/>
            <p:cNvPicPr/>
            <p:nvPr/>
          </p:nvPicPr>
          <p:blipFill>
            <a:blip r:embed="rId3" cstate="print"/>
            <a:stretch>
              <a:fillRect/>
            </a:stretch>
          </p:blipFill>
          <p:spPr>
            <a:xfrm>
              <a:off x="6772656" y="2337815"/>
              <a:ext cx="2428494" cy="273669"/>
            </a:xfrm>
            <a:prstGeom prst="rect">
              <a:avLst/>
            </a:prstGeom>
          </p:spPr>
        </p:pic>
        <p:sp>
          <p:nvSpPr>
            <p:cNvPr id="7" name="object 7"/>
            <p:cNvSpPr/>
            <p:nvPr/>
          </p:nvSpPr>
          <p:spPr>
            <a:xfrm>
              <a:off x="6778752" y="1342389"/>
              <a:ext cx="2418715" cy="958215"/>
            </a:xfrm>
            <a:custGeom>
              <a:avLst/>
              <a:gdLst/>
              <a:ahLst/>
              <a:cxnLst/>
              <a:rect l="l" t="t" r="r" b="b"/>
              <a:pathLst>
                <a:path w="2418715" h="958214">
                  <a:moveTo>
                    <a:pt x="2418461" y="957326"/>
                  </a:moveTo>
                  <a:lnTo>
                    <a:pt x="2417147" y="918524"/>
                  </a:lnTo>
                  <a:lnTo>
                    <a:pt x="2413256" y="879780"/>
                  </a:lnTo>
                  <a:lnTo>
                    <a:pt x="2406858" y="841149"/>
                  </a:lnTo>
                  <a:lnTo>
                    <a:pt x="2398024" y="802688"/>
                  </a:lnTo>
                  <a:lnTo>
                    <a:pt x="2386827" y="764454"/>
                  </a:lnTo>
                  <a:lnTo>
                    <a:pt x="2373338" y="726504"/>
                  </a:lnTo>
                  <a:lnTo>
                    <a:pt x="2357629" y="688893"/>
                  </a:lnTo>
                  <a:lnTo>
                    <a:pt x="2339772" y="651680"/>
                  </a:lnTo>
                  <a:lnTo>
                    <a:pt x="2319837" y="614920"/>
                  </a:lnTo>
                  <a:lnTo>
                    <a:pt x="2297896" y="578670"/>
                  </a:lnTo>
                  <a:lnTo>
                    <a:pt x="2274022" y="542988"/>
                  </a:lnTo>
                  <a:lnTo>
                    <a:pt x="2248286" y="507929"/>
                  </a:lnTo>
                  <a:lnTo>
                    <a:pt x="2220759" y="473550"/>
                  </a:lnTo>
                  <a:lnTo>
                    <a:pt x="2191513" y="439909"/>
                  </a:lnTo>
                  <a:lnTo>
                    <a:pt x="2160620" y="407061"/>
                  </a:lnTo>
                  <a:lnTo>
                    <a:pt x="2128152" y="375064"/>
                  </a:lnTo>
                  <a:lnTo>
                    <a:pt x="2094179" y="343974"/>
                  </a:lnTo>
                  <a:lnTo>
                    <a:pt x="2058774" y="313848"/>
                  </a:lnTo>
                  <a:lnTo>
                    <a:pt x="2022007" y="284742"/>
                  </a:lnTo>
                  <a:lnTo>
                    <a:pt x="1983952" y="256714"/>
                  </a:lnTo>
                  <a:lnTo>
                    <a:pt x="1944679" y="229820"/>
                  </a:lnTo>
                  <a:lnTo>
                    <a:pt x="1904260" y="204116"/>
                  </a:lnTo>
                  <a:lnTo>
                    <a:pt x="1862767" y="179660"/>
                  </a:lnTo>
                  <a:lnTo>
                    <a:pt x="1820271" y="156508"/>
                  </a:lnTo>
                  <a:lnTo>
                    <a:pt x="1776844" y="134716"/>
                  </a:lnTo>
                  <a:lnTo>
                    <a:pt x="1732558" y="114343"/>
                  </a:lnTo>
                  <a:lnTo>
                    <a:pt x="1687484" y="95443"/>
                  </a:lnTo>
                  <a:lnTo>
                    <a:pt x="1641693" y="78074"/>
                  </a:lnTo>
                  <a:lnTo>
                    <a:pt x="1595258" y="62293"/>
                  </a:lnTo>
                  <a:lnTo>
                    <a:pt x="1548250" y="48156"/>
                  </a:lnTo>
                  <a:lnTo>
                    <a:pt x="1500741" y="35720"/>
                  </a:lnTo>
                  <a:lnTo>
                    <a:pt x="1452802" y="25042"/>
                  </a:lnTo>
                  <a:lnTo>
                    <a:pt x="1404504" y="16178"/>
                  </a:lnTo>
                  <a:lnTo>
                    <a:pt x="1355920" y="9185"/>
                  </a:lnTo>
                  <a:lnTo>
                    <a:pt x="1307122" y="4120"/>
                  </a:lnTo>
                  <a:lnTo>
                    <a:pt x="1258180" y="1039"/>
                  </a:lnTo>
                  <a:lnTo>
                    <a:pt x="1209167" y="0"/>
                  </a:lnTo>
                  <a:lnTo>
                    <a:pt x="1160163" y="1040"/>
                  </a:lnTo>
                  <a:lnTo>
                    <a:pt x="1111231" y="4123"/>
                  </a:lnTo>
                  <a:lnTo>
                    <a:pt x="1062441" y="9192"/>
                  </a:lnTo>
                  <a:lnTo>
                    <a:pt x="1013866" y="16191"/>
                  </a:lnTo>
                  <a:lnTo>
                    <a:pt x="965576" y="25062"/>
                  </a:lnTo>
                  <a:lnTo>
                    <a:pt x="917645" y="35748"/>
                  </a:lnTo>
                  <a:lnTo>
                    <a:pt x="870142" y="48194"/>
                  </a:lnTo>
                  <a:lnTo>
                    <a:pt x="823141" y="62342"/>
                  </a:lnTo>
                  <a:lnTo>
                    <a:pt x="776712" y="78136"/>
                  </a:lnTo>
                  <a:lnTo>
                    <a:pt x="730927" y="95519"/>
                  </a:lnTo>
                  <a:lnTo>
                    <a:pt x="685858" y="114434"/>
                  </a:lnTo>
                  <a:lnTo>
                    <a:pt x="641576" y="134824"/>
                  </a:lnTo>
                  <a:lnTo>
                    <a:pt x="598154" y="156632"/>
                  </a:lnTo>
                  <a:lnTo>
                    <a:pt x="555662" y="179803"/>
                  </a:lnTo>
                  <a:lnTo>
                    <a:pt x="514173" y="204279"/>
                  </a:lnTo>
                  <a:lnTo>
                    <a:pt x="473757" y="230003"/>
                  </a:lnTo>
                  <a:lnTo>
                    <a:pt x="434488" y="256918"/>
                  </a:lnTo>
                  <a:lnTo>
                    <a:pt x="396435" y="284969"/>
                  </a:lnTo>
                  <a:lnTo>
                    <a:pt x="359672" y="314098"/>
                  </a:lnTo>
                  <a:lnTo>
                    <a:pt x="324269" y="344248"/>
                  </a:lnTo>
                  <a:lnTo>
                    <a:pt x="290298" y="375362"/>
                  </a:lnTo>
                  <a:lnTo>
                    <a:pt x="257831" y="407385"/>
                  </a:lnTo>
                  <a:lnTo>
                    <a:pt x="226940" y="440259"/>
                  </a:lnTo>
                  <a:lnTo>
                    <a:pt x="197695" y="473927"/>
                  </a:lnTo>
                  <a:lnTo>
                    <a:pt x="170170" y="508333"/>
                  </a:lnTo>
                  <a:lnTo>
                    <a:pt x="144434" y="543420"/>
                  </a:lnTo>
                  <a:lnTo>
                    <a:pt x="120561" y="579131"/>
                  </a:lnTo>
                  <a:lnTo>
                    <a:pt x="98622" y="615409"/>
                  </a:lnTo>
                  <a:lnTo>
                    <a:pt x="78687" y="652198"/>
                  </a:lnTo>
                  <a:lnTo>
                    <a:pt x="60830" y="689442"/>
                  </a:lnTo>
                  <a:lnTo>
                    <a:pt x="45121" y="727082"/>
                  </a:lnTo>
                  <a:lnTo>
                    <a:pt x="31632" y="765063"/>
                  </a:lnTo>
                  <a:lnTo>
                    <a:pt x="20436" y="803327"/>
                  </a:lnTo>
                  <a:lnTo>
                    <a:pt x="11602" y="841819"/>
                  </a:lnTo>
                  <a:lnTo>
                    <a:pt x="5204" y="880480"/>
                  </a:lnTo>
                  <a:lnTo>
                    <a:pt x="1313" y="919256"/>
                  </a:lnTo>
                  <a:lnTo>
                    <a:pt x="0" y="958088"/>
                  </a:lnTo>
                </a:path>
              </a:pathLst>
            </a:custGeom>
            <a:ln w="9525">
              <a:solidFill>
                <a:srgbClr val="1154CC"/>
              </a:solidFill>
            </a:ln>
          </p:spPr>
          <p:txBody>
            <a:bodyPr wrap="square" lIns="0" tIns="0" rIns="0" bIns="0" rtlCol="0"/>
            <a:lstStyle/>
            <a:p>
              <a:endParaRPr/>
            </a:p>
          </p:txBody>
        </p:sp>
      </p:grpSp>
      <p:sp>
        <p:nvSpPr>
          <p:cNvPr id="8" name="object 8"/>
          <p:cNvSpPr/>
          <p:nvPr/>
        </p:nvSpPr>
        <p:spPr>
          <a:xfrm>
            <a:off x="1819655" y="1465214"/>
            <a:ext cx="1607820" cy="315595"/>
          </a:xfrm>
          <a:custGeom>
            <a:avLst/>
            <a:gdLst/>
            <a:ahLst/>
            <a:cxnLst/>
            <a:rect l="l" t="t" r="r" b="b"/>
            <a:pathLst>
              <a:path w="1607820" h="315594">
                <a:moveTo>
                  <a:pt x="1607820" y="0"/>
                </a:moveTo>
                <a:lnTo>
                  <a:pt x="0" y="0"/>
                </a:lnTo>
                <a:lnTo>
                  <a:pt x="0" y="315467"/>
                </a:lnTo>
                <a:lnTo>
                  <a:pt x="1607820" y="315467"/>
                </a:lnTo>
                <a:lnTo>
                  <a:pt x="1607820" y="0"/>
                </a:lnTo>
                <a:close/>
              </a:path>
            </a:pathLst>
          </a:custGeom>
          <a:solidFill>
            <a:srgbClr val="FFFFFF"/>
          </a:solidFill>
        </p:spPr>
        <p:txBody>
          <a:bodyPr wrap="square" lIns="0" tIns="0" rIns="0" bIns="0" rtlCol="0"/>
          <a:lstStyle/>
          <a:p>
            <a:endParaRPr/>
          </a:p>
        </p:txBody>
      </p:sp>
      <p:sp>
        <p:nvSpPr>
          <p:cNvPr id="9" name="object 9"/>
          <p:cNvSpPr txBox="1"/>
          <p:nvPr/>
        </p:nvSpPr>
        <p:spPr>
          <a:xfrm>
            <a:off x="2003805" y="1408318"/>
            <a:ext cx="1239520" cy="391160"/>
          </a:xfrm>
          <a:prstGeom prst="rect">
            <a:avLst/>
          </a:prstGeom>
        </p:spPr>
        <p:txBody>
          <a:bodyPr vert="horz" wrap="square" lIns="0" tIns="12700" rIns="0" bIns="0" rtlCol="0">
            <a:spAutoFit/>
          </a:bodyPr>
          <a:lstStyle/>
          <a:p>
            <a:pPr marL="12700">
              <a:lnSpc>
                <a:spcPct val="100000"/>
              </a:lnSpc>
              <a:spcBef>
                <a:spcPts val="100"/>
              </a:spcBef>
            </a:pPr>
            <a:r>
              <a:rPr sz="2400" b="1" spc="-10">
                <a:latin typeface="Calibri"/>
                <a:cs typeface="Calibri"/>
              </a:rPr>
              <a:t>Descobrir</a:t>
            </a:r>
            <a:endParaRPr sz="2400">
              <a:latin typeface="Calibri"/>
              <a:cs typeface="Calibri"/>
            </a:endParaRPr>
          </a:p>
        </p:txBody>
      </p:sp>
      <p:sp>
        <p:nvSpPr>
          <p:cNvPr id="10" name="object 10"/>
          <p:cNvSpPr/>
          <p:nvPr/>
        </p:nvSpPr>
        <p:spPr>
          <a:xfrm>
            <a:off x="4357115" y="1465214"/>
            <a:ext cx="1607820" cy="315595"/>
          </a:xfrm>
          <a:custGeom>
            <a:avLst/>
            <a:gdLst/>
            <a:ahLst/>
            <a:cxnLst/>
            <a:rect l="l" t="t" r="r" b="b"/>
            <a:pathLst>
              <a:path w="1607820" h="315594">
                <a:moveTo>
                  <a:pt x="1607819" y="0"/>
                </a:moveTo>
                <a:lnTo>
                  <a:pt x="0" y="0"/>
                </a:lnTo>
                <a:lnTo>
                  <a:pt x="0" y="315467"/>
                </a:lnTo>
                <a:lnTo>
                  <a:pt x="1607819" y="315467"/>
                </a:lnTo>
                <a:lnTo>
                  <a:pt x="1607819" y="0"/>
                </a:lnTo>
                <a:close/>
              </a:path>
            </a:pathLst>
          </a:custGeom>
          <a:solidFill>
            <a:srgbClr val="FFFFFF"/>
          </a:solidFill>
        </p:spPr>
        <p:txBody>
          <a:bodyPr wrap="square" lIns="0" tIns="0" rIns="0" bIns="0" rtlCol="0"/>
          <a:lstStyle/>
          <a:p>
            <a:endParaRPr/>
          </a:p>
        </p:txBody>
      </p:sp>
      <p:sp>
        <p:nvSpPr>
          <p:cNvPr id="11" name="object 11"/>
          <p:cNvSpPr txBox="1"/>
          <p:nvPr/>
        </p:nvSpPr>
        <p:spPr>
          <a:xfrm>
            <a:off x="4717541" y="1408318"/>
            <a:ext cx="889000" cy="391160"/>
          </a:xfrm>
          <a:prstGeom prst="rect">
            <a:avLst/>
          </a:prstGeom>
        </p:spPr>
        <p:txBody>
          <a:bodyPr vert="horz" wrap="square" lIns="0" tIns="12700" rIns="0" bIns="0" rtlCol="0">
            <a:spAutoFit/>
          </a:bodyPr>
          <a:lstStyle/>
          <a:p>
            <a:pPr marL="12700">
              <a:lnSpc>
                <a:spcPct val="100000"/>
              </a:lnSpc>
              <a:spcBef>
                <a:spcPts val="100"/>
              </a:spcBef>
            </a:pPr>
            <a:r>
              <a:rPr sz="2400" b="1" spc="-10">
                <a:latin typeface="Calibri"/>
                <a:cs typeface="Calibri"/>
              </a:rPr>
              <a:t>Definir</a:t>
            </a:r>
            <a:endParaRPr sz="2400">
              <a:latin typeface="Calibri"/>
              <a:cs typeface="Calibri"/>
            </a:endParaRPr>
          </a:p>
        </p:txBody>
      </p:sp>
      <p:sp>
        <p:nvSpPr>
          <p:cNvPr id="12" name="object 12"/>
          <p:cNvSpPr/>
          <p:nvPr/>
        </p:nvSpPr>
        <p:spPr>
          <a:xfrm>
            <a:off x="5974079" y="1465214"/>
            <a:ext cx="1607820" cy="315595"/>
          </a:xfrm>
          <a:custGeom>
            <a:avLst/>
            <a:gdLst/>
            <a:ahLst/>
            <a:cxnLst/>
            <a:rect l="l" t="t" r="r" b="b"/>
            <a:pathLst>
              <a:path w="1607820" h="315594">
                <a:moveTo>
                  <a:pt x="1607820" y="0"/>
                </a:moveTo>
                <a:lnTo>
                  <a:pt x="0" y="0"/>
                </a:lnTo>
                <a:lnTo>
                  <a:pt x="0" y="315467"/>
                </a:lnTo>
                <a:lnTo>
                  <a:pt x="1607820" y="315467"/>
                </a:lnTo>
                <a:lnTo>
                  <a:pt x="1607820" y="0"/>
                </a:lnTo>
                <a:close/>
              </a:path>
            </a:pathLst>
          </a:custGeom>
          <a:solidFill>
            <a:srgbClr val="FFFFFF"/>
          </a:solidFill>
        </p:spPr>
        <p:txBody>
          <a:bodyPr wrap="square" lIns="0" tIns="0" rIns="0" bIns="0" rtlCol="0"/>
          <a:lstStyle/>
          <a:p>
            <a:endParaRPr/>
          </a:p>
        </p:txBody>
      </p:sp>
      <p:sp>
        <p:nvSpPr>
          <p:cNvPr id="13" name="object 13"/>
          <p:cNvSpPr txBox="1"/>
          <p:nvPr/>
        </p:nvSpPr>
        <p:spPr>
          <a:xfrm>
            <a:off x="6113526" y="1408318"/>
            <a:ext cx="1332230" cy="391160"/>
          </a:xfrm>
          <a:prstGeom prst="rect">
            <a:avLst/>
          </a:prstGeom>
        </p:spPr>
        <p:txBody>
          <a:bodyPr vert="horz" wrap="square" lIns="0" tIns="12700" rIns="0" bIns="0" rtlCol="0">
            <a:spAutoFit/>
          </a:bodyPr>
          <a:lstStyle/>
          <a:p>
            <a:pPr marL="12700">
              <a:lnSpc>
                <a:spcPct val="100000"/>
              </a:lnSpc>
              <a:spcBef>
                <a:spcPts val="100"/>
              </a:spcBef>
            </a:pPr>
            <a:r>
              <a:rPr sz="2400" b="1" spc="-10">
                <a:latin typeface="Calibri"/>
                <a:cs typeface="Calibri"/>
              </a:rPr>
              <a:t>Prototipar</a:t>
            </a:r>
            <a:endParaRPr sz="2400">
              <a:latin typeface="Calibri"/>
              <a:cs typeface="Calibri"/>
            </a:endParaRPr>
          </a:p>
        </p:txBody>
      </p:sp>
      <p:sp>
        <p:nvSpPr>
          <p:cNvPr id="14" name="object 14"/>
          <p:cNvSpPr/>
          <p:nvPr/>
        </p:nvSpPr>
        <p:spPr>
          <a:xfrm>
            <a:off x="8392668" y="1465214"/>
            <a:ext cx="1607820" cy="315595"/>
          </a:xfrm>
          <a:custGeom>
            <a:avLst/>
            <a:gdLst/>
            <a:ahLst/>
            <a:cxnLst/>
            <a:rect l="l" t="t" r="r" b="b"/>
            <a:pathLst>
              <a:path w="1607820" h="315594">
                <a:moveTo>
                  <a:pt x="1607820" y="0"/>
                </a:moveTo>
                <a:lnTo>
                  <a:pt x="0" y="0"/>
                </a:lnTo>
                <a:lnTo>
                  <a:pt x="0" y="315467"/>
                </a:lnTo>
                <a:lnTo>
                  <a:pt x="1607820" y="315467"/>
                </a:lnTo>
                <a:lnTo>
                  <a:pt x="1607820" y="0"/>
                </a:lnTo>
                <a:close/>
              </a:path>
            </a:pathLst>
          </a:custGeom>
          <a:solidFill>
            <a:srgbClr val="FFFFFF"/>
          </a:solidFill>
        </p:spPr>
        <p:txBody>
          <a:bodyPr wrap="square" lIns="0" tIns="0" rIns="0" bIns="0" rtlCol="0"/>
          <a:lstStyle/>
          <a:p>
            <a:endParaRPr/>
          </a:p>
        </p:txBody>
      </p:sp>
      <p:sp>
        <p:nvSpPr>
          <p:cNvPr id="15" name="object 15"/>
          <p:cNvSpPr txBox="1"/>
          <p:nvPr/>
        </p:nvSpPr>
        <p:spPr>
          <a:xfrm>
            <a:off x="8789669" y="1408318"/>
            <a:ext cx="815340" cy="391160"/>
          </a:xfrm>
          <a:prstGeom prst="rect">
            <a:avLst/>
          </a:prstGeom>
        </p:spPr>
        <p:txBody>
          <a:bodyPr vert="horz" wrap="square" lIns="0" tIns="12700" rIns="0" bIns="0" rtlCol="0">
            <a:spAutoFit/>
          </a:bodyPr>
          <a:lstStyle/>
          <a:p>
            <a:pPr marL="12700">
              <a:lnSpc>
                <a:spcPct val="100000"/>
              </a:lnSpc>
              <a:spcBef>
                <a:spcPts val="100"/>
              </a:spcBef>
            </a:pPr>
            <a:r>
              <a:rPr sz="2400" b="1" spc="-10">
                <a:latin typeface="Calibri"/>
                <a:cs typeface="Calibri"/>
              </a:rPr>
              <a:t>Testar</a:t>
            </a:r>
            <a:endParaRPr sz="2400">
              <a:latin typeface="Calibri"/>
              <a:cs typeface="Calibri"/>
            </a:endParaRPr>
          </a:p>
        </p:txBody>
      </p:sp>
      <p:sp>
        <p:nvSpPr>
          <p:cNvPr id="16" name="object 16"/>
          <p:cNvSpPr txBox="1"/>
          <p:nvPr/>
        </p:nvSpPr>
        <p:spPr>
          <a:xfrm>
            <a:off x="10506836" y="2643393"/>
            <a:ext cx="915669" cy="239395"/>
          </a:xfrm>
          <a:prstGeom prst="rect">
            <a:avLst/>
          </a:prstGeom>
        </p:spPr>
        <p:txBody>
          <a:bodyPr vert="horz" wrap="square" lIns="0" tIns="13335" rIns="0" bIns="0" rtlCol="0">
            <a:spAutoFit/>
          </a:bodyPr>
          <a:lstStyle/>
          <a:p>
            <a:pPr marL="12700">
              <a:lnSpc>
                <a:spcPct val="100000"/>
              </a:lnSpc>
              <a:spcBef>
                <a:spcPts val="105"/>
              </a:spcBef>
            </a:pPr>
            <a:r>
              <a:rPr sz="1400" spc="-10">
                <a:latin typeface="Calibri"/>
                <a:cs typeface="Calibri"/>
              </a:rPr>
              <a:t>Lançamento</a:t>
            </a:r>
            <a:endParaRPr sz="1400">
              <a:latin typeface="Calibri"/>
              <a:cs typeface="Calibri"/>
            </a:endParaRPr>
          </a:p>
        </p:txBody>
      </p:sp>
      <p:grpSp>
        <p:nvGrpSpPr>
          <p:cNvPr id="17" name="object 17"/>
          <p:cNvGrpSpPr/>
          <p:nvPr/>
        </p:nvGrpSpPr>
        <p:grpSpPr>
          <a:xfrm>
            <a:off x="1873376" y="1003061"/>
            <a:ext cx="8234554" cy="4098925"/>
            <a:chOff x="1873376" y="1837563"/>
            <a:chExt cx="8234554" cy="4098925"/>
          </a:xfrm>
        </p:grpSpPr>
        <p:sp>
          <p:nvSpPr>
            <p:cNvPr id="18" name="object 18"/>
            <p:cNvSpPr/>
            <p:nvPr/>
          </p:nvSpPr>
          <p:spPr>
            <a:xfrm>
              <a:off x="2636520" y="2238755"/>
              <a:ext cx="6638925" cy="134620"/>
            </a:xfrm>
            <a:custGeom>
              <a:avLst/>
              <a:gdLst/>
              <a:ahLst/>
              <a:cxnLst/>
              <a:rect l="l" t="t" r="r" b="b"/>
              <a:pathLst>
                <a:path w="6638925" h="134619">
                  <a:moveTo>
                    <a:pt x="155448" y="0"/>
                  </a:moveTo>
                  <a:lnTo>
                    <a:pt x="0" y="0"/>
                  </a:lnTo>
                  <a:lnTo>
                    <a:pt x="77724" y="134112"/>
                  </a:lnTo>
                  <a:lnTo>
                    <a:pt x="155448" y="0"/>
                  </a:lnTo>
                  <a:close/>
                </a:path>
                <a:path w="6638925" h="134619">
                  <a:moveTo>
                    <a:pt x="4242816" y="0"/>
                  </a:moveTo>
                  <a:lnTo>
                    <a:pt x="4087368" y="0"/>
                  </a:lnTo>
                  <a:lnTo>
                    <a:pt x="4165092" y="134112"/>
                  </a:lnTo>
                  <a:lnTo>
                    <a:pt x="4242816" y="0"/>
                  </a:lnTo>
                  <a:close/>
                </a:path>
                <a:path w="6638925" h="134619">
                  <a:moveTo>
                    <a:pt x="6638544" y="0"/>
                  </a:moveTo>
                  <a:lnTo>
                    <a:pt x="6483096" y="0"/>
                  </a:lnTo>
                  <a:lnTo>
                    <a:pt x="6560820" y="134112"/>
                  </a:lnTo>
                  <a:lnTo>
                    <a:pt x="6638544" y="0"/>
                  </a:lnTo>
                  <a:close/>
                </a:path>
              </a:pathLst>
            </a:custGeom>
            <a:solidFill>
              <a:srgbClr val="0099F5"/>
            </a:solidFill>
          </p:spPr>
          <p:txBody>
            <a:bodyPr wrap="square" lIns="0" tIns="0" rIns="0" bIns="0" rtlCol="0"/>
            <a:lstStyle/>
            <a:p>
              <a:endParaRPr/>
            </a:p>
          </p:txBody>
        </p:sp>
        <p:sp>
          <p:nvSpPr>
            <p:cNvPr id="19" name="object 19"/>
            <p:cNvSpPr/>
            <p:nvPr/>
          </p:nvSpPr>
          <p:spPr>
            <a:xfrm>
              <a:off x="10107930" y="2117598"/>
              <a:ext cx="0" cy="3288029"/>
            </a:xfrm>
            <a:custGeom>
              <a:avLst/>
              <a:gdLst/>
              <a:ahLst/>
              <a:cxnLst/>
              <a:rect l="l" t="t" r="r" b="b"/>
              <a:pathLst>
                <a:path h="3288029">
                  <a:moveTo>
                    <a:pt x="0" y="3288029"/>
                  </a:moveTo>
                  <a:lnTo>
                    <a:pt x="0" y="0"/>
                  </a:lnTo>
                </a:path>
              </a:pathLst>
            </a:custGeom>
            <a:ln w="28575">
              <a:solidFill>
                <a:srgbClr val="0099F5"/>
              </a:solidFill>
              <a:prstDash val="dot"/>
            </a:ln>
          </p:spPr>
          <p:txBody>
            <a:bodyPr wrap="square" lIns="0" tIns="0" rIns="0" bIns="0" rtlCol="0"/>
            <a:lstStyle/>
            <a:p>
              <a:endParaRPr/>
            </a:p>
          </p:txBody>
        </p:sp>
        <p:sp>
          <p:nvSpPr>
            <p:cNvPr id="20" name="object 20"/>
            <p:cNvSpPr/>
            <p:nvPr/>
          </p:nvSpPr>
          <p:spPr>
            <a:xfrm>
              <a:off x="5992875" y="1837563"/>
              <a:ext cx="4098925" cy="4098925"/>
            </a:xfrm>
            <a:custGeom>
              <a:avLst/>
              <a:gdLst/>
              <a:ahLst/>
              <a:cxnLst/>
              <a:rect l="l" t="t" r="r" b="b"/>
              <a:pathLst>
                <a:path w="4098925" h="4098925">
                  <a:moveTo>
                    <a:pt x="2070480" y="0"/>
                  </a:moveTo>
                  <a:lnTo>
                    <a:pt x="4098417" y="2028063"/>
                  </a:lnTo>
                  <a:lnTo>
                    <a:pt x="2028063" y="4098442"/>
                  </a:lnTo>
                  <a:lnTo>
                    <a:pt x="0" y="2070481"/>
                  </a:lnTo>
                  <a:lnTo>
                    <a:pt x="2070480" y="0"/>
                  </a:lnTo>
                  <a:close/>
                </a:path>
              </a:pathLst>
            </a:custGeom>
            <a:ln w="38100">
              <a:solidFill>
                <a:srgbClr val="1C4586"/>
              </a:solidFill>
            </a:ln>
          </p:spPr>
          <p:txBody>
            <a:bodyPr wrap="square" lIns="0" tIns="0" rIns="0" bIns="0" rtlCol="0"/>
            <a:lstStyle/>
            <a:p>
              <a:endParaRPr/>
            </a:p>
          </p:txBody>
        </p:sp>
        <p:sp>
          <p:nvSpPr>
            <p:cNvPr id="21" name="object 21"/>
            <p:cNvSpPr/>
            <p:nvPr/>
          </p:nvSpPr>
          <p:spPr>
            <a:xfrm>
              <a:off x="5055107" y="2238756"/>
              <a:ext cx="155575" cy="134620"/>
            </a:xfrm>
            <a:custGeom>
              <a:avLst/>
              <a:gdLst/>
              <a:ahLst/>
              <a:cxnLst/>
              <a:rect l="l" t="t" r="r" b="b"/>
              <a:pathLst>
                <a:path w="155575" h="134619">
                  <a:moveTo>
                    <a:pt x="155447" y="0"/>
                  </a:moveTo>
                  <a:lnTo>
                    <a:pt x="0" y="0"/>
                  </a:lnTo>
                  <a:lnTo>
                    <a:pt x="77724" y="134112"/>
                  </a:lnTo>
                  <a:lnTo>
                    <a:pt x="155447" y="0"/>
                  </a:lnTo>
                  <a:close/>
                </a:path>
              </a:pathLst>
            </a:custGeom>
            <a:solidFill>
              <a:srgbClr val="0099F5"/>
            </a:solidFill>
          </p:spPr>
          <p:txBody>
            <a:bodyPr wrap="square" lIns="0" tIns="0" rIns="0" bIns="0" rtlCol="0"/>
            <a:lstStyle/>
            <a:p>
              <a:endParaRPr/>
            </a:p>
          </p:txBody>
        </p:sp>
        <p:sp>
          <p:nvSpPr>
            <p:cNvPr id="22" name="object 22"/>
            <p:cNvSpPr/>
            <p:nvPr/>
          </p:nvSpPr>
          <p:spPr>
            <a:xfrm>
              <a:off x="1873376" y="1837563"/>
              <a:ext cx="4098925" cy="4098925"/>
            </a:xfrm>
            <a:custGeom>
              <a:avLst/>
              <a:gdLst/>
              <a:ahLst/>
              <a:cxnLst/>
              <a:rect l="l" t="t" r="r" b="b"/>
              <a:pathLst>
                <a:path w="4098925" h="4098925">
                  <a:moveTo>
                    <a:pt x="2070481" y="0"/>
                  </a:moveTo>
                  <a:lnTo>
                    <a:pt x="4098417" y="2028063"/>
                  </a:lnTo>
                  <a:lnTo>
                    <a:pt x="2028063" y="4098442"/>
                  </a:lnTo>
                  <a:lnTo>
                    <a:pt x="0" y="2070481"/>
                  </a:lnTo>
                  <a:lnTo>
                    <a:pt x="2070481" y="0"/>
                  </a:lnTo>
                  <a:close/>
                </a:path>
              </a:pathLst>
            </a:custGeom>
            <a:ln w="38100">
              <a:solidFill>
                <a:srgbClr val="1C4586"/>
              </a:solidFill>
            </a:ln>
          </p:spPr>
          <p:txBody>
            <a:bodyPr wrap="square" lIns="0" tIns="0" rIns="0" bIns="0" rtlCol="0"/>
            <a:lstStyle/>
            <a:p>
              <a:endParaRPr/>
            </a:p>
          </p:txBody>
        </p:sp>
        <p:sp>
          <p:nvSpPr>
            <p:cNvPr id="23" name="object 23"/>
            <p:cNvSpPr/>
            <p:nvPr/>
          </p:nvSpPr>
          <p:spPr>
            <a:xfrm>
              <a:off x="5951981" y="2117598"/>
              <a:ext cx="0" cy="2910840"/>
            </a:xfrm>
            <a:custGeom>
              <a:avLst/>
              <a:gdLst/>
              <a:ahLst/>
              <a:cxnLst/>
              <a:rect l="l" t="t" r="r" b="b"/>
              <a:pathLst>
                <a:path h="2910840">
                  <a:moveTo>
                    <a:pt x="0" y="2910840"/>
                  </a:moveTo>
                  <a:lnTo>
                    <a:pt x="0" y="0"/>
                  </a:lnTo>
                </a:path>
              </a:pathLst>
            </a:custGeom>
            <a:ln w="28575">
              <a:solidFill>
                <a:srgbClr val="0099F5"/>
              </a:solidFill>
              <a:prstDash val="dot"/>
            </a:ln>
          </p:spPr>
          <p:txBody>
            <a:bodyPr wrap="square" lIns="0" tIns="0" rIns="0" bIns="0" rtlCol="0"/>
            <a:lstStyle/>
            <a:p>
              <a:endParaRPr/>
            </a:p>
          </p:txBody>
        </p:sp>
      </p:grpSp>
      <p:sp>
        <p:nvSpPr>
          <p:cNvPr id="24" name="object 24"/>
          <p:cNvSpPr txBox="1"/>
          <p:nvPr/>
        </p:nvSpPr>
        <p:spPr>
          <a:xfrm>
            <a:off x="388289" y="2547253"/>
            <a:ext cx="1061720" cy="218440"/>
          </a:xfrm>
          <a:prstGeom prst="rect">
            <a:avLst/>
          </a:prstGeom>
          <a:solidFill>
            <a:srgbClr val="FFFF00"/>
          </a:solidFill>
        </p:spPr>
        <p:txBody>
          <a:bodyPr vert="horz" wrap="square" lIns="0" tIns="0" rIns="0" bIns="0" rtlCol="0">
            <a:spAutoFit/>
          </a:bodyPr>
          <a:lstStyle/>
          <a:p>
            <a:pPr>
              <a:lnSpc>
                <a:spcPts val="1630"/>
              </a:lnSpc>
            </a:pPr>
            <a:r>
              <a:rPr sz="1400">
                <a:latin typeface="Calibri"/>
                <a:cs typeface="Calibri"/>
              </a:rPr>
              <a:t>Desk</a:t>
            </a:r>
            <a:r>
              <a:rPr sz="1400" spc="-10">
                <a:latin typeface="Calibri"/>
                <a:cs typeface="Calibri"/>
              </a:rPr>
              <a:t> Research</a:t>
            </a:r>
            <a:endParaRPr sz="1400">
              <a:latin typeface="Calibri"/>
              <a:cs typeface="Calibri"/>
            </a:endParaRPr>
          </a:p>
        </p:txBody>
      </p:sp>
      <p:sp>
        <p:nvSpPr>
          <p:cNvPr id="25" name="object 25"/>
          <p:cNvSpPr txBox="1"/>
          <p:nvPr/>
        </p:nvSpPr>
        <p:spPr>
          <a:xfrm>
            <a:off x="2848991" y="2481087"/>
            <a:ext cx="759460" cy="218440"/>
          </a:xfrm>
          <a:prstGeom prst="rect">
            <a:avLst/>
          </a:prstGeom>
          <a:solidFill>
            <a:srgbClr val="FFFF00"/>
          </a:solidFill>
        </p:spPr>
        <p:txBody>
          <a:bodyPr vert="horz" wrap="square" lIns="0" tIns="0" rIns="0" bIns="0" rtlCol="0">
            <a:spAutoFit/>
          </a:bodyPr>
          <a:lstStyle/>
          <a:p>
            <a:pPr>
              <a:lnSpc>
                <a:spcPts val="1630"/>
              </a:lnSpc>
            </a:pPr>
            <a:r>
              <a:rPr sz="1400" spc="-10">
                <a:latin typeface="Calibri"/>
                <a:cs typeface="Calibri"/>
              </a:rPr>
              <a:t>Etnografia</a:t>
            </a:r>
            <a:endParaRPr sz="1400">
              <a:latin typeface="Calibri"/>
              <a:cs typeface="Calibri"/>
            </a:endParaRPr>
          </a:p>
        </p:txBody>
      </p:sp>
      <p:sp>
        <p:nvSpPr>
          <p:cNvPr id="26" name="object 26"/>
          <p:cNvSpPr txBox="1"/>
          <p:nvPr/>
        </p:nvSpPr>
        <p:spPr>
          <a:xfrm>
            <a:off x="402043" y="2923682"/>
            <a:ext cx="1021080" cy="218440"/>
          </a:xfrm>
          <a:prstGeom prst="rect">
            <a:avLst/>
          </a:prstGeom>
          <a:solidFill>
            <a:srgbClr val="FFFF00"/>
          </a:solidFill>
        </p:spPr>
        <p:txBody>
          <a:bodyPr vert="horz" wrap="square" lIns="0" tIns="0" rIns="0" bIns="0" rtlCol="0">
            <a:spAutoFit/>
          </a:bodyPr>
          <a:lstStyle/>
          <a:p>
            <a:pPr>
              <a:lnSpc>
                <a:spcPts val="1630"/>
              </a:lnSpc>
            </a:pPr>
            <a:r>
              <a:rPr sz="1400" spc="-10">
                <a:latin typeface="Calibri"/>
                <a:cs typeface="Calibri"/>
              </a:rPr>
              <a:t>Competidores</a:t>
            </a:r>
            <a:endParaRPr sz="1400">
              <a:latin typeface="Calibri"/>
              <a:cs typeface="Calibri"/>
            </a:endParaRPr>
          </a:p>
        </p:txBody>
      </p:sp>
      <p:sp>
        <p:nvSpPr>
          <p:cNvPr id="27" name="object 27"/>
          <p:cNvSpPr txBox="1"/>
          <p:nvPr/>
        </p:nvSpPr>
        <p:spPr>
          <a:xfrm>
            <a:off x="469252" y="3262771"/>
            <a:ext cx="887094" cy="218440"/>
          </a:xfrm>
          <a:prstGeom prst="rect">
            <a:avLst/>
          </a:prstGeom>
          <a:solidFill>
            <a:srgbClr val="FFFF00"/>
          </a:solidFill>
        </p:spPr>
        <p:txBody>
          <a:bodyPr vert="horz" wrap="square" lIns="0" tIns="0" rIns="0" bIns="0" rtlCol="0">
            <a:spAutoFit/>
          </a:bodyPr>
          <a:lstStyle/>
          <a:p>
            <a:pPr>
              <a:lnSpc>
                <a:spcPts val="1630"/>
              </a:lnSpc>
            </a:pPr>
            <a:r>
              <a:rPr sz="1400" spc="-10">
                <a:latin typeface="Calibri"/>
                <a:cs typeface="Calibri"/>
              </a:rPr>
              <a:t>Benchmarks</a:t>
            </a:r>
            <a:endParaRPr sz="1400">
              <a:latin typeface="Calibri"/>
              <a:cs typeface="Calibri"/>
            </a:endParaRPr>
          </a:p>
        </p:txBody>
      </p:sp>
      <p:sp>
        <p:nvSpPr>
          <p:cNvPr id="28" name="object 28"/>
          <p:cNvSpPr/>
          <p:nvPr/>
        </p:nvSpPr>
        <p:spPr>
          <a:xfrm>
            <a:off x="8452612" y="2708798"/>
            <a:ext cx="824865" cy="431800"/>
          </a:xfrm>
          <a:custGeom>
            <a:avLst/>
            <a:gdLst/>
            <a:ahLst/>
            <a:cxnLst/>
            <a:rect l="l" t="t" r="r" b="b"/>
            <a:pathLst>
              <a:path w="824865" h="431800">
                <a:moveTo>
                  <a:pt x="824471" y="213360"/>
                </a:moveTo>
                <a:lnTo>
                  <a:pt x="760476" y="213360"/>
                </a:lnTo>
                <a:lnTo>
                  <a:pt x="760476" y="0"/>
                </a:lnTo>
                <a:lnTo>
                  <a:pt x="103632" y="0"/>
                </a:lnTo>
                <a:lnTo>
                  <a:pt x="103632" y="213360"/>
                </a:lnTo>
                <a:lnTo>
                  <a:pt x="0" y="213360"/>
                </a:lnTo>
                <a:lnTo>
                  <a:pt x="0" y="431292"/>
                </a:lnTo>
                <a:lnTo>
                  <a:pt x="824471" y="431292"/>
                </a:lnTo>
                <a:lnTo>
                  <a:pt x="824471" y="213360"/>
                </a:lnTo>
                <a:close/>
              </a:path>
            </a:pathLst>
          </a:custGeom>
          <a:solidFill>
            <a:srgbClr val="FFFF00"/>
          </a:solidFill>
        </p:spPr>
        <p:txBody>
          <a:bodyPr wrap="square" lIns="0" tIns="0" rIns="0" bIns="0" rtlCol="0"/>
          <a:lstStyle/>
          <a:p>
            <a:endParaRPr/>
          </a:p>
        </p:txBody>
      </p:sp>
      <p:sp>
        <p:nvSpPr>
          <p:cNvPr id="29" name="object 29"/>
          <p:cNvSpPr txBox="1"/>
          <p:nvPr/>
        </p:nvSpPr>
        <p:spPr>
          <a:xfrm>
            <a:off x="8544559" y="2689367"/>
            <a:ext cx="641985" cy="239395"/>
          </a:xfrm>
          <a:prstGeom prst="rect">
            <a:avLst/>
          </a:prstGeom>
        </p:spPr>
        <p:txBody>
          <a:bodyPr vert="horz" wrap="square" lIns="0" tIns="13335" rIns="0" bIns="0" rtlCol="0">
            <a:spAutoFit/>
          </a:bodyPr>
          <a:lstStyle/>
          <a:p>
            <a:pPr marL="12700">
              <a:lnSpc>
                <a:spcPct val="100000"/>
              </a:lnSpc>
              <a:spcBef>
                <a:spcPts val="105"/>
              </a:spcBef>
            </a:pPr>
            <a:r>
              <a:rPr sz="1400">
                <a:latin typeface="Calibri"/>
                <a:cs typeface="Calibri"/>
              </a:rPr>
              <a:t>Teste </a:t>
            </a:r>
            <a:r>
              <a:rPr sz="1400" spc="-25">
                <a:latin typeface="Calibri"/>
                <a:cs typeface="Calibri"/>
              </a:rPr>
              <a:t>de</a:t>
            </a:r>
            <a:endParaRPr sz="1400">
              <a:latin typeface="Calibri"/>
              <a:cs typeface="Calibri"/>
            </a:endParaRPr>
          </a:p>
        </p:txBody>
      </p:sp>
      <p:sp>
        <p:nvSpPr>
          <p:cNvPr id="30" name="object 30"/>
          <p:cNvSpPr txBox="1"/>
          <p:nvPr/>
        </p:nvSpPr>
        <p:spPr>
          <a:xfrm>
            <a:off x="8440928" y="2902726"/>
            <a:ext cx="849630" cy="239395"/>
          </a:xfrm>
          <a:prstGeom prst="rect">
            <a:avLst/>
          </a:prstGeom>
        </p:spPr>
        <p:txBody>
          <a:bodyPr vert="horz" wrap="square" lIns="0" tIns="12700" rIns="0" bIns="0" rtlCol="0">
            <a:spAutoFit/>
          </a:bodyPr>
          <a:lstStyle/>
          <a:p>
            <a:pPr marL="12700">
              <a:lnSpc>
                <a:spcPct val="100000"/>
              </a:lnSpc>
              <a:spcBef>
                <a:spcPts val="100"/>
              </a:spcBef>
            </a:pPr>
            <a:r>
              <a:rPr sz="1400" spc="-10">
                <a:latin typeface="Calibri"/>
                <a:cs typeface="Calibri"/>
              </a:rPr>
              <a:t>usabilidade</a:t>
            </a:r>
            <a:endParaRPr sz="1400">
              <a:latin typeface="Calibri"/>
              <a:cs typeface="Calibri"/>
            </a:endParaRPr>
          </a:p>
        </p:txBody>
      </p:sp>
      <p:sp>
        <p:nvSpPr>
          <p:cNvPr id="31" name="object 31"/>
          <p:cNvSpPr txBox="1"/>
          <p:nvPr/>
        </p:nvSpPr>
        <p:spPr>
          <a:xfrm>
            <a:off x="2538729" y="2810651"/>
            <a:ext cx="1055370" cy="218440"/>
          </a:xfrm>
          <a:prstGeom prst="rect">
            <a:avLst/>
          </a:prstGeom>
          <a:solidFill>
            <a:srgbClr val="FFFF00"/>
          </a:solidFill>
        </p:spPr>
        <p:txBody>
          <a:bodyPr vert="horz" wrap="square" lIns="0" tIns="0" rIns="0" bIns="0" rtlCol="0">
            <a:spAutoFit/>
          </a:bodyPr>
          <a:lstStyle/>
          <a:p>
            <a:pPr>
              <a:lnSpc>
                <a:spcPts val="1630"/>
              </a:lnSpc>
            </a:pPr>
            <a:r>
              <a:rPr sz="1400">
                <a:latin typeface="Calibri"/>
                <a:cs typeface="Calibri"/>
              </a:rPr>
              <a:t>Lean</a:t>
            </a:r>
            <a:r>
              <a:rPr sz="1400" spc="-10">
                <a:latin typeface="Calibri"/>
                <a:cs typeface="Calibri"/>
              </a:rPr>
              <a:t> Research</a:t>
            </a:r>
            <a:endParaRPr sz="1400">
              <a:latin typeface="Calibri"/>
              <a:cs typeface="Calibri"/>
            </a:endParaRPr>
          </a:p>
        </p:txBody>
      </p:sp>
      <p:sp>
        <p:nvSpPr>
          <p:cNvPr id="32" name="object 32"/>
          <p:cNvSpPr txBox="1"/>
          <p:nvPr/>
        </p:nvSpPr>
        <p:spPr>
          <a:xfrm>
            <a:off x="4179189" y="2255408"/>
            <a:ext cx="828675" cy="1524635"/>
          </a:xfrm>
          <a:prstGeom prst="rect">
            <a:avLst/>
          </a:prstGeom>
        </p:spPr>
        <p:txBody>
          <a:bodyPr vert="horz" wrap="square" lIns="0" tIns="13335" rIns="0" bIns="0" rtlCol="0">
            <a:spAutoFit/>
          </a:bodyPr>
          <a:lstStyle/>
          <a:p>
            <a:pPr marL="21590" marR="13335" algn="ctr">
              <a:lnSpc>
                <a:spcPct val="100000"/>
              </a:lnSpc>
              <a:spcBef>
                <a:spcPts val="105"/>
              </a:spcBef>
            </a:pPr>
            <a:r>
              <a:rPr sz="1400">
                <a:latin typeface="Calibri"/>
                <a:cs typeface="Calibri"/>
              </a:rPr>
              <a:t>Modelo</a:t>
            </a:r>
            <a:r>
              <a:rPr sz="1400" spc="-15">
                <a:latin typeface="Calibri"/>
                <a:cs typeface="Calibri"/>
              </a:rPr>
              <a:t> </a:t>
            </a:r>
            <a:r>
              <a:rPr sz="1400" spc="-25">
                <a:latin typeface="Calibri"/>
                <a:cs typeface="Calibri"/>
              </a:rPr>
              <a:t>de </a:t>
            </a:r>
            <a:r>
              <a:rPr sz="1400" spc="-10">
                <a:latin typeface="Calibri"/>
                <a:cs typeface="Calibri"/>
              </a:rPr>
              <a:t>Negócio</a:t>
            </a:r>
            <a:endParaRPr sz="1400">
              <a:latin typeface="Calibri"/>
              <a:cs typeface="Calibri"/>
            </a:endParaRPr>
          </a:p>
          <a:p>
            <a:pPr algn="ctr">
              <a:lnSpc>
                <a:spcPct val="100000"/>
              </a:lnSpc>
              <a:spcBef>
                <a:spcPts val="855"/>
              </a:spcBef>
            </a:pPr>
            <a:r>
              <a:rPr sz="1400" spc="-10">
                <a:latin typeface="Calibri"/>
                <a:cs typeface="Calibri"/>
              </a:rPr>
              <a:t>Viabilidade</a:t>
            </a:r>
            <a:endParaRPr sz="1400">
              <a:latin typeface="Calibri"/>
              <a:cs typeface="Calibri"/>
            </a:endParaRPr>
          </a:p>
          <a:p>
            <a:pPr algn="ctr">
              <a:lnSpc>
                <a:spcPct val="100000"/>
              </a:lnSpc>
              <a:spcBef>
                <a:spcPts val="5"/>
              </a:spcBef>
            </a:pPr>
            <a:r>
              <a:rPr sz="1400" spc="-10">
                <a:latin typeface="Calibri"/>
                <a:cs typeface="Calibri"/>
              </a:rPr>
              <a:t>Financeira</a:t>
            </a:r>
            <a:endParaRPr sz="1400">
              <a:latin typeface="Calibri"/>
              <a:cs typeface="Calibri"/>
            </a:endParaRPr>
          </a:p>
          <a:p>
            <a:pPr marL="87630" marR="81280" algn="ctr">
              <a:lnSpc>
                <a:spcPct val="100000"/>
              </a:lnSpc>
              <a:spcBef>
                <a:spcPts val="860"/>
              </a:spcBef>
            </a:pPr>
            <a:r>
              <a:rPr sz="1400" spc="-10">
                <a:latin typeface="Calibri"/>
                <a:cs typeface="Calibri"/>
              </a:rPr>
              <a:t>Proposta </a:t>
            </a:r>
            <a:r>
              <a:rPr sz="1400">
                <a:latin typeface="Calibri"/>
                <a:cs typeface="Calibri"/>
              </a:rPr>
              <a:t>de</a:t>
            </a:r>
            <a:r>
              <a:rPr sz="1400" spc="-10">
                <a:latin typeface="Calibri"/>
                <a:cs typeface="Calibri"/>
              </a:rPr>
              <a:t> valor</a:t>
            </a:r>
            <a:endParaRPr sz="1400">
              <a:latin typeface="Calibri"/>
              <a:cs typeface="Calibri"/>
            </a:endParaRPr>
          </a:p>
        </p:txBody>
      </p:sp>
      <p:grpSp>
        <p:nvGrpSpPr>
          <p:cNvPr id="33" name="object 33"/>
          <p:cNvGrpSpPr/>
          <p:nvPr/>
        </p:nvGrpSpPr>
        <p:grpSpPr>
          <a:xfrm>
            <a:off x="1870710" y="1056020"/>
            <a:ext cx="8375650" cy="4049395"/>
            <a:chOff x="1870710" y="1890522"/>
            <a:chExt cx="8375650" cy="4049395"/>
          </a:xfrm>
        </p:grpSpPr>
        <p:sp>
          <p:nvSpPr>
            <p:cNvPr id="34" name="object 34"/>
            <p:cNvSpPr/>
            <p:nvPr/>
          </p:nvSpPr>
          <p:spPr>
            <a:xfrm>
              <a:off x="5806439" y="3726179"/>
              <a:ext cx="277495" cy="279400"/>
            </a:xfrm>
            <a:custGeom>
              <a:avLst/>
              <a:gdLst/>
              <a:ahLst/>
              <a:cxnLst/>
              <a:rect l="l" t="t" r="r" b="b"/>
              <a:pathLst>
                <a:path w="277495" h="279400">
                  <a:moveTo>
                    <a:pt x="138684" y="0"/>
                  </a:moveTo>
                  <a:lnTo>
                    <a:pt x="94853" y="7114"/>
                  </a:lnTo>
                  <a:lnTo>
                    <a:pt x="56784" y="26919"/>
                  </a:lnTo>
                  <a:lnTo>
                    <a:pt x="26761" y="57113"/>
                  </a:lnTo>
                  <a:lnTo>
                    <a:pt x="7071" y="95390"/>
                  </a:lnTo>
                  <a:lnTo>
                    <a:pt x="0" y="139446"/>
                  </a:lnTo>
                  <a:lnTo>
                    <a:pt x="7071" y="183501"/>
                  </a:lnTo>
                  <a:lnTo>
                    <a:pt x="26761" y="221778"/>
                  </a:lnTo>
                  <a:lnTo>
                    <a:pt x="56784" y="251972"/>
                  </a:lnTo>
                  <a:lnTo>
                    <a:pt x="94853" y="271777"/>
                  </a:lnTo>
                  <a:lnTo>
                    <a:pt x="138684" y="278892"/>
                  </a:lnTo>
                  <a:lnTo>
                    <a:pt x="182514" y="271777"/>
                  </a:lnTo>
                  <a:lnTo>
                    <a:pt x="220583" y="251972"/>
                  </a:lnTo>
                  <a:lnTo>
                    <a:pt x="250606" y="221778"/>
                  </a:lnTo>
                  <a:lnTo>
                    <a:pt x="270296" y="183501"/>
                  </a:lnTo>
                  <a:lnTo>
                    <a:pt x="277368" y="139446"/>
                  </a:lnTo>
                  <a:lnTo>
                    <a:pt x="270296" y="95390"/>
                  </a:lnTo>
                  <a:lnTo>
                    <a:pt x="250606" y="57113"/>
                  </a:lnTo>
                  <a:lnTo>
                    <a:pt x="220583" y="26919"/>
                  </a:lnTo>
                  <a:lnTo>
                    <a:pt x="182514" y="7114"/>
                  </a:lnTo>
                  <a:lnTo>
                    <a:pt x="138684" y="0"/>
                  </a:lnTo>
                  <a:close/>
                </a:path>
              </a:pathLst>
            </a:custGeom>
            <a:solidFill>
              <a:srgbClr val="0099F5"/>
            </a:solidFill>
          </p:spPr>
          <p:txBody>
            <a:bodyPr wrap="square" lIns="0" tIns="0" rIns="0" bIns="0" rtlCol="0"/>
            <a:lstStyle/>
            <a:p>
              <a:endParaRPr/>
            </a:p>
          </p:txBody>
        </p:sp>
        <p:sp>
          <p:nvSpPr>
            <p:cNvPr id="35" name="object 35"/>
            <p:cNvSpPr/>
            <p:nvPr/>
          </p:nvSpPr>
          <p:spPr>
            <a:xfrm>
              <a:off x="1870710" y="1890522"/>
              <a:ext cx="6172200" cy="4049395"/>
            </a:xfrm>
            <a:custGeom>
              <a:avLst/>
              <a:gdLst/>
              <a:ahLst/>
              <a:cxnLst/>
              <a:rect l="l" t="t" r="r" b="b"/>
              <a:pathLst>
                <a:path w="6172200" h="4049395">
                  <a:moveTo>
                    <a:pt x="6172199" y="4048798"/>
                  </a:moveTo>
                  <a:lnTo>
                    <a:pt x="6172199" y="0"/>
                  </a:lnTo>
                </a:path>
                <a:path w="6172200" h="4049395">
                  <a:moveTo>
                    <a:pt x="2052827" y="4048798"/>
                  </a:moveTo>
                  <a:lnTo>
                    <a:pt x="2052827" y="0"/>
                  </a:lnTo>
                </a:path>
                <a:path w="6172200" h="4049395">
                  <a:moveTo>
                    <a:pt x="0" y="3515105"/>
                  </a:moveTo>
                  <a:lnTo>
                    <a:pt x="0" y="227075"/>
                  </a:lnTo>
                </a:path>
              </a:pathLst>
            </a:custGeom>
            <a:ln w="28575">
              <a:solidFill>
                <a:srgbClr val="0099F5"/>
              </a:solidFill>
              <a:prstDash val="dot"/>
            </a:ln>
          </p:spPr>
          <p:txBody>
            <a:bodyPr wrap="square" lIns="0" tIns="0" rIns="0" bIns="0" rtlCol="0"/>
            <a:lstStyle/>
            <a:p>
              <a:endParaRPr/>
            </a:p>
          </p:txBody>
        </p:sp>
        <p:sp>
          <p:nvSpPr>
            <p:cNvPr id="36" name="object 36"/>
            <p:cNvSpPr/>
            <p:nvPr/>
          </p:nvSpPr>
          <p:spPr>
            <a:xfrm>
              <a:off x="9966960" y="3726179"/>
              <a:ext cx="279400" cy="279400"/>
            </a:xfrm>
            <a:custGeom>
              <a:avLst/>
              <a:gdLst/>
              <a:ahLst/>
              <a:cxnLst/>
              <a:rect l="l" t="t" r="r" b="b"/>
              <a:pathLst>
                <a:path w="279400" h="279400">
                  <a:moveTo>
                    <a:pt x="139446" y="0"/>
                  </a:moveTo>
                  <a:lnTo>
                    <a:pt x="95390" y="7114"/>
                  </a:lnTo>
                  <a:lnTo>
                    <a:pt x="57113" y="26919"/>
                  </a:lnTo>
                  <a:lnTo>
                    <a:pt x="26919" y="57113"/>
                  </a:lnTo>
                  <a:lnTo>
                    <a:pt x="7114" y="95390"/>
                  </a:lnTo>
                  <a:lnTo>
                    <a:pt x="0" y="139446"/>
                  </a:lnTo>
                  <a:lnTo>
                    <a:pt x="7114" y="183501"/>
                  </a:lnTo>
                  <a:lnTo>
                    <a:pt x="26919" y="221778"/>
                  </a:lnTo>
                  <a:lnTo>
                    <a:pt x="57113" y="251972"/>
                  </a:lnTo>
                  <a:lnTo>
                    <a:pt x="95390" y="271777"/>
                  </a:lnTo>
                  <a:lnTo>
                    <a:pt x="139446" y="278892"/>
                  </a:lnTo>
                  <a:lnTo>
                    <a:pt x="183501" y="271777"/>
                  </a:lnTo>
                  <a:lnTo>
                    <a:pt x="221778" y="251972"/>
                  </a:lnTo>
                  <a:lnTo>
                    <a:pt x="251972" y="221778"/>
                  </a:lnTo>
                  <a:lnTo>
                    <a:pt x="271777" y="183501"/>
                  </a:lnTo>
                  <a:lnTo>
                    <a:pt x="278892" y="139446"/>
                  </a:lnTo>
                  <a:lnTo>
                    <a:pt x="271777" y="95390"/>
                  </a:lnTo>
                  <a:lnTo>
                    <a:pt x="251972" y="57113"/>
                  </a:lnTo>
                  <a:lnTo>
                    <a:pt x="221778" y="26919"/>
                  </a:lnTo>
                  <a:lnTo>
                    <a:pt x="183501" y="7114"/>
                  </a:lnTo>
                  <a:lnTo>
                    <a:pt x="139446" y="0"/>
                  </a:lnTo>
                  <a:close/>
                </a:path>
              </a:pathLst>
            </a:custGeom>
            <a:solidFill>
              <a:srgbClr val="0099F5"/>
            </a:solidFill>
          </p:spPr>
          <p:txBody>
            <a:bodyPr wrap="square" lIns="0" tIns="0" rIns="0" bIns="0" rtlCol="0"/>
            <a:lstStyle/>
            <a:p>
              <a:endParaRPr/>
            </a:p>
          </p:txBody>
        </p:sp>
      </p:grpSp>
      <p:sp>
        <p:nvSpPr>
          <p:cNvPr id="37" name="object 37"/>
          <p:cNvSpPr txBox="1"/>
          <p:nvPr/>
        </p:nvSpPr>
        <p:spPr>
          <a:xfrm>
            <a:off x="6815073" y="2513573"/>
            <a:ext cx="1014730" cy="1106170"/>
          </a:xfrm>
          <a:prstGeom prst="rect">
            <a:avLst/>
          </a:prstGeom>
        </p:spPr>
        <p:txBody>
          <a:bodyPr vert="horz" wrap="square" lIns="0" tIns="123825" rIns="0" bIns="0" rtlCol="0">
            <a:spAutoFit/>
          </a:bodyPr>
          <a:lstStyle/>
          <a:p>
            <a:pPr algn="ctr">
              <a:lnSpc>
                <a:spcPct val="100000"/>
              </a:lnSpc>
              <a:spcBef>
                <a:spcPts val="975"/>
              </a:spcBef>
            </a:pPr>
            <a:r>
              <a:rPr sz="1400" spc="-10">
                <a:latin typeface="Calibri"/>
                <a:cs typeface="Calibri"/>
              </a:rPr>
              <a:t>Rabiscoframe</a:t>
            </a:r>
            <a:endParaRPr sz="1400">
              <a:latin typeface="Calibri"/>
              <a:cs typeface="Calibri"/>
            </a:endParaRPr>
          </a:p>
          <a:p>
            <a:pPr marL="26034" marR="19685" indent="635" algn="ctr">
              <a:lnSpc>
                <a:spcPct val="101099"/>
              </a:lnSpc>
              <a:spcBef>
                <a:spcPts val="855"/>
              </a:spcBef>
            </a:pPr>
            <a:r>
              <a:rPr sz="1400" spc="-10">
                <a:latin typeface="Calibri"/>
                <a:cs typeface="Calibri"/>
              </a:rPr>
              <a:t>Wireframe </a:t>
            </a:r>
            <a:r>
              <a:rPr sz="1400">
                <a:latin typeface="Calibri"/>
                <a:cs typeface="Calibri"/>
              </a:rPr>
              <a:t>Protótipo</a:t>
            </a:r>
            <a:r>
              <a:rPr sz="1400" spc="-40">
                <a:latin typeface="Calibri"/>
                <a:cs typeface="Calibri"/>
              </a:rPr>
              <a:t> </a:t>
            </a:r>
            <a:r>
              <a:rPr sz="1400" spc="-25">
                <a:latin typeface="Calibri"/>
                <a:cs typeface="Calibri"/>
              </a:rPr>
              <a:t>em </a:t>
            </a:r>
            <a:r>
              <a:rPr sz="1400" spc="-20">
                <a:latin typeface="Calibri"/>
                <a:cs typeface="Calibri"/>
              </a:rPr>
              <a:t>alta</a:t>
            </a:r>
            <a:endParaRPr sz="1400">
              <a:latin typeface="Calibri"/>
              <a:cs typeface="Calibri"/>
            </a:endParaRPr>
          </a:p>
        </p:txBody>
      </p:sp>
      <p:sp>
        <p:nvSpPr>
          <p:cNvPr id="38" name="object 38"/>
          <p:cNvSpPr txBox="1"/>
          <p:nvPr/>
        </p:nvSpPr>
        <p:spPr>
          <a:xfrm>
            <a:off x="5300217" y="4166928"/>
            <a:ext cx="1289685" cy="787400"/>
          </a:xfrm>
          <a:prstGeom prst="rect">
            <a:avLst/>
          </a:prstGeom>
        </p:spPr>
        <p:txBody>
          <a:bodyPr vert="horz" wrap="square" lIns="0" tIns="136525" rIns="0" bIns="0" rtlCol="0">
            <a:spAutoFit/>
          </a:bodyPr>
          <a:lstStyle/>
          <a:p>
            <a:pPr algn="ctr">
              <a:lnSpc>
                <a:spcPct val="100000"/>
              </a:lnSpc>
              <a:spcBef>
                <a:spcPts val="1075"/>
              </a:spcBef>
            </a:pPr>
            <a:r>
              <a:rPr sz="2400" b="1" spc="-10">
                <a:latin typeface="Calibri"/>
                <a:cs typeface="Calibri"/>
              </a:rPr>
              <a:t>Ideação</a:t>
            </a:r>
            <a:endParaRPr sz="2400">
              <a:latin typeface="Calibri"/>
              <a:cs typeface="Calibri"/>
            </a:endParaRPr>
          </a:p>
          <a:p>
            <a:pPr algn="ctr">
              <a:lnSpc>
                <a:spcPct val="100000"/>
              </a:lnSpc>
              <a:spcBef>
                <a:spcPts val="575"/>
              </a:spcBef>
            </a:pPr>
            <a:r>
              <a:rPr sz="1300">
                <a:latin typeface="Calibri"/>
                <a:cs typeface="Calibri"/>
              </a:rPr>
              <a:t>Cria</a:t>
            </a:r>
            <a:r>
              <a:rPr sz="1300" spc="40">
                <a:latin typeface="Calibri"/>
                <a:cs typeface="Calibri"/>
              </a:rPr>
              <a:t> </a:t>
            </a:r>
            <a:r>
              <a:rPr sz="1300" spc="-10">
                <a:latin typeface="Calibri"/>
                <a:cs typeface="Calibri"/>
              </a:rPr>
              <a:t>possibilidades</a:t>
            </a:r>
            <a:endParaRPr sz="1300">
              <a:latin typeface="Calibri"/>
              <a:cs typeface="Calibri"/>
            </a:endParaRPr>
          </a:p>
        </p:txBody>
      </p:sp>
      <p:sp>
        <p:nvSpPr>
          <p:cNvPr id="39" name="object 39"/>
          <p:cNvSpPr txBox="1"/>
          <p:nvPr/>
        </p:nvSpPr>
        <p:spPr>
          <a:xfrm>
            <a:off x="557276" y="2027696"/>
            <a:ext cx="982344" cy="269240"/>
          </a:xfrm>
          <a:prstGeom prst="rect">
            <a:avLst/>
          </a:prstGeom>
        </p:spPr>
        <p:txBody>
          <a:bodyPr vert="horz" wrap="square" lIns="0" tIns="12065" rIns="0" bIns="0" rtlCol="0">
            <a:spAutoFit/>
          </a:bodyPr>
          <a:lstStyle/>
          <a:p>
            <a:pPr marL="12700">
              <a:lnSpc>
                <a:spcPct val="100000"/>
              </a:lnSpc>
              <a:spcBef>
                <a:spcPts val="95"/>
              </a:spcBef>
            </a:pPr>
            <a:r>
              <a:rPr sz="1600" b="1" spc="-10">
                <a:latin typeface="Calibri"/>
                <a:cs typeface="Calibri"/>
              </a:rPr>
              <a:t>Preparação</a:t>
            </a:r>
            <a:endParaRPr sz="1600">
              <a:latin typeface="Calibri"/>
              <a:cs typeface="Calibri"/>
            </a:endParaRPr>
          </a:p>
        </p:txBody>
      </p:sp>
      <p:sp>
        <p:nvSpPr>
          <p:cNvPr id="40" name="object 40"/>
          <p:cNvSpPr txBox="1"/>
          <p:nvPr/>
        </p:nvSpPr>
        <p:spPr>
          <a:xfrm>
            <a:off x="10276078" y="1905777"/>
            <a:ext cx="1377315" cy="513080"/>
          </a:xfrm>
          <a:prstGeom prst="rect">
            <a:avLst/>
          </a:prstGeom>
        </p:spPr>
        <p:txBody>
          <a:bodyPr vert="horz" wrap="square" lIns="0" tIns="12065" rIns="0" bIns="0" rtlCol="0">
            <a:spAutoFit/>
          </a:bodyPr>
          <a:lstStyle/>
          <a:p>
            <a:pPr algn="ctr">
              <a:lnSpc>
                <a:spcPct val="100000"/>
              </a:lnSpc>
              <a:spcBef>
                <a:spcPts val="95"/>
              </a:spcBef>
            </a:pPr>
            <a:r>
              <a:rPr sz="1600" b="1" spc="-10">
                <a:latin typeface="Calibri"/>
                <a:cs typeface="Calibri"/>
              </a:rPr>
              <a:t>Monitoramento</a:t>
            </a:r>
            <a:endParaRPr sz="1600">
              <a:latin typeface="Calibri"/>
              <a:cs typeface="Calibri"/>
            </a:endParaRPr>
          </a:p>
          <a:p>
            <a:pPr algn="ctr">
              <a:lnSpc>
                <a:spcPct val="100000"/>
              </a:lnSpc>
            </a:pPr>
            <a:r>
              <a:rPr sz="1600" b="1" spc="-10">
                <a:latin typeface="Calibri"/>
                <a:cs typeface="Calibri"/>
              </a:rPr>
              <a:t>contínuo</a:t>
            </a:r>
            <a:endParaRPr sz="1600">
              <a:latin typeface="Calibri"/>
              <a:cs typeface="Calibri"/>
            </a:endParaRPr>
          </a:p>
        </p:txBody>
      </p:sp>
      <p:sp>
        <p:nvSpPr>
          <p:cNvPr id="41" name="object 41"/>
          <p:cNvSpPr txBox="1"/>
          <p:nvPr/>
        </p:nvSpPr>
        <p:spPr>
          <a:xfrm>
            <a:off x="10652506" y="2968258"/>
            <a:ext cx="662305" cy="218440"/>
          </a:xfrm>
          <a:prstGeom prst="rect">
            <a:avLst/>
          </a:prstGeom>
          <a:solidFill>
            <a:srgbClr val="FFFF00"/>
          </a:solidFill>
        </p:spPr>
        <p:txBody>
          <a:bodyPr vert="horz" wrap="square" lIns="0" tIns="0" rIns="0" bIns="0" rtlCol="0">
            <a:spAutoFit/>
          </a:bodyPr>
          <a:lstStyle/>
          <a:p>
            <a:pPr marL="1270">
              <a:lnSpc>
                <a:spcPts val="1635"/>
              </a:lnSpc>
            </a:pPr>
            <a:r>
              <a:rPr sz="1400" spc="-10">
                <a:latin typeface="Calibri"/>
                <a:cs typeface="Calibri"/>
              </a:rPr>
              <a:t>Analytics</a:t>
            </a:r>
            <a:endParaRPr sz="1400">
              <a:latin typeface="Calibri"/>
              <a:cs typeface="Calibri"/>
            </a:endParaRPr>
          </a:p>
        </p:txBody>
      </p:sp>
      <p:sp>
        <p:nvSpPr>
          <p:cNvPr id="42" name="object 42"/>
          <p:cNvSpPr txBox="1"/>
          <p:nvPr/>
        </p:nvSpPr>
        <p:spPr>
          <a:xfrm>
            <a:off x="10645267" y="3262771"/>
            <a:ext cx="648335" cy="218440"/>
          </a:xfrm>
          <a:prstGeom prst="rect">
            <a:avLst/>
          </a:prstGeom>
          <a:solidFill>
            <a:srgbClr val="FFFF00"/>
          </a:solidFill>
        </p:spPr>
        <p:txBody>
          <a:bodyPr vert="horz" wrap="square" lIns="0" tIns="0" rIns="0" bIns="0" rtlCol="0">
            <a:spAutoFit/>
          </a:bodyPr>
          <a:lstStyle/>
          <a:p>
            <a:pPr marL="1270">
              <a:lnSpc>
                <a:spcPts val="1630"/>
              </a:lnSpc>
            </a:pPr>
            <a:r>
              <a:rPr sz="1400">
                <a:latin typeface="Calibri"/>
                <a:cs typeface="Calibri"/>
              </a:rPr>
              <a:t>Teste </a:t>
            </a:r>
            <a:r>
              <a:rPr sz="1400" spc="-25">
                <a:latin typeface="Calibri"/>
                <a:cs typeface="Calibri"/>
              </a:rPr>
              <a:t>AB</a:t>
            </a:r>
            <a:endParaRPr sz="140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Projetando</a:t>
            </a:r>
            <a:r>
              <a:rPr spc="-50"/>
              <a:t> </a:t>
            </a:r>
            <a:r>
              <a:rPr spc="-10"/>
              <a:t>experiências</a:t>
            </a:r>
          </a:p>
        </p:txBody>
      </p:sp>
      <p:sp>
        <p:nvSpPr>
          <p:cNvPr id="3" name="object 3"/>
          <p:cNvSpPr txBox="1"/>
          <p:nvPr/>
        </p:nvSpPr>
        <p:spPr>
          <a:xfrm>
            <a:off x="558495" y="1912061"/>
            <a:ext cx="5714365" cy="3736340"/>
          </a:xfrm>
          <a:prstGeom prst="rect">
            <a:avLst/>
          </a:prstGeom>
        </p:spPr>
        <p:txBody>
          <a:bodyPr vert="horz" wrap="square" lIns="0" tIns="49530" rIns="0" bIns="0" rtlCol="0">
            <a:spAutoFit/>
          </a:bodyPr>
          <a:lstStyle/>
          <a:p>
            <a:pPr marL="241300" marR="5080" indent="-228600">
              <a:lnSpc>
                <a:spcPct val="90000"/>
              </a:lnSpc>
              <a:spcBef>
                <a:spcPts val="390"/>
              </a:spcBef>
              <a:buChar char="•"/>
              <a:tabLst>
                <a:tab pos="241300" algn="l"/>
              </a:tabLst>
            </a:pPr>
            <a:r>
              <a:rPr sz="2400">
                <a:latin typeface="Arial"/>
                <a:cs typeface="Arial"/>
              </a:rPr>
              <a:t>Quando</a:t>
            </a:r>
            <a:r>
              <a:rPr sz="2400" spc="-15">
                <a:latin typeface="Arial"/>
                <a:cs typeface="Arial"/>
              </a:rPr>
              <a:t> </a:t>
            </a:r>
            <a:r>
              <a:rPr sz="2400">
                <a:latin typeface="Arial"/>
                <a:cs typeface="Arial"/>
              </a:rPr>
              <a:t>pensamos</a:t>
            </a:r>
            <a:r>
              <a:rPr sz="2400" spc="-5">
                <a:latin typeface="Arial"/>
                <a:cs typeface="Arial"/>
              </a:rPr>
              <a:t> </a:t>
            </a:r>
            <a:r>
              <a:rPr sz="2400">
                <a:latin typeface="Arial"/>
                <a:cs typeface="Arial"/>
              </a:rPr>
              <a:t>em</a:t>
            </a:r>
            <a:r>
              <a:rPr sz="2400" spc="-25">
                <a:latin typeface="Arial"/>
                <a:cs typeface="Arial"/>
              </a:rPr>
              <a:t> </a:t>
            </a:r>
            <a:r>
              <a:rPr sz="2400">
                <a:latin typeface="Arial"/>
                <a:cs typeface="Arial"/>
              </a:rPr>
              <a:t>uma</a:t>
            </a:r>
            <a:r>
              <a:rPr sz="2400" spc="-15">
                <a:latin typeface="Arial"/>
                <a:cs typeface="Arial"/>
              </a:rPr>
              <a:t> </a:t>
            </a:r>
            <a:r>
              <a:rPr sz="2400" spc="-20">
                <a:latin typeface="Arial"/>
                <a:cs typeface="Arial"/>
              </a:rPr>
              <a:t>nova </a:t>
            </a:r>
            <a:r>
              <a:rPr sz="2400">
                <a:latin typeface="Arial"/>
                <a:cs typeface="Arial"/>
              </a:rPr>
              <a:t>empresa,</a:t>
            </a:r>
            <a:r>
              <a:rPr sz="2400" spc="-5">
                <a:latin typeface="Arial"/>
                <a:cs typeface="Arial"/>
              </a:rPr>
              <a:t> </a:t>
            </a:r>
            <a:r>
              <a:rPr sz="2400">
                <a:latin typeface="Arial"/>
                <a:cs typeface="Arial"/>
              </a:rPr>
              <a:t>produto</a:t>
            </a:r>
            <a:r>
              <a:rPr sz="2400" spc="-10">
                <a:latin typeface="Arial"/>
                <a:cs typeface="Arial"/>
              </a:rPr>
              <a:t> </a:t>
            </a:r>
            <a:r>
              <a:rPr sz="2400">
                <a:latin typeface="Arial"/>
                <a:cs typeface="Arial"/>
              </a:rPr>
              <a:t>ou</a:t>
            </a:r>
            <a:r>
              <a:rPr sz="2400" spc="-15">
                <a:latin typeface="Arial"/>
                <a:cs typeface="Arial"/>
              </a:rPr>
              <a:t> </a:t>
            </a:r>
            <a:r>
              <a:rPr sz="2400">
                <a:latin typeface="Arial"/>
                <a:cs typeface="Arial"/>
              </a:rPr>
              <a:t>serviço, </a:t>
            </a:r>
            <a:r>
              <a:rPr sz="2400" spc="-10">
                <a:latin typeface="Arial"/>
                <a:cs typeface="Arial"/>
              </a:rPr>
              <a:t>torna-</a:t>
            </a:r>
            <a:r>
              <a:rPr sz="2400" spc="-25">
                <a:latin typeface="Arial"/>
                <a:cs typeface="Arial"/>
              </a:rPr>
              <a:t>se </a:t>
            </a:r>
            <a:r>
              <a:rPr sz="2400">
                <a:latin typeface="Arial"/>
                <a:cs typeface="Arial"/>
              </a:rPr>
              <a:t>cada</a:t>
            </a:r>
            <a:r>
              <a:rPr sz="2400" spc="-10">
                <a:latin typeface="Arial"/>
                <a:cs typeface="Arial"/>
              </a:rPr>
              <a:t> </a:t>
            </a:r>
            <a:r>
              <a:rPr sz="2400">
                <a:latin typeface="Arial"/>
                <a:cs typeface="Arial"/>
              </a:rPr>
              <a:t>vez</a:t>
            </a:r>
            <a:r>
              <a:rPr sz="2400" spc="-25">
                <a:latin typeface="Arial"/>
                <a:cs typeface="Arial"/>
              </a:rPr>
              <a:t> </a:t>
            </a:r>
            <a:r>
              <a:rPr sz="2400">
                <a:latin typeface="Arial"/>
                <a:cs typeface="Arial"/>
              </a:rPr>
              <a:t>mais</a:t>
            </a:r>
            <a:r>
              <a:rPr sz="2400" spc="-15">
                <a:latin typeface="Arial"/>
                <a:cs typeface="Arial"/>
              </a:rPr>
              <a:t> </a:t>
            </a:r>
            <a:r>
              <a:rPr sz="2400">
                <a:latin typeface="Arial"/>
                <a:cs typeface="Arial"/>
              </a:rPr>
              <a:t>necessário</a:t>
            </a:r>
            <a:r>
              <a:rPr sz="2400" spc="10">
                <a:latin typeface="Arial"/>
                <a:cs typeface="Arial"/>
              </a:rPr>
              <a:t> </a:t>
            </a:r>
            <a:r>
              <a:rPr sz="2400">
                <a:latin typeface="Arial"/>
                <a:cs typeface="Arial"/>
              </a:rPr>
              <a:t>projetar</a:t>
            </a:r>
            <a:r>
              <a:rPr sz="2400" spc="-5">
                <a:latin typeface="Arial"/>
                <a:cs typeface="Arial"/>
              </a:rPr>
              <a:t> </a:t>
            </a:r>
            <a:r>
              <a:rPr sz="2400" spc="-10">
                <a:latin typeface="Arial"/>
                <a:cs typeface="Arial"/>
              </a:rPr>
              <a:t>todos </a:t>
            </a:r>
            <a:r>
              <a:rPr sz="2400">
                <a:latin typeface="Arial"/>
                <a:cs typeface="Arial"/>
              </a:rPr>
              <a:t>os</a:t>
            </a:r>
            <a:r>
              <a:rPr sz="2400" spc="-25">
                <a:latin typeface="Arial"/>
                <a:cs typeface="Arial"/>
              </a:rPr>
              <a:t> </a:t>
            </a:r>
            <a:r>
              <a:rPr sz="2400">
                <a:latin typeface="Arial"/>
                <a:cs typeface="Arial"/>
              </a:rPr>
              <a:t>detalhes da</a:t>
            </a:r>
            <a:r>
              <a:rPr sz="2400" spc="-10">
                <a:latin typeface="Arial"/>
                <a:cs typeface="Arial"/>
              </a:rPr>
              <a:t> experiência.</a:t>
            </a:r>
            <a:endParaRPr sz="2400">
              <a:latin typeface="Arial"/>
              <a:cs typeface="Arial"/>
            </a:endParaRPr>
          </a:p>
          <a:p>
            <a:pPr>
              <a:lnSpc>
                <a:spcPct val="100000"/>
              </a:lnSpc>
              <a:spcBef>
                <a:spcPts val="40"/>
              </a:spcBef>
            </a:pPr>
            <a:endParaRPr sz="3950">
              <a:latin typeface="Arial"/>
              <a:cs typeface="Arial"/>
            </a:endParaRPr>
          </a:p>
          <a:p>
            <a:pPr marL="12700" marR="179070" indent="152400">
              <a:lnSpc>
                <a:spcPct val="90000"/>
              </a:lnSpc>
              <a:spcBef>
                <a:spcPts val="5"/>
              </a:spcBef>
            </a:pPr>
            <a:r>
              <a:rPr sz="2400" i="1">
                <a:latin typeface="Arial"/>
                <a:cs typeface="Arial"/>
              </a:rPr>
              <a:t>"User</a:t>
            </a:r>
            <a:r>
              <a:rPr sz="2400" i="1" spc="-150">
                <a:latin typeface="Arial"/>
                <a:cs typeface="Arial"/>
              </a:rPr>
              <a:t> </a:t>
            </a:r>
            <a:r>
              <a:rPr sz="2400" i="1">
                <a:latin typeface="Arial"/>
                <a:cs typeface="Arial"/>
              </a:rPr>
              <a:t>experience"</a:t>
            </a:r>
            <a:r>
              <a:rPr sz="2400" i="1" spc="-130">
                <a:latin typeface="Arial"/>
                <a:cs typeface="Arial"/>
              </a:rPr>
              <a:t> </a:t>
            </a:r>
            <a:r>
              <a:rPr sz="2400" i="1">
                <a:latin typeface="Arial"/>
                <a:cs typeface="Arial"/>
              </a:rPr>
              <a:t>encompasses</a:t>
            </a:r>
            <a:r>
              <a:rPr sz="2400" i="1" spc="-120">
                <a:latin typeface="Arial"/>
                <a:cs typeface="Arial"/>
              </a:rPr>
              <a:t> </a:t>
            </a:r>
            <a:r>
              <a:rPr sz="2400" i="1" spc="-25">
                <a:latin typeface="Arial"/>
                <a:cs typeface="Arial"/>
              </a:rPr>
              <a:t>all </a:t>
            </a:r>
            <a:r>
              <a:rPr sz="2400" i="1">
                <a:latin typeface="Arial"/>
                <a:cs typeface="Arial"/>
              </a:rPr>
              <a:t>aspects</a:t>
            </a:r>
            <a:r>
              <a:rPr sz="2400" i="1" spc="-40">
                <a:latin typeface="Arial"/>
                <a:cs typeface="Arial"/>
              </a:rPr>
              <a:t> </a:t>
            </a:r>
            <a:r>
              <a:rPr sz="2400" i="1">
                <a:latin typeface="Arial"/>
                <a:cs typeface="Arial"/>
              </a:rPr>
              <a:t>of</a:t>
            </a:r>
            <a:r>
              <a:rPr sz="2400" i="1" spc="-40">
                <a:latin typeface="Arial"/>
                <a:cs typeface="Arial"/>
              </a:rPr>
              <a:t> </a:t>
            </a:r>
            <a:r>
              <a:rPr sz="2400" i="1">
                <a:latin typeface="Arial"/>
                <a:cs typeface="Arial"/>
              </a:rPr>
              <a:t>the</a:t>
            </a:r>
            <a:r>
              <a:rPr sz="2400" i="1" spc="-50">
                <a:latin typeface="Arial"/>
                <a:cs typeface="Arial"/>
              </a:rPr>
              <a:t> </a:t>
            </a:r>
            <a:r>
              <a:rPr sz="2400" i="1" spc="-25">
                <a:latin typeface="Arial"/>
                <a:cs typeface="Arial"/>
              </a:rPr>
              <a:t>end-</a:t>
            </a:r>
            <a:r>
              <a:rPr sz="2400" i="1">
                <a:latin typeface="Arial"/>
                <a:cs typeface="Arial"/>
              </a:rPr>
              <a:t>user's</a:t>
            </a:r>
            <a:r>
              <a:rPr sz="2400" i="1" spc="-15">
                <a:latin typeface="Arial"/>
                <a:cs typeface="Arial"/>
              </a:rPr>
              <a:t> </a:t>
            </a:r>
            <a:r>
              <a:rPr sz="2400" i="1">
                <a:latin typeface="Arial"/>
                <a:cs typeface="Arial"/>
              </a:rPr>
              <a:t>interaction</a:t>
            </a:r>
            <a:r>
              <a:rPr sz="2400" i="1" spc="-15">
                <a:latin typeface="Arial"/>
                <a:cs typeface="Arial"/>
              </a:rPr>
              <a:t> </a:t>
            </a:r>
            <a:r>
              <a:rPr sz="2400" i="1" spc="-20">
                <a:latin typeface="Arial"/>
                <a:cs typeface="Arial"/>
              </a:rPr>
              <a:t>with </a:t>
            </a:r>
            <a:r>
              <a:rPr sz="2400" i="1">
                <a:latin typeface="Arial"/>
                <a:cs typeface="Arial"/>
              </a:rPr>
              <a:t>the</a:t>
            </a:r>
            <a:r>
              <a:rPr sz="2400" i="1" spc="-60">
                <a:latin typeface="Arial"/>
                <a:cs typeface="Arial"/>
              </a:rPr>
              <a:t> </a:t>
            </a:r>
            <a:r>
              <a:rPr sz="2400" i="1" spc="-10">
                <a:latin typeface="Arial"/>
                <a:cs typeface="Arial"/>
              </a:rPr>
              <a:t>company,</a:t>
            </a:r>
            <a:r>
              <a:rPr sz="2400" i="1" spc="-20">
                <a:latin typeface="Arial"/>
                <a:cs typeface="Arial"/>
              </a:rPr>
              <a:t> </a:t>
            </a:r>
            <a:r>
              <a:rPr sz="2400" i="1">
                <a:latin typeface="Arial"/>
                <a:cs typeface="Arial"/>
              </a:rPr>
              <a:t>its</a:t>
            </a:r>
            <a:r>
              <a:rPr sz="2400" i="1" spc="-40">
                <a:latin typeface="Arial"/>
                <a:cs typeface="Arial"/>
              </a:rPr>
              <a:t> </a:t>
            </a:r>
            <a:r>
              <a:rPr sz="2400" i="1">
                <a:latin typeface="Arial"/>
                <a:cs typeface="Arial"/>
              </a:rPr>
              <a:t>services,</a:t>
            </a:r>
            <a:r>
              <a:rPr sz="2400" i="1" spc="-45">
                <a:latin typeface="Arial"/>
                <a:cs typeface="Arial"/>
              </a:rPr>
              <a:t> </a:t>
            </a:r>
            <a:r>
              <a:rPr sz="2400" i="1">
                <a:latin typeface="Arial"/>
                <a:cs typeface="Arial"/>
              </a:rPr>
              <a:t>and</a:t>
            </a:r>
            <a:r>
              <a:rPr sz="2400" i="1" spc="-35">
                <a:latin typeface="Arial"/>
                <a:cs typeface="Arial"/>
              </a:rPr>
              <a:t> </a:t>
            </a:r>
            <a:r>
              <a:rPr sz="2400" i="1" spc="-25">
                <a:latin typeface="Arial"/>
                <a:cs typeface="Arial"/>
              </a:rPr>
              <a:t>its </a:t>
            </a:r>
            <a:r>
              <a:rPr sz="2400" i="1" spc="-10">
                <a:latin typeface="Arial"/>
                <a:cs typeface="Arial"/>
              </a:rPr>
              <a:t>products.</a:t>
            </a:r>
            <a:endParaRPr sz="2400">
              <a:latin typeface="Arial"/>
              <a:cs typeface="Arial"/>
            </a:endParaRPr>
          </a:p>
          <a:p>
            <a:pPr marL="165100">
              <a:lnSpc>
                <a:spcPct val="100000"/>
              </a:lnSpc>
              <a:spcBef>
                <a:spcPts val="720"/>
              </a:spcBef>
            </a:pPr>
            <a:r>
              <a:rPr sz="2400">
                <a:latin typeface="Arial"/>
                <a:cs typeface="Arial"/>
              </a:rPr>
              <a:t>-</a:t>
            </a:r>
            <a:r>
              <a:rPr sz="2400" spc="-50">
                <a:latin typeface="Arial"/>
                <a:cs typeface="Arial"/>
              </a:rPr>
              <a:t> </a:t>
            </a:r>
            <a:r>
              <a:rPr sz="2400">
                <a:latin typeface="Arial"/>
                <a:cs typeface="Arial"/>
              </a:rPr>
              <a:t>Donald</a:t>
            </a:r>
            <a:r>
              <a:rPr sz="2400" spc="-20">
                <a:latin typeface="Arial"/>
                <a:cs typeface="Arial"/>
              </a:rPr>
              <a:t> </a:t>
            </a:r>
            <a:r>
              <a:rPr sz="2400" spc="-10">
                <a:latin typeface="Arial"/>
                <a:cs typeface="Arial"/>
              </a:rPr>
              <a:t>Norman</a:t>
            </a:r>
            <a:endParaRPr sz="2400">
              <a:latin typeface="Arial"/>
              <a:cs typeface="Arial"/>
            </a:endParaRPr>
          </a:p>
        </p:txBody>
      </p:sp>
      <p:pic>
        <p:nvPicPr>
          <p:cNvPr id="4" name="object 4"/>
          <p:cNvPicPr/>
          <p:nvPr/>
        </p:nvPicPr>
        <p:blipFill>
          <a:blip r:embed="rId2" cstate="print"/>
          <a:stretch>
            <a:fillRect/>
          </a:stretch>
        </p:blipFill>
        <p:spPr>
          <a:xfrm>
            <a:off x="7309104" y="1513332"/>
            <a:ext cx="4402836" cy="44043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242C1C-A091-1716-B5D4-5A8E7B0E69A1}"/>
              </a:ext>
            </a:extLst>
          </p:cNvPr>
          <p:cNvSpPr>
            <a:spLocks noGrp="1"/>
          </p:cNvSpPr>
          <p:nvPr>
            <p:ph type="title"/>
          </p:nvPr>
        </p:nvSpPr>
        <p:spPr/>
        <p:txBody>
          <a:bodyPr/>
          <a:lstStyle/>
          <a:p>
            <a:r>
              <a:rPr lang="pt-BR"/>
              <a:t>Perfil Profissional</a:t>
            </a:r>
          </a:p>
        </p:txBody>
      </p:sp>
      <p:sp>
        <p:nvSpPr>
          <p:cNvPr id="3" name="Espaço Reservado para Conteúdo 2">
            <a:extLst>
              <a:ext uri="{FF2B5EF4-FFF2-40B4-BE49-F238E27FC236}">
                <a16:creationId xmlns:a16="http://schemas.microsoft.com/office/drawing/2014/main" id="{A7EDDB65-5CDD-431C-1C0E-D831E16914FE}"/>
              </a:ext>
            </a:extLst>
          </p:cNvPr>
          <p:cNvSpPr>
            <a:spLocks noGrp="1"/>
          </p:cNvSpPr>
          <p:nvPr>
            <p:ph idx="1"/>
          </p:nvPr>
        </p:nvSpPr>
        <p:spPr>
          <a:xfrm>
            <a:off x="838200" y="1458411"/>
            <a:ext cx="10515600" cy="4201610"/>
          </a:xfrm>
        </p:spPr>
        <p:txBody>
          <a:bodyPr>
            <a:normAutofit fontScale="92500" lnSpcReduction="20000"/>
          </a:bodyPr>
          <a:lstStyle/>
          <a:p>
            <a:pPr marL="0" indent="0" algn="just">
              <a:buNone/>
            </a:pPr>
            <a:r>
              <a:rPr lang="pt-BR"/>
              <a:t>O profissional Full Stack é responsável pelo desenvolvimento completo de projetos web, desde a concepção até a integração de bancos de dados e interação com o usuário. Ele utiliza técnicas de planejamento, composição visual e criatividade para atrair a atenção do usuário, valorizar o produto e facilitar a navegação. Pode atuar em diferentes organizações e setores, como empresas de e-commerce, agências de publicidade, estúdios digitais, comunicação e produtoras audiovisuais. Além disso, pode trabalhar de forma autônoma em projetos próprios ou terceirizados. </a:t>
            </a:r>
          </a:p>
          <a:p>
            <a:pPr marL="0" indent="0" algn="just">
              <a:buNone/>
            </a:pPr>
            <a:r>
              <a:rPr lang="pt-BR"/>
              <a:t>O profissional qualificado pelo Senac possui domínio técnico-científico, visão crítica, atitude empreendedora, sustentável e colaborativa, com foco em resultados. Essas características reforçam o compromisso da instituição com a formação integral do indivíduo, considerando aspectos relacionados ao mundo do trabalho e ao exercício da cidadania, capacitando o aluno para uma atuação profissional consciente e capaz de transformar a sociedade.</a:t>
            </a:r>
          </a:p>
        </p:txBody>
      </p:sp>
    </p:spTree>
    <p:extLst>
      <p:ext uri="{BB962C8B-B14F-4D97-AF65-F5344CB8AC3E}">
        <p14:creationId xmlns:p14="http://schemas.microsoft.com/office/powerpoint/2010/main" val="206138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rPr b="1">
                <a:latin typeface="Arial"/>
                <a:cs typeface="Arial"/>
              </a:rPr>
              <a:t>Conectando </a:t>
            </a:r>
            <a:r>
              <a:rPr b="1" spc="-10">
                <a:latin typeface="Arial"/>
                <a:cs typeface="Arial"/>
              </a:rPr>
              <a:t>pontos</a:t>
            </a:r>
          </a:p>
        </p:txBody>
      </p:sp>
      <p:sp>
        <p:nvSpPr>
          <p:cNvPr id="3" name="object 3"/>
          <p:cNvSpPr txBox="1"/>
          <p:nvPr/>
        </p:nvSpPr>
        <p:spPr>
          <a:xfrm>
            <a:off x="451866" y="4435602"/>
            <a:ext cx="2894330" cy="2004060"/>
          </a:xfrm>
          <a:prstGeom prst="rect">
            <a:avLst/>
          </a:prstGeom>
          <a:solidFill>
            <a:srgbClr val="6F2F9F"/>
          </a:solidFill>
          <a:ln w="25400">
            <a:solidFill>
              <a:srgbClr val="006D79"/>
            </a:solidFill>
          </a:ln>
        </p:spPr>
        <p:txBody>
          <a:bodyPr vert="horz" wrap="square" lIns="0" tIns="67945" rIns="0" bIns="0" rtlCol="0">
            <a:spAutoFit/>
          </a:bodyPr>
          <a:lstStyle/>
          <a:p>
            <a:pPr marL="54610" marR="47625" indent="1270" algn="ctr">
              <a:lnSpc>
                <a:spcPct val="100000"/>
              </a:lnSpc>
              <a:spcBef>
                <a:spcPts val="535"/>
              </a:spcBef>
            </a:pPr>
            <a:r>
              <a:rPr sz="2400" b="0">
                <a:solidFill>
                  <a:srgbClr val="FFFFFF"/>
                </a:solidFill>
                <a:latin typeface="Calibri Light"/>
                <a:cs typeface="Calibri Light"/>
              </a:rPr>
              <a:t>Na</a:t>
            </a:r>
            <a:r>
              <a:rPr sz="2400" b="0" spc="-100">
                <a:solidFill>
                  <a:srgbClr val="FFFFFF"/>
                </a:solidFill>
                <a:latin typeface="Calibri Light"/>
                <a:cs typeface="Calibri Light"/>
              </a:rPr>
              <a:t> </a:t>
            </a:r>
            <a:r>
              <a:rPr sz="2400" b="0" spc="-10">
                <a:solidFill>
                  <a:srgbClr val="FFFFFF"/>
                </a:solidFill>
                <a:latin typeface="Calibri Light"/>
                <a:cs typeface="Calibri Light"/>
              </a:rPr>
              <a:t>Etnografia,</a:t>
            </a:r>
            <a:r>
              <a:rPr sz="2400" b="0" spc="-75">
                <a:solidFill>
                  <a:srgbClr val="FFFFFF"/>
                </a:solidFill>
                <a:latin typeface="Calibri Light"/>
                <a:cs typeface="Calibri Light"/>
              </a:rPr>
              <a:t> </a:t>
            </a:r>
            <a:r>
              <a:rPr sz="2400" b="0" spc="-10">
                <a:solidFill>
                  <a:srgbClr val="FFFFFF"/>
                </a:solidFill>
                <a:latin typeface="Calibri Light"/>
                <a:cs typeface="Calibri Light"/>
              </a:rPr>
              <a:t>temos </a:t>
            </a:r>
            <a:r>
              <a:rPr sz="2400" b="0">
                <a:solidFill>
                  <a:srgbClr val="FFFFFF"/>
                </a:solidFill>
                <a:latin typeface="Calibri Light"/>
                <a:cs typeface="Calibri Light"/>
              </a:rPr>
              <a:t>uma</a:t>
            </a:r>
            <a:r>
              <a:rPr sz="2400" b="0" spc="-90">
                <a:solidFill>
                  <a:srgbClr val="FFFFFF"/>
                </a:solidFill>
                <a:latin typeface="Calibri Light"/>
                <a:cs typeface="Calibri Light"/>
              </a:rPr>
              <a:t> </a:t>
            </a:r>
            <a:r>
              <a:rPr sz="2400" b="0">
                <a:solidFill>
                  <a:srgbClr val="FFFFFF"/>
                </a:solidFill>
                <a:latin typeface="Calibri Light"/>
                <a:cs typeface="Calibri Light"/>
              </a:rPr>
              <a:t>visão</a:t>
            </a:r>
            <a:r>
              <a:rPr sz="2400" b="0" spc="-95">
                <a:solidFill>
                  <a:srgbClr val="FFFFFF"/>
                </a:solidFill>
                <a:latin typeface="Calibri Light"/>
                <a:cs typeface="Calibri Light"/>
              </a:rPr>
              <a:t> </a:t>
            </a:r>
            <a:r>
              <a:rPr sz="2400" b="0">
                <a:solidFill>
                  <a:srgbClr val="FFFFFF"/>
                </a:solidFill>
                <a:latin typeface="Calibri Light"/>
                <a:cs typeface="Calibri Light"/>
              </a:rPr>
              <a:t>mais</a:t>
            </a:r>
            <a:r>
              <a:rPr sz="2400" b="0" spc="-85">
                <a:solidFill>
                  <a:srgbClr val="FFFFFF"/>
                </a:solidFill>
                <a:latin typeface="Calibri Light"/>
                <a:cs typeface="Calibri Light"/>
              </a:rPr>
              <a:t> </a:t>
            </a:r>
            <a:r>
              <a:rPr sz="2400" b="0" spc="-10">
                <a:solidFill>
                  <a:srgbClr val="FFFFFF"/>
                </a:solidFill>
                <a:latin typeface="Calibri Light"/>
                <a:cs typeface="Calibri Light"/>
              </a:rPr>
              <a:t>clara </a:t>
            </a:r>
            <a:r>
              <a:rPr sz="2400" b="0">
                <a:solidFill>
                  <a:srgbClr val="FFFFFF"/>
                </a:solidFill>
                <a:latin typeface="Calibri Light"/>
                <a:cs typeface="Calibri Light"/>
              </a:rPr>
              <a:t>de</a:t>
            </a:r>
            <a:r>
              <a:rPr sz="2400" b="0" spc="-70">
                <a:solidFill>
                  <a:srgbClr val="FFFFFF"/>
                </a:solidFill>
                <a:latin typeface="Calibri Light"/>
                <a:cs typeface="Calibri Light"/>
              </a:rPr>
              <a:t> </a:t>
            </a:r>
            <a:r>
              <a:rPr sz="2400" b="0">
                <a:solidFill>
                  <a:srgbClr val="FFFFFF"/>
                </a:solidFill>
                <a:latin typeface="Calibri Light"/>
                <a:cs typeface="Calibri Light"/>
              </a:rPr>
              <a:t>como</a:t>
            </a:r>
            <a:r>
              <a:rPr sz="2400" b="0" spc="-95">
                <a:solidFill>
                  <a:srgbClr val="FFFFFF"/>
                </a:solidFill>
                <a:latin typeface="Calibri Light"/>
                <a:cs typeface="Calibri Light"/>
              </a:rPr>
              <a:t> </a:t>
            </a:r>
            <a:r>
              <a:rPr sz="2400" b="0">
                <a:solidFill>
                  <a:srgbClr val="FFFFFF"/>
                </a:solidFill>
                <a:latin typeface="Calibri Light"/>
                <a:cs typeface="Calibri Light"/>
              </a:rPr>
              <a:t>as</a:t>
            </a:r>
            <a:r>
              <a:rPr sz="2400" b="0" spc="-60">
                <a:solidFill>
                  <a:srgbClr val="FFFFFF"/>
                </a:solidFill>
                <a:latin typeface="Calibri Light"/>
                <a:cs typeface="Calibri Light"/>
              </a:rPr>
              <a:t> </a:t>
            </a:r>
            <a:r>
              <a:rPr sz="2400" b="0" spc="-10">
                <a:solidFill>
                  <a:srgbClr val="FFFFFF"/>
                </a:solidFill>
                <a:latin typeface="Calibri Light"/>
                <a:cs typeface="Calibri Light"/>
              </a:rPr>
              <a:t>pessoas </a:t>
            </a:r>
            <a:r>
              <a:rPr sz="2400" b="0">
                <a:solidFill>
                  <a:srgbClr val="FFFFFF"/>
                </a:solidFill>
                <a:latin typeface="Calibri Light"/>
                <a:cs typeface="Calibri Light"/>
              </a:rPr>
              <a:t>fazem</a:t>
            </a:r>
            <a:r>
              <a:rPr sz="2400" b="0" spc="-105">
                <a:solidFill>
                  <a:srgbClr val="FFFFFF"/>
                </a:solidFill>
                <a:latin typeface="Calibri Light"/>
                <a:cs typeface="Calibri Light"/>
              </a:rPr>
              <a:t> </a:t>
            </a:r>
            <a:r>
              <a:rPr sz="2400" b="0">
                <a:solidFill>
                  <a:srgbClr val="FFFFFF"/>
                </a:solidFill>
                <a:latin typeface="Calibri Light"/>
                <a:cs typeface="Calibri Light"/>
              </a:rPr>
              <a:t>as</a:t>
            </a:r>
            <a:r>
              <a:rPr sz="2400" b="0" spc="-55">
                <a:solidFill>
                  <a:srgbClr val="FFFFFF"/>
                </a:solidFill>
                <a:latin typeface="Calibri Light"/>
                <a:cs typeface="Calibri Light"/>
              </a:rPr>
              <a:t> </a:t>
            </a:r>
            <a:r>
              <a:rPr sz="2400" b="0" spc="-10">
                <a:solidFill>
                  <a:srgbClr val="FFFFFF"/>
                </a:solidFill>
                <a:latin typeface="Calibri Light"/>
                <a:cs typeface="Calibri Light"/>
              </a:rPr>
              <a:t>coisas</a:t>
            </a:r>
            <a:r>
              <a:rPr sz="2400" b="0" spc="-80">
                <a:solidFill>
                  <a:srgbClr val="FFFFFF"/>
                </a:solidFill>
                <a:latin typeface="Calibri Light"/>
                <a:cs typeface="Calibri Light"/>
              </a:rPr>
              <a:t> </a:t>
            </a:r>
            <a:r>
              <a:rPr sz="2400" b="0">
                <a:solidFill>
                  <a:srgbClr val="FFFFFF"/>
                </a:solidFill>
                <a:latin typeface="Calibri Light"/>
                <a:cs typeface="Calibri Light"/>
              </a:rPr>
              <a:t>na</a:t>
            </a:r>
            <a:r>
              <a:rPr sz="2400" b="0" spc="-55">
                <a:solidFill>
                  <a:srgbClr val="FFFFFF"/>
                </a:solidFill>
                <a:latin typeface="Calibri Light"/>
                <a:cs typeface="Calibri Light"/>
              </a:rPr>
              <a:t> </a:t>
            </a:r>
            <a:r>
              <a:rPr sz="2400" b="0" spc="-20">
                <a:solidFill>
                  <a:srgbClr val="FFFFFF"/>
                </a:solidFill>
                <a:latin typeface="Calibri Light"/>
                <a:cs typeface="Calibri Light"/>
              </a:rPr>
              <a:t>vida </a:t>
            </a:r>
            <a:r>
              <a:rPr sz="2400" b="0" spc="-10">
                <a:solidFill>
                  <a:srgbClr val="FFFFFF"/>
                </a:solidFill>
                <a:latin typeface="Calibri Light"/>
                <a:cs typeface="Calibri Light"/>
              </a:rPr>
              <a:t>real.</a:t>
            </a:r>
            <a:endParaRPr sz="2400">
              <a:latin typeface="Calibri Light"/>
              <a:cs typeface="Calibri Light"/>
            </a:endParaRPr>
          </a:p>
        </p:txBody>
      </p:sp>
      <p:sp>
        <p:nvSpPr>
          <p:cNvPr id="4" name="object 4"/>
          <p:cNvSpPr txBox="1"/>
          <p:nvPr/>
        </p:nvSpPr>
        <p:spPr>
          <a:xfrm>
            <a:off x="4588002" y="4435602"/>
            <a:ext cx="2894330" cy="2004060"/>
          </a:xfrm>
          <a:prstGeom prst="rect">
            <a:avLst/>
          </a:prstGeom>
          <a:solidFill>
            <a:srgbClr val="6F2F9F"/>
          </a:solidFill>
          <a:ln w="25400">
            <a:solidFill>
              <a:srgbClr val="006D79"/>
            </a:solidFill>
          </a:ln>
        </p:spPr>
        <p:txBody>
          <a:bodyPr vert="horz" wrap="square" lIns="0" tIns="67945" rIns="0" bIns="0" rtlCol="0">
            <a:spAutoFit/>
          </a:bodyPr>
          <a:lstStyle/>
          <a:p>
            <a:pPr marL="252095" marR="243204" algn="ctr">
              <a:lnSpc>
                <a:spcPct val="100000"/>
              </a:lnSpc>
              <a:spcBef>
                <a:spcPts val="535"/>
              </a:spcBef>
            </a:pPr>
            <a:r>
              <a:rPr sz="2400" b="0">
                <a:solidFill>
                  <a:srgbClr val="FFFFFF"/>
                </a:solidFill>
                <a:latin typeface="Calibri Light"/>
                <a:cs typeface="Calibri Light"/>
              </a:rPr>
              <a:t>Uma</a:t>
            </a:r>
            <a:r>
              <a:rPr sz="2400" b="0" spc="-85">
                <a:solidFill>
                  <a:srgbClr val="FFFFFF"/>
                </a:solidFill>
                <a:latin typeface="Calibri Light"/>
                <a:cs typeface="Calibri Light"/>
              </a:rPr>
              <a:t> </a:t>
            </a:r>
            <a:r>
              <a:rPr sz="2400" b="0">
                <a:solidFill>
                  <a:srgbClr val="FFFFFF"/>
                </a:solidFill>
                <a:latin typeface="Calibri Light"/>
                <a:cs typeface="Calibri Light"/>
              </a:rPr>
              <a:t>vez</a:t>
            </a:r>
            <a:r>
              <a:rPr sz="2400" b="0" spc="-80">
                <a:solidFill>
                  <a:srgbClr val="FFFFFF"/>
                </a:solidFill>
                <a:latin typeface="Calibri Light"/>
                <a:cs typeface="Calibri Light"/>
              </a:rPr>
              <a:t> </a:t>
            </a:r>
            <a:r>
              <a:rPr sz="2400" b="0">
                <a:solidFill>
                  <a:srgbClr val="FFFFFF"/>
                </a:solidFill>
                <a:latin typeface="Calibri Light"/>
                <a:cs typeface="Calibri Light"/>
              </a:rPr>
              <a:t>que</a:t>
            </a:r>
            <a:r>
              <a:rPr sz="2400" b="0" spc="-80">
                <a:solidFill>
                  <a:srgbClr val="FFFFFF"/>
                </a:solidFill>
                <a:latin typeface="Calibri Light"/>
                <a:cs typeface="Calibri Light"/>
              </a:rPr>
              <a:t> </a:t>
            </a:r>
            <a:r>
              <a:rPr sz="2400" b="0" spc="-20">
                <a:solidFill>
                  <a:srgbClr val="FFFFFF"/>
                </a:solidFill>
                <a:latin typeface="Calibri Light"/>
                <a:cs typeface="Calibri Light"/>
              </a:rPr>
              <a:t>temos </a:t>
            </a:r>
            <a:r>
              <a:rPr sz="2400" b="0">
                <a:solidFill>
                  <a:srgbClr val="FFFFFF"/>
                </a:solidFill>
                <a:latin typeface="Calibri Light"/>
                <a:cs typeface="Calibri Light"/>
              </a:rPr>
              <a:t>claro</a:t>
            </a:r>
            <a:r>
              <a:rPr sz="2400" b="0" spc="-90">
                <a:solidFill>
                  <a:srgbClr val="FFFFFF"/>
                </a:solidFill>
                <a:latin typeface="Calibri Light"/>
                <a:cs typeface="Calibri Light"/>
              </a:rPr>
              <a:t> </a:t>
            </a:r>
            <a:r>
              <a:rPr sz="2400" b="0">
                <a:solidFill>
                  <a:srgbClr val="FFFFFF"/>
                </a:solidFill>
                <a:latin typeface="Calibri Light"/>
                <a:cs typeface="Calibri Light"/>
              </a:rPr>
              <a:t>o</a:t>
            </a:r>
            <a:r>
              <a:rPr sz="2400" b="0" spc="-50">
                <a:solidFill>
                  <a:srgbClr val="FFFFFF"/>
                </a:solidFill>
                <a:latin typeface="Calibri Light"/>
                <a:cs typeface="Calibri Light"/>
              </a:rPr>
              <a:t> </a:t>
            </a:r>
            <a:r>
              <a:rPr sz="2400" b="0" spc="-10">
                <a:solidFill>
                  <a:srgbClr val="FFFFFF"/>
                </a:solidFill>
                <a:latin typeface="Calibri Light"/>
                <a:cs typeface="Calibri Light"/>
              </a:rPr>
              <a:t>escopo</a:t>
            </a:r>
            <a:r>
              <a:rPr sz="2400" b="0" spc="-80">
                <a:solidFill>
                  <a:srgbClr val="FFFFFF"/>
                </a:solidFill>
                <a:latin typeface="Calibri Light"/>
                <a:cs typeface="Calibri Light"/>
              </a:rPr>
              <a:t> </a:t>
            </a:r>
            <a:r>
              <a:rPr sz="2400" b="0" spc="-25">
                <a:solidFill>
                  <a:srgbClr val="FFFFFF"/>
                </a:solidFill>
                <a:latin typeface="Calibri Light"/>
                <a:cs typeface="Calibri Light"/>
              </a:rPr>
              <a:t>da </a:t>
            </a:r>
            <a:r>
              <a:rPr sz="2400" b="0" spc="-10">
                <a:solidFill>
                  <a:srgbClr val="FFFFFF"/>
                </a:solidFill>
                <a:latin typeface="Calibri Light"/>
                <a:cs typeface="Calibri Light"/>
              </a:rPr>
              <a:t>estrutura</a:t>
            </a:r>
            <a:r>
              <a:rPr sz="2400" b="0" spc="-85">
                <a:solidFill>
                  <a:srgbClr val="FFFFFF"/>
                </a:solidFill>
                <a:latin typeface="Calibri Light"/>
                <a:cs typeface="Calibri Light"/>
              </a:rPr>
              <a:t> </a:t>
            </a:r>
            <a:r>
              <a:rPr sz="2400" b="0">
                <a:solidFill>
                  <a:srgbClr val="FFFFFF"/>
                </a:solidFill>
                <a:latin typeface="Calibri Light"/>
                <a:cs typeface="Calibri Light"/>
              </a:rPr>
              <a:t>da</a:t>
            </a:r>
            <a:r>
              <a:rPr sz="2400" b="0" spc="-50">
                <a:solidFill>
                  <a:srgbClr val="FFFFFF"/>
                </a:solidFill>
                <a:latin typeface="Calibri Light"/>
                <a:cs typeface="Calibri Light"/>
              </a:rPr>
              <a:t> </a:t>
            </a:r>
            <a:r>
              <a:rPr sz="2400" b="0" spc="-10">
                <a:solidFill>
                  <a:srgbClr val="FFFFFF"/>
                </a:solidFill>
                <a:latin typeface="Calibri Light"/>
                <a:cs typeface="Calibri Light"/>
              </a:rPr>
              <a:t>nossa solução,</a:t>
            </a:r>
            <a:r>
              <a:rPr sz="2400" b="0" spc="-85">
                <a:solidFill>
                  <a:srgbClr val="FFFFFF"/>
                </a:solidFill>
                <a:latin typeface="Calibri Light"/>
                <a:cs typeface="Calibri Light"/>
              </a:rPr>
              <a:t> </a:t>
            </a:r>
            <a:r>
              <a:rPr sz="2400" b="0">
                <a:solidFill>
                  <a:srgbClr val="FFFFFF"/>
                </a:solidFill>
                <a:latin typeface="Calibri Light"/>
                <a:cs typeface="Calibri Light"/>
              </a:rPr>
              <a:t>é</a:t>
            </a:r>
            <a:r>
              <a:rPr sz="2400" b="0" spc="-70">
                <a:solidFill>
                  <a:srgbClr val="FFFFFF"/>
                </a:solidFill>
                <a:latin typeface="Calibri Light"/>
                <a:cs typeface="Calibri Light"/>
              </a:rPr>
              <a:t> </a:t>
            </a:r>
            <a:r>
              <a:rPr sz="2400" b="0">
                <a:solidFill>
                  <a:srgbClr val="FFFFFF"/>
                </a:solidFill>
                <a:latin typeface="Calibri Light"/>
                <a:cs typeface="Calibri Light"/>
              </a:rPr>
              <a:t>hora</a:t>
            </a:r>
            <a:r>
              <a:rPr sz="2400" b="0" spc="-75">
                <a:solidFill>
                  <a:srgbClr val="FFFFFF"/>
                </a:solidFill>
                <a:latin typeface="Calibri Light"/>
                <a:cs typeface="Calibri Light"/>
              </a:rPr>
              <a:t> </a:t>
            </a:r>
            <a:r>
              <a:rPr sz="2400" b="0" spc="-25">
                <a:solidFill>
                  <a:srgbClr val="FFFFFF"/>
                </a:solidFill>
                <a:latin typeface="Calibri Light"/>
                <a:cs typeface="Calibri Light"/>
              </a:rPr>
              <a:t>de </a:t>
            </a:r>
            <a:r>
              <a:rPr sz="2400" b="0" spc="-10">
                <a:solidFill>
                  <a:srgbClr val="FFFFFF"/>
                </a:solidFill>
                <a:latin typeface="Calibri Light"/>
                <a:cs typeface="Calibri Light"/>
              </a:rPr>
              <a:t>conectar</a:t>
            </a:r>
            <a:r>
              <a:rPr sz="2400" b="0" spc="-90">
                <a:solidFill>
                  <a:srgbClr val="FFFFFF"/>
                </a:solidFill>
                <a:latin typeface="Calibri Light"/>
                <a:cs typeface="Calibri Light"/>
              </a:rPr>
              <a:t> </a:t>
            </a:r>
            <a:r>
              <a:rPr sz="2400" b="0">
                <a:solidFill>
                  <a:srgbClr val="FFFFFF"/>
                </a:solidFill>
                <a:latin typeface="Calibri Light"/>
                <a:cs typeface="Calibri Light"/>
              </a:rPr>
              <a:t>os</a:t>
            </a:r>
            <a:r>
              <a:rPr sz="2400" b="0" spc="-70">
                <a:solidFill>
                  <a:srgbClr val="FFFFFF"/>
                </a:solidFill>
                <a:latin typeface="Calibri Light"/>
                <a:cs typeface="Calibri Light"/>
              </a:rPr>
              <a:t> </a:t>
            </a:r>
            <a:r>
              <a:rPr sz="2400" b="0" spc="-10">
                <a:solidFill>
                  <a:srgbClr val="FFFFFF"/>
                </a:solidFill>
                <a:latin typeface="Calibri Light"/>
                <a:cs typeface="Calibri Light"/>
              </a:rPr>
              <a:t>pontos</a:t>
            </a:r>
            <a:endParaRPr sz="2400">
              <a:latin typeface="Calibri Light"/>
              <a:cs typeface="Calibri Light"/>
            </a:endParaRPr>
          </a:p>
        </p:txBody>
      </p:sp>
      <p:sp>
        <p:nvSpPr>
          <p:cNvPr id="5" name="object 5"/>
          <p:cNvSpPr txBox="1"/>
          <p:nvPr/>
        </p:nvSpPr>
        <p:spPr>
          <a:xfrm>
            <a:off x="8599169" y="4516373"/>
            <a:ext cx="2893060" cy="2004060"/>
          </a:xfrm>
          <a:prstGeom prst="rect">
            <a:avLst/>
          </a:prstGeom>
          <a:solidFill>
            <a:srgbClr val="6F2F9F"/>
          </a:solidFill>
          <a:ln w="25400">
            <a:solidFill>
              <a:srgbClr val="006D79"/>
            </a:solidFill>
          </a:ln>
        </p:spPr>
        <p:txBody>
          <a:bodyPr vert="horz" wrap="square" lIns="0" tIns="67945" rIns="0" bIns="0" rtlCol="0">
            <a:spAutoFit/>
          </a:bodyPr>
          <a:lstStyle/>
          <a:p>
            <a:pPr marL="108585" marR="99060" algn="ctr">
              <a:lnSpc>
                <a:spcPct val="100000"/>
              </a:lnSpc>
              <a:spcBef>
                <a:spcPts val="535"/>
              </a:spcBef>
            </a:pPr>
            <a:r>
              <a:rPr sz="2400" b="0" spc="-10">
                <a:solidFill>
                  <a:srgbClr val="FFFFFF"/>
                </a:solidFill>
                <a:latin typeface="Calibri Light"/>
                <a:cs typeface="Calibri Light"/>
              </a:rPr>
              <a:t>modelar</a:t>
            </a:r>
            <a:r>
              <a:rPr sz="2400" b="0" spc="-85">
                <a:solidFill>
                  <a:srgbClr val="FFFFFF"/>
                </a:solidFill>
                <a:latin typeface="Calibri Light"/>
                <a:cs typeface="Calibri Light"/>
              </a:rPr>
              <a:t> </a:t>
            </a:r>
            <a:r>
              <a:rPr sz="2400" b="0">
                <a:solidFill>
                  <a:srgbClr val="FFFFFF"/>
                </a:solidFill>
                <a:latin typeface="Calibri Light"/>
                <a:cs typeface="Calibri Light"/>
              </a:rPr>
              <a:t>o</a:t>
            </a:r>
            <a:r>
              <a:rPr sz="2400" b="0" spc="-60">
                <a:solidFill>
                  <a:srgbClr val="FFFFFF"/>
                </a:solidFill>
                <a:latin typeface="Calibri Light"/>
                <a:cs typeface="Calibri Light"/>
              </a:rPr>
              <a:t> </a:t>
            </a:r>
            <a:r>
              <a:rPr sz="2400" b="0" spc="-10">
                <a:solidFill>
                  <a:srgbClr val="FFFFFF"/>
                </a:solidFill>
                <a:latin typeface="Calibri Light"/>
                <a:cs typeface="Calibri Light"/>
              </a:rPr>
              <a:t>escopo</a:t>
            </a:r>
            <a:r>
              <a:rPr sz="2400" b="0" spc="-80">
                <a:solidFill>
                  <a:srgbClr val="FFFFFF"/>
                </a:solidFill>
                <a:latin typeface="Calibri Light"/>
                <a:cs typeface="Calibri Light"/>
              </a:rPr>
              <a:t> </a:t>
            </a:r>
            <a:r>
              <a:rPr sz="2400" b="0" spc="-25">
                <a:solidFill>
                  <a:srgbClr val="FFFFFF"/>
                </a:solidFill>
                <a:latin typeface="Calibri Light"/>
                <a:cs typeface="Calibri Light"/>
              </a:rPr>
              <a:t>do </a:t>
            </a:r>
            <a:r>
              <a:rPr sz="2400" b="0" spc="-10">
                <a:solidFill>
                  <a:srgbClr val="FFFFFF"/>
                </a:solidFill>
                <a:latin typeface="Calibri Light"/>
                <a:cs typeface="Calibri Light"/>
              </a:rPr>
              <a:t>projeto,</a:t>
            </a:r>
            <a:r>
              <a:rPr sz="2400" b="0" spc="-95">
                <a:solidFill>
                  <a:srgbClr val="FFFFFF"/>
                </a:solidFill>
                <a:latin typeface="Calibri Light"/>
                <a:cs typeface="Calibri Light"/>
              </a:rPr>
              <a:t> </a:t>
            </a:r>
            <a:r>
              <a:rPr sz="2400" b="0" spc="-10">
                <a:solidFill>
                  <a:srgbClr val="FFFFFF"/>
                </a:solidFill>
                <a:latin typeface="Calibri Light"/>
                <a:cs typeface="Calibri Light"/>
              </a:rPr>
              <a:t>verificar </a:t>
            </a:r>
            <a:r>
              <a:rPr sz="2400" b="0" spc="-20">
                <a:solidFill>
                  <a:srgbClr val="FFFFFF"/>
                </a:solidFill>
                <a:latin typeface="Calibri Light"/>
                <a:cs typeface="Calibri Light"/>
              </a:rPr>
              <a:t>dependências,</a:t>
            </a:r>
            <a:r>
              <a:rPr sz="2400" b="0" spc="-15">
                <a:solidFill>
                  <a:srgbClr val="FFFFFF"/>
                </a:solidFill>
                <a:latin typeface="Calibri Light"/>
                <a:cs typeface="Calibri Light"/>
              </a:rPr>
              <a:t> </a:t>
            </a:r>
            <a:r>
              <a:rPr sz="2400" b="0" spc="-20">
                <a:solidFill>
                  <a:srgbClr val="FFFFFF"/>
                </a:solidFill>
                <a:latin typeface="Calibri Light"/>
                <a:cs typeface="Calibri Light"/>
              </a:rPr>
              <a:t>frentes </a:t>
            </a:r>
            <a:r>
              <a:rPr sz="2400" b="0">
                <a:solidFill>
                  <a:srgbClr val="FFFFFF"/>
                </a:solidFill>
                <a:latin typeface="Calibri Light"/>
                <a:cs typeface="Calibri Light"/>
              </a:rPr>
              <a:t>de</a:t>
            </a:r>
            <a:r>
              <a:rPr sz="2400" b="0" spc="-60">
                <a:solidFill>
                  <a:srgbClr val="FFFFFF"/>
                </a:solidFill>
                <a:latin typeface="Calibri Light"/>
                <a:cs typeface="Calibri Light"/>
              </a:rPr>
              <a:t> </a:t>
            </a:r>
            <a:r>
              <a:rPr sz="2400" b="0" spc="-10">
                <a:solidFill>
                  <a:srgbClr val="FFFFFF"/>
                </a:solidFill>
                <a:latin typeface="Calibri Light"/>
                <a:cs typeface="Calibri Light"/>
              </a:rPr>
              <a:t>atividades</a:t>
            </a:r>
            <a:r>
              <a:rPr sz="2400" b="0" spc="-70">
                <a:solidFill>
                  <a:srgbClr val="FFFFFF"/>
                </a:solidFill>
                <a:latin typeface="Calibri Light"/>
                <a:cs typeface="Calibri Light"/>
              </a:rPr>
              <a:t> </a:t>
            </a:r>
            <a:r>
              <a:rPr sz="2400" b="0">
                <a:solidFill>
                  <a:srgbClr val="FFFFFF"/>
                </a:solidFill>
                <a:latin typeface="Calibri Light"/>
                <a:cs typeface="Calibri Light"/>
              </a:rPr>
              <a:t>e</a:t>
            </a:r>
            <a:r>
              <a:rPr sz="2400" b="0" spc="-50">
                <a:solidFill>
                  <a:srgbClr val="FFFFFF"/>
                </a:solidFill>
                <a:latin typeface="Calibri Light"/>
                <a:cs typeface="Calibri Light"/>
              </a:rPr>
              <a:t> </a:t>
            </a:r>
            <a:r>
              <a:rPr sz="2400" b="0" spc="-10">
                <a:solidFill>
                  <a:srgbClr val="FFFFFF"/>
                </a:solidFill>
                <a:latin typeface="Calibri Light"/>
                <a:cs typeface="Calibri Light"/>
              </a:rPr>
              <a:t>criar sitemap</a:t>
            </a:r>
            <a:endParaRPr sz="2400">
              <a:latin typeface="Calibri Light"/>
              <a:cs typeface="Calibri Light"/>
            </a:endParaRPr>
          </a:p>
        </p:txBody>
      </p:sp>
      <p:pic>
        <p:nvPicPr>
          <p:cNvPr id="6" name="object 6"/>
          <p:cNvPicPr/>
          <p:nvPr/>
        </p:nvPicPr>
        <p:blipFill>
          <a:blip r:embed="rId2" cstate="print"/>
          <a:stretch>
            <a:fillRect/>
          </a:stretch>
        </p:blipFill>
        <p:spPr>
          <a:xfrm>
            <a:off x="456330" y="1475886"/>
            <a:ext cx="2670917" cy="2670917"/>
          </a:xfrm>
          <a:prstGeom prst="rect">
            <a:avLst/>
          </a:prstGeom>
        </p:spPr>
      </p:pic>
      <p:pic>
        <p:nvPicPr>
          <p:cNvPr id="7" name="object 7"/>
          <p:cNvPicPr/>
          <p:nvPr/>
        </p:nvPicPr>
        <p:blipFill>
          <a:blip r:embed="rId3" cstate="print"/>
          <a:stretch>
            <a:fillRect/>
          </a:stretch>
        </p:blipFill>
        <p:spPr>
          <a:xfrm>
            <a:off x="4724962" y="1500175"/>
            <a:ext cx="2623765" cy="2622244"/>
          </a:xfrm>
          <a:prstGeom prst="rect">
            <a:avLst/>
          </a:prstGeom>
        </p:spPr>
      </p:pic>
      <p:pic>
        <p:nvPicPr>
          <p:cNvPr id="8" name="object 8"/>
          <p:cNvPicPr/>
          <p:nvPr/>
        </p:nvPicPr>
        <p:blipFill>
          <a:blip r:embed="rId4" cstate="print"/>
          <a:stretch>
            <a:fillRect/>
          </a:stretch>
        </p:blipFill>
        <p:spPr>
          <a:xfrm>
            <a:off x="8604161" y="1340777"/>
            <a:ext cx="2940138" cy="294013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4775" y="266700"/>
            <a:ext cx="10372725" cy="5316220"/>
            <a:chOff x="874775" y="266700"/>
            <a:chExt cx="10372725" cy="5316220"/>
          </a:xfrm>
        </p:grpSpPr>
        <p:pic>
          <p:nvPicPr>
            <p:cNvPr id="3" name="object 3"/>
            <p:cNvPicPr/>
            <p:nvPr/>
          </p:nvPicPr>
          <p:blipFill>
            <a:blip r:embed="rId2" cstate="print"/>
            <a:stretch>
              <a:fillRect/>
            </a:stretch>
          </p:blipFill>
          <p:spPr>
            <a:xfrm>
              <a:off x="874775" y="266700"/>
              <a:ext cx="10296144" cy="5315712"/>
            </a:xfrm>
            <a:prstGeom prst="rect">
              <a:avLst/>
            </a:prstGeom>
          </p:spPr>
        </p:pic>
        <p:sp>
          <p:nvSpPr>
            <p:cNvPr id="4" name="object 4"/>
            <p:cNvSpPr/>
            <p:nvPr/>
          </p:nvSpPr>
          <p:spPr>
            <a:xfrm>
              <a:off x="8174735" y="1464563"/>
              <a:ext cx="3072765" cy="962025"/>
            </a:xfrm>
            <a:custGeom>
              <a:avLst/>
              <a:gdLst/>
              <a:ahLst/>
              <a:cxnLst/>
              <a:rect l="l" t="t" r="r" b="b"/>
              <a:pathLst>
                <a:path w="3072765" h="962025">
                  <a:moveTo>
                    <a:pt x="3072383" y="0"/>
                  </a:moveTo>
                  <a:lnTo>
                    <a:pt x="0" y="0"/>
                  </a:lnTo>
                  <a:lnTo>
                    <a:pt x="0" y="961643"/>
                  </a:lnTo>
                  <a:lnTo>
                    <a:pt x="3072383" y="961643"/>
                  </a:lnTo>
                  <a:lnTo>
                    <a:pt x="3072383" y="0"/>
                  </a:lnTo>
                  <a:close/>
                </a:path>
              </a:pathLst>
            </a:custGeom>
            <a:solidFill>
              <a:srgbClr val="E7F0F8"/>
            </a:solidFill>
          </p:spPr>
          <p:txBody>
            <a:bodyPr wrap="square" lIns="0" tIns="0" rIns="0" bIns="0" rtlCol="0"/>
            <a:lstStyle/>
            <a:p>
              <a:endParaRPr/>
            </a:p>
          </p:txBody>
        </p:sp>
      </p:grpSp>
      <p:sp>
        <p:nvSpPr>
          <p:cNvPr id="5" name="object 5"/>
          <p:cNvSpPr txBox="1"/>
          <p:nvPr/>
        </p:nvSpPr>
        <p:spPr>
          <a:xfrm>
            <a:off x="8235695" y="1464563"/>
            <a:ext cx="3011805" cy="962025"/>
          </a:xfrm>
          <a:prstGeom prst="rect">
            <a:avLst/>
          </a:prstGeom>
          <a:solidFill>
            <a:srgbClr val="E7F0F8"/>
          </a:solidFill>
        </p:spPr>
        <p:txBody>
          <a:bodyPr vert="horz" wrap="square" lIns="0" tIns="7620" rIns="0" bIns="0" rtlCol="0">
            <a:spAutoFit/>
          </a:bodyPr>
          <a:lstStyle/>
          <a:p>
            <a:pPr marL="314960" marR="368300" indent="-1270" algn="ctr">
              <a:lnSpc>
                <a:spcPct val="100000"/>
              </a:lnSpc>
              <a:spcBef>
                <a:spcPts val="60"/>
              </a:spcBef>
            </a:pPr>
            <a:r>
              <a:rPr sz="2000" b="0">
                <a:latin typeface="Calibri Light"/>
                <a:cs typeface="Calibri Light"/>
              </a:rPr>
              <a:t>Interface</a:t>
            </a:r>
            <a:r>
              <a:rPr sz="2000" b="0" spc="-45">
                <a:latin typeface="Calibri Light"/>
                <a:cs typeface="Calibri Light"/>
              </a:rPr>
              <a:t> </a:t>
            </a:r>
            <a:r>
              <a:rPr sz="2000" b="0">
                <a:latin typeface="Calibri Light"/>
                <a:cs typeface="Calibri Light"/>
              </a:rPr>
              <a:t>e</a:t>
            </a:r>
            <a:r>
              <a:rPr sz="2000" b="0" spc="-25">
                <a:latin typeface="Calibri Light"/>
                <a:cs typeface="Calibri Light"/>
              </a:rPr>
              <a:t> </a:t>
            </a:r>
            <a:r>
              <a:rPr sz="2000" b="0">
                <a:latin typeface="Calibri Light"/>
                <a:cs typeface="Calibri Light"/>
              </a:rPr>
              <a:t>Design</a:t>
            </a:r>
            <a:r>
              <a:rPr sz="2000" b="0" spc="-25">
                <a:latin typeface="Calibri Light"/>
                <a:cs typeface="Calibri Light"/>
              </a:rPr>
              <a:t> de </a:t>
            </a:r>
            <a:r>
              <a:rPr sz="2000" b="0">
                <a:latin typeface="Calibri Light"/>
                <a:cs typeface="Calibri Light"/>
              </a:rPr>
              <a:t>Navegação</a:t>
            </a:r>
            <a:r>
              <a:rPr sz="2000" b="0" spc="-50">
                <a:latin typeface="Calibri Light"/>
                <a:cs typeface="Calibri Light"/>
              </a:rPr>
              <a:t> </a:t>
            </a:r>
            <a:r>
              <a:rPr sz="2000" b="0">
                <a:latin typeface="Calibri Light"/>
                <a:cs typeface="Calibri Light"/>
              </a:rPr>
              <a:t>/</a:t>
            </a:r>
            <a:r>
              <a:rPr sz="2000" b="0" spc="-5">
                <a:latin typeface="Calibri Light"/>
                <a:cs typeface="Calibri Light"/>
              </a:rPr>
              <a:t> </a:t>
            </a:r>
            <a:r>
              <a:rPr sz="2000" b="0">
                <a:latin typeface="Calibri Light"/>
                <a:cs typeface="Calibri Light"/>
              </a:rPr>
              <a:t>Design</a:t>
            </a:r>
            <a:r>
              <a:rPr sz="2000" b="0" spc="-35">
                <a:latin typeface="Calibri Light"/>
                <a:cs typeface="Calibri Light"/>
              </a:rPr>
              <a:t> </a:t>
            </a:r>
            <a:r>
              <a:rPr sz="2000" b="0" spc="-25">
                <a:latin typeface="Calibri Light"/>
                <a:cs typeface="Calibri Light"/>
              </a:rPr>
              <a:t>de </a:t>
            </a:r>
            <a:r>
              <a:rPr sz="2000" b="0" spc="-10">
                <a:latin typeface="Calibri Light"/>
                <a:cs typeface="Calibri Light"/>
              </a:rPr>
              <a:t>Informação</a:t>
            </a:r>
            <a:endParaRPr sz="2000">
              <a:latin typeface="Calibri Light"/>
              <a:cs typeface="Calibri Light"/>
            </a:endParaRPr>
          </a:p>
        </p:txBody>
      </p:sp>
      <p:sp>
        <p:nvSpPr>
          <p:cNvPr id="6" name="object 6"/>
          <p:cNvSpPr/>
          <p:nvPr/>
        </p:nvSpPr>
        <p:spPr>
          <a:xfrm>
            <a:off x="8174735" y="2560320"/>
            <a:ext cx="3072765" cy="963294"/>
          </a:xfrm>
          <a:custGeom>
            <a:avLst/>
            <a:gdLst/>
            <a:ahLst/>
            <a:cxnLst/>
            <a:rect l="l" t="t" r="r" b="b"/>
            <a:pathLst>
              <a:path w="3072765" h="963295">
                <a:moveTo>
                  <a:pt x="3072383" y="0"/>
                </a:moveTo>
                <a:lnTo>
                  <a:pt x="0" y="0"/>
                </a:lnTo>
                <a:lnTo>
                  <a:pt x="0" y="963167"/>
                </a:lnTo>
                <a:lnTo>
                  <a:pt x="3072383" y="963167"/>
                </a:lnTo>
                <a:lnTo>
                  <a:pt x="3072383" y="0"/>
                </a:lnTo>
                <a:close/>
              </a:path>
            </a:pathLst>
          </a:custGeom>
          <a:solidFill>
            <a:srgbClr val="E7F0F8"/>
          </a:solidFill>
        </p:spPr>
        <p:txBody>
          <a:bodyPr wrap="square" lIns="0" tIns="0" rIns="0" bIns="0" rtlCol="0"/>
          <a:lstStyle/>
          <a:p>
            <a:endParaRPr/>
          </a:p>
        </p:txBody>
      </p:sp>
      <p:sp>
        <p:nvSpPr>
          <p:cNvPr id="7" name="object 7"/>
          <p:cNvSpPr txBox="1"/>
          <p:nvPr/>
        </p:nvSpPr>
        <p:spPr>
          <a:xfrm>
            <a:off x="8332723" y="2708275"/>
            <a:ext cx="2758440" cy="636270"/>
          </a:xfrm>
          <a:prstGeom prst="rect">
            <a:avLst/>
          </a:prstGeom>
        </p:spPr>
        <p:txBody>
          <a:bodyPr vert="horz" wrap="square" lIns="0" tIns="13335" rIns="0" bIns="0" rtlCol="0">
            <a:spAutoFit/>
          </a:bodyPr>
          <a:lstStyle/>
          <a:p>
            <a:pPr marL="15240">
              <a:lnSpc>
                <a:spcPct val="100000"/>
              </a:lnSpc>
              <a:spcBef>
                <a:spcPts val="105"/>
              </a:spcBef>
            </a:pPr>
            <a:r>
              <a:rPr sz="2000" b="0">
                <a:latin typeface="Calibri Light"/>
                <a:cs typeface="Calibri Light"/>
              </a:rPr>
              <a:t>Arquitetura</a:t>
            </a:r>
            <a:r>
              <a:rPr sz="2000" b="0" spc="-65">
                <a:latin typeface="Calibri Light"/>
                <a:cs typeface="Calibri Light"/>
              </a:rPr>
              <a:t> </a:t>
            </a:r>
            <a:r>
              <a:rPr sz="2000" b="0">
                <a:latin typeface="Calibri Light"/>
                <a:cs typeface="Calibri Light"/>
              </a:rPr>
              <a:t>de</a:t>
            </a:r>
            <a:r>
              <a:rPr sz="2000" b="0" spc="-5">
                <a:latin typeface="Calibri Light"/>
                <a:cs typeface="Calibri Light"/>
              </a:rPr>
              <a:t> </a:t>
            </a:r>
            <a:r>
              <a:rPr sz="2000" b="0" spc="-10">
                <a:latin typeface="Calibri Light"/>
                <a:cs typeface="Calibri Light"/>
              </a:rPr>
              <a:t>Informação</a:t>
            </a:r>
            <a:endParaRPr sz="2000">
              <a:latin typeface="Calibri Light"/>
              <a:cs typeface="Calibri Light"/>
            </a:endParaRPr>
          </a:p>
          <a:p>
            <a:pPr marL="12700">
              <a:lnSpc>
                <a:spcPct val="100000"/>
              </a:lnSpc>
            </a:pPr>
            <a:r>
              <a:rPr sz="2000" b="0">
                <a:latin typeface="Calibri Light"/>
                <a:cs typeface="Calibri Light"/>
              </a:rPr>
              <a:t>(sitemaps,</a:t>
            </a:r>
            <a:r>
              <a:rPr sz="2000" b="0" spc="-45">
                <a:latin typeface="Calibri Light"/>
                <a:cs typeface="Calibri Light"/>
              </a:rPr>
              <a:t> </a:t>
            </a:r>
            <a:r>
              <a:rPr sz="2000" b="0">
                <a:latin typeface="Calibri Light"/>
                <a:cs typeface="Calibri Light"/>
              </a:rPr>
              <a:t>mapas</a:t>
            </a:r>
            <a:r>
              <a:rPr sz="2000" b="0" spc="-30">
                <a:latin typeface="Calibri Light"/>
                <a:cs typeface="Calibri Light"/>
              </a:rPr>
              <a:t> </a:t>
            </a:r>
            <a:r>
              <a:rPr sz="2000" b="0" spc="-10">
                <a:latin typeface="Calibri Light"/>
                <a:cs typeface="Calibri Light"/>
              </a:rPr>
              <a:t>mentais)</a:t>
            </a:r>
            <a:endParaRPr sz="2000">
              <a:latin typeface="Calibri Light"/>
              <a:cs typeface="Calibri Light"/>
            </a:endParaRPr>
          </a:p>
        </p:txBody>
      </p:sp>
      <p:sp>
        <p:nvSpPr>
          <p:cNvPr id="8" name="object 8"/>
          <p:cNvSpPr/>
          <p:nvPr/>
        </p:nvSpPr>
        <p:spPr>
          <a:xfrm>
            <a:off x="8174735" y="3464052"/>
            <a:ext cx="3072765" cy="963294"/>
          </a:xfrm>
          <a:custGeom>
            <a:avLst/>
            <a:gdLst/>
            <a:ahLst/>
            <a:cxnLst/>
            <a:rect l="l" t="t" r="r" b="b"/>
            <a:pathLst>
              <a:path w="3072765" h="963295">
                <a:moveTo>
                  <a:pt x="3072383" y="0"/>
                </a:moveTo>
                <a:lnTo>
                  <a:pt x="0" y="0"/>
                </a:lnTo>
                <a:lnTo>
                  <a:pt x="0" y="963168"/>
                </a:lnTo>
                <a:lnTo>
                  <a:pt x="3072383" y="963168"/>
                </a:lnTo>
                <a:lnTo>
                  <a:pt x="3072383" y="0"/>
                </a:lnTo>
                <a:close/>
              </a:path>
            </a:pathLst>
          </a:custGeom>
          <a:solidFill>
            <a:srgbClr val="E7F0F8"/>
          </a:solidFill>
        </p:spPr>
        <p:txBody>
          <a:bodyPr wrap="square" lIns="0" tIns="0" rIns="0" bIns="0" rtlCol="0"/>
          <a:lstStyle/>
          <a:p>
            <a:endParaRPr/>
          </a:p>
        </p:txBody>
      </p:sp>
      <p:sp>
        <p:nvSpPr>
          <p:cNvPr id="9" name="object 9"/>
          <p:cNvSpPr txBox="1"/>
          <p:nvPr/>
        </p:nvSpPr>
        <p:spPr>
          <a:xfrm>
            <a:off x="8174735" y="3456432"/>
            <a:ext cx="2984500" cy="970915"/>
          </a:xfrm>
          <a:prstGeom prst="rect">
            <a:avLst/>
          </a:prstGeom>
          <a:solidFill>
            <a:srgbClr val="E7F0F8"/>
          </a:solidFill>
        </p:spPr>
        <p:txBody>
          <a:bodyPr vert="horz" wrap="square" lIns="0" tIns="168910" rIns="0" bIns="0" rtlCol="0">
            <a:spAutoFit/>
          </a:bodyPr>
          <a:lstStyle/>
          <a:p>
            <a:pPr marL="711200" marR="136525" indent="-478790">
              <a:lnSpc>
                <a:spcPct val="100000"/>
              </a:lnSpc>
              <a:spcBef>
                <a:spcPts val="1330"/>
              </a:spcBef>
            </a:pPr>
            <a:r>
              <a:rPr sz="2000" b="0">
                <a:latin typeface="Calibri Light"/>
                <a:cs typeface="Calibri Light"/>
              </a:rPr>
              <a:t>Requisitos</a:t>
            </a:r>
            <a:r>
              <a:rPr sz="2000" b="0" spc="-55">
                <a:latin typeface="Calibri Light"/>
                <a:cs typeface="Calibri Light"/>
              </a:rPr>
              <a:t> </a:t>
            </a:r>
            <a:r>
              <a:rPr sz="2000" b="0">
                <a:latin typeface="Calibri Light"/>
                <a:cs typeface="Calibri Light"/>
              </a:rPr>
              <a:t>de</a:t>
            </a:r>
            <a:r>
              <a:rPr sz="2000" b="0" spc="-25">
                <a:latin typeface="Calibri Light"/>
                <a:cs typeface="Calibri Light"/>
              </a:rPr>
              <a:t> </a:t>
            </a:r>
            <a:r>
              <a:rPr sz="2000" b="0">
                <a:latin typeface="Calibri Light"/>
                <a:cs typeface="Calibri Light"/>
              </a:rPr>
              <a:t>Conteúdo</a:t>
            </a:r>
            <a:r>
              <a:rPr sz="2000" b="0" spc="-35">
                <a:latin typeface="Calibri Light"/>
                <a:cs typeface="Calibri Light"/>
              </a:rPr>
              <a:t> </a:t>
            </a:r>
            <a:r>
              <a:rPr sz="2000" b="0" spc="-50">
                <a:latin typeface="Calibri Light"/>
                <a:cs typeface="Calibri Light"/>
              </a:rPr>
              <a:t>e </a:t>
            </a:r>
            <a:r>
              <a:rPr sz="2000" b="0" spc="-10">
                <a:latin typeface="Calibri Light"/>
                <a:cs typeface="Calibri Light"/>
              </a:rPr>
              <a:t>Funcionalidades</a:t>
            </a:r>
            <a:endParaRPr sz="2000">
              <a:latin typeface="Calibri Light"/>
              <a:cs typeface="Calibri Light"/>
            </a:endParaRPr>
          </a:p>
        </p:txBody>
      </p:sp>
      <p:sp>
        <p:nvSpPr>
          <p:cNvPr id="10" name="object 10"/>
          <p:cNvSpPr/>
          <p:nvPr/>
        </p:nvSpPr>
        <p:spPr>
          <a:xfrm>
            <a:off x="8174735" y="4561332"/>
            <a:ext cx="3072765" cy="963294"/>
          </a:xfrm>
          <a:custGeom>
            <a:avLst/>
            <a:gdLst/>
            <a:ahLst/>
            <a:cxnLst/>
            <a:rect l="l" t="t" r="r" b="b"/>
            <a:pathLst>
              <a:path w="3072765" h="963295">
                <a:moveTo>
                  <a:pt x="3072383" y="0"/>
                </a:moveTo>
                <a:lnTo>
                  <a:pt x="0" y="0"/>
                </a:lnTo>
                <a:lnTo>
                  <a:pt x="0" y="963168"/>
                </a:lnTo>
                <a:lnTo>
                  <a:pt x="3072383" y="963168"/>
                </a:lnTo>
                <a:lnTo>
                  <a:pt x="3072383" y="0"/>
                </a:lnTo>
                <a:close/>
              </a:path>
            </a:pathLst>
          </a:custGeom>
          <a:solidFill>
            <a:srgbClr val="E7F0F8"/>
          </a:solidFill>
        </p:spPr>
        <p:txBody>
          <a:bodyPr wrap="square" lIns="0" tIns="0" rIns="0" bIns="0" rtlCol="0"/>
          <a:lstStyle/>
          <a:p>
            <a:endParaRPr/>
          </a:p>
        </p:txBody>
      </p:sp>
      <p:sp>
        <p:nvSpPr>
          <p:cNvPr id="11" name="object 11"/>
          <p:cNvSpPr txBox="1"/>
          <p:nvPr/>
        </p:nvSpPr>
        <p:spPr>
          <a:xfrm>
            <a:off x="8357107" y="4709921"/>
            <a:ext cx="2710180" cy="636270"/>
          </a:xfrm>
          <a:prstGeom prst="rect">
            <a:avLst/>
          </a:prstGeom>
        </p:spPr>
        <p:txBody>
          <a:bodyPr vert="horz" wrap="square" lIns="0" tIns="12700" rIns="0" bIns="0" rtlCol="0">
            <a:spAutoFit/>
          </a:bodyPr>
          <a:lstStyle/>
          <a:p>
            <a:pPr algn="ctr">
              <a:lnSpc>
                <a:spcPct val="100000"/>
              </a:lnSpc>
              <a:spcBef>
                <a:spcPts val="100"/>
              </a:spcBef>
            </a:pPr>
            <a:r>
              <a:rPr sz="2000" b="0">
                <a:latin typeface="Calibri Light"/>
                <a:cs typeface="Calibri Light"/>
              </a:rPr>
              <a:t>Objetivos</a:t>
            </a:r>
            <a:r>
              <a:rPr sz="2000" b="0" spc="-25">
                <a:latin typeface="Calibri Light"/>
                <a:cs typeface="Calibri Light"/>
              </a:rPr>
              <a:t> </a:t>
            </a:r>
            <a:r>
              <a:rPr sz="2000" b="0">
                <a:latin typeface="Calibri Light"/>
                <a:cs typeface="Calibri Light"/>
              </a:rPr>
              <a:t>de</a:t>
            </a:r>
            <a:r>
              <a:rPr sz="2000" b="0" spc="-15">
                <a:latin typeface="Calibri Light"/>
                <a:cs typeface="Calibri Light"/>
              </a:rPr>
              <a:t> </a:t>
            </a:r>
            <a:r>
              <a:rPr sz="2000" b="0">
                <a:latin typeface="Calibri Light"/>
                <a:cs typeface="Calibri Light"/>
              </a:rPr>
              <a:t>negócios</a:t>
            </a:r>
            <a:r>
              <a:rPr sz="2000" b="0" spc="-45">
                <a:latin typeface="Calibri Light"/>
                <a:cs typeface="Calibri Light"/>
              </a:rPr>
              <a:t> </a:t>
            </a:r>
            <a:r>
              <a:rPr sz="2000" b="0" spc="-50">
                <a:latin typeface="Calibri Light"/>
                <a:cs typeface="Calibri Light"/>
              </a:rPr>
              <a:t>e</a:t>
            </a:r>
            <a:endParaRPr sz="2000">
              <a:latin typeface="Calibri Light"/>
              <a:cs typeface="Calibri Light"/>
            </a:endParaRPr>
          </a:p>
          <a:p>
            <a:pPr algn="ctr">
              <a:lnSpc>
                <a:spcPct val="100000"/>
              </a:lnSpc>
              <a:spcBef>
                <a:spcPts val="5"/>
              </a:spcBef>
            </a:pPr>
            <a:r>
              <a:rPr sz="2000" b="0">
                <a:latin typeface="Calibri Light"/>
                <a:cs typeface="Calibri Light"/>
              </a:rPr>
              <a:t>necessidades</a:t>
            </a:r>
            <a:r>
              <a:rPr sz="2000" b="0" spc="-70">
                <a:latin typeface="Calibri Light"/>
                <a:cs typeface="Calibri Light"/>
              </a:rPr>
              <a:t> </a:t>
            </a:r>
            <a:r>
              <a:rPr sz="2000" b="0">
                <a:latin typeface="Calibri Light"/>
                <a:cs typeface="Calibri Light"/>
              </a:rPr>
              <a:t>dos</a:t>
            </a:r>
            <a:r>
              <a:rPr sz="2000" b="0" spc="-40">
                <a:latin typeface="Calibri Light"/>
                <a:cs typeface="Calibri Light"/>
              </a:rPr>
              <a:t> </a:t>
            </a:r>
            <a:r>
              <a:rPr sz="2000" b="0" spc="-10">
                <a:latin typeface="Calibri Light"/>
                <a:cs typeface="Calibri Light"/>
              </a:rPr>
              <a:t>usuários</a:t>
            </a:r>
            <a:endParaRPr sz="2000">
              <a:latin typeface="Calibri Light"/>
              <a:cs typeface="Calibri Light"/>
            </a:endParaRPr>
          </a:p>
        </p:txBody>
      </p:sp>
      <p:sp>
        <p:nvSpPr>
          <p:cNvPr id="12" name="object 12"/>
          <p:cNvSpPr/>
          <p:nvPr/>
        </p:nvSpPr>
        <p:spPr>
          <a:xfrm>
            <a:off x="7964423" y="326136"/>
            <a:ext cx="3072765" cy="963294"/>
          </a:xfrm>
          <a:custGeom>
            <a:avLst/>
            <a:gdLst/>
            <a:ahLst/>
            <a:cxnLst/>
            <a:rect l="l" t="t" r="r" b="b"/>
            <a:pathLst>
              <a:path w="3072765" h="963294">
                <a:moveTo>
                  <a:pt x="3072383" y="0"/>
                </a:moveTo>
                <a:lnTo>
                  <a:pt x="0" y="0"/>
                </a:lnTo>
                <a:lnTo>
                  <a:pt x="0" y="963168"/>
                </a:lnTo>
                <a:lnTo>
                  <a:pt x="3072383" y="963168"/>
                </a:lnTo>
                <a:lnTo>
                  <a:pt x="3072383" y="0"/>
                </a:lnTo>
                <a:close/>
              </a:path>
            </a:pathLst>
          </a:custGeom>
          <a:solidFill>
            <a:srgbClr val="E7F0F8"/>
          </a:solidFill>
        </p:spPr>
        <p:txBody>
          <a:bodyPr wrap="square" lIns="0" tIns="0" rIns="0" bIns="0" rtlCol="0"/>
          <a:lstStyle/>
          <a:p>
            <a:endParaRPr/>
          </a:p>
        </p:txBody>
      </p:sp>
      <p:sp>
        <p:nvSpPr>
          <p:cNvPr id="13" name="object 13"/>
          <p:cNvSpPr txBox="1"/>
          <p:nvPr/>
        </p:nvSpPr>
        <p:spPr>
          <a:xfrm>
            <a:off x="8612378" y="625856"/>
            <a:ext cx="1789430" cy="330835"/>
          </a:xfrm>
          <a:prstGeom prst="rect">
            <a:avLst/>
          </a:prstGeom>
        </p:spPr>
        <p:txBody>
          <a:bodyPr vert="horz" wrap="square" lIns="0" tIns="13335" rIns="0" bIns="0" rtlCol="0">
            <a:spAutoFit/>
          </a:bodyPr>
          <a:lstStyle/>
          <a:p>
            <a:pPr>
              <a:lnSpc>
                <a:spcPct val="100000"/>
              </a:lnSpc>
              <a:spcBef>
                <a:spcPts val="105"/>
              </a:spcBef>
            </a:pPr>
            <a:r>
              <a:rPr sz="2000" b="0">
                <a:latin typeface="Calibri Light"/>
                <a:cs typeface="Calibri Light"/>
              </a:rPr>
              <a:t>Visual</a:t>
            </a:r>
            <a:r>
              <a:rPr sz="2000" b="0" spc="-40">
                <a:latin typeface="Calibri Light"/>
                <a:cs typeface="Calibri Light"/>
              </a:rPr>
              <a:t> </a:t>
            </a:r>
            <a:r>
              <a:rPr sz="2000" b="0">
                <a:latin typeface="Calibri Light"/>
                <a:cs typeface="Calibri Light"/>
              </a:rPr>
              <a:t>Design</a:t>
            </a:r>
            <a:r>
              <a:rPr sz="2000" b="0" spc="-25">
                <a:latin typeface="Calibri Light"/>
                <a:cs typeface="Calibri Light"/>
              </a:rPr>
              <a:t> </a:t>
            </a:r>
            <a:r>
              <a:rPr sz="2000" b="0" spc="-20">
                <a:latin typeface="Calibri Light"/>
                <a:cs typeface="Calibri Light"/>
              </a:rPr>
              <a:t>(UI)</a:t>
            </a:r>
            <a:endParaRPr sz="2000">
              <a:latin typeface="Calibri Light"/>
              <a:cs typeface="Calibri Light"/>
            </a:endParaRPr>
          </a:p>
        </p:txBody>
      </p:sp>
      <p:sp>
        <p:nvSpPr>
          <p:cNvPr id="14" name="object 14"/>
          <p:cNvSpPr/>
          <p:nvPr/>
        </p:nvSpPr>
        <p:spPr>
          <a:xfrm>
            <a:off x="5497067" y="266700"/>
            <a:ext cx="2668905" cy="963294"/>
          </a:xfrm>
          <a:custGeom>
            <a:avLst/>
            <a:gdLst/>
            <a:ahLst/>
            <a:cxnLst/>
            <a:rect l="l" t="t" r="r" b="b"/>
            <a:pathLst>
              <a:path w="2668904" h="963294">
                <a:moveTo>
                  <a:pt x="2668524" y="0"/>
                </a:moveTo>
                <a:lnTo>
                  <a:pt x="0" y="0"/>
                </a:lnTo>
                <a:lnTo>
                  <a:pt x="0" y="963167"/>
                </a:lnTo>
                <a:lnTo>
                  <a:pt x="2668524" y="963167"/>
                </a:lnTo>
                <a:lnTo>
                  <a:pt x="2668524" y="0"/>
                </a:lnTo>
                <a:close/>
              </a:path>
            </a:pathLst>
          </a:custGeom>
          <a:solidFill>
            <a:srgbClr val="E7F0F8"/>
          </a:solidFill>
        </p:spPr>
        <p:txBody>
          <a:bodyPr wrap="square" lIns="0" tIns="0" rIns="0" bIns="0" rtlCol="0"/>
          <a:lstStyle/>
          <a:p>
            <a:endParaRPr/>
          </a:p>
        </p:txBody>
      </p:sp>
      <p:sp>
        <p:nvSpPr>
          <p:cNvPr id="15" name="object 15"/>
          <p:cNvSpPr txBox="1">
            <a:spLocks noGrp="1"/>
          </p:cNvSpPr>
          <p:nvPr>
            <p:ph type="title"/>
          </p:nvPr>
        </p:nvSpPr>
        <p:spPr>
          <a:xfrm>
            <a:off x="6182867" y="516382"/>
            <a:ext cx="1313180" cy="422275"/>
          </a:xfrm>
          <a:prstGeom prst="rect">
            <a:avLst/>
          </a:prstGeom>
        </p:spPr>
        <p:txBody>
          <a:bodyPr vert="horz" wrap="square" lIns="0" tIns="13335" rIns="0" bIns="0" rtlCol="0">
            <a:spAutoFit/>
          </a:bodyPr>
          <a:lstStyle/>
          <a:p>
            <a:pPr>
              <a:lnSpc>
                <a:spcPct val="100000"/>
              </a:lnSpc>
              <a:spcBef>
                <a:spcPts val="105"/>
              </a:spcBef>
            </a:pPr>
            <a:r>
              <a:rPr sz="2600" b="0" spc="-10">
                <a:latin typeface="Calibri Light"/>
                <a:cs typeface="Calibri Light"/>
              </a:rPr>
              <a:t>Superfície</a:t>
            </a:r>
            <a:endParaRPr sz="2600">
              <a:latin typeface="Calibri Light"/>
              <a:cs typeface="Calibri Light"/>
            </a:endParaRPr>
          </a:p>
        </p:txBody>
      </p:sp>
      <p:sp>
        <p:nvSpPr>
          <p:cNvPr id="16" name="object 16"/>
          <p:cNvSpPr/>
          <p:nvPr/>
        </p:nvSpPr>
        <p:spPr>
          <a:xfrm>
            <a:off x="5568696" y="1405127"/>
            <a:ext cx="2667000" cy="963294"/>
          </a:xfrm>
          <a:custGeom>
            <a:avLst/>
            <a:gdLst/>
            <a:ahLst/>
            <a:cxnLst/>
            <a:rect l="l" t="t" r="r" b="b"/>
            <a:pathLst>
              <a:path w="2667000" h="963294">
                <a:moveTo>
                  <a:pt x="2667000" y="0"/>
                </a:moveTo>
                <a:lnTo>
                  <a:pt x="0" y="0"/>
                </a:lnTo>
                <a:lnTo>
                  <a:pt x="0" y="963168"/>
                </a:lnTo>
                <a:lnTo>
                  <a:pt x="2667000" y="963168"/>
                </a:lnTo>
                <a:lnTo>
                  <a:pt x="2667000" y="0"/>
                </a:lnTo>
                <a:close/>
              </a:path>
            </a:pathLst>
          </a:custGeom>
          <a:solidFill>
            <a:srgbClr val="E7F0F8"/>
          </a:solidFill>
        </p:spPr>
        <p:txBody>
          <a:bodyPr wrap="square" lIns="0" tIns="0" rIns="0" bIns="0" rtlCol="0"/>
          <a:lstStyle/>
          <a:p>
            <a:endParaRPr/>
          </a:p>
        </p:txBody>
      </p:sp>
      <p:sp>
        <p:nvSpPr>
          <p:cNvPr id="17" name="object 17"/>
          <p:cNvSpPr txBox="1"/>
          <p:nvPr/>
        </p:nvSpPr>
        <p:spPr>
          <a:xfrm>
            <a:off x="5568696" y="1405127"/>
            <a:ext cx="2606040" cy="963294"/>
          </a:xfrm>
          <a:prstGeom prst="rect">
            <a:avLst/>
          </a:prstGeom>
          <a:solidFill>
            <a:srgbClr val="E7F0F8"/>
          </a:solidFill>
        </p:spPr>
        <p:txBody>
          <a:bodyPr vert="horz" wrap="square" lIns="0" tIns="262890" rIns="0" bIns="0" rtlCol="0">
            <a:spAutoFit/>
          </a:bodyPr>
          <a:lstStyle/>
          <a:p>
            <a:pPr marL="688340">
              <a:lnSpc>
                <a:spcPct val="100000"/>
              </a:lnSpc>
              <a:spcBef>
                <a:spcPts val="2070"/>
              </a:spcBef>
            </a:pPr>
            <a:r>
              <a:rPr sz="2600" b="0" spc="-10">
                <a:latin typeface="Calibri Light"/>
                <a:cs typeface="Calibri Light"/>
              </a:rPr>
              <a:t>Esqueleto</a:t>
            </a:r>
            <a:endParaRPr sz="2600">
              <a:latin typeface="Calibri Light"/>
              <a:cs typeface="Calibri Light"/>
            </a:endParaRPr>
          </a:p>
        </p:txBody>
      </p:sp>
      <p:sp>
        <p:nvSpPr>
          <p:cNvPr id="18" name="object 18"/>
          <p:cNvSpPr/>
          <p:nvPr/>
        </p:nvSpPr>
        <p:spPr>
          <a:xfrm>
            <a:off x="5568696" y="2493264"/>
            <a:ext cx="2667000" cy="963294"/>
          </a:xfrm>
          <a:custGeom>
            <a:avLst/>
            <a:gdLst/>
            <a:ahLst/>
            <a:cxnLst/>
            <a:rect l="l" t="t" r="r" b="b"/>
            <a:pathLst>
              <a:path w="2667000" h="963295">
                <a:moveTo>
                  <a:pt x="2667000" y="0"/>
                </a:moveTo>
                <a:lnTo>
                  <a:pt x="0" y="0"/>
                </a:lnTo>
                <a:lnTo>
                  <a:pt x="0" y="963167"/>
                </a:lnTo>
                <a:lnTo>
                  <a:pt x="2667000" y="963167"/>
                </a:lnTo>
                <a:lnTo>
                  <a:pt x="2667000" y="0"/>
                </a:lnTo>
                <a:close/>
              </a:path>
            </a:pathLst>
          </a:custGeom>
          <a:solidFill>
            <a:srgbClr val="E7F0F8"/>
          </a:solidFill>
        </p:spPr>
        <p:txBody>
          <a:bodyPr wrap="square" lIns="0" tIns="0" rIns="0" bIns="0" rtlCol="0"/>
          <a:lstStyle/>
          <a:p>
            <a:endParaRPr/>
          </a:p>
        </p:txBody>
      </p:sp>
      <p:sp>
        <p:nvSpPr>
          <p:cNvPr id="19" name="object 19"/>
          <p:cNvSpPr txBox="1"/>
          <p:nvPr/>
        </p:nvSpPr>
        <p:spPr>
          <a:xfrm>
            <a:off x="5568696" y="2743581"/>
            <a:ext cx="2606040" cy="422275"/>
          </a:xfrm>
          <a:prstGeom prst="rect">
            <a:avLst/>
          </a:prstGeom>
        </p:spPr>
        <p:txBody>
          <a:bodyPr vert="horz" wrap="square" lIns="0" tIns="13335" rIns="0" bIns="0" rtlCol="0">
            <a:spAutoFit/>
          </a:bodyPr>
          <a:lstStyle/>
          <a:p>
            <a:pPr marL="727710">
              <a:lnSpc>
                <a:spcPct val="100000"/>
              </a:lnSpc>
              <a:spcBef>
                <a:spcPts val="105"/>
              </a:spcBef>
            </a:pPr>
            <a:r>
              <a:rPr sz="2600" b="0" spc="-10">
                <a:latin typeface="Calibri Light"/>
                <a:cs typeface="Calibri Light"/>
              </a:rPr>
              <a:t>Estrutura</a:t>
            </a:r>
            <a:endParaRPr sz="2600">
              <a:latin typeface="Calibri Light"/>
              <a:cs typeface="Calibri Light"/>
            </a:endParaRPr>
          </a:p>
        </p:txBody>
      </p:sp>
      <p:sp>
        <p:nvSpPr>
          <p:cNvPr id="20" name="object 20"/>
          <p:cNvSpPr/>
          <p:nvPr/>
        </p:nvSpPr>
        <p:spPr>
          <a:xfrm>
            <a:off x="5497067" y="3557015"/>
            <a:ext cx="2668905" cy="962025"/>
          </a:xfrm>
          <a:custGeom>
            <a:avLst/>
            <a:gdLst/>
            <a:ahLst/>
            <a:cxnLst/>
            <a:rect l="l" t="t" r="r" b="b"/>
            <a:pathLst>
              <a:path w="2668904" h="962025">
                <a:moveTo>
                  <a:pt x="2668524" y="0"/>
                </a:moveTo>
                <a:lnTo>
                  <a:pt x="0" y="0"/>
                </a:lnTo>
                <a:lnTo>
                  <a:pt x="0" y="961643"/>
                </a:lnTo>
                <a:lnTo>
                  <a:pt x="2668524" y="961643"/>
                </a:lnTo>
                <a:lnTo>
                  <a:pt x="2668524" y="0"/>
                </a:lnTo>
                <a:close/>
              </a:path>
            </a:pathLst>
          </a:custGeom>
          <a:solidFill>
            <a:srgbClr val="E7F0F8"/>
          </a:solidFill>
        </p:spPr>
        <p:txBody>
          <a:bodyPr wrap="square" lIns="0" tIns="0" rIns="0" bIns="0" rtlCol="0"/>
          <a:lstStyle/>
          <a:p>
            <a:endParaRPr/>
          </a:p>
        </p:txBody>
      </p:sp>
      <p:sp>
        <p:nvSpPr>
          <p:cNvPr id="21" name="object 21"/>
          <p:cNvSpPr txBox="1"/>
          <p:nvPr/>
        </p:nvSpPr>
        <p:spPr>
          <a:xfrm>
            <a:off x="5497067" y="3806393"/>
            <a:ext cx="2677795" cy="422909"/>
          </a:xfrm>
          <a:prstGeom prst="rect">
            <a:avLst/>
          </a:prstGeom>
        </p:spPr>
        <p:txBody>
          <a:bodyPr vert="horz" wrap="square" lIns="0" tIns="13335" rIns="0" bIns="0" rtlCol="0">
            <a:spAutoFit/>
          </a:bodyPr>
          <a:lstStyle/>
          <a:p>
            <a:pPr marL="868680">
              <a:lnSpc>
                <a:spcPct val="100000"/>
              </a:lnSpc>
              <a:spcBef>
                <a:spcPts val="105"/>
              </a:spcBef>
            </a:pPr>
            <a:r>
              <a:rPr sz="2600" b="0" spc="-10">
                <a:latin typeface="Calibri Light"/>
                <a:cs typeface="Calibri Light"/>
              </a:rPr>
              <a:t>Escopo</a:t>
            </a:r>
            <a:endParaRPr sz="2600">
              <a:latin typeface="Calibri Light"/>
              <a:cs typeface="Calibri Light"/>
            </a:endParaRPr>
          </a:p>
        </p:txBody>
      </p:sp>
      <p:sp>
        <p:nvSpPr>
          <p:cNvPr id="22" name="object 22"/>
          <p:cNvSpPr/>
          <p:nvPr/>
        </p:nvSpPr>
        <p:spPr>
          <a:xfrm>
            <a:off x="5666232" y="4503420"/>
            <a:ext cx="2668905" cy="963294"/>
          </a:xfrm>
          <a:custGeom>
            <a:avLst/>
            <a:gdLst/>
            <a:ahLst/>
            <a:cxnLst/>
            <a:rect l="l" t="t" r="r" b="b"/>
            <a:pathLst>
              <a:path w="2668904" h="963295">
                <a:moveTo>
                  <a:pt x="2668523" y="0"/>
                </a:moveTo>
                <a:lnTo>
                  <a:pt x="0" y="0"/>
                </a:lnTo>
                <a:lnTo>
                  <a:pt x="0" y="963167"/>
                </a:lnTo>
                <a:lnTo>
                  <a:pt x="2668523" y="963167"/>
                </a:lnTo>
                <a:lnTo>
                  <a:pt x="2668523" y="0"/>
                </a:lnTo>
                <a:close/>
              </a:path>
            </a:pathLst>
          </a:custGeom>
          <a:solidFill>
            <a:srgbClr val="E7F0F8"/>
          </a:solidFill>
        </p:spPr>
        <p:txBody>
          <a:bodyPr wrap="square" lIns="0" tIns="0" rIns="0" bIns="0" rtlCol="0"/>
          <a:lstStyle/>
          <a:p>
            <a:endParaRPr/>
          </a:p>
        </p:txBody>
      </p:sp>
      <p:sp>
        <p:nvSpPr>
          <p:cNvPr id="23" name="object 23"/>
          <p:cNvSpPr txBox="1"/>
          <p:nvPr/>
        </p:nvSpPr>
        <p:spPr>
          <a:xfrm>
            <a:off x="5666232" y="4753432"/>
            <a:ext cx="2668905" cy="422909"/>
          </a:xfrm>
          <a:prstGeom prst="rect">
            <a:avLst/>
          </a:prstGeom>
        </p:spPr>
        <p:txBody>
          <a:bodyPr vert="horz" wrap="square" lIns="0" tIns="13335" rIns="0" bIns="0" rtlCol="0">
            <a:spAutoFit/>
          </a:bodyPr>
          <a:lstStyle/>
          <a:p>
            <a:pPr marL="683895">
              <a:lnSpc>
                <a:spcPct val="100000"/>
              </a:lnSpc>
              <a:spcBef>
                <a:spcPts val="105"/>
              </a:spcBef>
            </a:pPr>
            <a:r>
              <a:rPr sz="2600" b="0" spc="-10">
                <a:latin typeface="Calibri Light"/>
                <a:cs typeface="Calibri Light"/>
              </a:rPr>
              <a:t>Estratégia</a:t>
            </a:r>
            <a:endParaRPr sz="2600">
              <a:latin typeface="Calibri Light"/>
              <a:cs typeface="Calibri Light"/>
            </a:endParaRPr>
          </a:p>
        </p:txBody>
      </p:sp>
      <p:grpSp>
        <p:nvGrpSpPr>
          <p:cNvPr id="24" name="object 24"/>
          <p:cNvGrpSpPr/>
          <p:nvPr/>
        </p:nvGrpSpPr>
        <p:grpSpPr>
          <a:xfrm>
            <a:off x="621791" y="2548382"/>
            <a:ext cx="10562590" cy="3185160"/>
            <a:chOff x="621791" y="2548382"/>
            <a:chExt cx="10562590" cy="3185160"/>
          </a:xfrm>
        </p:grpSpPr>
        <p:sp>
          <p:nvSpPr>
            <p:cNvPr id="25" name="object 25"/>
            <p:cNvSpPr/>
            <p:nvPr/>
          </p:nvSpPr>
          <p:spPr>
            <a:xfrm>
              <a:off x="651509" y="2561082"/>
              <a:ext cx="10520680" cy="2001520"/>
            </a:xfrm>
            <a:custGeom>
              <a:avLst/>
              <a:gdLst/>
              <a:ahLst/>
              <a:cxnLst/>
              <a:rect l="l" t="t" r="r" b="b"/>
              <a:pathLst>
                <a:path w="10520680" h="2001520">
                  <a:moveTo>
                    <a:pt x="0" y="2001012"/>
                  </a:moveTo>
                  <a:lnTo>
                    <a:pt x="10520172" y="2001012"/>
                  </a:lnTo>
                  <a:lnTo>
                    <a:pt x="10520172" y="0"/>
                  </a:lnTo>
                  <a:lnTo>
                    <a:pt x="0" y="0"/>
                  </a:lnTo>
                  <a:lnTo>
                    <a:pt x="0" y="2001012"/>
                  </a:lnTo>
                  <a:close/>
                </a:path>
              </a:pathLst>
            </a:custGeom>
            <a:ln w="25400">
              <a:solidFill>
                <a:srgbClr val="FF0000"/>
              </a:solidFill>
              <a:prstDash val="sysDot"/>
            </a:ln>
          </p:spPr>
          <p:txBody>
            <a:bodyPr wrap="square" lIns="0" tIns="0" rIns="0" bIns="0" rtlCol="0"/>
            <a:lstStyle/>
            <a:p>
              <a:endParaRPr/>
            </a:p>
          </p:txBody>
        </p:sp>
        <p:sp>
          <p:nvSpPr>
            <p:cNvPr id="26" name="object 26"/>
            <p:cNvSpPr/>
            <p:nvPr/>
          </p:nvSpPr>
          <p:spPr>
            <a:xfrm>
              <a:off x="5506212" y="2619756"/>
              <a:ext cx="492759" cy="1807845"/>
            </a:xfrm>
            <a:custGeom>
              <a:avLst/>
              <a:gdLst/>
              <a:ahLst/>
              <a:cxnLst/>
              <a:rect l="l" t="t" r="r" b="b"/>
              <a:pathLst>
                <a:path w="492760" h="1807845">
                  <a:moveTo>
                    <a:pt x="246125" y="0"/>
                  </a:moveTo>
                  <a:lnTo>
                    <a:pt x="0" y="246126"/>
                  </a:lnTo>
                  <a:lnTo>
                    <a:pt x="123062" y="246126"/>
                  </a:lnTo>
                  <a:lnTo>
                    <a:pt x="123062" y="1807464"/>
                  </a:lnTo>
                  <a:lnTo>
                    <a:pt x="369188" y="1807464"/>
                  </a:lnTo>
                  <a:lnTo>
                    <a:pt x="369188" y="246126"/>
                  </a:lnTo>
                  <a:lnTo>
                    <a:pt x="492251" y="246126"/>
                  </a:lnTo>
                  <a:lnTo>
                    <a:pt x="246125" y="0"/>
                  </a:lnTo>
                  <a:close/>
                </a:path>
              </a:pathLst>
            </a:custGeom>
            <a:solidFill>
              <a:srgbClr val="FF0000"/>
            </a:solidFill>
          </p:spPr>
          <p:txBody>
            <a:bodyPr wrap="square" lIns="0" tIns="0" rIns="0" bIns="0" rtlCol="0"/>
            <a:lstStyle/>
            <a:p>
              <a:endParaRPr/>
            </a:p>
          </p:txBody>
        </p:sp>
        <p:sp>
          <p:nvSpPr>
            <p:cNvPr id="27" name="object 27"/>
            <p:cNvSpPr/>
            <p:nvPr/>
          </p:nvSpPr>
          <p:spPr>
            <a:xfrm>
              <a:off x="659891" y="4561332"/>
              <a:ext cx="10482580" cy="1134110"/>
            </a:xfrm>
            <a:custGeom>
              <a:avLst/>
              <a:gdLst/>
              <a:ahLst/>
              <a:cxnLst/>
              <a:rect l="l" t="t" r="r" b="b"/>
              <a:pathLst>
                <a:path w="10482580" h="1134110">
                  <a:moveTo>
                    <a:pt x="0" y="1133856"/>
                  </a:moveTo>
                  <a:lnTo>
                    <a:pt x="10482072" y="1133856"/>
                  </a:lnTo>
                  <a:lnTo>
                    <a:pt x="10482072" y="0"/>
                  </a:lnTo>
                  <a:lnTo>
                    <a:pt x="0" y="0"/>
                  </a:lnTo>
                  <a:lnTo>
                    <a:pt x="0" y="1133856"/>
                  </a:lnTo>
                  <a:close/>
                </a:path>
              </a:pathLst>
            </a:custGeom>
            <a:ln w="76200">
              <a:solidFill>
                <a:srgbClr val="FF0000"/>
              </a:solidFill>
              <a:prstDash val="sysDashDot"/>
            </a:ln>
          </p:spPr>
          <p:txBody>
            <a:bodyPr wrap="square" lIns="0" tIns="0" rIns="0" bIns="0" rtlCol="0"/>
            <a:lstStyle/>
            <a:p>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75094" y="1338884"/>
            <a:ext cx="10577335" cy="3019755"/>
          </a:xfrm>
          <a:prstGeom prst="rect">
            <a:avLst/>
          </a:prstGeom>
        </p:spPr>
      </p:pic>
      <p:sp>
        <p:nvSpPr>
          <p:cNvPr id="4" name="object 4"/>
          <p:cNvSpPr txBox="1"/>
          <p:nvPr/>
        </p:nvSpPr>
        <p:spPr>
          <a:xfrm>
            <a:off x="451866" y="4435602"/>
            <a:ext cx="2894330" cy="2004060"/>
          </a:xfrm>
          <a:prstGeom prst="rect">
            <a:avLst/>
          </a:prstGeom>
          <a:solidFill>
            <a:srgbClr val="6F2F9F"/>
          </a:solidFill>
          <a:ln w="25400">
            <a:solidFill>
              <a:srgbClr val="006D79"/>
            </a:solidFill>
          </a:ln>
        </p:spPr>
        <p:txBody>
          <a:bodyPr vert="horz" wrap="square" lIns="0" tIns="71120" rIns="0" bIns="0" rtlCol="0">
            <a:spAutoFit/>
          </a:bodyPr>
          <a:lstStyle/>
          <a:p>
            <a:pPr marL="249554" marR="242570" algn="ctr">
              <a:lnSpc>
                <a:spcPct val="100000"/>
              </a:lnSpc>
              <a:spcBef>
                <a:spcPts val="560"/>
              </a:spcBef>
            </a:pPr>
            <a:r>
              <a:rPr sz="2000" b="0" spc="-20">
                <a:solidFill>
                  <a:srgbClr val="FFFFFF"/>
                </a:solidFill>
                <a:latin typeface="Calibri Light"/>
                <a:cs typeface="Calibri Light"/>
              </a:rPr>
              <a:t>Entendemos</a:t>
            </a:r>
            <a:r>
              <a:rPr sz="2000" b="0" spc="-15">
                <a:solidFill>
                  <a:srgbClr val="FFFFFF"/>
                </a:solidFill>
                <a:latin typeface="Calibri Light"/>
                <a:cs typeface="Calibri Light"/>
              </a:rPr>
              <a:t> </a:t>
            </a:r>
            <a:r>
              <a:rPr sz="2000" b="0" spc="-10">
                <a:solidFill>
                  <a:srgbClr val="FFFFFF"/>
                </a:solidFill>
                <a:latin typeface="Calibri Light"/>
                <a:cs typeface="Calibri Light"/>
              </a:rPr>
              <a:t>estratégia, definimos</a:t>
            </a:r>
            <a:r>
              <a:rPr sz="2000" b="0" spc="-80">
                <a:solidFill>
                  <a:srgbClr val="FFFFFF"/>
                </a:solidFill>
                <a:latin typeface="Calibri Light"/>
                <a:cs typeface="Calibri Light"/>
              </a:rPr>
              <a:t> </a:t>
            </a:r>
            <a:r>
              <a:rPr sz="2000" b="0">
                <a:solidFill>
                  <a:srgbClr val="FFFFFF"/>
                </a:solidFill>
                <a:latin typeface="Calibri Light"/>
                <a:cs typeface="Calibri Light"/>
              </a:rPr>
              <a:t>o</a:t>
            </a:r>
            <a:r>
              <a:rPr sz="2000" b="0" spc="-50">
                <a:solidFill>
                  <a:srgbClr val="FFFFFF"/>
                </a:solidFill>
                <a:latin typeface="Calibri Light"/>
                <a:cs typeface="Calibri Light"/>
              </a:rPr>
              <a:t> </a:t>
            </a:r>
            <a:r>
              <a:rPr sz="2000" b="0">
                <a:solidFill>
                  <a:srgbClr val="FFFFFF"/>
                </a:solidFill>
                <a:latin typeface="Calibri Light"/>
                <a:cs typeface="Calibri Light"/>
              </a:rPr>
              <a:t>valor</a:t>
            </a:r>
            <a:r>
              <a:rPr sz="2000" b="0" spc="-65">
                <a:solidFill>
                  <a:srgbClr val="FFFFFF"/>
                </a:solidFill>
                <a:latin typeface="Calibri Light"/>
                <a:cs typeface="Calibri Light"/>
              </a:rPr>
              <a:t> </a:t>
            </a:r>
            <a:r>
              <a:rPr sz="2000" b="0" spc="-25">
                <a:solidFill>
                  <a:srgbClr val="FFFFFF"/>
                </a:solidFill>
                <a:latin typeface="Calibri Light"/>
                <a:cs typeface="Calibri Light"/>
              </a:rPr>
              <a:t>que </a:t>
            </a:r>
            <a:r>
              <a:rPr sz="2000" b="0" spc="-10">
                <a:solidFill>
                  <a:srgbClr val="FFFFFF"/>
                </a:solidFill>
                <a:latin typeface="Calibri Light"/>
                <a:cs typeface="Calibri Light"/>
              </a:rPr>
              <a:t>vemos</a:t>
            </a:r>
            <a:r>
              <a:rPr sz="2000" b="0" spc="-75">
                <a:solidFill>
                  <a:srgbClr val="FFFFFF"/>
                </a:solidFill>
                <a:latin typeface="Calibri Light"/>
                <a:cs typeface="Calibri Light"/>
              </a:rPr>
              <a:t> </a:t>
            </a:r>
            <a:r>
              <a:rPr sz="2000" b="0">
                <a:solidFill>
                  <a:srgbClr val="FFFFFF"/>
                </a:solidFill>
                <a:latin typeface="Calibri Light"/>
                <a:cs typeface="Calibri Light"/>
              </a:rPr>
              <a:t>para</a:t>
            </a:r>
            <a:r>
              <a:rPr sz="2000" b="0" spc="-75">
                <a:solidFill>
                  <a:srgbClr val="FFFFFF"/>
                </a:solidFill>
                <a:latin typeface="Calibri Light"/>
                <a:cs typeface="Calibri Light"/>
              </a:rPr>
              <a:t> </a:t>
            </a:r>
            <a:r>
              <a:rPr sz="2000" b="0">
                <a:solidFill>
                  <a:srgbClr val="FFFFFF"/>
                </a:solidFill>
                <a:latin typeface="Calibri Light"/>
                <a:cs typeface="Calibri Light"/>
              </a:rPr>
              <a:t>as</a:t>
            </a:r>
            <a:r>
              <a:rPr sz="2000" b="0" spc="-45">
                <a:solidFill>
                  <a:srgbClr val="FFFFFF"/>
                </a:solidFill>
                <a:latin typeface="Calibri Light"/>
                <a:cs typeface="Calibri Light"/>
              </a:rPr>
              <a:t> </a:t>
            </a:r>
            <a:r>
              <a:rPr sz="2000" b="0" spc="-10">
                <a:solidFill>
                  <a:srgbClr val="FFFFFF"/>
                </a:solidFill>
                <a:latin typeface="Calibri Light"/>
                <a:cs typeface="Calibri Light"/>
              </a:rPr>
              <a:t>pessoas, </a:t>
            </a:r>
            <a:r>
              <a:rPr sz="2000" b="0" spc="-20">
                <a:solidFill>
                  <a:srgbClr val="FFFFFF"/>
                </a:solidFill>
                <a:latin typeface="Calibri Light"/>
                <a:cs typeface="Calibri Light"/>
              </a:rPr>
              <a:t>mudamos,</a:t>
            </a:r>
            <a:r>
              <a:rPr sz="2000" b="0" spc="-25">
                <a:solidFill>
                  <a:srgbClr val="FFFFFF"/>
                </a:solidFill>
                <a:latin typeface="Calibri Light"/>
                <a:cs typeface="Calibri Light"/>
              </a:rPr>
              <a:t> </a:t>
            </a:r>
            <a:r>
              <a:rPr sz="2000" b="0" spc="-10">
                <a:solidFill>
                  <a:srgbClr val="FFFFFF"/>
                </a:solidFill>
                <a:latin typeface="Calibri Light"/>
                <a:cs typeface="Calibri Light"/>
              </a:rPr>
              <a:t>refizemos, reajustamos, continuamos....</a:t>
            </a:r>
            <a:endParaRPr sz="2000">
              <a:latin typeface="Calibri Light"/>
              <a:cs typeface="Calibri Light"/>
            </a:endParaRPr>
          </a:p>
        </p:txBody>
      </p:sp>
      <p:sp>
        <p:nvSpPr>
          <p:cNvPr id="5" name="object 5"/>
          <p:cNvSpPr txBox="1"/>
          <p:nvPr/>
        </p:nvSpPr>
        <p:spPr>
          <a:xfrm>
            <a:off x="4588002" y="4435602"/>
            <a:ext cx="2894330" cy="2004060"/>
          </a:xfrm>
          <a:prstGeom prst="rect">
            <a:avLst/>
          </a:prstGeom>
          <a:solidFill>
            <a:srgbClr val="6F2F9F"/>
          </a:solidFill>
          <a:ln w="25400">
            <a:solidFill>
              <a:srgbClr val="006D79"/>
            </a:solidFill>
          </a:ln>
        </p:spPr>
        <p:txBody>
          <a:bodyPr vert="horz" wrap="square" lIns="0" tIns="71120" rIns="0" bIns="0" rtlCol="0">
            <a:spAutoFit/>
          </a:bodyPr>
          <a:lstStyle/>
          <a:p>
            <a:pPr marL="46355" marR="38100" indent="1270" algn="ctr">
              <a:lnSpc>
                <a:spcPct val="100000"/>
              </a:lnSpc>
              <a:spcBef>
                <a:spcPts val="560"/>
              </a:spcBef>
            </a:pPr>
            <a:r>
              <a:rPr sz="2000" b="0" spc="-20">
                <a:solidFill>
                  <a:srgbClr val="FFFFFF"/>
                </a:solidFill>
                <a:latin typeface="Calibri Light"/>
                <a:cs typeface="Calibri Light"/>
              </a:rPr>
              <a:t>Começamos</a:t>
            </a:r>
            <a:r>
              <a:rPr sz="2000" b="0" spc="-55">
                <a:solidFill>
                  <a:srgbClr val="FFFFFF"/>
                </a:solidFill>
                <a:latin typeface="Calibri Light"/>
                <a:cs typeface="Calibri Light"/>
              </a:rPr>
              <a:t> </a:t>
            </a:r>
            <a:r>
              <a:rPr sz="2000" b="0">
                <a:solidFill>
                  <a:srgbClr val="FFFFFF"/>
                </a:solidFill>
                <a:latin typeface="Calibri Light"/>
                <a:cs typeface="Calibri Light"/>
              </a:rPr>
              <a:t>a</a:t>
            </a:r>
            <a:r>
              <a:rPr sz="2000" b="0" spc="-20">
                <a:solidFill>
                  <a:srgbClr val="FFFFFF"/>
                </a:solidFill>
                <a:latin typeface="Calibri Light"/>
                <a:cs typeface="Calibri Light"/>
              </a:rPr>
              <a:t> </a:t>
            </a:r>
            <a:r>
              <a:rPr sz="2000" b="0" spc="-10">
                <a:solidFill>
                  <a:srgbClr val="FFFFFF"/>
                </a:solidFill>
                <a:latin typeface="Calibri Light"/>
                <a:cs typeface="Calibri Light"/>
              </a:rPr>
              <a:t>organizar </a:t>
            </a:r>
            <a:r>
              <a:rPr sz="2000" b="0">
                <a:solidFill>
                  <a:srgbClr val="FFFFFF"/>
                </a:solidFill>
                <a:latin typeface="Calibri Light"/>
                <a:cs typeface="Calibri Light"/>
              </a:rPr>
              <a:t>coisas</a:t>
            </a:r>
            <a:r>
              <a:rPr sz="2000" b="0" spc="-85">
                <a:solidFill>
                  <a:srgbClr val="FFFFFF"/>
                </a:solidFill>
                <a:latin typeface="Calibri Light"/>
                <a:cs typeface="Calibri Light"/>
              </a:rPr>
              <a:t> </a:t>
            </a:r>
            <a:r>
              <a:rPr sz="2000" b="0">
                <a:solidFill>
                  <a:srgbClr val="FFFFFF"/>
                </a:solidFill>
                <a:latin typeface="Calibri Light"/>
                <a:cs typeface="Calibri Light"/>
              </a:rPr>
              <a:t>que</a:t>
            </a:r>
            <a:r>
              <a:rPr sz="2000" b="0" spc="-50">
                <a:solidFill>
                  <a:srgbClr val="FFFFFF"/>
                </a:solidFill>
                <a:latin typeface="Calibri Light"/>
                <a:cs typeface="Calibri Light"/>
              </a:rPr>
              <a:t> </a:t>
            </a:r>
            <a:r>
              <a:rPr sz="2000" b="0">
                <a:solidFill>
                  <a:srgbClr val="FFFFFF"/>
                </a:solidFill>
                <a:latin typeface="Calibri Light"/>
                <a:cs typeface="Calibri Light"/>
              </a:rPr>
              <a:t>são</a:t>
            </a:r>
            <a:r>
              <a:rPr sz="2000" b="0" spc="-70">
                <a:solidFill>
                  <a:srgbClr val="FFFFFF"/>
                </a:solidFill>
                <a:latin typeface="Calibri Light"/>
                <a:cs typeface="Calibri Light"/>
              </a:rPr>
              <a:t> </a:t>
            </a:r>
            <a:r>
              <a:rPr sz="2000" b="0" spc="-10">
                <a:solidFill>
                  <a:srgbClr val="FFFFFF"/>
                </a:solidFill>
                <a:latin typeface="Calibri Light"/>
                <a:cs typeface="Calibri Light"/>
              </a:rPr>
              <a:t>importantes, </a:t>
            </a:r>
            <a:r>
              <a:rPr sz="2000" b="0">
                <a:solidFill>
                  <a:srgbClr val="FFFFFF"/>
                </a:solidFill>
                <a:latin typeface="Calibri Light"/>
                <a:cs typeface="Calibri Light"/>
              </a:rPr>
              <a:t>o</a:t>
            </a:r>
            <a:r>
              <a:rPr sz="2000" b="0" spc="-40">
                <a:solidFill>
                  <a:srgbClr val="FFFFFF"/>
                </a:solidFill>
                <a:latin typeface="Calibri Light"/>
                <a:cs typeface="Calibri Light"/>
              </a:rPr>
              <a:t> </a:t>
            </a:r>
            <a:r>
              <a:rPr sz="2000" b="0">
                <a:solidFill>
                  <a:srgbClr val="FFFFFF"/>
                </a:solidFill>
                <a:latin typeface="Calibri Light"/>
                <a:cs typeface="Calibri Light"/>
              </a:rPr>
              <a:t>que</a:t>
            </a:r>
            <a:r>
              <a:rPr sz="2000" b="0" spc="-50">
                <a:solidFill>
                  <a:srgbClr val="FFFFFF"/>
                </a:solidFill>
                <a:latin typeface="Calibri Light"/>
                <a:cs typeface="Calibri Light"/>
              </a:rPr>
              <a:t> </a:t>
            </a:r>
            <a:r>
              <a:rPr sz="2000" b="0">
                <a:solidFill>
                  <a:srgbClr val="FFFFFF"/>
                </a:solidFill>
                <a:latin typeface="Calibri Light"/>
                <a:cs typeface="Calibri Light"/>
              </a:rPr>
              <a:t>não</a:t>
            </a:r>
            <a:r>
              <a:rPr sz="2000" b="0" spc="-45">
                <a:solidFill>
                  <a:srgbClr val="FFFFFF"/>
                </a:solidFill>
                <a:latin typeface="Calibri Light"/>
                <a:cs typeface="Calibri Light"/>
              </a:rPr>
              <a:t> </a:t>
            </a:r>
            <a:r>
              <a:rPr sz="2000" b="0">
                <a:solidFill>
                  <a:srgbClr val="FFFFFF"/>
                </a:solidFill>
                <a:latin typeface="Calibri Light"/>
                <a:cs typeface="Calibri Light"/>
              </a:rPr>
              <a:t>é,</a:t>
            </a:r>
            <a:r>
              <a:rPr sz="2000" b="0" spc="-45">
                <a:solidFill>
                  <a:srgbClr val="FFFFFF"/>
                </a:solidFill>
                <a:latin typeface="Calibri Light"/>
                <a:cs typeface="Calibri Light"/>
              </a:rPr>
              <a:t> </a:t>
            </a:r>
            <a:r>
              <a:rPr sz="2000" b="0" spc="-10">
                <a:solidFill>
                  <a:srgbClr val="FFFFFF"/>
                </a:solidFill>
                <a:latin typeface="Calibri Light"/>
                <a:cs typeface="Calibri Light"/>
              </a:rPr>
              <a:t>entendemos </a:t>
            </a:r>
            <a:r>
              <a:rPr sz="2000" b="0">
                <a:solidFill>
                  <a:srgbClr val="FFFFFF"/>
                </a:solidFill>
                <a:latin typeface="Calibri Light"/>
                <a:cs typeface="Calibri Light"/>
              </a:rPr>
              <a:t>do</a:t>
            </a:r>
            <a:r>
              <a:rPr sz="2000" b="0" spc="-55">
                <a:solidFill>
                  <a:srgbClr val="FFFFFF"/>
                </a:solidFill>
                <a:latin typeface="Calibri Light"/>
                <a:cs typeface="Calibri Light"/>
              </a:rPr>
              <a:t> </a:t>
            </a:r>
            <a:r>
              <a:rPr sz="2000" b="0">
                <a:solidFill>
                  <a:srgbClr val="FFFFFF"/>
                </a:solidFill>
                <a:latin typeface="Calibri Light"/>
                <a:cs typeface="Calibri Light"/>
              </a:rPr>
              <a:t>ponto</a:t>
            </a:r>
            <a:r>
              <a:rPr sz="2000" b="0" spc="-65">
                <a:solidFill>
                  <a:srgbClr val="FFFFFF"/>
                </a:solidFill>
                <a:latin typeface="Calibri Light"/>
                <a:cs typeface="Calibri Light"/>
              </a:rPr>
              <a:t> </a:t>
            </a:r>
            <a:r>
              <a:rPr sz="2000" b="0">
                <a:solidFill>
                  <a:srgbClr val="FFFFFF"/>
                </a:solidFill>
                <a:latin typeface="Calibri Light"/>
                <a:cs typeface="Calibri Light"/>
              </a:rPr>
              <a:t>de</a:t>
            </a:r>
            <a:r>
              <a:rPr sz="2000" b="0" spc="-45">
                <a:solidFill>
                  <a:srgbClr val="FFFFFF"/>
                </a:solidFill>
                <a:latin typeface="Calibri Light"/>
                <a:cs typeface="Calibri Light"/>
              </a:rPr>
              <a:t> </a:t>
            </a:r>
            <a:r>
              <a:rPr sz="2000" b="0">
                <a:solidFill>
                  <a:srgbClr val="FFFFFF"/>
                </a:solidFill>
                <a:latin typeface="Calibri Light"/>
                <a:cs typeface="Calibri Light"/>
              </a:rPr>
              <a:t>vista</a:t>
            </a:r>
            <a:r>
              <a:rPr sz="2000" b="0" spc="-80">
                <a:solidFill>
                  <a:srgbClr val="FFFFFF"/>
                </a:solidFill>
                <a:latin typeface="Calibri Light"/>
                <a:cs typeface="Calibri Light"/>
              </a:rPr>
              <a:t> </a:t>
            </a:r>
            <a:r>
              <a:rPr sz="2000" b="0" spc="-25">
                <a:solidFill>
                  <a:srgbClr val="FFFFFF"/>
                </a:solidFill>
                <a:latin typeface="Calibri Light"/>
                <a:cs typeface="Calibri Light"/>
              </a:rPr>
              <a:t>das </a:t>
            </a:r>
            <a:r>
              <a:rPr sz="2000" b="0" spc="-10">
                <a:solidFill>
                  <a:srgbClr val="FFFFFF"/>
                </a:solidFill>
                <a:latin typeface="Calibri Light"/>
                <a:cs typeface="Calibri Light"/>
              </a:rPr>
              <a:t>pessoas</a:t>
            </a:r>
            <a:r>
              <a:rPr sz="2000" b="0" spc="-65">
                <a:solidFill>
                  <a:srgbClr val="FFFFFF"/>
                </a:solidFill>
                <a:latin typeface="Calibri Light"/>
                <a:cs typeface="Calibri Light"/>
              </a:rPr>
              <a:t> </a:t>
            </a:r>
            <a:r>
              <a:rPr sz="2000" b="0">
                <a:solidFill>
                  <a:srgbClr val="FFFFFF"/>
                </a:solidFill>
                <a:latin typeface="Calibri Light"/>
                <a:cs typeface="Calibri Light"/>
              </a:rPr>
              <a:t>o</a:t>
            </a:r>
            <a:r>
              <a:rPr sz="2000" b="0" spc="-35">
                <a:solidFill>
                  <a:srgbClr val="FFFFFF"/>
                </a:solidFill>
                <a:latin typeface="Calibri Light"/>
                <a:cs typeface="Calibri Light"/>
              </a:rPr>
              <a:t> </a:t>
            </a:r>
            <a:r>
              <a:rPr sz="2000" b="0">
                <a:solidFill>
                  <a:srgbClr val="FFFFFF"/>
                </a:solidFill>
                <a:latin typeface="Calibri Light"/>
                <a:cs typeface="Calibri Light"/>
              </a:rPr>
              <a:t>que</a:t>
            </a:r>
            <a:r>
              <a:rPr sz="2000" b="0" spc="-45">
                <a:solidFill>
                  <a:srgbClr val="FFFFFF"/>
                </a:solidFill>
                <a:latin typeface="Calibri Light"/>
                <a:cs typeface="Calibri Light"/>
              </a:rPr>
              <a:t> </a:t>
            </a:r>
            <a:r>
              <a:rPr sz="2000" b="0">
                <a:solidFill>
                  <a:srgbClr val="FFFFFF"/>
                </a:solidFill>
                <a:latin typeface="Calibri Light"/>
                <a:cs typeface="Calibri Light"/>
              </a:rPr>
              <a:t>faz</a:t>
            </a:r>
            <a:r>
              <a:rPr sz="2000" b="0" spc="-55">
                <a:solidFill>
                  <a:srgbClr val="FFFFFF"/>
                </a:solidFill>
                <a:latin typeface="Calibri Light"/>
                <a:cs typeface="Calibri Light"/>
              </a:rPr>
              <a:t> </a:t>
            </a:r>
            <a:r>
              <a:rPr sz="2000" b="0" spc="-20">
                <a:solidFill>
                  <a:srgbClr val="FFFFFF"/>
                </a:solidFill>
                <a:latin typeface="Calibri Light"/>
                <a:cs typeface="Calibri Light"/>
              </a:rPr>
              <a:t>mais </a:t>
            </a:r>
            <a:r>
              <a:rPr sz="2000" b="0" spc="-10">
                <a:solidFill>
                  <a:srgbClr val="FFFFFF"/>
                </a:solidFill>
                <a:latin typeface="Calibri Light"/>
                <a:cs typeface="Calibri Light"/>
              </a:rPr>
              <a:t>sentido...continuamos</a:t>
            </a:r>
            <a:endParaRPr sz="2000">
              <a:latin typeface="Calibri Light"/>
              <a:cs typeface="Calibri Light"/>
            </a:endParaRPr>
          </a:p>
        </p:txBody>
      </p:sp>
      <p:sp>
        <p:nvSpPr>
          <p:cNvPr id="6" name="object 6"/>
          <p:cNvSpPr txBox="1"/>
          <p:nvPr/>
        </p:nvSpPr>
        <p:spPr>
          <a:xfrm>
            <a:off x="8599169" y="4516373"/>
            <a:ext cx="2893060" cy="2004060"/>
          </a:xfrm>
          <a:prstGeom prst="rect">
            <a:avLst/>
          </a:prstGeom>
          <a:solidFill>
            <a:srgbClr val="6F2F9F"/>
          </a:solidFill>
          <a:ln w="25400">
            <a:solidFill>
              <a:srgbClr val="006D79"/>
            </a:solidFill>
          </a:ln>
        </p:spPr>
        <p:txBody>
          <a:bodyPr vert="horz" wrap="square" lIns="0" tIns="224154" rIns="0" bIns="0" rtlCol="0">
            <a:spAutoFit/>
          </a:bodyPr>
          <a:lstStyle/>
          <a:p>
            <a:pPr marL="149860" marR="142240" indent="1270" algn="ctr">
              <a:lnSpc>
                <a:spcPct val="100000"/>
              </a:lnSpc>
              <a:spcBef>
                <a:spcPts val="1764"/>
              </a:spcBef>
            </a:pPr>
            <a:r>
              <a:rPr sz="2000" b="0" spc="-20">
                <a:solidFill>
                  <a:srgbClr val="FFFFFF"/>
                </a:solidFill>
                <a:latin typeface="Calibri Light"/>
                <a:cs typeface="Calibri Light"/>
              </a:rPr>
              <a:t>Começamos</a:t>
            </a:r>
            <a:r>
              <a:rPr sz="2000" b="0" spc="-50">
                <a:solidFill>
                  <a:srgbClr val="FFFFFF"/>
                </a:solidFill>
                <a:latin typeface="Calibri Light"/>
                <a:cs typeface="Calibri Light"/>
              </a:rPr>
              <a:t> </a:t>
            </a:r>
            <a:r>
              <a:rPr sz="2000" b="0">
                <a:solidFill>
                  <a:srgbClr val="FFFFFF"/>
                </a:solidFill>
                <a:latin typeface="Calibri Light"/>
                <a:cs typeface="Calibri Light"/>
              </a:rPr>
              <a:t>a</a:t>
            </a:r>
            <a:r>
              <a:rPr sz="2000" b="0" spc="-30">
                <a:solidFill>
                  <a:srgbClr val="FFFFFF"/>
                </a:solidFill>
                <a:latin typeface="Calibri Light"/>
                <a:cs typeface="Calibri Light"/>
              </a:rPr>
              <a:t> </a:t>
            </a:r>
            <a:r>
              <a:rPr sz="2000" b="0" spc="-10">
                <a:solidFill>
                  <a:srgbClr val="FFFFFF"/>
                </a:solidFill>
                <a:latin typeface="Calibri Light"/>
                <a:cs typeface="Calibri Light"/>
              </a:rPr>
              <a:t>modelar</a:t>
            </a:r>
            <a:r>
              <a:rPr sz="2000" b="0" spc="-50">
                <a:solidFill>
                  <a:srgbClr val="FFFFFF"/>
                </a:solidFill>
                <a:latin typeface="Calibri Light"/>
                <a:cs typeface="Calibri Light"/>
              </a:rPr>
              <a:t> o </a:t>
            </a:r>
            <a:r>
              <a:rPr sz="2000" b="0" spc="-10">
                <a:solidFill>
                  <a:srgbClr val="FFFFFF"/>
                </a:solidFill>
                <a:latin typeface="Calibri Light"/>
                <a:cs typeface="Calibri Light"/>
              </a:rPr>
              <a:t>escopo</a:t>
            </a:r>
            <a:r>
              <a:rPr sz="2000" b="0" spc="-70">
                <a:solidFill>
                  <a:srgbClr val="FFFFFF"/>
                </a:solidFill>
                <a:latin typeface="Calibri Light"/>
                <a:cs typeface="Calibri Light"/>
              </a:rPr>
              <a:t> </a:t>
            </a:r>
            <a:r>
              <a:rPr sz="2000" b="0">
                <a:solidFill>
                  <a:srgbClr val="FFFFFF"/>
                </a:solidFill>
                <a:latin typeface="Calibri Light"/>
                <a:cs typeface="Calibri Light"/>
              </a:rPr>
              <a:t>do</a:t>
            </a:r>
            <a:r>
              <a:rPr sz="2000" b="0" spc="-45">
                <a:solidFill>
                  <a:srgbClr val="FFFFFF"/>
                </a:solidFill>
                <a:latin typeface="Calibri Light"/>
                <a:cs typeface="Calibri Light"/>
              </a:rPr>
              <a:t> </a:t>
            </a:r>
            <a:r>
              <a:rPr sz="2000" b="0">
                <a:solidFill>
                  <a:srgbClr val="FFFFFF"/>
                </a:solidFill>
                <a:latin typeface="Calibri Light"/>
                <a:cs typeface="Calibri Light"/>
              </a:rPr>
              <a:t>nosso</a:t>
            </a:r>
            <a:r>
              <a:rPr sz="2000" b="0" spc="-65">
                <a:solidFill>
                  <a:srgbClr val="FFFFFF"/>
                </a:solidFill>
                <a:latin typeface="Calibri Light"/>
                <a:cs typeface="Calibri Light"/>
              </a:rPr>
              <a:t> </a:t>
            </a:r>
            <a:r>
              <a:rPr sz="2000" b="0" spc="-10">
                <a:solidFill>
                  <a:srgbClr val="FFFFFF"/>
                </a:solidFill>
                <a:latin typeface="Calibri Light"/>
                <a:cs typeface="Calibri Light"/>
              </a:rPr>
              <a:t>projeto</a:t>
            </a:r>
            <a:r>
              <a:rPr sz="2000" b="0" spc="-70">
                <a:solidFill>
                  <a:srgbClr val="FFFFFF"/>
                </a:solidFill>
                <a:latin typeface="Calibri Light"/>
                <a:cs typeface="Calibri Light"/>
              </a:rPr>
              <a:t> </a:t>
            </a:r>
            <a:r>
              <a:rPr sz="2000" b="0" spc="-50">
                <a:solidFill>
                  <a:srgbClr val="FFFFFF"/>
                </a:solidFill>
                <a:latin typeface="Calibri Light"/>
                <a:cs typeface="Calibri Light"/>
              </a:rPr>
              <a:t>, </a:t>
            </a:r>
            <a:r>
              <a:rPr sz="2000" b="0" spc="-10">
                <a:solidFill>
                  <a:srgbClr val="FFFFFF"/>
                </a:solidFill>
                <a:latin typeface="Calibri Light"/>
                <a:cs typeface="Calibri Light"/>
              </a:rPr>
              <a:t>verificar</a:t>
            </a:r>
            <a:r>
              <a:rPr sz="2000" b="0" spc="-45">
                <a:solidFill>
                  <a:srgbClr val="FFFFFF"/>
                </a:solidFill>
                <a:latin typeface="Calibri Light"/>
                <a:cs typeface="Calibri Light"/>
              </a:rPr>
              <a:t> </a:t>
            </a:r>
            <a:r>
              <a:rPr sz="2000" b="0" spc="-10">
                <a:solidFill>
                  <a:srgbClr val="FFFFFF"/>
                </a:solidFill>
                <a:latin typeface="Calibri Light"/>
                <a:cs typeface="Calibri Light"/>
              </a:rPr>
              <a:t>dependências, frentes</a:t>
            </a:r>
            <a:r>
              <a:rPr sz="2000" b="0" spc="-50">
                <a:solidFill>
                  <a:srgbClr val="FFFFFF"/>
                </a:solidFill>
                <a:latin typeface="Calibri Light"/>
                <a:cs typeface="Calibri Light"/>
              </a:rPr>
              <a:t> </a:t>
            </a:r>
            <a:r>
              <a:rPr sz="2000" b="0">
                <a:solidFill>
                  <a:srgbClr val="FFFFFF"/>
                </a:solidFill>
                <a:latin typeface="Calibri Light"/>
                <a:cs typeface="Calibri Light"/>
              </a:rPr>
              <a:t>de</a:t>
            </a:r>
            <a:r>
              <a:rPr sz="2000" b="0" spc="-25">
                <a:solidFill>
                  <a:srgbClr val="FFFFFF"/>
                </a:solidFill>
                <a:latin typeface="Calibri Light"/>
                <a:cs typeface="Calibri Light"/>
              </a:rPr>
              <a:t> </a:t>
            </a:r>
            <a:r>
              <a:rPr sz="2000" b="0" spc="-10">
                <a:solidFill>
                  <a:srgbClr val="FFFFFF"/>
                </a:solidFill>
                <a:latin typeface="Calibri Light"/>
                <a:cs typeface="Calibri Light"/>
              </a:rPr>
              <a:t>atividades</a:t>
            </a:r>
            <a:r>
              <a:rPr sz="2000" b="0" spc="-65">
                <a:solidFill>
                  <a:srgbClr val="FFFFFF"/>
                </a:solidFill>
                <a:latin typeface="Calibri Light"/>
                <a:cs typeface="Calibri Light"/>
              </a:rPr>
              <a:t> </a:t>
            </a:r>
            <a:r>
              <a:rPr sz="2000" b="0">
                <a:solidFill>
                  <a:srgbClr val="FFFFFF"/>
                </a:solidFill>
                <a:latin typeface="Calibri Light"/>
                <a:cs typeface="Calibri Light"/>
              </a:rPr>
              <a:t>e</a:t>
            </a:r>
            <a:r>
              <a:rPr sz="2000" b="0" spc="-10">
                <a:solidFill>
                  <a:srgbClr val="FFFFFF"/>
                </a:solidFill>
                <a:latin typeface="Calibri Light"/>
                <a:cs typeface="Calibri Light"/>
              </a:rPr>
              <a:t> </a:t>
            </a:r>
            <a:r>
              <a:rPr sz="2000" b="0" spc="-50">
                <a:solidFill>
                  <a:srgbClr val="FFFFFF"/>
                </a:solidFill>
                <a:latin typeface="Calibri Light"/>
                <a:cs typeface="Calibri Light"/>
              </a:rPr>
              <a:t>a </a:t>
            </a:r>
            <a:r>
              <a:rPr sz="2000" b="0">
                <a:solidFill>
                  <a:srgbClr val="FFFFFF"/>
                </a:solidFill>
                <a:latin typeface="Calibri Light"/>
                <a:cs typeface="Calibri Light"/>
              </a:rPr>
              <a:t>ver</a:t>
            </a:r>
            <a:r>
              <a:rPr sz="2000" b="0" spc="-55">
                <a:solidFill>
                  <a:srgbClr val="FFFFFF"/>
                </a:solidFill>
                <a:latin typeface="Calibri Light"/>
                <a:cs typeface="Calibri Light"/>
              </a:rPr>
              <a:t> </a:t>
            </a:r>
            <a:r>
              <a:rPr sz="2000" b="0">
                <a:solidFill>
                  <a:srgbClr val="FFFFFF"/>
                </a:solidFill>
                <a:latin typeface="Calibri Light"/>
                <a:cs typeface="Calibri Light"/>
              </a:rPr>
              <a:t>o</a:t>
            </a:r>
            <a:r>
              <a:rPr sz="2000" b="0" spc="-35">
                <a:solidFill>
                  <a:srgbClr val="FFFFFF"/>
                </a:solidFill>
                <a:latin typeface="Calibri Light"/>
                <a:cs typeface="Calibri Light"/>
              </a:rPr>
              <a:t> </a:t>
            </a:r>
            <a:r>
              <a:rPr sz="2000" b="0" spc="-10">
                <a:solidFill>
                  <a:srgbClr val="FFFFFF"/>
                </a:solidFill>
                <a:latin typeface="Calibri Light"/>
                <a:cs typeface="Calibri Light"/>
              </a:rPr>
              <a:t>sitemap</a:t>
            </a:r>
            <a:endParaRPr sz="2000">
              <a:latin typeface="Calibri Light"/>
              <a:cs typeface="Calibri Light"/>
            </a:endParaRPr>
          </a:p>
        </p:txBody>
      </p:sp>
      <p:grpSp>
        <p:nvGrpSpPr>
          <p:cNvPr id="7" name="object 7"/>
          <p:cNvGrpSpPr/>
          <p:nvPr/>
        </p:nvGrpSpPr>
        <p:grpSpPr>
          <a:xfrm>
            <a:off x="1747773" y="80518"/>
            <a:ext cx="3968115" cy="1020444"/>
            <a:chOff x="1747773" y="80518"/>
            <a:chExt cx="3968115" cy="1020444"/>
          </a:xfrm>
        </p:grpSpPr>
        <p:sp>
          <p:nvSpPr>
            <p:cNvPr id="8" name="object 8"/>
            <p:cNvSpPr/>
            <p:nvPr/>
          </p:nvSpPr>
          <p:spPr>
            <a:xfrm>
              <a:off x="3571620" y="86868"/>
              <a:ext cx="2138045" cy="1007744"/>
            </a:xfrm>
            <a:custGeom>
              <a:avLst/>
              <a:gdLst/>
              <a:ahLst/>
              <a:cxnLst/>
              <a:rect l="l" t="t" r="r" b="b"/>
              <a:pathLst>
                <a:path w="2138045" h="1007744">
                  <a:moveTo>
                    <a:pt x="251840" y="0"/>
                  </a:moveTo>
                  <a:lnTo>
                    <a:pt x="0" y="0"/>
                  </a:lnTo>
                  <a:lnTo>
                    <a:pt x="60441" y="552"/>
                  </a:lnTo>
                  <a:lnTo>
                    <a:pt x="120473" y="2197"/>
                  </a:lnTo>
                  <a:lnTo>
                    <a:pt x="180059" y="4922"/>
                  </a:lnTo>
                  <a:lnTo>
                    <a:pt x="239164" y="8709"/>
                  </a:lnTo>
                  <a:lnTo>
                    <a:pt x="297751" y="13544"/>
                  </a:lnTo>
                  <a:lnTo>
                    <a:pt x="355785" y="19412"/>
                  </a:lnTo>
                  <a:lnTo>
                    <a:pt x="413230" y="26296"/>
                  </a:lnTo>
                  <a:lnTo>
                    <a:pt x="470050" y="34182"/>
                  </a:lnTo>
                  <a:lnTo>
                    <a:pt x="526209" y="43053"/>
                  </a:lnTo>
                  <a:lnTo>
                    <a:pt x="581671" y="52896"/>
                  </a:lnTo>
                  <a:lnTo>
                    <a:pt x="636400" y="63694"/>
                  </a:lnTo>
                  <a:lnTo>
                    <a:pt x="690361" y="75432"/>
                  </a:lnTo>
                  <a:lnTo>
                    <a:pt x="743518" y="88094"/>
                  </a:lnTo>
                  <a:lnTo>
                    <a:pt x="795834" y="101666"/>
                  </a:lnTo>
                  <a:lnTo>
                    <a:pt x="847274" y="116131"/>
                  </a:lnTo>
                  <a:lnTo>
                    <a:pt x="897802" y="131474"/>
                  </a:lnTo>
                  <a:lnTo>
                    <a:pt x="947383" y="147681"/>
                  </a:lnTo>
                  <a:lnTo>
                    <a:pt x="995979" y="164735"/>
                  </a:lnTo>
                  <a:lnTo>
                    <a:pt x="1043557" y="182622"/>
                  </a:lnTo>
                  <a:lnTo>
                    <a:pt x="1090078" y="201325"/>
                  </a:lnTo>
                  <a:lnTo>
                    <a:pt x="1135509" y="220830"/>
                  </a:lnTo>
                  <a:lnTo>
                    <a:pt x="1179812" y="241121"/>
                  </a:lnTo>
                  <a:lnTo>
                    <a:pt x="1222952" y="262182"/>
                  </a:lnTo>
                  <a:lnTo>
                    <a:pt x="1264894" y="283999"/>
                  </a:lnTo>
                  <a:lnTo>
                    <a:pt x="1305600" y="306555"/>
                  </a:lnTo>
                  <a:lnTo>
                    <a:pt x="1345036" y="329836"/>
                  </a:lnTo>
                  <a:lnTo>
                    <a:pt x="1383166" y="353826"/>
                  </a:lnTo>
                  <a:lnTo>
                    <a:pt x="1419953" y="378510"/>
                  </a:lnTo>
                  <a:lnTo>
                    <a:pt x="1455362" y="403872"/>
                  </a:lnTo>
                  <a:lnTo>
                    <a:pt x="1489356" y="429897"/>
                  </a:lnTo>
                  <a:lnTo>
                    <a:pt x="1521901" y="456569"/>
                  </a:lnTo>
                  <a:lnTo>
                    <a:pt x="1552960" y="483874"/>
                  </a:lnTo>
                  <a:lnTo>
                    <a:pt x="1582498" y="511795"/>
                  </a:lnTo>
                  <a:lnTo>
                    <a:pt x="1610477" y="540318"/>
                  </a:lnTo>
                  <a:lnTo>
                    <a:pt x="1636864" y="569427"/>
                  </a:lnTo>
                  <a:lnTo>
                    <a:pt x="1661621" y="599106"/>
                  </a:lnTo>
                  <a:lnTo>
                    <a:pt x="1706104" y="660115"/>
                  </a:lnTo>
                  <a:lnTo>
                    <a:pt x="1743639" y="723221"/>
                  </a:lnTo>
                  <a:lnTo>
                    <a:pt x="1759712" y="755522"/>
                  </a:lnTo>
                  <a:lnTo>
                    <a:pt x="1633854" y="755522"/>
                  </a:lnTo>
                  <a:lnTo>
                    <a:pt x="1943353" y="1007363"/>
                  </a:lnTo>
                  <a:lnTo>
                    <a:pt x="2137537" y="755522"/>
                  </a:lnTo>
                  <a:lnTo>
                    <a:pt x="2011552" y="755522"/>
                  </a:lnTo>
                  <a:lnTo>
                    <a:pt x="1995480" y="723221"/>
                  </a:lnTo>
                  <a:lnTo>
                    <a:pt x="1957945" y="660115"/>
                  </a:lnTo>
                  <a:lnTo>
                    <a:pt x="1913462" y="599106"/>
                  </a:lnTo>
                  <a:lnTo>
                    <a:pt x="1888705" y="569427"/>
                  </a:lnTo>
                  <a:lnTo>
                    <a:pt x="1862318" y="540318"/>
                  </a:lnTo>
                  <a:lnTo>
                    <a:pt x="1834339" y="511795"/>
                  </a:lnTo>
                  <a:lnTo>
                    <a:pt x="1804801" y="483874"/>
                  </a:lnTo>
                  <a:lnTo>
                    <a:pt x="1773742" y="456569"/>
                  </a:lnTo>
                  <a:lnTo>
                    <a:pt x="1741197" y="429897"/>
                  </a:lnTo>
                  <a:lnTo>
                    <a:pt x="1707203" y="403872"/>
                  </a:lnTo>
                  <a:lnTo>
                    <a:pt x="1671794" y="378510"/>
                  </a:lnTo>
                  <a:lnTo>
                    <a:pt x="1635007" y="353826"/>
                  </a:lnTo>
                  <a:lnTo>
                    <a:pt x="1596877" y="329836"/>
                  </a:lnTo>
                  <a:lnTo>
                    <a:pt x="1557441" y="306555"/>
                  </a:lnTo>
                  <a:lnTo>
                    <a:pt x="1516735" y="283999"/>
                  </a:lnTo>
                  <a:lnTo>
                    <a:pt x="1474793" y="262182"/>
                  </a:lnTo>
                  <a:lnTo>
                    <a:pt x="1431653" y="241121"/>
                  </a:lnTo>
                  <a:lnTo>
                    <a:pt x="1387350" y="220830"/>
                  </a:lnTo>
                  <a:lnTo>
                    <a:pt x="1341919" y="201325"/>
                  </a:lnTo>
                  <a:lnTo>
                    <a:pt x="1295398" y="182622"/>
                  </a:lnTo>
                  <a:lnTo>
                    <a:pt x="1247820" y="164735"/>
                  </a:lnTo>
                  <a:lnTo>
                    <a:pt x="1199224" y="147681"/>
                  </a:lnTo>
                  <a:lnTo>
                    <a:pt x="1149643" y="131474"/>
                  </a:lnTo>
                  <a:lnTo>
                    <a:pt x="1099115" y="116131"/>
                  </a:lnTo>
                  <a:lnTo>
                    <a:pt x="1047675" y="101666"/>
                  </a:lnTo>
                  <a:lnTo>
                    <a:pt x="995359" y="88094"/>
                  </a:lnTo>
                  <a:lnTo>
                    <a:pt x="942202" y="75432"/>
                  </a:lnTo>
                  <a:lnTo>
                    <a:pt x="888241" y="63694"/>
                  </a:lnTo>
                  <a:lnTo>
                    <a:pt x="833512" y="52896"/>
                  </a:lnTo>
                  <a:lnTo>
                    <a:pt x="778050" y="43053"/>
                  </a:lnTo>
                  <a:lnTo>
                    <a:pt x="721891" y="34182"/>
                  </a:lnTo>
                  <a:lnTo>
                    <a:pt x="665071" y="26296"/>
                  </a:lnTo>
                  <a:lnTo>
                    <a:pt x="607626" y="19412"/>
                  </a:lnTo>
                  <a:lnTo>
                    <a:pt x="549592" y="13544"/>
                  </a:lnTo>
                  <a:lnTo>
                    <a:pt x="491005" y="8709"/>
                  </a:lnTo>
                  <a:lnTo>
                    <a:pt x="431900" y="4922"/>
                  </a:lnTo>
                  <a:lnTo>
                    <a:pt x="372314" y="2197"/>
                  </a:lnTo>
                  <a:lnTo>
                    <a:pt x="312282" y="552"/>
                  </a:lnTo>
                  <a:lnTo>
                    <a:pt x="251840" y="0"/>
                  </a:lnTo>
                  <a:close/>
                </a:path>
              </a:pathLst>
            </a:custGeom>
            <a:solidFill>
              <a:srgbClr val="6F2F9F"/>
            </a:solidFill>
          </p:spPr>
          <p:txBody>
            <a:bodyPr wrap="square" lIns="0" tIns="0" rIns="0" bIns="0" rtlCol="0"/>
            <a:lstStyle/>
            <a:p>
              <a:endParaRPr/>
            </a:p>
          </p:txBody>
        </p:sp>
        <p:sp>
          <p:nvSpPr>
            <p:cNvPr id="9" name="object 9"/>
            <p:cNvSpPr/>
            <p:nvPr/>
          </p:nvSpPr>
          <p:spPr>
            <a:xfrm>
              <a:off x="1754123" y="86868"/>
              <a:ext cx="1943735" cy="1007744"/>
            </a:xfrm>
            <a:custGeom>
              <a:avLst/>
              <a:gdLst/>
              <a:ahLst/>
              <a:cxnLst/>
              <a:rect l="l" t="t" r="r" b="b"/>
              <a:pathLst>
                <a:path w="1943735" h="1007744">
                  <a:moveTo>
                    <a:pt x="1817497" y="0"/>
                  </a:moveTo>
                  <a:lnTo>
                    <a:pt x="1756282" y="560"/>
                  </a:lnTo>
                  <a:lnTo>
                    <a:pt x="1695574" y="2230"/>
                  </a:lnTo>
                  <a:lnTo>
                    <a:pt x="1635405" y="4992"/>
                  </a:lnTo>
                  <a:lnTo>
                    <a:pt x="1575806" y="8827"/>
                  </a:lnTo>
                  <a:lnTo>
                    <a:pt x="1516810" y="13720"/>
                  </a:lnTo>
                  <a:lnTo>
                    <a:pt x="1458447" y="19651"/>
                  </a:lnTo>
                  <a:lnTo>
                    <a:pt x="1400751" y="26603"/>
                  </a:lnTo>
                  <a:lnTo>
                    <a:pt x="1343752" y="34559"/>
                  </a:lnTo>
                  <a:lnTo>
                    <a:pt x="1287483" y="43501"/>
                  </a:lnTo>
                  <a:lnTo>
                    <a:pt x="1231975" y="53411"/>
                  </a:lnTo>
                  <a:lnTo>
                    <a:pt x="1177261" y="64272"/>
                  </a:lnTo>
                  <a:lnTo>
                    <a:pt x="1123371" y="76066"/>
                  </a:lnTo>
                  <a:lnTo>
                    <a:pt x="1070338" y="88776"/>
                  </a:lnTo>
                  <a:lnTo>
                    <a:pt x="1018193" y="102383"/>
                  </a:lnTo>
                  <a:lnTo>
                    <a:pt x="966969" y="116871"/>
                  </a:lnTo>
                  <a:lnTo>
                    <a:pt x="916697" y="132221"/>
                  </a:lnTo>
                  <a:lnTo>
                    <a:pt x="867409" y="148416"/>
                  </a:lnTo>
                  <a:lnTo>
                    <a:pt x="819136" y="165439"/>
                  </a:lnTo>
                  <a:lnTo>
                    <a:pt x="771911" y="183271"/>
                  </a:lnTo>
                  <a:lnTo>
                    <a:pt x="725766" y="201896"/>
                  </a:lnTo>
                  <a:lnTo>
                    <a:pt x="680731" y="221295"/>
                  </a:lnTo>
                  <a:lnTo>
                    <a:pt x="636840" y="241451"/>
                  </a:lnTo>
                  <a:lnTo>
                    <a:pt x="594123" y="262346"/>
                  </a:lnTo>
                  <a:lnTo>
                    <a:pt x="552613" y="283963"/>
                  </a:lnTo>
                  <a:lnTo>
                    <a:pt x="512341" y="306284"/>
                  </a:lnTo>
                  <a:lnTo>
                    <a:pt x="473339" y="329291"/>
                  </a:lnTo>
                  <a:lnTo>
                    <a:pt x="435639" y="352967"/>
                  </a:lnTo>
                  <a:lnTo>
                    <a:pt x="399273" y="377294"/>
                  </a:lnTo>
                  <a:lnTo>
                    <a:pt x="364272" y="402255"/>
                  </a:lnTo>
                  <a:lnTo>
                    <a:pt x="330669" y="427831"/>
                  </a:lnTo>
                  <a:lnTo>
                    <a:pt x="298495" y="454006"/>
                  </a:lnTo>
                  <a:lnTo>
                    <a:pt x="267782" y="480761"/>
                  </a:lnTo>
                  <a:lnTo>
                    <a:pt x="238562" y="508080"/>
                  </a:lnTo>
                  <a:lnTo>
                    <a:pt x="210866" y="535943"/>
                  </a:lnTo>
                  <a:lnTo>
                    <a:pt x="184726" y="564335"/>
                  </a:lnTo>
                  <a:lnTo>
                    <a:pt x="137244" y="622631"/>
                  </a:lnTo>
                  <a:lnTo>
                    <a:pt x="96368" y="682826"/>
                  </a:lnTo>
                  <a:lnTo>
                    <a:pt x="62354" y="744781"/>
                  </a:lnTo>
                  <a:lnTo>
                    <a:pt x="35455" y="808352"/>
                  </a:lnTo>
                  <a:lnTo>
                    <a:pt x="15927" y="873401"/>
                  </a:lnTo>
                  <a:lnTo>
                    <a:pt x="4024" y="939785"/>
                  </a:lnTo>
                  <a:lnTo>
                    <a:pt x="0" y="1007363"/>
                  </a:lnTo>
                  <a:lnTo>
                    <a:pt x="251840" y="1007363"/>
                  </a:lnTo>
                  <a:lnTo>
                    <a:pt x="252883" y="972981"/>
                  </a:lnTo>
                  <a:lnTo>
                    <a:pt x="255988" y="938873"/>
                  </a:lnTo>
                  <a:lnTo>
                    <a:pt x="268259" y="871560"/>
                  </a:lnTo>
                  <a:lnTo>
                    <a:pt x="288393" y="805577"/>
                  </a:lnTo>
                  <a:lnTo>
                    <a:pt x="316132" y="741078"/>
                  </a:lnTo>
                  <a:lnTo>
                    <a:pt x="351216" y="678218"/>
                  </a:lnTo>
                  <a:lnTo>
                    <a:pt x="393387" y="617151"/>
                  </a:lnTo>
                  <a:lnTo>
                    <a:pt x="442384" y="558030"/>
                  </a:lnTo>
                  <a:lnTo>
                    <a:pt x="469362" y="529247"/>
                  </a:lnTo>
                  <a:lnTo>
                    <a:pt x="497950" y="501009"/>
                  </a:lnTo>
                  <a:lnTo>
                    <a:pt x="528115" y="473334"/>
                  </a:lnTo>
                  <a:lnTo>
                    <a:pt x="559824" y="446242"/>
                  </a:lnTo>
                  <a:lnTo>
                    <a:pt x="593046" y="419752"/>
                  </a:lnTo>
                  <a:lnTo>
                    <a:pt x="627748" y="393884"/>
                  </a:lnTo>
                  <a:lnTo>
                    <a:pt x="663897" y="368656"/>
                  </a:lnTo>
                  <a:lnTo>
                    <a:pt x="701462" y="344087"/>
                  </a:lnTo>
                  <a:lnTo>
                    <a:pt x="740409" y="320198"/>
                  </a:lnTo>
                  <a:lnTo>
                    <a:pt x="780707" y="297007"/>
                  </a:lnTo>
                  <a:lnTo>
                    <a:pt x="822323" y="274534"/>
                  </a:lnTo>
                  <a:lnTo>
                    <a:pt x="865225" y="252797"/>
                  </a:lnTo>
                  <a:lnTo>
                    <a:pt x="909380" y="231816"/>
                  </a:lnTo>
                  <a:lnTo>
                    <a:pt x="954756" y="211611"/>
                  </a:lnTo>
                  <a:lnTo>
                    <a:pt x="1001320" y="192200"/>
                  </a:lnTo>
                  <a:lnTo>
                    <a:pt x="1049040" y="173602"/>
                  </a:lnTo>
                  <a:lnTo>
                    <a:pt x="1097884" y="155838"/>
                  </a:lnTo>
                  <a:lnTo>
                    <a:pt x="1147819" y="138926"/>
                  </a:lnTo>
                  <a:lnTo>
                    <a:pt x="1198813" y="122885"/>
                  </a:lnTo>
                  <a:lnTo>
                    <a:pt x="1250834" y="107735"/>
                  </a:lnTo>
                  <a:lnTo>
                    <a:pt x="1303848" y="93495"/>
                  </a:lnTo>
                  <a:lnTo>
                    <a:pt x="1357824" y="80184"/>
                  </a:lnTo>
                  <a:lnTo>
                    <a:pt x="1412730" y="67822"/>
                  </a:lnTo>
                  <a:lnTo>
                    <a:pt x="1468533" y="56427"/>
                  </a:lnTo>
                  <a:lnTo>
                    <a:pt x="1525200" y="46019"/>
                  </a:lnTo>
                  <a:lnTo>
                    <a:pt x="1582699" y="36617"/>
                  </a:lnTo>
                  <a:lnTo>
                    <a:pt x="1640997" y="28240"/>
                  </a:lnTo>
                  <a:lnTo>
                    <a:pt x="1700064" y="20909"/>
                  </a:lnTo>
                  <a:lnTo>
                    <a:pt x="1759865" y="14641"/>
                  </a:lnTo>
                  <a:lnTo>
                    <a:pt x="1820368" y="9456"/>
                  </a:lnTo>
                  <a:lnTo>
                    <a:pt x="1881542" y="5373"/>
                  </a:lnTo>
                  <a:lnTo>
                    <a:pt x="1943353" y="2412"/>
                  </a:lnTo>
                  <a:lnTo>
                    <a:pt x="1911919" y="1339"/>
                  </a:lnTo>
                  <a:lnTo>
                    <a:pt x="1880473" y="587"/>
                  </a:lnTo>
                  <a:lnTo>
                    <a:pt x="1849002" y="144"/>
                  </a:lnTo>
                  <a:lnTo>
                    <a:pt x="1817497" y="0"/>
                  </a:lnTo>
                  <a:close/>
                </a:path>
              </a:pathLst>
            </a:custGeom>
            <a:solidFill>
              <a:srgbClr val="5A2781"/>
            </a:solidFill>
          </p:spPr>
          <p:txBody>
            <a:bodyPr wrap="square" lIns="0" tIns="0" rIns="0" bIns="0" rtlCol="0"/>
            <a:lstStyle/>
            <a:p>
              <a:endParaRPr/>
            </a:p>
          </p:txBody>
        </p:sp>
        <p:sp>
          <p:nvSpPr>
            <p:cNvPr id="10" name="object 10"/>
            <p:cNvSpPr/>
            <p:nvPr/>
          </p:nvSpPr>
          <p:spPr>
            <a:xfrm>
              <a:off x="1754123" y="86868"/>
              <a:ext cx="3955415" cy="1007744"/>
            </a:xfrm>
            <a:custGeom>
              <a:avLst/>
              <a:gdLst/>
              <a:ahLst/>
              <a:cxnLst/>
              <a:rect l="l" t="t" r="r" b="b"/>
              <a:pathLst>
                <a:path w="3955415" h="1007744">
                  <a:moveTo>
                    <a:pt x="1943353" y="2412"/>
                  </a:moveTo>
                  <a:lnTo>
                    <a:pt x="1881542" y="5373"/>
                  </a:lnTo>
                  <a:lnTo>
                    <a:pt x="1820368" y="9456"/>
                  </a:lnTo>
                  <a:lnTo>
                    <a:pt x="1759865" y="14641"/>
                  </a:lnTo>
                  <a:lnTo>
                    <a:pt x="1700064" y="20909"/>
                  </a:lnTo>
                  <a:lnTo>
                    <a:pt x="1640997" y="28240"/>
                  </a:lnTo>
                  <a:lnTo>
                    <a:pt x="1582699" y="36617"/>
                  </a:lnTo>
                  <a:lnTo>
                    <a:pt x="1525200" y="46019"/>
                  </a:lnTo>
                  <a:lnTo>
                    <a:pt x="1468533" y="56427"/>
                  </a:lnTo>
                  <a:lnTo>
                    <a:pt x="1412730" y="67822"/>
                  </a:lnTo>
                  <a:lnTo>
                    <a:pt x="1357824" y="80184"/>
                  </a:lnTo>
                  <a:lnTo>
                    <a:pt x="1303848" y="93495"/>
                  </a:lnTo>
                  <a:lnTo>
                    <a:pt x="1250834" y="107735"/>
                  </a:lnTo>
                  <a:lnTo>
                    <a:pt x="1198813" y="122885"/>
                  </a:lnTo>
                  <a:lnTo>
                    <a:pt x="1147819" y="138926"/>
                  </a:lnTo>
                  <a:lnTo>
                    <a:pt x="1097884" y="155838"/>
                  </a:lnTo>
                  <a:lnTo>
                    <a:pt x="1049040" y="173602"/>
                  </a:lnTo>
                  <a:lnTo>
                    <a:pt x="1001320" y="192200"/>
                  </a:lnTo>
                  <a:lnTo>
                    <a:pt x="954756" y="211611"/>
                  </a:lnTo>
                  <a:lnTo>
                    <a:pt x="909380" y="231816"/>
                  </a:lnTo>
                  <a:lnTo>
                    <a:pt x="865225" y="252797"/>
                  </a:lnTo>
                  <a:lnTo>
                    <a:pt x="822323" y="274534"/>
                  </a:lnTo>
                  <a:lnTo>
                    <a:pt x="780707" y="297007"/>
                  </a:lnTo>
                  <a:lnTo>
                    <a:pt x="740409" y="320198"/>
                  </a:lnTo>
                  <a:lnTo>
                    <a:pt x="701462" y="344087"/>
                  </a:lnTo>
                  <a:lnTo>
                    <a:pt x="663897" y="368656"/>
                  </a:lnTo>
                  <a:lnTo>
                    <a:pt x="627748" y="393884"/>
                  </a:lnTo>
                  <a:lnTo>
                    <a:pt x="593046" y="419752"/>
                  </a:lnTo>
                  <a:lnTo>
                    <a:pt x="559824" y="446242"/>
                  </a:lnTo>
                  <a:lnTo>
                    <a:pt x="528115" y="473334"/>
                  </a:lnTo>
                  <a:lnTo>
                    <a:pt x="497950" y="501009"/>
                  </a:lnTo>
                  <a:lnTo>
                    <a:pt x="469362" y="529247"/>
                  </a:lnTo>
                  <a:lnTo>
                    <a:pt x="442384" y="558030"/>
                  </a:lnTo>
                  <a:lnTo>
                    <a:pt x="417048" y="587337"/>
                  </a:lnTo>
                  <a:lnTo>
                    <a:pt x="371432" y="647451"/>
                  </a:lnTo>
                  <a:lnTo>
                    <a:pt x="332772" y="709434"/>
                  </a:lnTo>
                  <a:lnTo>
                    <a:pt x="301328" y="773132"/>
                  </a:lnTo>
                  <a:lnTo>
                    <a:pt x="277359" y="838392"/>
                  </a:lnTo>
                  <a:lnTo>
                    <a:pt x="261124" y="905060"/>
                  </a:lnTo>
                  <a:lnTo>
                    <a:pt x="252883" y="972981"/>
                  </a:lnTo>
                  <a:lnTo>
                    <a:pt x="251840" y="1007363"/>
                  </a:lnTo>
                  <a:lnTo>
                    <a:pt x="0" y="1007363"/>
                  </a:lnTo>
                  <a:lnTo>
                    <a:pt x="4024" y="939785"/>
                  </a:lnTo>
                  <a:lnTo>
                    <a:pt x="15927" y="873401"/>
                  </a:lnTo>
                  <a:lnTo>
                    <a:pt x="35455" y="808352"/>
                  </a:lnTo>
                  <a:lnTo>
                    <a:pt x="62354" y="744781"/>
                  </a:lnTo>
                  <a:lnTo>
                    <a:pt x="96368" y="682826"/>
                  </a:lnTo>
                  <a:lnTo>
                    <a:pt x="137244" y="622631"/>
                  </a:lnTo>
                  <a:lnTo>
                    <a:pt x="184726" y="564335"/>
                  </a:lnTo>
                  <a:lnTo>
                    <a:pt x="210866" y="535943"/>
                  </a:lnTo>
                  <a:lnTo>
                    <a:pt x="238562" y="508080"/>
                  </a:lnTo>
                  <a:lnTo>
                    <a:pt x="267782" y="480761"/>
                  </a:lnTo>
                  <a:lnTo>
                    <a:pt x="298495" y="454006"/>
                  </a:lnTo>
                  <a:lnTo>
                    <a:pt x="330669" y="427831"/>
                  </a:lnTo>
                  <a:lnTo>
                    <a:pt x="364272" y="402255"/>
                  </a:lnTo>
                  <a:lnTo>
                    <a:pt x="399273" y="377294"/>
                  </a:lnTo>
                  <a:lnTo>
                    <a:pt x="435639" y="352967"/>
                  </a:lnTo>
                  <a:lnTo>
                    <a:pt x="473339" y="329291"/>
                  </a:lnTo>
                  <a:lnTo>
                    <a:pt x="512341" y="306284"/>
                  </a:lnTo>
                  <a:lnTo>
                    <a:pt x="552613" y="283963"/>
                  </a:lnTo>
                  <a:lnTo>
                    <a:pt x="594123" y="262346"/>
                  </a:lnTo>
                  <a:lnTo>
                    <a:pt x="636840" y="241451"/>
                  </a:lnTo>
                  <a:lnTo>
                    <a:pt x="680731" y="221295"/>
                  </a:lnTo>
                  <a:lnTo>
                    <a:pt x="725766" y="201896"/>
                  </a:lnTo>
                  <a:lnTo>
                    <a:pt x="771911" y="183271"/>
                  </a:lnTo>
                  <a:lnTo>
                    <a:pt x="819136" y="165439"/>
                  </a:lnTo>
                  <a:lnTo>
                    <a:pt x="867409" y="148416"/>
                  </a:lnTo>
                  <a:lnTo>
                    <a:pt x="916697" y="132221"/>
                  </a:lnTo>
                  <a:lnTo>
                    <a:pt x="966969" y="116871"/>
                  </a:lnTo>
                  <a:lnTo>
                    <a:pt x="1018193" y="102383"/>
                  </a:lnTo>
                  <a:lnTo>
                    <a:pt x="1070338" y="88776"/>
                  </a:lnTo>
                  <a:lnTo>
                    <a:pt x="1123371" y="76066"/>
                  </a:lnTo>
                  <a:lnTo>
                    <a:pt x="1177261" y="64272"/>
                  </a:lnTo>
                  <a:lnTo>
                    <a:pt x="1231975" y="53411"/>
                  </a:lnTo>
                  <a:lnTo>
                    <a:pt x="1287483" y="43501"/>
                  </a:lnTo>
                  <a:lnTo>
                    <a:pt x="1343752" y="34559"/>
                  </a:lnTo>
                  <a:lnTo>
                    <a:pt x="1400751" y="26603"/>
                  </a:lnTo>
                  <a:lnTo>
                    <a:pt x="1458447" y="19651"/>
                  </a:lnTo>
                  <a:lnTo>
                    <a:pt x="1516810" y="13720"/>
                  </a:lnTo>
                  <a:lnTo>
                    <a:pt x="1575806" y="8827"/>
                  </a:lnTo>
                  <a:lnTo>
                    <a:pt x="1635405" y="4992"/>
                  </a:lnTo>
                  <a:lnTo>
                    <a:pt x="1695574" y="2230"/>
                  </a:lnTo>
                  <a:lnTo>
                    <a:pt x="1756282" y="560"/>
                  </a:lnTo>
                  <a:lnTo>
                    <a:pt x="1817497" y="0"/>
                  </a:lnTo>
                  <a:lnTo>
                    <a:pt x="2069338" y="0"/>
                  </a:lnTo>
                  <a:lnTo>
                    <a:pt x="2129779" y="552"/>
                  </a:lnTo>
                  <a:lnTo>
                    <a:pt x="2189811" y="2197"/>
                  </a:lnTo>
                  <a:lnTo>
                    <a:pt x="2249397" y="4922"/>
                  </a:lnTo>
                  <a:lnTo>
                    <a:pt x="2308502" y="8709"/>
                  </a:lnTo>
                  <a:lnTo>
                    <a:pt x="2367089" y="13544"/>
                  </a:lnTo>
                  <a:lnTo>
                    <a:pt x="2425123" y="19412"/>
                  </a:lnTo>
                  <a:lnTo>
                    <a:pt x="2482568" y="26296"/>
                  </a:lnTo>
                  <a:lnTo>
                    <a:pt x="2539388" y="34182"/>
                  </a:lnTo>
                  <a:lnTo>
                    <a:pt x="2595547" y="43053"/>
                  </a:lnTo>
                  <a:lnTo>
                    <a:pt x="2651009" y="52896"/>
                  </a:lnTo>
                  <a:lnTo>
                    <a:pt x="2705738" y="63694"/>
                  </a:lnTo>
                  <a:lnTo>
                    <a:pt x="2759699" y="75432"/>
                  </a:lnTo>
                  <a:lnTo>
                    <a:pt x="2812856" y="88094"/>
                  </a:lnTo>
                  <a:lnTo>
                    <a:pt x="2865172" y="101666"/>
                  </a:lnTo>
                  <a:lnTo>
                    <a:pt x="2916612" y="116131"/>
                  </a:lnTo>
                  <a:lnTo>
                    <a:pt x="2967140" y="131474"/>
                  </a:lnTo>
                  <a:lnTo>
                    <a:pt x="3016721" y="147681"/>
                  </a:lnTo>
                  <a:lnTo>
                    <a:pt x="3065317" y="164735"/>
                  </a:lnTo>
                  <a:lnTo>
                    <a:pt x="3112895" y="182622"/>
                  </a:lnTo>
                  <a:lnTo>
                    <a:pt x="3159416" y="201325"/>
                  </a:lnTo>
                  <a:lnTo>
                    <a:pt x="3204847" y="220830"/>
                  </a:lnTo>
                  <a:lnTo>
                    <a:pt x="3249150" y="241121"/>
                  </a:lnTo>
                  <a:lnTo>
                    <a:pt x="3292290" y="262182"/>
                  </a:lnTo>
                  <a:lnTo>
                    <a:pt x="3334232" y="283999"/>
                  </a:lnTo>
                  <a:lnTo>
                    <a:pt x="3374938" y="306555"/>
                  </a:lnTo>
                  <a:lnTo>
                    <a:pt x="3414374" y="329836"/>
                  </a:lnTo>
                  <a:lnTo>
                    <a:pt x="3452504" y="353826"/>
                  </a:lnTo>
                  <a:lnTo>
                    <a:pt x="3489291" y="378510"/>
                  </a:lnTo>
                  <a:lnTo>
                    <a:pt x="3524700" y="403872"/>
                  </a:lnTo>
                  <a:lnTo>
                    <a:pt x="3558694" y="429897"/>
                  </a:lnTo>
                  <a:lnTo>
                    <a:pt x="3591239" y="456569"/>
                  </a:lnTo>
                  <a:lnTo>
                    <a:pt x="3622298" y="483874"/>
                  </a:lnTo>
                  <a:lnTo>
                    <a:pt x="3651836" y="511795"/>
                  </a:lnTo>
                  <a:lnTo>
                    <a:pt x="3679815" y="540318"/>
                  </a:lnTo>
                  <a:lnTo>
                    <a:pt x="3706202" y="569427"/>
                  </a:lnTo>
                  <a:lnTo>
                    <a:pt x="3730959" y="599106"/>
                  </a:lnTo>
                  <a:lnTo>
                    <a:pt x="3775442" y="660115"/>
                  </a:lnTo>
                  <a:lnTo>
                    <a:pt x="3812977" y="723221"/>
                  </a:lnTo>
                  <a:lnTo>
                    <a:pt x="3829050" y="755522"/>
                  </a:lnTo>
                  <a:lnTo>
                    <a:pt x="3955034" y="755522"/>
                  </a:lnTo>
                  <a:lnTo>
                    <a:pt x="3760851" y="1007363"/>
                  </a:lnTo>
                  <a:lnTo>
                    <a:pt x="3451352" y="755522"/>
                  </a:lnTo>
                  <a:lnTo>
                    <a:pt x="3577209" y="755522"/>
                  </a:lnTo>
                  <a:lnTo>
                    <a:pt x="3561136" y="723221"/>
                  </a:lnTo>
                  <a:lnTo>
                    <a:pt x="3523601" y="660115"/>
                  </a:lnTo>
                  <a:lnTo>
                    <a:pt x="3479118" y="599106"/>
                  </a:lnTo>
                  <a:lnTo>
                    <a:pt x="3454361" y="569427"/>
                  </a:lnTo>
                  <a:lnTo>
                    <a:pt x="3427974" y="540318"/>
                  </a:lnTo>
                  <a:lnTo>
                    <a:pt x="3399995" y="511795"/>
                  </a:lnTo>
                  <a:lnTo>
                    <a:pt x="3370457" y="483874"/>
                  </a:lnTo>
                  <a:lnTo>
                    <a:pt x="3339398" y="456569"/>
                  </a:lnTo>
                  <a:lnTo>
                    <a:pt x="3306853" y="429897"/>
                  </a:lnTo>
                  <a:lnTo>
                    <a:pt x="3272859" y="403872"/>
                  </a:lnTo>
                  <a:lnTo>
                    <a:pt x="3237450" y="378510"/>
                  </a:lnTo>
                  <a:lnTo>
                    <a:pt x="3200663" y="353826"/>
                  </a:lnTo>
                  <a:lnTo>
                    <a:pt x="3162533" y="329836"/>
                  </a:lnTo>
                  <a:lnTo>
                    <a:pt x="3123097" y="306555"/>
                  </a:lnTo>
                  <a:lnTo>
                    <a:pt x="3082391" y="283999"/>
                  </a:lnTo>
                  <a:lnTo>
                    <a:pt x="3040449" y="262182"/>
                  </a:lnTo>
                  <a:lnTo>
                    <a:pt x="2997309" y="241121"/>
                  </a:lnTo>
                  <a:lnTo>
                    <a:pt x="2953006" y="220830"/>
                  </a:lnTo>
                  <a:lnTo>
                    <a:pt x="2907575" y="201325"/>
                  </a:lnTo>
                  <a:lnTo>
                    <a:pt x="2861054" y="182622"/>
                  </a:lnTo>
                  <a:lnTo>
                    <a:pt x="2813476" y="164735"/>
                  </a:lnTo>
                  <a:lnTo>
                    <a:pt x="2764880" y="147681"/>
                  </a:lnTo>
                  <a:lnTo>
                    <a:pt x="2715299" y="131474"/>
                  </a:lnTo>
                  <a:lnTo>
                    <a:pt x="2664771" y="116131"/>
                  </a:lnTo>
                  <a:lnTo>
                    <a:pt x="2613331" y="101666"/>
                  </a:lnTo>
                  <a:lnTo>
                    <a:pt x="2561015" y="88094"/>
                  </a:lnTo>
                  <a:lnTo>
                    <a:pt x="2507858" y="75432"/>
                  </a:lnTo>
                  <a:lnTo>
                    <a:pt x="2453897" y="63694"/>
                  </a:lnTo>
                  <a:lnTo>
                    <a:pt x="2399168" y="52896"/>
                  </a:lnTo>
                  <a:lnTo>
                    <a:pt x="2343706" y="43053"/>
                  </a:lnTo>
                  <a:lnTo>
                    <a:pt x="2287547" y="34182"/>
                  </a:lnTo>
                  <a:lnTo>
                    <a:pt x="2230727" y="26296"/>
                  </a:lnTo>
                  <a:lnTo>
                    <a:pt x="2173282" y="19412"/>
                  </a:lnTo>
                  <a:lnTo>
                    <a:pt x="2115248" y="13544"/>
                  </a:lnTo>
                  <a:lnTo>
                    <a:pt x="2056661" y="8709"/>
                  </a:lnTo>
                  <a:lnTo>
                    <a:pt x="1997556" y="4922"/>
                  </a:lnTo>
                  <a:lnTo>
                    <a:pt x="1937970" y="2197"/>
                  </a:lnTo>
                  <a:lnTo>
                    <a:pt x="1877938" y="552"/>
                  </a:lnTo>
                  <a:lnTo>
                    <a:pt x="1817497" y="0"/>
                  </a:lnTo>
                </a:path>
              </a:pathLst>
            </a:custGeom>
            <a:ln w="12700">
              <a:solidFill>
                <a:srgbClr val="2E528F"/>
              </a:solidFill>
            </a:ln>
          </p:spPr>
          <p:txBody>
            <a:bodyPr wrap="square" lIns="0" tIns="0" rIns="0" bIns="0" rtlCol="0"/>
            <a:lstStyle/>
            <a:p>
              <a:endParaRPr/>
            </a:p>
          </p:txBody>
        </p:sp>
      </p:grpSp>
      <p:grpSp>
        <p:nvGrpSpPr>
          <p:cNvPr id="11" name="object 11"/>
          <p:cNvGrpSpPr/>
          <p:nvPr/>
        </p:nvGrpSpPr>
        <p:grpSpPr>
          <a:xfrm>
            <a:off x="6246621" y="129286"/>
            <a:ext cx="3968115" cy="1018540"/>
            <a:chOff x="6246621" y="129286"/>
            <a:chExt cx="3968115" cy="1018540"/>
          </a:xfrm>
        </p:grpSpPr>
        <p:sp>
          <p:nvSpPr>
            <p:cNvPr id="12" name="object 12"/>
            <p:cNvSpPr/>
            <p:nvPr/>
          </p:nvSpPr>
          <p:spPr>
            <a:xfrm>
              <a:off x="8070722" y="135636"/>
              <a:ext cx="2137410" cy="1005840"/>
            </a:xfrm>
            <a:custGeom>
              <a:avLst/>
              <a:gdLst/>
              <a:ahLst/>
              <a:cxnLst/>
              <a:rect l="l" t="t" r="r" b="b"/>
              <a:pathLst>
                <a:path w="2137409" h="1005840">
                  <a:moveTo>
                    <a:pt x="251459" y="0"/>
                  </a:moveTo>
                  <a:lnTo>
                    <a:pt x="0" y="0"/>
                  </a:lnTo>
                  <a:lnTo>
                    <a:pt x="60459" y="551"/>
                  </a:lnTo>
                  <a:lnTo>
                    <a:pt x="120509" y="2194"/>
                  </a:lnTo>
                  <a:lnTo>
                    <a:pt x="180111" y="4914"/>
                  </a:lnTo>
                  <a:lnTo>
                    <a:pt x="239232" y="8695"/>
                  </a:lnTo>
                  <a:lnTo>
                    <a:pt x="297834" y="13522"/>
                  </a:lnTo>
                  <a:lnTo>
                    <a:pt x="355882" y="19380"/>
                  </a:lnTo>
                  <a:lnTo>
                    <a:pt x="413340" y="26253"/>
                  </a:lnTo>
                  <a:lnTo>
                    <a:pt x="470172" y="34126"/>
                  </a:lnTo>
                  <a:lnTo>
                    <a:pt x="526343" y="42984"/>
                  </a:lnTo>
                  <a:lnTo>
                    <a:pt x="581817" y="52811"/>
                  </a:lnTo>
                  <a:lnTo>
                    <a:pt x="636557" y="63591"/>
                  </a:lnTo>
                  <a:lnTo>
                    <a:pt x="690528" y="75311"/>
                  </a:lnTo>
                  <a:lnTo>
                    <a:pt x="743695" y="87953"/>
                  </a:lnTo>
                  <a:lnTo>
                    <a:pt x="796020" y="101503"/>
                  </a:lnTo>
                  <a:lnTo>
                    <a:pt x="847470" y="115945"/>
                  </a:lnTo>
                  <a:lnTo>
                    <a:pt x="898006" y="131265"/>
                  </a:lnTo>
                  <a:lnTo>
                    <a:pt x="947595" y="147446"/>
                  </a:lnTo>
                  <a:lnTo>
                    <a:pt x="996199" y="164474"/>
                  </a:lnTo>
                  <a:lnTo>
                    <a:pt x="1043784" y="182332"/>
                  </a:lnTo>
                  <a:lnTo>
                    <a:pt x="1090313" y="201007"/>
                  </a:lnTo>
                  <a:lnTo>
                    <a:pt x="1135750" y="220481"/>
                  </a:lnTo>
                  <a:lnTo>
                    <a:pt x="1180060" y="240741"/>
                  </a:lnTo>
                  <a:lnTo>
                    <a:pt x="1223207" y="261770"/>
                  </a:lnTo>
                  <a:lnTo>
                    <a:pt x="1265155" y="283553"/>
                  </a:lnTo>
                  <a:lnTo>
                    <a:pt x="1305868" y="306075"/>
                  </a:lnTo>
                  <a:lnTo>
                    <a:pt x="1345310" y="329320"/>
                  </a:lnTo>
                  <a:lnTo>
                    <a:pt x="1383446" y="353274"/>
                  </a:lnTo>
                  <a:lnTo>
                    <a:pt x="1420239" y="377920"/>
                  </a:lnTo>
                  <a:lnTo>
                    <a:pt x="1455654" y="403244"/>
                  </a:lnTo>
                  <a:lnTo>
                    <a:pt x="1489655" y="429230"/>
                  </a:lnTo>
                  <a:lnTo>
                    <a:pt x="1522207" y="455863"/>
                  </a:lnTo>
                  <a:lnTo>
                    <a:pt x="1553272" y="483127"/>
                  </a:lnTo>
                  <a:lnTo>
                    <a:pt x="1582816" y="511007"/>
                  </a:lnTo>
                  <a:lnTo>
                    <a:pt x="1610803" y="539487"/>
                  </a:lnTo>
                  <a:lnTo>
                    <a:pt x="1637196" y="568553"/>
                  </a:lnTo>
                  <a:lnTo>
                    <a:pt x="1661960" y="598189"/>
                  </a:lnTo>
                  <a:lnTo>
                    <a:pt x="1706459" y="659109"/>
                  </a:lnTo>
                  <a:lnTo>
                    <a:pt x="1744011" y="722124"/>
                  </a:lnTo>
                  <a:lnTo>
                    <a:pt x="1760093" y="754380"/>
                  </a:lnTo>
                  <a:lnTo>
                    <a:pt x="1634362" y="754380"/>
                  </a:lnTo>
                  <a:lnTo>
                    <a:pt x="1943480" y="1005840"/>
                  </a:lnTo>
                  <a:lnTo>
                    <a:pt x="2137282" y="754380"/>
                  </a:lnTo>
                  <a:lnTo>
                    <a:pt x="2011552" y="754380"/>
                  </a:lnTo>
                  <a:lnTo>
                    <a:pt x="1995471" y="722124"/>
                  </a:lnTo>
                  <a:lnTo>
                    <a:pt x="1957919" y="659109"/>
                  </a:lnTo>
                  <a:lnTo>
                    <a:pt x="1913420" y="598189"/>
                  </a:lnTo>
                  <a:lnTo>
                    <a:pt x="1888656" y="568553"/>
                  </a:lnTo>
                  <a:lnTo>
                    <a:pt x="1862263" y="539487"/>
                  </a:lnTo>
                  <a:lnTo>
                    <a:pt x="1834276" y="511007"/>
                  </a:lnTo>
                  <a:lnTo>
                    <a:pt x="1804732" y="483127"/>
                  </a:lnTo>
                  <a:lnTo>
                    <a:pt x="1773667" y="455863"/>
                  </a:lnTo>
                  <a:lnTo>
                    <a:pt x="1741115" y="429230"/>
                  </a:lnTo>
                  <a:lnTo>
                    <a:pt x="1707114" y="403244"/>
                  </a:lnTo>
                  <a:lnTo>
                    <a:pt x="1671699" y="377920"/>
                  </a:lnTo>
                  <a:lnTo>
                    <a:pt x="1634906" y="353274"/>
                  </a:lnTo>
                  <a:lnTo>
                    <a:pt x="1596770" y="329320"/>
                  </a:lnTo>
                  <a:lnTo>
                    <a:pt x="1557328" y="306075"/>
                  </a:lnTo>
                  <a:lnTo>
                    <a:pt x="1516615" y="283553"/>
                  </a:lnTo>
                  <a:lnTo>
                    <a:pt x="1474667" y="261770"/>
                  </a:lnTo>
                  <a:lnTo>
                    <a:pt x="1431520" y="240741"/>
                  </a:lnTo>
                  <a:lnTo>
                    <a:pt x="1387210" y="220481"/>
                  </a:lnTo>
                  <a:lnTo>
                    <a:pt x="1341773" y="201007"/>
                  </a:lnTo>
                  <a:lnTo>
                    <a:pt x="1295244" y="182332"/>
                  </a:lnTo>
                  <a:lnTo>
                    <a:pt x="1247659" y="164474"/>
                  </a:lnTo>
                  <a:lnTo>
                    <a:pt x="1199055" y="147446"/>
                  </a:lnTo>
                  <a:lnTo>
                    <a:pt x="1149466" y="131265"/>
                  </a:lnTo>
                  <a:lnTo>
                    <a:pt x="1098930" y="115945"/>
                  </a:lnTo>
                  <a:lnTo>
                    <a:pt x="1047480" y="101503"/>
                  </a:lnTo>
                  <a:lnTo>
                    <a:pt x="995155" y="87953"/>
                  </a:lnTo>
                  <a:lnTo>
                    <a:pt x="941988" y="75311"/>
                  </a:lnTo>
                  <a:lnTo>
                    <a:pt x="888017" y="63591"/>
                  </a:lnTo>
                  <a:lnTo>
                    <a:pt x="833277" y="52811"/>
                  </a:lnTo>
                  <a:lnTo>
                    <a:pt x="777803" y="42984"/>
                  </a:lnTo>
                  <a:lnTo>
                    <a:pt x="721632" y="34126"/>
                  </a:lnTo>
                  <a:lnTo>
                    <a:pt x="664800" y="26253"/>
                  </a:lnTo>
                  <a:lnTo>
                    <a:pt x="607342" y="19380"/>
                  </a:lnTo>
                  <a:lnTo>
                    <a:pt x="549294" y="13522"/>
                  </a:lnTo>
                  <a:lnTo>
                    <a:pt x="490692" y="8695"/>
                  </a:lnTo>
                  <a:lnTo>
                    <a:pt x="431571" y="4914"/>
                  </a:lnTo>
                  <a:lnTo>
                    <a:pt x="371969" y="2194"/>
                  </a:lnTo>
                  <a:lnTo>
                    <a:pt x="311919" y="551"/>
                  </a:lnTo>
                  <a:lnTo>
                    <a:pt x="251459" y="0"/>
                  </a:lnTo>
                  <a:close/>
                </a:path>
              </a:pathLst>
            </a:custGeom>
            <a:solidFill>
              <a:srgbClr val="6F2F9F"/>
            </a:solidFill>
          </p:spPr>
          <p:txBody>
            <a:bodyPr wrap="square" lIns="0" tIns="0" rIns="0" bIns="0" rtlCol="0"/>
            <a:lstStyle/>
            <a:p>
              <a:endParaRPr/>
            </a:p>
          </p:txBody>
        </p:sp>
        <p:sp>
          <p:nvSpPr>
            <p:cNvPr id="13" name="object 13"/>
            <p:cNvSpPr/>
            <p:nvPr/>
          </p:nvSpPr>
          <p:spPr>
            <a:xfrm>
              <a:off x="6252971" y="135636"/>
              <a:ext cx="1943735" cy="1005840"/>
            </a:xfrm>
            <a:custGeom>
              <a:avLst/>
              <a:gdLst/>
              <a:ahLst/>
              <a:cxnLst/>
              <a:rect l="l" t="t" r="r" b="b"/>
              <a:pathLst>
                <a:path w="1943734" h="1005840">
                  <a:moveTo>
                    <a:pt x="1817751" y="0"/>
                  </a:moveTo>
                  <a:lnTo>
                    <a:pt x="1756528" y="559"/>
                  </a:lnTo>
                  <a:lnTo>
                    <a:pt x="1695812" y="2227"/>
                  </a:lnTo>
                  <a:lnTo>
                    <a:pt x="1635635" y="4985"/>
                  </a:lnTo>
                  <a:lnTo>
                    <a:pt x="1576029" y="8815"/>
                  </a:lnTo>
                  <a:lnTo>
                    <a:pt x="1517025" y="13700"/>
                  </a:lnTo>
                  <a:lnTo>
                    <a:pt x="1458655" y="19623"/>
                  </a:lnTo>
                  <a:lnTo>
                    <a:pt x="1400951" y="26565"/>
                  </a:lnTo>
                  <a:lnTo>
                    <a:pt x="1343945" y="34510"/>
                  </a:lnTo>
                  <a:lnTo>
                    <a:pt x="1287668" y="43439"/>
                  </a:lnTo>
                  <a:lnTo>
                    <a:pt x="1232153" y="53335"/>
                  </a:lnTo>
                  <a:lnTo>
                    <a:pt x="1177431" y="64180"/>
                  </a:lnTo>
                  <a:lnTo>
                    <a:pt x="1123533" y="75957"/>
                  </a:lnTo>
                  <a:lnTo>
                    <a:pt x="1070493" y="88649"/>
                  </a:lnTo>
                  <a:lnTo>
                    <a:pt x="1018341" y="102236"/>
                  </a:lnTo>
                  <a:lnTo>
                    <a:pt x="967110" y="116703"/>
                  </a:lnTo>
                  <a:lnTo>
                    <a:pt x="916831" y="132031"/>
                  </a:lnTo>
                  <a:lnTo>
                    <a:pt x="867536" y="148203"/>
                  </a:lnTo>
                  <a:lnTo>
                    <a:pt x="819257" y="165201"/>
                  </a:lnTo>
                  <a:lnTo>
                    <a:pt x="772025" y="183007"/>
                  </a:lnTo>
                  <a:lnTo>
                    <a:pt x="725873" y="201604"/>
                  </a:lnTo>
                  <a:lnTo>
                    <a:pt x="680832" y="220975"/>
                  </a:lnTo>
                  <a:lnTo>
                    <a:pt x="636934" y="241101"/>
                  </a:lnTo>
                  <a:lnTo>
                    <a:pt x="594211" y="261966"/>
                  </a:lnTo>
                  <a:lnTo>
                    <a:pt x="552695" y="283551"/>
                  </a:lnTo>
                  <a:lnTo>
                    <a:pt x="512417" y="305838"/>
                  </a:lnTo>
                  <a:lnTo>
                    <a:pt x="473410" y="328811"/>
                  </a:lnTo>
                  <a:lnTo>
                    <a:pt x="435704" y="352452"/>
                  </a:lnTo>
                  <a:lnTo>
                    <a:pt x="399333" y="376743"/>
                  </a:lnTo>
                  <a:lnTo>
                    <a:pt x="364327" y="401666"/>
                  </a:lnTo>
                  <a:lnTo>
                    <a:pt x="330719" y="427204"/>
                  </a:lnTo>
                  <a:lnTo>
                    <a:pt x="298540" y="453340"/>
                  </a:lnTo>
                  <a:lnTo>
                    <a:pt x="267823" y="480055"/>
                  </a:lnTo>
                  <a:lnTo>
                    <a:pt x="238598" y="507332"/>
                  </a:lnTo>
                  <a:lnTo>
                    <a:pt x="210898" y="535153"/>
                  </a:lnTo>
                  <a:lnTo>
                    <a:pt x="184755" y="563502"/>
                  </a:lnTo>
                  <a:lnTo>
                    <a:pt x="137265" y="621709"/>
                  </a:lnTo>
                  <a:lnTo>
                    <a:pt x="96383" y="681812"/>
                  </a:lnTo>
                  <a:lnTo>
                    <a:pt x="62363" y="743670"/>
                  </a:lnTo>
                  <a:lnTo>
                    <a:pt x="35461" y="807143"/>
                  </a:lnTo>
                  <a:lnTo>
                    <a:pt x="15930" y="872089"/>
                  </a:lnTo>
                  <a:lnTo>
                    <a:pt x="4024" y="938368"/>
                  </a:lnTo>
                  <a:lnTo>
                    <a:pt x="0" y="1005840"/>
                  </a:lnTo>
                  <a:lnTo>
                    <a:pt x="251459" y="1005840"/>
                  </a:lnTo>
                  <a:lnTo>
                    <a:pt x="252502" y="971506"/>
                  </a:lnTo>
                  <a:lnTo>
                    <a:pt x="255608" y="937448"/>
                  </a:lnTo>
                  <a:lnTo>
                    <a:pt x="267881" y="870231"/>
                  </a:lnTo>
                  <a:lnTo>
                    <a:pt x="288019" y="804344"/>
                  </a:lnTo>
                  <a:lnTo>
                    <a:pt x="315763" y="739938"/>
                  </a:lnTo>
                  <a:lnTo>
                    <a:pt x="350855" y="677169"/>
                  </a:lnTo>
                  <a:lnTo>
                    <a:pt x="393034" y="616190"/>
                  </a:lnTo>
                  <a:lnTo>
                    <a:pt x="442042" y="557155"/>
                  </a:lnTo>
                  <a:lnTo>
                    <a:pt x="469026" y="528415"/>
                  </a:lnTo>
                  <a:lnTo>
                    <a:pt x="497620" y="500218"/>
                  </a:lnTo>
                  <a:lnTo>
                    <a:pt x="527792" y="472584"/>
                  </a:lnTo>
                  <a:lnTo>
                    <a:pt x="559509" y="445532"/>
                  </a:lnTo>
                  <a:lnTo>
                    <a:pt x="592739" y="419081"/>
                  </a:lnTo>
                  <a:lnTo>
                    <a:pt x="627449" y="393250"/>
                  </a:lnTo>
                  <a:lnTo>
                    <a:pt x="663608" y="368060"/>
                  </a:lnTo>
                  <a:lnTo>
                    <a:pt x="701182" y="343528"/>
                  </a:lnTo>
                  <a:lnTo>
                    <a:pt x="740140" y="319674"/>
                  </a:lnTo>
                  <a:lnTo>
                    <a:pt x="780448" y="296518"/>
                  </a:lnTo>
                  <a:lnTo>
                    <a:pt x="822075" y="274078"/>
                  </a:lnTo>
                  <a:lnTo>
                    <a:pt x="864989" y="252375"/>
                  </a:lnTo>
                  <a:lnTo>
                    <a:pt x="909156" y="231426"/>
                  </a:lnTo>
                  <a:lnTo>
                    <a:pt x="954544" y="211251"/>
                  </a:lnTo>
                  <a:lnTo>
                    <a:pt x="1001122" y="191870"/>
                  </a:lnTo>
                  <a:lnTo>
                    <a:pt x="1048856" y="173302"/>
                  </a:lnTo>
                  <a:lnTo>
                    <a:pt x="1097715" y="155565"/>
                  </a:lnTo>
                  <a:lnTo>
                    <a:pt x="1147665" y="138680"/>
                  </a:lnTo>
                  <a:lnTo>
                    <a:pt x="1198675" y="122664"/>
                  </a:lnTo>
                  <a:lnTo>
                    <a:pt x="1250712" y="107539"/>
                  </a:lnTo>
                  <a:lnTo>
                    <a:pt x="1303744" y="93322"/>
                  </a:lnTo>
                  <a:lnTo>
                    <a:pt x="1357738" y="80033"/>
                  </a:lnTo>
                  <a:lnTo>
                    <a:pt x="1412662" y="67692"/>
                  </a:lnTo>
                  <a:lnTo>
                    <a:pt x="1468483" y="56316"/>
                  </a:lnTo>
                  <a:lnTo>
                    <a:pt x="1525170" y="45927"/>
                  </a:lnTo>
                  <a:lnTo>
                    <a:pt x="1582689" y="36542"/>
                  </a:lnTo>
                  <a:lnTo>
                    <a:pt x="1641009" y="28182"/>
                  </a:lnTo>
                  <a:lnTo>
                    <a:pt x="1700097" y="20864"/>
                  </a:lnTo>
                  <a:lnTo>
                    <a:pt x="1759920" y="14609"/>
                  </a:lnTo>
                  <a:lnTo>
                    <a:pt x="1820447" y="9436"/>
                  </a:lnTo>
                  <a:lnTo>
                    <a:pt x="1881645" y="5364"/>
                  </a:lnTo>
                  <a:lnTo>
                    <a:pt x="1943480" y="2413"/>
                  </a:lnTo>
                  <a:lnTo>
                    <a:pt x="1912102" y="1339"/>
                  </a:lnTo>
                  <a:lnTo>
                    <a:pt x="1880663" y="587"/>
                  </a:lnTo>
                  <a:lnTo>
                    <a:pt x="1849201" y="144"/>
                  </a:lnTo>
                  <a:lnTo>
                    <a:pt x="1817751" y="0"/>
                  </a:lnTo>
                  <a:close/>
                </a:path>
              </a:pathLst>
            </a:custGeom>
            <a:solidFill>
              <a:srgbClr val="5A2781"/>
            </a:solidFill>
          </p:spPr>
          <p:txBody>
            <a:bodyPr wrap="square" lIns="0" tIns="0" rIns="0" bIns="0" rtlCol="0"/>
            <a:lstStyle/>
            <a:p>
              <a:endParaRPr/>
            </a:p>
          </p:txBody>
        </p:sp>
        <p:sp>
          <p:nvSpPr>
            <p:cNvPr id="14" name="object 14"/>
            <p:cNvSpPr/>
            <p:nvPr/>
          </p:nvSpPr>
          <p:spPr>
            <a:xfrm>
              <a:off x="6252971" y="135636"/>
              <a:ext cx="3955415" cy="1005840"/>
            </a:xfrm>
            <a:custGeom>
              <a:avLst/>
              <a:gdLst/>
              <a:ahLst/>
              <a:cxnLst/>
              <a:rect l="l" t="t" r="r" b="b"/>
              <a:pathLst>
                <a:path w="3955415" h="1005840">
                  <a:moveTo>
                    <a:pt x="1943480" y="2413"/>
                  </a:moveTo>
                  <a:lnTo>
                    <a:pt x="1881645" y="5364"/>
                  </a:lnTo>
                  <a:lnTo>
                    <a:pt x="1820447" y="9436"/>
                  </a:lnTo>
                  <a:lnTo>
                    <a:pt x="1759920" y="14609"/>
                  </a:lnTo>
                  <a:lnTo>
                    <a:pt x="1700097" y="20864"/>
                  </a:lnTo>
                  <a:lnTo>
                    <a:pt x="1641009" y="28182"/>
                  </a:lnTo>
                  <a:lnTo>
                    <a:pt x="1582689" y="36542"/>
                  </a:lnTo>
                  <a:lnTo>
                    <a:pt x="1525170" y="45927"/>
                  </a:lnTo>
                  <a:lnTo>
                    <a:pt x="1468483" y="56316"/>
                  </a:lnTo>
                  <a:lnTo>
                    <a:pt x="1412662" y="67692"/>
                  </a:lnTo>
                  <a:lnTo>
                    <a:pt x="1357738" y="80033"/>
                  </a:lnTo>
                  <a:lnTo>
                    <a:pt x="1303744" y="93322"/>
                  </a:lnTo>
                  <a:lnTo>
                    <a:pt x="1250712" y="107539"/>
                  </a:lnTo>
                  <a:lnTo>
                    <a:pt x="1198675" y="122664"/>
                  </a:lnTo>
                  <a:lnTo>
                    <a:pt x="1147665" y="138680"/>
                  </a:lnTo>
                  <a:lnTo>
                    <a:pt x="1097715" y="155565"/>
                  </a:lnTo>
                  <a:lnTo>
                    <a:pt x="1048856" y="173302"/>
                  </a:lnTo>
                  <a:lnTo>
                    <a:pt x="1001122" y="191870"/>
                  </a:lnTo>
                  <a:lnTo>
                    <a:pt x="954544" y="211251"/>
                  </a:lnTo>
                  <a:lnTo>
                    <a:pt x="909156" y="231426"/>
                  </a:lnTo>
                  <a:lnTo>
                    <a:pt x="864989" y="252375"/>
                  </a:lnTo>
                  <a:lnTo>
                    <a:pt x="822075" y="274078"/>
                  </a:lnTo>
                  <a:lnTo>
                    <a:pt x="780448" y="296518"/>
                  </a:lnTo>
                  <a:lnTo>
                    <a:pt x="740140" y="319674"/>
                  </a:lnTo>
                  <a:lnTo>
                    <a:pt x="701182" y="343528"/>
                  </a:lnTo>
                  <a:lnTo>
                    <a:pt x="663608" y="368060"/>
                  </a:lnTo>
                  <a:lnTo>
                    <a:pt x="627449" y="393250"/>
                  </a:lnTo>
                  <a:lnTo>
                    <a:pt x="592739" y="419081"/>
                  </a:lnTo>
                  <a:lnTo>
                    <a:pt x="559509" y="445532"/>
                  </a:lnTo>
                  <a:lnTo>
                    <a:pt x="527792" y="472584"/>
                  </a:lnTo>
                  <a:lnTo>
                    <a:pt x="497620" y="500218"/>
                  </a:lnTo>
                  <a:lnTo>
                    <a:pt x="469026" y="528415"/>
                  </a:lnTo>
                  <a:lnTo>
                    <a:pt x="442042" y="557155"/>
                  </a:lnTo>
                  <a:lnTo>
                    <a:pt x="416701" y="586420"/>
                  </a:lnTo>
                  <a:lnTo>
                    <a:pt x="371075" y="646447"/>
                  </a:lnTo>
                  <a:lnTo>
                    <a:pt x="332407" y="708340"/>
                  </a:lnTo>
                  <a:lnTo>
                    <a:pt x="300957" y="771946"/>
                  </a:lnTo>
                  <a:lnTo>
                    <a:pt x="276983" y="837112"/>
                  </a:lnTo>
                  <a:lnTo>
                    <a:pt x="260745" y="903683"/>
                  </a:lnTo>
                  <a:lnTo>
                    <a:pt x="252502" y="971506"/>
                  </a:lnTo>
                  <a:lnTo>
                    <a:pt x="251459" y="1005840"/>
                  </a:lnTo>
                  <a:lnTo>
                    <a:pt x="0" y="1005840"/>
                  </a:lnTo>
                  <a:lnTo>
                    <a:pt x="4024" y="938368"/>
                  </a:lnTo>
                  <a:lnTo>
                    <a:pt x="15930" y="872089"/>
                  </a:lnTo>
                  <a:lnTo>
                    <a:pt x="35461" y="807143"/>
                  </a:lnTo>
                  <a:lnTo>
                    <a:pt x="62363" y="743670"/>
                  </a:lnTo>
                  <a:lnTo>
                    <a:pt x="96383" y="681812"/>
                  </a:lnTo>
                  <a:lnTo>
                    <a:pt x="137265" y="621709"/>
                  </a:lnTo>
                  <a:lnTo>
                    <a:pt x="184755" y="563502"/>
                  </a:lnTo>
                  <a:lnTo>
                    <a:pt x="210898" y="535153"/>
                  </a:lnTo>
                  <a:lnTo>
                    <a:pt x="238598" y="507332"/>
                  </a:lnTo>
                  <a:lnTo>
                    <a:pt x="267823" y="480055"/>
                  </a:lnTo>
                  <a:lnTo>
                    <a:pt x="298540" y="453340"/>
                  </a:lnTo>
                  <a:lnTo>
                    <a:pt x="330719" y="427204"/>
                  </a:lnTo>
                  <a:lnTo>
                    <a:pt x="364327" y="401666"/>
                  </a:lnTo>
                  <a:lnTo>
                    <a:pt x="399333" y="376743"/>
                  </a:lnTo>
                  <a:lnTo>
                    <a:pt x="435704" y="352452"/>
                  </a:lnTo>
                  <a:lnTo>
                    <a:pt x="473410" y="328811"/>
                  </a:lnTo>
                  <a:lnTo>
                    <a:pt x="512417" y="305838"/>
                  </a:lnTo>
                  <a:lnTo>
                    <a:pt x="552695" y="283551"/>
                  </a:lnTo>
                  <a:lnTo>
                    <a:pt x="594211" y="261966"/>
                  </a:lnTo>
                  <a:lnTo>
                    <a:pt x="636934" y="241101"/>
                  </a:lnTo>
                  <a:lnTo>
                    <a:pt x="680832" y="220975"/>
                  </a:lnTo>
                  <a:lnTo>
                    <a:pt x="725873" y="201604"/>
                  </a:lnTo>
                  <a:lnTo>
                    <a:pt x="772025" y="183007"/>
                  </a:lnTo>
                  <a:lnTo>
                    <a:pt x="819257" y="165201"/>
                  </a:lnTo>
                  <a:lnTo>
                    <a:pt x="867536" y="148203"/>
                  </a:lnTo>
                  <a:lnTo>
                    <a:pt x="916831" y="132031"/>
                  </a:lnTo>
                  <a:lnTo>
                    <a:pt x="967110" y="116703"/>
                  </a:lnTo>
                  <a:lnTo>
                    <a:pt x="1018341" y="102236"/>
                  </a:lnTo>
                  <a:lnTo>
                    <a:pt x="1070493" y="88649"/>
                  </a:lnTo>
                  <a:lnTo>
                    <a:pt x="1123533" y="75957"/>
                  </a:lnTo>
                  <a:lnTo>
                    <a:pt x="1177431" y="64180"/>
                  </a:lnTo>
                  <a:lnTo>
                    <a:pt x="1232153" y="53335"/>
                  </a:lnTo>
                  <a:lnTo>
                    <a:pt x="1287668" y="43439"/>
                  </a:lnTo>
                  <a:lnTo>
                    <a:pt x="1343945" y="34510"/>
                  </a:lnTo>
                  <a:lnTo>
                    <a:pt x="1400951" y="26565"/>
                  </a:lnTo>
                  <a:lnTo>
                    <a:pt x="1458655" y="19623"/>
                  </a:lnTo>
                  <a:lnTo>
                    <a:pt x="1517025" y="13700"/>
                  </a:lnTo>
                  <a:lnTo>
                    <a:pt x="1576029" y="8815"/>
                  </a:lnTo>
                  <a:lnTo>
                    <a:pt x="1635635" y="4985"/>
                  </a:lnTo>
                  <a:lnTo>
                    <a:pt x="1695812" y="2227"/>
                  </a:lnTo>
                  <a:lnTo>
                    <a:pt x="1756528" y="559"/>
                  </a:lnTo>
                  <a:lnTo>
                    <a:pt x="1817751" y="0"/>
                  </a:lnTo>
                  <a:lnTo>
                    <a:pt x="2069210" y="0"/>
                  </a:lnTo>
                  <a:lnTo>
                    <a:pt x="2129670" y="551"/>
                  </a:lnTo>
                  <a:lnTo>
                    <a:pt x="2189720" y="2194"/>
                  </a:lnTo>
                  <a:lnTo>
                    <a:pt x="2249322" y="4914"/>
                  </a:lnTo>
                  <a:lnTo>
                    <a:pt x="2308443" y="8695"/>
                  </a:lnTo>
                  <a:lnTo>
                    <a:pt x="2367045" y="13522"/>
                  </a:lnTo>
                  <a:lnTo>
                    <a:pt x="2425093" y="19380"/>
                  </a:lnTo>
                  <a:lnTo>
                    <a:pt x="2482551" y="26253"/>
                  </a:lnTo>
                  <a:lnTo>
                    <a:pt x="2539383" y="34126"/>
                  </a:lnTo>
                  <a:lnTo>
                    <a:pt x="2595554" y="42984"/>
                  </a:lnTo>
                  <a:lnTo>
                    <a:pt x="2651028" y="52811"/>
                  </a:lnTo>
                  <a:lnTo>
                    <a:pt x="2705768" y="63591"/>
                  </a:lnTo>
                  <a:lnTo>
                    <a:pt x="2759739" y="75311"/>
                  </a:lnTo>
                  <a:lnTo>
                    <a:pt x="2812906" y="87953"/>
                  </a:lnTo>
                  <a:lnTo>
                    <a:pt x="2865231" y="101503"/>
                  </a:lnTo>
                  <a:lnTo>
                    <a:pt x="2916681" y="115945"/>
                  </a:lnTo>
                  <a:lnTo>
                    <a:pt x="2967217" y="131265"/>
                  </a:lnTo>
                  <a:lnTo>
                    <a:pt x="3016806" y="147446"/>
                  </a:lnTo>
                  <a:lnTo>
                    <a:pt x="3065410" y="164474"/>
                  </a:lnTo>
                  <a:lnTo>
                    <a:pt x="3112995" y="182332"/>
                  </a:lnTo>
                  <a:lnTo>
                    <a:pt x="3159524" y="201007"/>
                  </a:lnTo>
                  <a:lnTo>
                    <a:pt x="3204961" y="220481"/>
                  </a:lnTo>
                  <a:lnTo>
                    <a:pt x="3249271" y="240741"/>
                  </a:lnTo>
                  <a:lnTo>
                    <a:pt x="3292418" y="261770"/>
                  </a:lnTo>
                  <a:lnTo>
                    <a:pt x="3334366" y="283553"/>
                  </a:lnTo>
                  <a:lnTo>
                    <a:pt x="3375079" y="306075"/>
                  </a:lnTo>
                  <a:lnTo>
                    <a:pt x="3414521" y="329320"/>
                  </a:lnTo>
                  <a:lnTo>
                    <a:pt x="3452657" y="353274"/>
                  </a:lnTo>
                  <a:lnTo>
                    <a:pt x="3489450" y="377920"/>
                  </a:lnTo>
                  <a:lnTo>
                    <a:pt x="3524865" y="403244"/>
                  </a:lnTo>
                  <a:lnTo>
                    <a:pt x="3558866" y="429230"/>
                  </a:lnTo>
                  <a:lnTo>
                    <a:pt x="3591418" y="455863"/>
                  </a:lnTo>
                  <a:lnTo>
                    <a:pt x="3622483" y="483127"/>
                  </a:lnTo>
                  <a:lnTo>
                    <a:pt x="3652027" y="511007"/>
                  </a:lnTo>
                  <a:lnTo>
                    <a:pt x="3680014" y="539487"/>
                  </a:lnTo>
                  <a:lnTo>
                    <a:pt x="3706407" y="568553"/>
                  </a:lnTo>
                  <a:lnTo>
                    <a:pt x="3731171" y="598189"/>
                  </a:lnTo>
                  <a:lnTo>
                    <a:pt x="3775670" y="659109"/>
                  </a:lnTo>
                  <a:lnTo>
                    <a:pt x="3813222" y="722124"/>
                  </a:lnTo>
                  <a:lnTo>
                    <a:pt x="3829304" y="754380"/>
                  </a:lnTo>
                  <a:lnTo>
                    <a:pt x="3955033" y="754380"/>
                  </a:lnTo>
                  <a:lnTo>
                    <a:pt x="3761231" y="1005840"/>
                  </a:lnTo>
                  <a:lnTo>
                    <a:pt x="3452113" y="754380"/>
                  </a:lnTo>
                  <a:lnTo>
                    <a:pt x="3577844" y="754380"/>
                  </a:lnTo>
                  <a:lnTo>
                    <a:pt x="3561762" y="722124"/>
                  </a:lnTo>
                  <a:lnTo>
                    <a:pt x="3524210" y="659109"/>
                  </a:lnTo>
                  <a:lnTo>
                    <a:pt x="3479711" y="598189"/>
                  </a:lnTo>
                  <a:lnTo>
                    <a:pt x="3454947" y="568553"/>
                  </a:lnTo>
                  <a:lnTo>
                    <a:pt x="3428554" y="539487"/>
                  </a:lnTo>
                  <a:lnTo>
                    <a:pt x="3400567" y="511007"/>
                  </a:lnTo>
                  <a:lnTo>
                    <a:pt x="3371023" y="483127"/>
                  </a:lnTo>
                  <a:lnTo>
                    <a:pt x="3339958" y="455863"/>
                  </a:lnTo>
                  <a:lnTo>
                    <a:pt x="3307406" y="429230"/>
                  </a:lnTo>
                  <a:lnTo>
                    <a:pt x="3273405" y="403244"/>
                  </a:lnTo>
                  <a:lnTo>
                    <a:pt x="3237990" y="377920"/>
                  </a:lnTo>
                  <a:lnTo>
                    <a:pt x="3201197" y="353274"/>
                  </a:lnTo>
                  <a:lnTo>
                    <a:pt x="3163061" y="329320"/>
                  </a:lnTo>
                  <a:lnTo>
                    <a:pt x="3123619" y="306075"/>
                  </a:lnTo>
                  <a:lnTo>
                    <a:pt x="3082906" y="283553"/>
                  </a:lnTo>
                  <a:lnTo>
                    <a:pt x="3040958" y="261770"/>
                  </a:lnTo>
                  <a:lnTo>
                    <a:pt x="2997811" y="240741"/>
                  </a:lnTo>
                  <a:lnTo>
                    <a:pt x="2953501" y="220481"/>
                  </a:lnTo>
                  <a:lnTo>
                    <a:pt x="2908064" y="201007"/>
                  </a:lnTo>
                  <a:lnTo>
                    <a:pt x="2861535" y="182332"/>
                  </a:lnTo>
                  <a:lnTo>
                    <a:pt x="2813950" y="164474"/>
                  </a:lnTo>
                  <a:lnTo>
                    <a:pt x="2765346" y="147446"/>
                  </a:lnTo>
                  <a:lnTo>
                    <a:pt x="2715757" y="131265"/>
                  </a:lnTo>
                  <a:lnTo>
                    <a:pt x="2665221" y="115945"/>
                  </a:lnTo>
                  <a:lnTo>
                    <a:pt x="2613771" y="101503"/>
                  </a:lnTo>
                  <a:lnTo>
                    <a:pt x="2561446" y="87953"/>
                  </a:lnTo>
                  <a:lnTo>
                    <a:pt x="2508279" y="75311"/>
                  </a:lnTo>
                  <a:lnTo>
                    <a:pt x="2454308" y="63591"/>
                  </a:lnTo>
                  <a:lnTo>
                    <a:pt x="2399568" y="52811"/>
                  </a:lnTo>
                  <a:lnTo>
                    <a:pt x="2344094" y="42984"/>
                  </a:lnTo>
                  <a:lnTo>
                    <a:pt x="2287923" y="34126"/>
                  </a:lnTo>
                  <a:lnTo>
                    <a:pt x="2231091" y="26253"/>
                  </a:lnTo>
                  <a:lnTo>
                    <a:pt x="2173633" y="19380"/>
                  </a:lnTo>
                  <a:lnTo>
                    <a:pt x="2115585" y="13522"/>
                  </a:lnTo>
                  <a:lnTo>
                    <a:pt x="2056983" y="8695"/>
                  </a:lnTo>
                  <a:lnTo>
                    <a:pt x="1997862" y="4914"/>
                  </a:lnTo>
                  <a:lnTo>
                    <a:pt x="1938260" y="2194"/>
                  </a:lnTo>
                  <a:lnTo>
                    <a:pt x="1878210" y="551"/>
                  </a:lnTo>
                  <a:lnTo>
                    <a:pt x="1817751" y="0"/>
                  </a:lnTo>
                </a:path>
              </a:pathLst>
            </a:custGeom>
            <a:ln w="12700">
              <a:solidFill>
                <a:srgbClr val="2E528F"/>
              </a:solidFill>
            </a:ln>
          </p:spPr>
          <p:txBody>
            <a:bodyPr wrap="square" lIns="0" tIns="0" rIns="0" bIns="0" rtlCol="0"/>
            <a:lstStyle/>
            <a:p>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Ao</a:t>
            </a:r>
            <a:r>
              <a:rPr spc="-15"/>
              <a:t> </a:t>
            </a:r>
            <a:r>
              <a:t>pensar</a:t>
            </a:r>
            <a:r>
              <a:rPr spc="-15"/>
              <a:t> </a:t>
            </a:r>
            <a:r>
              <a:t>na</a:t>
            </a:r>
            <a:r>
              <a:rPr spc="-245"/>
              <a:t> </a:t>
            </a:r>
            <a:r>
              <a:t>Arquitetura</a:t>
            </a:r>
            <a:r>
              <a:rPr spc="-15"/>
              <a:t> </a:t>
            </a:r>
            <a:r>
              <a:t>de</a:t>
            </a:r>
            <a:r>
              <a:rPr spc="-10"/>
              <a:t> Informação</a:t>
            </a:r>
          </a:p>
        </p:txBody>
      </p:sp>
      <p:sp>
        <p:nvSpPr>
          <p:cNvPr id="3" name="object 3"/>
          <p:cNvSpPr txBox="1"/>
          <p:nvPr/>
        </p:nvSpPr>
        <p:spPr>
          <a:xfrm>
            <a:off x="916939" y="1797761"/>
            <a:ext cx="4333875" cy="2326640"/>
          </a:xfrm>
          <a:prstGeom prst="rect">
            <a:avLst/>
          </a:prstGeom>
        </p:spPr>
        <p:txBody>
          <a:bodyPr vert="horz" wrap="square" lIns="0" tIns="67945" rIns="0" bIns="0" rtlCol="0">
            <a:spAutoFit/>
          </a:bodyPr>
          <a:lstStyle/>
          <a:p>
            <a:pPr marL="12700" marR="5080">
              <a:lnSpc>
                <a:spcPts val="3460"/>
              </a:lnSpc>
              <a:spcBef>
                <a:spcPts val="535"/>
              </a:spcBef>
            </a:pPr>
            <a:r>
              <a:rPr sz="3200">
                <a:latin typeface="Arial"/>
                <a:cs typeface="Arial"/>
              </a:rPr>
              <a:t>Sempre</a:t>
            </a:r>
            <a:r>
              <a:rPr sz="3200" spc="-70">
                <a:latin typeface="Arial"/>
                <a:cs typeface="Arial"/>
              </a:rPr>
              <a:t> </a:t>
            </a:r>
            <a:r>
              <a:rPr sz="3200">
                <a:latin typeface="Arial"/>
                <a:cs typeface="Arial"/>
              </a:rPr>
              <a:t>considerar</a:t>
            </a:r>
            <a:r>
              <a:rPr sz="3200" spc="-60">
                <a:latin typeface="Arial"/>
                <a:cs typeface="Arial"/>
              </a:rPr>
              <a:t> </a:t>
            </a:r>
            <a:r>
              <a:rPr sz="3200">
                <a:latin typeface="Arial"/>
                <a:cs typeface="Arial"/>
              </a:rPr>
              <a:t>os</a:t>
            </a:r>
            <a:r>
              <a:rPr sz="3200" spc="-35">
                <a:latin typeface="Arial"/>
                <a:cs typeface="Arial"/>
              </a:rPr>
              <a:t> </a:t>
            </a:r>
            <a:r>
              <a:rPr sz="3200" spc="-50">
                <a:latin typeface="Arial"/>
                <a:cs typeface="Arial"/>
              </a:rPr>
              <a:t>3 </a:t>
            </a:r>
            <a:r>
              <a:rPr sz="3200">
                <a:latin typeface="Arial"/>
                <a:cs typeface="Arial"/>
              </a:rPr>
              <a:t>estilos</a:t>
            </a:r>
            <a:r>
              <a:rPr sz="3200" spc="-35">
                <a:latin typeface="Arial"/>
                <a:cs typeface="Arial"/>
              </a:rPr>
              <a:t> </a:t>
            </a:r>
            <a:r>
              <a:rPr sz="3200">
                <a:latin typeface="Arial"/>
                <a:cs typeface="Arial"/>
              </a:rPr>
              <a:t>de</a:t>
            </a:r>
            <a:r>
              <a:rPr sz="3200" spc="-30">
                <a:latin typeface="Arial"/>
                <a:cs typeface="Arial"/>
              </a:rPr>
              <a:t> </a:t>
            </a:r>
            <a:r>
              <a:rPr sz="3200" spc="-10">
                <a:latin typeface="Arial"/>
                <a:cs typeface="Arial"/>
              </a:rPr>
              <a:t>navegação:</a:t>
            </a:r>
            <a:endParaRPr sz="3200">
              <a:latin typeface="Arial"/>
              <a:cs typeface="Arial"/>
            </a:endParaRPr>
          </a:p>
          <a:p>
            <a:pPr marL="469900" indent="-457200">
              <a:lnSpc>
                <a:spcPct val="100000"/>
              </a:lnSpc>
              <a:spcBef>
                <a:spcPts val="690"/>
              </a:spcBef>
              <a:buAutoNum type="arabicPeriod"/>
              <a:tabLst>
                <a:tab pos="469900" algn="l"/>
              </a:tabLst>
            </a:pPr>
            <a:r>
              <a:rPr sz="2400" spc="-10">
                <a:latin typeface="Arial"/>
                <a:cs typeface="Arial"/>
              </a:rPr>
              <a:t>Buscador,</a:t>
            </a:r>
            <a:endParaRPr sz="2400">
              <a:latin typeface="Arial"/>
              <a:cs typeface="Arial"/>
            </a:endParaRPr>
          </a:p>
          <a:p>
            <a:pPr marL="469900" indent="-457200">
              <a:lnSpc>
                <a:spcPct val="100000"/>
              </a:lnSpc>
              <a:spcBef>
                <a:spcPts val="710"/>
              </a:spcBef>
              <a:buAutoNum type="arabicPeriod"/>
              <a:tabLst>
                <a:tab pos="469900" algn="l"/>
              </a:tabLst>
            </a:pPr>
            <a:r>
              <a:rPr sz="2400" spc="-10">
                <a:latin typeface="Arial"/>
                <a:cs typeface="Arial"/>
              </a:rPr>
              <a:t>Organizado</a:t>
            </a:r>
            <a:endParaRPr sz="2400">
              <a:latin typeface="Arial"/>
              <a:cs typeface="Arial"/>
            </a:endParaRPr>
          </a:p>
          <a:p>
            <a:pPr marL="469900" indent="-457200">
              <a:lnSpc>
                <a:spcPct val="100000"/>
              </a:lnSpc>
              <a:spcBef>
                <a:spcPts val="720"/>
              </a:spcBef>
              <a:buAutoNum type="arabicPeriod"/>
              <a:tabLst>
                <a:tab pos="469900" algn="l"/>
              </a:tabLst>
            </a:pPr>
            <a:r>
              <a:rPr sz="2400" spc="-10">
                <a:latin typeface="Arial"/>
                <a:cs typeface="Arial"/>
              </a:rPr>
              <a:t>Curioso</a:t>
            </a:r>
            <a:endParaRPr sz="2400">
              <a:latin typeface="Arial"/>
              <a:cs typeface="Arial"/>
            </a:endParaRPr>
          </a:p>
        </p:txBody>
      </p:sp>
      <p:sp>
        <p:nvSpPr>
          <p:cNvPr id="4" name="object 4"/>
          <p:cNvSpPr txBox="1"/>
          <p:nvPr/>
        </p:nvSpPr>
        <p:spPr>
          <a:xfrm>
            <a:off x="6251828" y="1797761"/>
            <a:ext cx="4811395" cy="3074670"/>
          </a:xfrm>
          <a:prstGeom prst="rect">
            <a:avLst/>
          </a:prstGeom>
        </p:spPr>
        <p:txBody>
          <a:bodyPr vert="horz" wrap="square" lIns="0" tIns="67945" rIns="0" bIns="0" rtlCol="0">
            <a:spAutoFit/>
          </a:bodyPr>
          <a:lstStyle/>
          <a:p>
            <a:pPr marL="12700" marR="51435">
              <a:lnSpc>
                <a:spcPts val="3460"/>
              </a:lnSpc>
              <a:spcBef>
                <a:spcPts val="535"/>
              </a:spcBef>
            </a:pPr>
            <a:r>
              <a:rPr sz="3200">
                <a:latin typeface="Arial"/>
                <a:cs typeface="Arial"/>
              </a:rPr>
              <a:t>Saiba</a:t>
            </a:r>
            <a:r>
              <a:rPr sz="3200" spc="-40">
                <a:latin typeface="Arial"/>
                <a:cs typeface="Arial"/>
              </a:rPr>
              <a:t> </a:t>
            </a:r>
            <a:r>
              <a:rPr sz="3200">
                <a:latin typeface="Arial"/>
                <a:cs typeface="Arial"/>
              </a:rPr>
              <a:t>em</a:t>
            </a:r>
            <a:r>
              <a:rPr sz="3200" spc="-35">
                <a:latin typeface="Arial"/>
                <a:cs typeface="Arial"/>
              </a:rPr>
              <a:t> </a:t>
            </a:r>
            <a:r>
              <a:rPr sz="3200">
                <a:latin typeface="Arial"/>
                <a:cs typeface="Arial"/>
              </a:rPr>
              <a:t>qual</a:t>
            </a:r>
            <a:r>
              <a:rPr sz="3200" spc="-30">
                <a:latin typeface="Arial"/>
                <a:cs typeface="Arial"/>
              </a:rPr>
              <a:t> </a:t>
            </a:r>
            <a:r>
              <a:rPr sz="3200">
                <a:latin typeface="Arial"/>
                <a:cs typeface="Arial"/>
              </a:rPr>
              <a:t>sistema</a:t>
            </a:r>
            <a:r>
              <a:rPr sz="3200" spc="-45">
                <a:latin typeface="Arial"/>
                <a:cs typeface="Arial"/>
              </a:rPr>
              <a:t> </a:t>
            </a:r>
            <a:r>
              <a:rPr sz="3200" spc="-25">
                <a:latin typeface="Arial"/>
                <a:cs typeface="Arial"/>
              </a:rPr>
              <a:t>vai </a:t>
            </a:r>
            <a:r>
              <a:rPr sz="3200">
                <a:latin typeface="Arial"/>
                <a:cs typeface="Arial"/>
              </a:rPr>
              <a:t>rodar</a:t>
            </a:r>
            <a:r>
              <a:rPr sz="3200" spc="-35">
                <a:latin typeface="Arial"/>
                <a:cs typeface="Arial"/>
              </a:rPr>
              <a:t> </a:t>
            </a:r>
            <a:r>
              <a:rPr sz="3200">
                <a:latin typeface="Arial"/>
                <a:cs typeface="Arial"/>
              </a:rPr>
              <a:t>a</a:t>
            </a:r>
            <a:r>
              <a:rPr sz="3200" spc="-10">
                <a:latin typeface="Arial"/>
                <a:cs typeface="Arial"/>
              </a:rPr>
              <a:t> solução:</a:t>
            </a:r>
            <a:endParaRPr sz="3200">
              <a:latin typeface="Arial"/>
              <a:cs typeface="Arial"/>
            </a:endParaRPr>
          </a:p>
          <a:p>
            <a:pPr marL="1155065" indent="-227965">
              <a:lnSpc>
                <a:spcPct val="100000"/>
              </a:lnSpc>
              <a:spcBef>
                <a:spcPts val="1795"/>
              </a:spcBef>
              <a:buChar char="•"/>
              <a:tabLst>
                <a:tab pos="1155065" algn="l"/>
              </a:tabLst>
            </a:pPr>
            <a:r>
              <a:rPr sz="2400">
                <a:latin typeface="Arial"/>
                <a:cs typeface="Arial"/>
              </a:rPr>
              <a:t>Mobile ou</a:t>
            </a:r>
            <a:r>
              <a:rPr sz="2400" spc="-15">
                <a:latin typeface="Arial"/>
                <a:cs typeface="Arial"/>
              </a:rPr>
              <a:t> </a:t>
            </a:r>
            <a:r>
              <a:rPr sz="2400" spc="-20">
                <a:latin typeface="Arial"/>
                <a:cs typeface="Arial"/>
              </a:rPr>
              <a:t>Web?</a:t>
            </a:r>
            <a:endParaRPr sz="2400">
              <a:latin typeface="Arial"/>
              <a:cs typeface="Arial"/>
            </a:endParaRPr>
          </a:p>
          <a:p>
            <a:pPr marL="1612265" lvl="1" indent="-227965">
              <a:lnSpc>
                <a:spcPct val="100000"/>
              </a:lnSpc>
              <a:spcBef>
                <a:spcPts val="1810"/>
              </a:spcBef>
              <a:buChar char="•"/>
              <a:tabLst>
                <a:tab pos="1612265" algn="l"/>
              </a:tabLst>
            </a:pPr>
            <a:r>
              <a:rPr sz="2400">
                <a:latin typeface="Arial"/>
                <a:cs typeface="Arial"/>
              </a:rPr>
              <a:t>IOS</a:t>
            </a:r>
            <a:r>
              <a:rPr sz="2400" spc="-25">
                <a:latin typeface="Arial"/>
                <a:cs typeface="Arial"/>
              </a:rPr>
              <a:t> </a:t>
            </a:r>
            <a:r>
              <a:rPr sz="2400">
                <a:latin typeface="Arial"/>
                <a:cs typeface="Arial"/>
              </a:rPr>
              <a:t>ou</a:t>
            </a:r>
            <a:r>
              <a:rPr sz="2400" spc="-135">
                <a:latin typeface="Arial"/>
                <a:cs typeface="Arial"/>
              </a:rPr>
              <a:t> </a:t>
            </a:r>
            <a:r>
              <a:rPr sz="2400" spc="-10">
                <a:latin typeface="Arial"/>
                <a:cs typeface="Arial"/>
              </a:rPr>
              <a:t>Android?</a:t>
            </a:r>
            <a:endParaRPr sz="2400">
              <a:latin typeface="Arial"/>
              <a:cs typeface="Arial"/>
            </a:endParaRPr>
          </a:p>
          <a:p>
            <a:pPr marL="1612900" marR="5080" lvl="1" indent="-228600">
              <a:lnSpc>
                <a:spcPts val="2590"/>
              </a:lnSpc>
              <a:spcBef>
                <a:spcPts val="2140"/>
              </a:spcBef>
              <a:buChar char="•"/>
              <a:tabLst>
                <a:tab pos="1612900" algn="l"/>
              </a:tabLst>
            </a:pPr>
            <a:r>
              <a:rPr sz="2400">
                <a:latin typeface="Arial"/>
                <a:cs typeface="Arial"/>
              </a:rPr>
              <a:t>CMS</a:t>
            </a:r>
            <a:r>
              <a:rPr sz="2400" spc="-5">
                <a:latin typeface="Arial"/>
                <a:cs typeface="Arial"/>
              </a:rPr>
              <a:t> </a:t>
            </a:r>
            <a:r>
              <a:rPr sz="2400">
                <a:latin typeface="Arial"/>
                <a:cs typeface="Arial"/>
              </a:rPr>
              <a:t>ou</a:t>
            </a:r>
            <a:r>
              <a:rPr sz="2400" spc="-5">
                <a:latin typeface="Arial"/>
                <a:cs typeface="Arial"/>
              </a:rPr>
              <a:t> </a:t>
            </a:r>
            <a:r>
              <a:rPr sz="2400">
                <a:latin typeface="Arial"/>
                <a:cs typeface="Arial"/>
              </a:rPr>
              <a:t>vamos</a:t>
            </a:r>
            <a:r>
              <a:rPr sz="2400" spc="-5">
                <a:latin typeface="Arial"/>
                <a:cs typeface="Arial"/>
              </a:rPr>
              <a:t> </a:t>
            </a:r>
            <a:r>
              <a:rPr sz="2400">
                <a:latin typeface="Arial"/>
                <a:cs typeface="Arial"/>
              </a:rPr>
              <a:t>criar</a:t>
            </a:r>
            <a:r>
              <a:rPr sz="2400" spc="5">
                <a:latin typeface="Arial"/>
                <a:cs typeface="Arial"/>
              </a:rPr>
              <a:t> </a:t>
            </a:r>
            <a:r>
              <a:rPr sz="2400" spc="-35">
                <a:latin typeface="Arial"/>
                <a:cs typeface="Arial"/>
              </a:rPr>
              <a:t>do </a:t>
            </a:r>
            <a:r>
              <a:rPr sz="2400" spc="-10">
                <a:latin typeface="Arial"/>
                <a:cs typeface="Arial"/>
              </a:rPr>
              <a:t>zero?</a:t>
            </a:r>
            <a:endParaRPr sz="24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6FC0"/>
          </a:solidFill>
        </p:spPr>
        <p:txBody>
          <a:bodyPr wrap="square" lIns="0" tIns="0" rIns="0" bIns="0" rtlCol="0"/>
          <a:lstStyle/>
          <a:p>
            <a:endParaRPr/>
          </a:p>
        </p:txBody>
      </p:sp>
      <p:sp>
        <p:nvSpPr>
          <p:cNvPr id="3" name="object 3"/>
          <p:cNvSpPr txBox="1">
            <a:spLocks noGrp="1"/>
          </p:cNvSpPr>
          <p:nvPr>
            <p:ph type="title"/>
          </p:nvPr>
        </p:nvSpPr>
        <p:spPr>
          <a:xfrm>
            <a:off x="3437001" y="3333953"/>
            <a:ext cx="7505065" cy="880110"/>
          </a:xfrm>
          <a:prstGeom prst="rect">
            <a:avLst/>
          </a:prstGeom>
        </p:spPr>
        <p:txBody>
          <a:bodyPr vert="horz" wrap="square" lIns="0" tIns="13335" rIns="0" bIns="0" rtlCol="0">
            <a:spAutoFit/>
          </a:bodyPr>
          <a:lstStyle/>
          <a:p>
            <a:pPr marL="12700">
              <a:lnSpc>
                <a:spcPct val="100000"/>
              </a:lnSpc>
              <a:spcBef>
                <a:spcPts val="105"/>
              </a:spcBef>
            </a:pPr>
            <a:r>
              <a:rPr sz="5600" b="1">
                <a:solidFill>
                  <a:srgbClr val="FFFFFF"/>
                </a:solidFill>
                <a:latin typeface="Arial"/>
                <a:cs typeface="Arial"/>
              </a:rPr>
              <a:t>Do</a:t>
            </a:r>
            <a:r>
              <a:rPr sz="5600" b="1" spc="-25">
                <a:solidFill>
                  <a:srgbClr val="FFFFFF"/>
                </a:solidFill>
                <a:latin typeface="Arial"/>
                <a:cs typeface="Arial"/>
              </a:rPr>
              <a:t> </a:t>
            </a:r>
            <a:r>
              <a:rPr sz="5600" b="1">
                <a:solidFill>
                  <a:srgbClr val="FFFFFF"/>
                </a:solidFill>
                <a:latin typeface="Arial"/>
                <a:cs typeface="Arial"/>
              </a:rPr>
              <a:t>diagrama</a:t>
            </a:r>
            <a:r>
              <a:rPr sz="5600" b="1" spc="-70">
                <a:solidFill>
                  <a:srgbClr val="FFFFFF"/>
                </a:solidFill>
                <a:latin typeface="Arial"/>
                <a:cs typeface="Arial"/>
              </a:rPr>
              <a:t> </a:t>
            </a:r>
            <a:r>
              <a:rPr sz="5600" b="1">
                <a:solidFill>
                  <a:srgbClr val="FFFFFF"/>
                </a:solidFill>
                <a:latin typeface="Arial"/>
                <a:cs typeface="Arial"/>
              </a:rPr>
              <a:t>para</a:t>
            </a:r>
            <a:r>
              <a:rPr sz="5600" b="1" spc="-25">
                <a:solidFill>
                  <a:srgbClr val="FFFFFF"/>
                </a:solidFill>
                <a:latin typeface="Arial"/>
                <a:cs typeface="Arial"/>
              </a:rPr>
              <a:t> </a:t>
            </a:r>
            <a:r>
              <a:rPr sz="5600" b="1">
                <a:solidFill>
                  <a:srgbClr val="FFFFFF"/>
                </a:solidFill>
                <a:latin typeface="Arial"/>
                <a:cs typeface="Arial"/>
              </a:rPr>
              <a:t>a</a:t>
            </a:r>
            <a:r>
              <a:rPr sz="5600" b="1" spc="-235">
                <a:solidFill>
                  <a:srgbClr val="FFFFFF"/>
                </a:solidFill>
                <a:latin typeface="Arial"/>
                <a:cs typeface="Arial"/>
              </a:rPr>
              <a:t> </a:t>
            </a:r>
            <a:r>
              <a:rPr sz="5600" b="1" spc="-25">
                <a:solidFill>
                  <a:srgbClr val="FFFFFF"/>
                </a:solidFill>
                <a:latin typeface="Arial"/>
                <a:cs typeface="Arial"/>
              </a:rPr>
              <a:t>AI</a:t>
            </a:r>
            <a:endParaRPr sz="560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265" rIns="0" bIns="0" rtlCol="0">
            <a:spAutoFit/>
          </a:bodyPr>
          <a:lstStyle/>
          <a:p>
            <a:pPr marL="12700" marR="5080">
              <a:lnSpc>
                <a:spcPts val="4760"/>
              </a:lnSpc>
              <a:spcBef>
                <a:spcPts val="695"/>
              </a:spcBef>
            </a:pPr>
            <a:r>
              <a:t>O</a:t>
            </a:r>
            <a:r>
              <a:rPr spc="-10"/>
              <a:t> </a:t>
            </a:r>
            <a:r>
              <a:t>Mapa</a:t>
            </a:r>
            <a:r>
              <a:rPr spc="-10"/>
              <a:t> </a:t>
            </a:r>
            <a:r>
              <a:t>Mental</a:t>
            </a:r>
            <a:r>
              <a:rPr spc="-10"/>
              <a:t> </a:t>
            </a:r>
            <a:r>
              <a:t>vai</a:t>
            </a:r>
            <a:r>
              <a:rPr spc="-10"/>
              <a:t> </a:t>
            </a:r>
            <a:r>
              <a:t>organizar</a:t>
            </a:r>
            <a:r>
              <a:rPr spc="-10"/>
              <a:t> muitas informações</a:t>
            </a:r>
          </a:p>
        </p:txBody>
      </p:sp>
      <p:sp>
        <p:nvSpPr>
          <p:cNvPr id="3" name="object 3"/>
          <p:cNvSpPr txBox="1"/>
          <p:nvPr/>
        </p:nvSpPr>
        <p:spPr>
          <a:xfrm>
            <a:off x="916939" y="1773835"/>
            <a:ext cx="8985250" cy="3355340"/>
          </a:xfrm>
          <a:prstGeom prst="rect">
            <a:avLst/>
          </a:prstGeom>
        </p:spPr>
        <p:txBody>
          <a:bodyPr vert="horz" wrap="square" lIns="0" tIns="45085" rIns="0" bIns="0" rtlCol="0">
            <a:spAutoFit/>
          </a:bodyPr>
          <a:lstStyle/>
          <a:p>
            <a:pPr marL="240665" indent="-227965">
              <a:lnSpc>
                <a:spcPct val="100000"/>
              </a:lnSpc>
              <a:spcBef>
                <a:spcPts val="355"/>
              </a:spcBef>
              <a:buChar char="•"/>
              <a:tabLst>
                <a:tab pos="240665" algn="l"/>
              </a:tabLst>
            </a:pPr>
            <a:r>
              <a:rPr sz="2800" spc="-35">
                <a:latin typeface="Arial"/>
                <a:cs typeface="Arial"/>
              </a:rPr>
              <a:t>Vai</a:t>
            </a:r>
            <a:r>
              <a:rPr sz="2800" spc="-90">
                <a:latin typeface="Arial"/>
                <a:cs typeface="Arial"/>
              </a:rPr>
              <a:t> </a:t>
            </a:r>
            <a:r>
              <a:rPr sz="2800">
                <a:latin typeface="Arial"/>
                <a:cs typeface="Arial"/>
              </a:rPr>
              <a:t>colocar</a:t>
            </a:r>
            <a:r>
              <a:rPr sz="2800" spc="-85">
                <a:latin typeface="Arial"/>
                <a:cs typeface="Arial"/>
              </a:rPr>
              <a:t> </a:t>
            </a:r>
            <a:r>
              <a:rPr sz="2800">
                <a:latin typeface="Arial"/>
                <a:cs typeface="Arial"/>
              </a:rPr>
              <a:t>em</a:t>
            </a:r>
            <a:r>
              <a:rPr sz="2800" spc="-90">
                <a:latin typeface="Arial"/>
                <a:cs typeface="Arial"/>
              </a:rPr>
              <a:t> </a:t>
            </a:r>
            <a:r>
              <a:rPr sz="2800" spc="-10">
                <a:latin typeface="Arial"/>
                <a:cs typeface="Arial"/>
              </a:rPr>
              <a:t>ordem:</a:t>
            </a:r>
            <a:endParaRPr sz="2800">
              <a:latin typeface="Arial"/>
              <a:cs typeface="Arial"/>
            </a:endParaRPr>
          </a:p>
          <a:p>
            <a:pPr marL="697865" lvl="1" indent="-227965">
              <a:lnSpc>
                <a:spcPct val="100000"/>
              </a:lnSpc>
              <a:spcBef>
                <a:spcPts val="225"/>
              </a:spcBef>
              <a:buChar char="•"/>
              <a:tabLst>
                <a:tab pos="697865" algn="l"/>
              </a:tabLst>
            </a:pPr>
            <a:r>
              <a:rPr sz="2400">
                <a:latin typeface="Arial"/>
                <a:cs typeface="Arial"/>
              </a:rPr>
              <a:t>Como</a:t>
            </a:r>
            <a:r>
              <a:rPr sz="2400" spc="-5">
                <a:latin typeface="Arial"/>
                <a:cs typeface="Arial"/>
              </a:rPr>
              <a:t> </a:t>
            </a:r>
            <a:r>
              <a:rPr sz="2400">
                <a:latin typeface="Arial"/>
                <a:cs typeface="Arial"/>
              </a:rPr>
              <a:t>nasce</a:t>
            </a:r>
            <a:r>
              <a:rPr sz="2400" spc="-20">
                <a:latin typeface="Arial"/>
                <a:cs typeface="Arial"/>
              </a:rPr>
              <a:t> </a:t>
            </a:r>
            <a:r>
              <a:rPr sz="2400">
                <a:latin typeface="Arial"/>
                <a:cs typeface="Arial"/>
              </a:rPr>
              <a:t>o</a:t>
            </a:r>
            <a:r>
              <a:rPr sz="2400" spc="-20">
                <a:latin typeface="Arial"/>
                <a:cs typeface="Arial"/>
              </a:rPr>
              <a:t> </a:t>
            </a:r>
            <a:r>
              <a:rPr sz="2400">
                <a:latin typeface="Arial"/>
                <a:cs typeface="Arial"/>
              </a:rPr>
              <a:t>desejo</a:t>
            </a:r>
            <a:r>
              <a:rPr sz="2400" spc="-10">
                <a:latin typeface="Arial"/>
                <a:cs typeface="Arial"/>
              </a:rPr>
              <a:t> </a:t>
            </a:r>
            <a:r>
              <a:rPr sz="2400">
                <a:latin typeface="Arial"/>
                <a:cs typeface="Arial"/>
              </a:rPr>
              <a:t>por</a:t>
            </a:r>
            <a:r>
              <a:rPr sz="2400" spc="-20">
                <a:latin typeface="Arial"/>
                <a:cs typeface="Arial"/>
              </a:rPr>
              <a:t> </a:t>
            </a:r>
            <a:r>
              <a:rPr sz="2400">
                <a:latin typeface="Arial"/>
                <a:cs typeface="Arial"/>
              </a:rPr>
              <a:t>produto</a:t>
            </a:r>
            <a:r>
              <a:rPr sz="2400" spc="-10">
                <a:latin typeface="Arial"/>
                <a:cs typeface="Arial"/>
              </a:rPr>
              <a:t> </a:t>
            </a:r>
            <a:r>
              <a:rPr sz="2400">
                <a:latin typeface="Arial"/>
                <a:cs typeface="Arial"/>
              </a:rPr>
              <a:t>ou</a:t>
            </a:r>
            <a:r>
              <a:rPr sz="2400" spc="-20">
                <a:latin typeface="Arial"/>
                <a:cs typeface="Arial"/>
              </a:rPr>
              <a:t> </a:t>
            </a:r>
            <a:r>
              <a:rPr sz="2400" spc="-10">
                <a:latin typeface="Arial"/>
                <a:cs typeface="Arial"/>
              </a:rPr>
              <a:t>serviço</a:t>
            </a:r>
            <a:endParaRPr sz="2400">
              <a:latin typeface="Arial"/>
              <a:cs typeface="Arial"/>
            </a:endParaRPr>
          </a:p>
          <a:p>
            <a:pPr marL="697865" lvl="1" indent="-227965">
              <a:lnSpc>
                <a:spcPct val="100000"/>
              </a:lnSpc>
              <a:spcBef>
                <a:spcPts val="215"/>
              </a:spcBef>
              <a:buChar char="•"/>
              <a:tabLst>
                <a:tab pos="697865" algn="l"/>
              </a:tabLst>
            </a:pPr>
            <a:r>
              <a:rPr sz="2400">
                <a:latin typeface="Arial"/>
                <a:cs typeface="Arial"/>
              </a:rPr>
              <a:t>Como</a:t>
            </a:r>
            <a:r>
              <a:rPr sz="2400" spc="-5">
                <a:latin typeface="Arial"/>
                <a:cs typeface="Arial"/>
              </a:rPr>
              <a:t> </a:t>
            </a:r>
            <a:r>
              <a:rPr sz="2400">
                <a:latin typeface="Arial"/>
                <a:cs typeface="Arial"/>
              </a:rPr>
              <a:t>a</a:t>
            </a:r>
            <a:r>
              <a:rPr sz="2400" spc="-30">
                <a:latin typeface="Arial"/>
                <a:cs typeface="Arial"/>
              </a:rPr>
              <a:t> </a:t>
            </a:r>
            <a:r>
              <a:rPr sz="2400">
                <a:latin typeface="Arial"/>
                <a:cs typeface="Arial"/>
              </a:rPr>
              <a:t>pessoa</a:t>
            </a:r>
            <a:r>
              <a:rPr sz="2400" spc="-20">
                <a:latin typeface="Arial"/>
                <a:cs typeface="Arial"/>
              </a:rPr>
              <a:t> </a:t>
            </a:r>
            <a:r>
              <a:rPr sz="2400">
                <a:latin typeface="Arial"/>
                <a:cs typeface="Arial"/>
              </a:rPr>
              <a:t>recria</a:t>
            </a:r>
            <a:r>
              <a:rPr sz="2400" spc="-15">
                <a:latin typeface="Arial"/>
                <a:cs typeface="Arial"/>
              </a:rPr>
              <a:t> </a:t>
            </a:r>
            <a:r>
              <a:rPr sz="2400">
                <a:latin typeface="Arial"/>
                <a:cs typeface="Arial"/>
              </a:rPr>
              <a:t>o</a:t>
            </a:r>
            <a:r>
              <a:rPr sz="2400" spc="-25">
                <a:latin typeface="Arial"/>
                <a:cs typeface="Arial"/>
              </a:rPr>
              <a:t> </a:t>
            </a:r>
            <a:r>
              <a:rPr sz="2400">
                <a:latin typeface="Arial"/>
                <a:cs typeface="Arial"/>
              </a:rPr>
              <a:t>processo</a:t>
            </a:r>
            <a:r>
              <a:rPr sz="2400" spc="-15">
                <a:latin typeface="Arial"/>
                <a:cs typeface="Arial"/>
              </a:rPr>
              <a:t> </a:t>
            </a:r>
            <a:r>
              <a:rPr sz="2400">
                <a:latin typeface="Arial"/>
                <a:cs typeface="Arial"/>
              </a:rPr>
              <a:t>na</a:t>
            </a:r>
            <a:r>
              <a:rPr sz="2400" spc="-20">
                <a:latin typeface="Arial"/>
                <a:cs typeface="Arial"/>
              </a:rPr>
              <a:t> </a:t>
            </a:r>
            <a:r>
              <a:rPr sz="2400">
                <a:latin typeface="Arial"/>
                <a:cs typeface="Arial"/>
              </a:rPr>
              <a:t>cabeça</a:t>
            </a:r>
            <a:r>
              <a:rPr sz="2400" spc="-10">
                <a:latin typeface="Arial"/>
                <a:cs typeface="Arial"/>
              </a:rPr>
              <a:t> dela:</a:t>
            </a:r>
            <a:endParaRPr sz="2400">
              <a:latin typeface="Arial"/>
              <a:cs typeface="Arial"/>
            </a:endParaRPr>
          </a:p>
          <a:p>
            <a:pPr marL="1155700" lvl="2" indent="-228600">
              <a:lnSpc>
                <a:spcPct val="100000"/>
              </a:lnSpc>
              <a:spcBef>
                <a:spcPts val="270"/>
              </a:spcBef>
              <a:buChar char="•"/>
              <a:tabLst>
                <a:tab pos="1155700" algn="l"/>
              </a:tabLst>
            </a:pPr>
            <a:r>
              <a:rPr sz="2000">
                <a:latin typeface="Arial"/>
                <a:cs typeface="Arial"/>
              </a:rPr>
              <a:t>Caminho</a:t>
            </a:r>
            <a:r>
              <a:rPr sz="2000" spc="-30">
                <a:latin typeface="Arial"/>
                <a:cs typeface="Arial"/>
              </a:rPr>
              <a:t> </a:t>
            </a:r>
            <a:r>
              <a:rPr sz="2000">
                <a:latin typeface="Arial"/>
                <a:cs typeface="Arial"/>
              </a:rPr>
              <a:t>feliz</a:t>
            </a:r>
            <a:r>
              <a:rPr sz="2000" spc="-15">
                <a:latin typeface="Arial"/>
                <a:cs typeface="Arial"/>
              </a:rPr>
              <a:t> </a:t>
            </a:r>
            <a:r>
              <a:rPr sz="2000">
                <a:latin typeface="Arial"/>
                <a:cs typeface="Arial"/>
              </a:rPr>
              <a:t>(Caso</a:t>
            </a:r>
            <a:r>
              <a:rPr sz="2000" spc="-35">
                <a:latin typeface="Arial"/>
                <a:cs typeface="Arial"/>
              </a:rPr>
              <a:t> </a:t>
            </a:r>
            <a:r>
              <a:rPr sz="2000">
                <a:latin typeface="Arial"/>
                <a:cs typeface="Arial"/>
              </a:rPr>
              <a:t>de</a:t>
            </a:r>
            <a:r>
              <a:rPr sz="2000" spc="-15">
                <a:latin typeface="Arial"/>
                <a:cs typeface="Arial"/>
              </a:rPr>
              <a:t> </a:t>
            </a:r>
            <a:r>
              <a:rPr sz="2000">
                <a:latin typeface="Arial"/>
                <a:cs typeface="Arial"/>
              </a:rPr>
              <a:t>Uso</a:t>
            </a:r>
            <a:r>
              <a:rPr sz="2000" spc="-15">
                <a:latin typeface="Arial"/>
                <a:cs typeface="Arial"/>
              </a:rPr>
              <a:t> </a:t>
            </a:r>
            <a:r>
              <a:rPr sz="2000" spc="-25">
                <a:latin typeface="Arial"/>
                <a:cs typeface="Arial"/>
              </a:rPr>
              <a:t>1)</a:t>
            </a:r>
            <a:endParaRPr sz="2000">
              <a:latin typeface="Arial"/>
              <a:cs typeface="Arial"/>
            </a:endParaRPr>
          </a:p>
          <a:p>
            <a:pPr marL="1155700" lvl="2" indent="-228600">
              <a:lnSpc>
                <a:spcPct val="100000"/>
              </a:lnSpc>
              <a:spcBef>
                <a:spcPts val="265"/>
              </a:spcBef>
              <a:buChar char="•"/>
              <a:tabLst>
                <a:tab pos="1155700" algn="l"/>
              </a:tabLst>
            </a:pPr>
            <a:r>
              <a:rPr sz="2000">
                <a:latin typeface="Arial"/>
                <a:cs typeface="Arial"/>
              </a:rPr>
              <a:t>Caminho</a:t>
            </a:r>
            <a:r>
              <a:rPr sz="2000" spc="-20">
                <a:latin typeface="Arial"/>
                <a:cs typeface="Arial"/>
              </a:rPr>
              <a:t> </a:t>
            </a:r>
            <a:r>
              <a:rPr sz="2000">
                <a:latin typeface="Arial"/>
                <a:cs typeface="Arial"/>
              </a:rPr>
              <a:t>alternativo</a:t>
            </a:r>
            <a:r>
              <a:rPr sz="2000" spc="-35">
                <a:latin typeface="Arial"/>
                <a:cs typeface="Arial"/>
              </a:rPr>
              <a:t> </a:t>
            </a:r>
            <a:r>
              <a:rPr sz="2000">
                <a:latin typeface="Arial"/>
                <a:cs typeface="Arial"/>
              </a:rPr>
              <a:t>(Caso</a:t>
            </a:r>
            <a:r>
              <a:rPr sz="2000" spc="-35">
                <a:latin typeface="Arial"/>
                <a:cs typeface="Arial"/>
              </a:rPr>
              <a:t> </a:t>
            </a:r>
            <a:r>
              <a:rPr sz="2000">
                <a:latin typeface="Arial"/>
                <a:cs typeface="Arial"/>
              </a:rPr>
              <a:t>de</a:t>
            </a:r>
            <a:r>
              <a:rPr sz="2000" spc="-20">
                <a:latin typeface="Arial"/>
                <a:cs typeface="Arial"/>
              </a:rPr>
              <a:t> </a:t>
            </a:r>
            <a:r>
              <a:rPr sz="2000">
                <a:latin typeface="Arial"/>
                <a:cs typeface="Arial"/>
              </a:rPr>
              <a:t>Uso</a:t>
            </a:r>
            <a:r>
              <a:rPr sz="2000" spc="-15">
                <a:latin typeface="Arial"/>
                <a:cs typeface="Arial"/>
              </a:rPr>
              <a:t> </a:t>
            </a:r>
            <a:r>
              <a:rPr sz="2000" spc="-25">
                <a:latin typeface="Arial"/>
                <a:cs typeface="Arial"/>
              </a:rPr>
              <a:t>2)</a:t>
            </a:r>
            <a:endParaRPr sz="2000">
              <a:latin typeface="Arial"/>
              <a:cs typeface="Arial"/>
            </a:endParaRPr>
          </a:p>
          <a:p>
            <a:pPr marL="1155700" lvl="2" indent="-228600">
              <a:lnSpc>
                <a:spcPct val="100000"/>
              </a:lnSpc>
              <a:spcBef>
                <a:spcPts val="250"/>
              </a:spcBef>
              <a:buChar char="•"/>
              <a:tabLst>
                <a:tab pos="1155700" algn="l"/>
              </a:tabLst>
            </a:pPr>
            <a:r>
              <a:rPr sz="2000">
                <a:latin typeface="Arial"/>
                <a:cs typeface="Arial"/>
              </a:rPr>
              <a:t>Quando</a:t>
            </a:r>
            <a:r>
              <a:rPr sz="2000" spc="-30">
                <a:latin typeface="Arial"/>
                <a:cs typeface="Arial"/>
              </a:rPr>
              <a:t> </a:t>
            </a:r>
            <a:r>
              <a:rPr sz="2000">
                <a:latin typeface="Arial"/>
                <a:cs typeface="Arial"/>
              </a:rPr>
              <a:t>não</a:t>
            </a:r>
            <a:r>
              <a:rPr sz="2000" spc="-30">
                <a:latin typeface="Arial"/>
                <a:cs typeface="Arial"/>
              </a:rPr>
              <a:t> </a:t>
            </a:r>
            <a:r>
              <a:rPr sz="2000">
                <a:latin typeface="Arial"/>
                <a:cs typeface="Arial"/>
              </a:rPr>
              <a:t>sabe</a:t>
            </a:r>
            <a:r>
              <a:rPr sz="2000" spc="-15">
                <a:latin typeface="Arial"/>
                <a:cs typeface="Arial"/>
              </a:rPr>
              <a:t> </a:t>
            </a:r>
            <a:r>
              <a:rPr sz="2000">
                <a:latin typeface="Arial"/>
                <a:cs typeface="Arial"/>
              </a:rPr>
              <a:t>como</a:t>
            </a:r>
            <a:r>
              <a:rPr sz="2000" spc="-35">
                <a:latin typeface="Arial"/>
                <a:cs typeface="Arial"/>
              </a:rPr>
              <a:t> </a:t>
            </a:r>
            <a:r>
              <a:rPr sz="2000">
                <a:latin typeface="Arial"/>
                <a:cs typeface="Arial"/>
              </a:rPr>
              <a:t>fazer</a:t>
            </a:r>
            <a:r>
              <a:rPr sz="2000" spc="-25">
                <a:latin typeface="Arial"/>
                <a:cs typeface="Arial"/>
              </a:rPr>
              <a:t> </a:t>
            </a:r>
            <a:r>
              <a:rPr sz="2000">
                <a:latin typeface="Arial"/>
                <a:cs typeface="Arial"/>
              </a:rPr>
              <a:t>(Caso</a:t>
            </a:r>
            <a:r>
              <a:rPr sz="2000" spc="-45">
                <a:latin typeface="Arial"/>
                <a:cs typeface="Arial"/>
              </a:rPr>
              <a:t> </a:t>
            </a:r>
            <a:r>
              <a:rPr sz="2000">
                <a:latin typeface="Arial"/>
                <a:cs typeface="Arial"/>
              </a:rPr>
              <a:t>de</a:t>
            </a:r>
            <a:r>
              <a:rPr sz="2000" spc="-15">
                <a:latin typeface="Arial"/>
                <a:cs typeface="Arial"/>
              </a:rPr>
              <a:t> </a:t>
            </a:r>
            <a:r>
              <a:rPr sz="2000">
                <a:latin typeface="Arial"/>
                <a:cs typeface="Arial"/>
              </a:rPr>
              <a:t>Uso</a:t>
            </a:r>
            <a:r>
              <a:rPr sz="2000" spc="-20">
                <a:latin typeface="Arial"/>
                <a:cs typeface="Arial"/>
              </a:rPr>
              <a:t> </a:t>
            </a:r>
            <a:r>
              <a:rPr sz="2000">
                <a:latin typeface="Arial"/>
                <a:cs typeface="Arial"/>
              </a:rPr>
              <a:t>3),</a:t>
            </a:r>
            <a:r>
              <a:rPr sz="2000" spc="-25">
                <a:latin typeface="Arial"/>
                <a:cs typeface="Arial"/>
              </a:rPr>
              <a:t> </a:t>
            </a:r>
            <a:r>
              <a:rPr sz="2000" spc="-10">
                <a:latin typeface="Arial"/>
                <a:cs typeface="Arial"/>
              </a:rPr>
              <a:t>etc....</a:t>
            </a:r>
            <a:endParaRPr sz="2000">
              <a:latin typeface="Arial"/>
              <a:cs typeface="Arial"/>
            </a:endParaRPr>
          </a:p>
          <a:p>
            <a:pPr marL="697865" lvl="1" indent="-227965">
              <a:lnSpc>
                <a:spcPct val="100000"/>
              </a:lnSpc>
              <a:spcBef>
                <a:spcPts val="215"/>
              </a:spcBef>
              <a:buChar char="•"/>
              <a:tabLst>
                <a:tab pos="697865" algn="l"/>
              </a:tabLst>
            </a:pPr>
            <a:r>
              <a:rPr sz="2400">
                <a:latin typeface="Arial"/>
                <a:cs typeface="Arial"/>
              </a:rPr>
              <a:t>E</a:t>
            </a:r>
            <a:r>
              <a:rPr sz="2400" spc="-10">
                <a:latin typeface="Arial"/>
                <a:cs typeface="Arial"/>
              </a:rPr>
              <a:t> </a:t>
            </a:r>
            <a:r>
              <a:rPr sz="2400">
                <a:latin typeface="Arial"/>
                <a:cs typeface="Arial"/>
              </a:rPr>
              <a:t>dá</a:t>
            </a:r>
            <a:r>
              <a:rPr sz="2400" spc="-10">
                <a:latin typeface="Arial"/>
                <a:cs typeface="Arial"/>
              </a:rPr>
              <a:t> </a:t>
            </a:r>
            <a:r>
              <a:rPr sz="2400">
                <a:latin typeface="Arial"/>
                <a:cs typeface="Arial"/>
              </a:rPr>
              <a:t>espaço</a:t>
            </a:r>
            <a:r>
              <a:rPr sz="2400" spc="-5">
                <a:latin typeface="Arial"/>
                <a:cs typeface="Arial"/>
              </a:rPr>
              <a:t> </a:t>
            </a:r>
            <a:r>
              <a:rPr sz="2400">
                <a:latin typeface="Arial"/>
                <a:cs typeface="Arial"/>
              </a:rPr>
              <a:t>para</a:t>
            </a:r>
            <a:r>
              <a:rPr sz="2400" spc="-5">
                <a:latin typeface="Arial"/>
                <a:cs typeface="Arial"/>
              </a:rPr>
              <a:t> </a:t>
            </a:r>
            <a:r>
              <a:rPr sz="2400">
                <a:latin typeface="Arial"/>
                <a:cs typeface="Arial"/>
              </a:rPr>
              <a:t>a</a:t>
            </a:r>
            <a:r>
              <a:rPr sz="2400" spc="-10">
                <a:latin typeface="Arial"/>
                <a:cs typeface="Arial"/>
              </a:rPr>
              <a:t> empresas:</a:t>
            </a:r>
            <a:endParaRPr sz="2400">
              <a:latin typeface="Arial"/>
              <a:cs typeface="Arial"/>
            </a:endParaRPr>
          </a:p>
          <a:p>
            <a:pPr marL="1155700" lvl="2" indent="-228600">
              <a:lnSpc>
                <a:spcPct val="100000"/>
              </a:lnSpc>
              <a:spcBef>
                <a:spcPts val="265"/>
              </a:spcBef>
              <a:buChar char="•"/>
              <a:tabLst>
                <a:tab pos="1155700" algn="l"/>
              </a:tabLst>
            </a:pPr>
            <a:r>
              <a:rPr sz="2000">
                <a:latin typeface="Arial"/>
                <a:cs typeface="Arial"/>
              </a:rPr>
              <a:t>(se</a:t>
            </a:r>
            <a:r>
              <a:rPr sz="2000" spc="-50">
                <a:latin typeface="Arial"/>
                <a:cs typeface="Arial"/>
              </a:rPr>
              <a:t> </a:t>
            </a:r>
            <a:r>
              <a:rPr sz="2000">
                <a:latin typeface="Arial"/>
                <a:cs typeface="Arial"/>
              </a:rPr>
              <a:t>já</a:t>
            </a:r>
            <a:r>
              <a:rPr sz="2000" spc="-20">
                <a:latin typeface="Arial"/>
                <a:cs typeface="Arial"/>
              </a:rPr>
              <a:t> </a:t>
            </a:r>
            <a:r>
              <a:rPr sz="2000">
                <a:latin typeface="Arial"/>
                <a:cs typeface="Arial"/>
              </a:rPr>
              <a:t>existir)</a:t>
            </a:r>
            <a:r>
              <a:rPr sz="2000" spc="-35">
                <a:latin typeface="Arial"/>
                <a:cs typeface="Arial"/>
              </a:rPr>
              <a:t> </a:t>
            </a:r>
            <a:r>
              <a:rPr sz="2000" spc="-10">
                <a:latin typeface="Arial"/>
                <a:cs typeface="Arial"/>
              </a:rPr>
              <a:t>Verem</a:t>
            </a:r>
            <a:r>
              <a:rPr sz="2000" spc="-45">
                <a:latin typeface="Arial"/>
                <a:cs typeface="Arial"/>
              </a:rPr>
              <a:t> </a:t>
            </a:r>
            <a:r>
              <a:rPr sz="2000">
                <a:latin typeface="Arial"/>
                <a:cs typeface="Arial"/>
              </a:rPr>
              <a:t>o</a:t>
            </a:r>
            <a:r>
              <a:rPr sz="2000" spc="-35">
                <a:latin typeface="Arial"/>
                <a:cs typeface="Arial"/>
              </a:rPr>
              <a:t> </a:t>
            </a:r>
            <a:r>
              <a:rPr sz="2000">
                <a:latin typeface="Arial"/>
                <a:cs typeface="Arial"/>
              </a:rPr>
              <a:t>que</a:t>
            </a:r>
            <a:r>
              <a:rPr sz="2000" spc="-35">
                <a:latin typeface="Arial"/>
                <a:cs typeface="Arial"/>
              </a:rPr>
              <a:t> </a:t>
            </a:r>
            <a:r>
              <a:rPr sz="2000">
                <a:latin typeface="Arial"/>
                <a:cs typeface="Arial"/>
              </a:rPr>
              <a:t>estão</a:t>
            </a:r>
            <a:r>
              <a:rPr sz="2000" spc="-45">
                <a:latin typeface="Arial"/>
                <a:cs typeface="Arial"/>
              </a:rPr>
              <a:t> </a:t>
            </a:r>
            <a:r>
              <a:rPr sz="2000">
                <a:latin typeface="Arial"/>
                <a:cs typeface="Arial"/>
              </a:rPr>
              <a:t>entregando</a:t>
            </a:r>
            <a:r>
              <a:rPr sz="2000" spc="-55">
                <a:latin typeface="Arial"/>
                <a:cs typeface="Arial"/>
              </a:rPr>
              <a:t> </a:t>
            </a:r>
            <a:r>
              <a:rPr sz="2000">
                <a:latin typeface="Arial"/>
                <a:cs typeface="Arial"/>
              </a:rPr>
              <a:t>ou</a:t>
            </a:r>
            <a:r>
              <a:rPr sz="2000" spc="-35">
                <a:latin typeface="Arial"/>
                <a:cs typeface="Arial"/>
              </a:rPr>
              <a:t> </a:t>
            </a:r>
            <a:r>
              <a:rPr sz="2000">
                <a:latin typeface="Arial"/>
                <a:cs typeface="Arial"/>
              </a:rPr>
              <a:t>deixando</a:t>
            </a:r>
            <a:r>
              <a:rPr sz="2000" spc="-30">
                <a:latin typeface="Arial"/>
                <a:cs typeface="Arial"/>
              </a:rPr>
              <a:t> </a:t>
            </a:r>
            <a:r>
              <a:rPr sz="2000">
                <a:latin typeface="Arial"/>
                <a:cs typeface="Arial"/>
              </a:rPr>
              <a:t>de</a:t>
            </a:r>
            <a:r>
              <a:rPr sz="2000" spc="-30">
                <a:latin typeface="Arial"/>
                <a:cs typeface="Arial"/>
              </a:rPr>
              <a:t> </a:t>
            </a:r>
            <a:r>
              <a:rPr sz="2000" spc="-10">
                <a:latin typeface="Arial"/>
                <a:cs typeface="Arial"/>
              </a:rPr>
              <a:t>entregar</a:t>
            </a:r>
            <a:endParaRPr sz="2000">
              <a:latin typeface="Arial"/>
              <a:cs typeface="Arial"/>
            </a:endParaRPr>
          </a:p>
          <a:p>
            <a:pPr marL="1155700" lvl="2" indent="-228600">
              <a:lnSpc>
                <a:spcPct val="100000"/>
              </a:lnSpc>
              <a:spcBef>
                <a:spcPts val="254"/>
              </a:spcBef>
              <a:buChar char="•"/>
              <a:tabLst>
                <a:tab pos="1155700" algn="l"/>
              </a:tabLst>
            </a:pPr>
            <a:r>
              <a:rPr sz="2000">
                <a:latin typeface="Arial"/>
                <a:cs typeface="Arial"/>
              </a:rPr>
              <a:t>(se</a:t>
            </a:r>
            <a:r>
              <a:rPr sz="2000" spc="-40">
                <a:latin typeface="Arial"/>
                <a:cs typeface="Arial"/>
              </a:rPr>
              <a:t> </a:t>
            </a:r>
            <a:r>
              <a:rPr sz="2000">
                <a:latin typeface="Arial"/>
                <a:cs typeface="Arial"/>
              </a:rPr>
              <a:t>for</a:t>
            </a:r>
            <a:r>
              <a:rPr sz="2000" spc="-25">
                <a:latin typeface="Arial"/>
                <a:cs typeface="Arial"/>
              </a:rPr>
              <a:t> </a:t>
            </a:r>
            <a:r>
              <a:rPr sz="2000">
                <a:latin typeface="Arial"/>
                <a:cs typeface="Arial"/>
              </a:rPr>
              <a:t>startup)</a:t>
            </a:r>
            <a:r>
              <a:rPr sz="2000" spc="-60">
                <a:latin typeface="Arial"/>
                <a:cs typeface="Arial"/>
              </a:rPr>
              <a:t> </a:t>
            </a:r>
            <a:r>
              <a:rPr sz="2000" spc="-10">
                <a:latin typeface="Arial"/>
                <a:cs typeface="Arial"/>
              </a:rPr>
              <a:t>Verem</a:t>
            </a:r>
            <a:r>
              <a:rPr sz="2000" spc="-40">
                <a:latin typeface="Arial"/>
                <a:cs typeface="Arial"/>
              </a:rPr>
              <a:t> </a:t>
            </a:r>
            <a:r>
              <a:rPr sz="2000">
                <a:latin typeface="Arial"/>
                <a:cs typeface="Arial"/>
              </a:rPr>
              <a:t>o</a:t>
            </a:r>
            <a:r>
              <a:rPr sz="2000" spc="-5">
                <a:latin typeface="Arial"/>
                <a:cs typeface="Arial"/>
              </a:rPr>
              <a:t> </a:t>
            </a:r>
            <a:r>
              <a:rPr sz="2000">
                <a:latin typeface="Arial"/>
                <a:cs typeface="Arial"/>
              </a:rPr>
              <a:t>que</a:t>
            </a:r>
            <a:r>
              <a:rPr sz="2000" spc="-25">
                <a:latin typeface="Arial"/>
                <a:cs typeface="Arial"/>
              </a:rPr>
              <a:t> </a:t>
            </a:r>
            <a:r>
              <a:rPr sz="2000">
                <a:latin typeface="Arial"/>
                <a:cs typeface="Arial"/>
              </a:rPr>
              <a:t>deveriam</a:t>
            </a:r>
            <a:r>
              <a:rPr sz="2000" spc="-35">
                <a:latin typeface="Arial"/>
                <a:cs typeface="Arial"/>
              </a:rPr>
              <a:t> </a:t>
            </a:r>
            <a:r>
              <a:rPr sz="2000">
                <a:latin typeface="Arial"/>
                <a:cs typeface="Arial"/>
              </a:rPr>
              <a:t>entregar</a:t>
            </a:r>
            <a:r>
              <a:rPr sz="2000" spc="-50">
                <a:latin typeface="Arial"/>
                <a:cs typeface="Arial"/>
              </a:rPr>
              <a:t> </a:t>
            </a:r>
            <a:r>
              <a:rPr sz="2000">
                <a:latin typeface="Arial"/>
                <a:cs typeface="Arial"/>
              </a:rPr>
              <a:t>para</a:t>
            </a:r>
            <a:r>
              <a:rPr sz="2000" spc="-40">
                <a:latin typeface="Arial"/>
                <a:cs typeface="Arial"/>
              </a:rPr>
              <a:t> </a:t>
            </a:r>
            <a:r>
              <a:rPr sz="2000">
                <a:latin typeface="Arial"/>
                <a:cs typeface="Arial"/>
              </a:rPr>
              <a:t>se</a:t>
            </a:r>
            <a:r>
              <a:rPr sz="2000" spc="-20">
                <a:latin typeface="Arial"/>
                <a:cs typeface="Arial"/>
              </a:rPr>
              <a:t> </a:t>
            </a:r>
            <a:r>
              <a:rPr sz="2000" spc="-10">
                <a:latin typeface="Arial"/>
                <a:cs typeface="Arial"/>
              </a:rPr>
              <a:t>diferenciarem</a:t>
            </a:r>
            <a:endParaRPr sz="200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10073807" y="6252283"/>
              <a:ext cx="1268368" cy="581996"/>
            </a:xfrm>
            <a:prstGeom prst="rect">
              <a:avLst/>
            </a:prstGeom>
          </p:spPr>
        </p:pic>
        <p:pic>
          <p:nvPicPr>
            <p:cNvPr id="4" name="object 4"/>
            <p:cNvPicPr/>
            <p:nvPr/>
          </p:nvPicPr>
          <p:blipFill>
            <a:blip r:embed="rId3" cstate="print"/>
            <a:stretch>
              <a:fillRect/>
            </a:stretch>
          </p:blipFill>
          <p:spPr>
            <a:xfrm>
              <a:off x="0" y="0"/>
              <a:ext cx="12191999" cy="6857997"/>
            </a:xfrm>
            <a:prstGeom prst="rect">
              <a:avLst/>
            </a:prstGeom>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Arquitetura</a:t>
            </a:r>
            <a:r>
              <a:rPr spc="-30"/>
              <a:t> </a:t>
            </a:r>
            <a:r>
              <a:t>de</a:t>
            </a:r>
            <a:r>
              <a:rPr spc="-30"/>
              <a:t> </a:t>
            </a:r>
            <a:r>
              <a:t>Informação</a:t>
            </a:r>
            <a:r>
              <a:rPr spc="-30"/>
              <a:t> </a:t>
            </a:r>
            <a:r>
              <a:t>e</a:t>
            </a:r>
            <a:r>
              <a:rPr spc="-25"/>
              <a:t> </a:t>
            </a:r>
            <a:r>
              <a:t>Marie</a:t>
            </a:r>
            <a:r>
              <a:rPr spc="-40"/>
              <a:t> </a:t>
            </a:r>
            <a:r>
              <a:rPr spc="-10"/>
              <a:t>Kondo</a:t>
            </a:r>
          </a:p>
        </p:txBody>
      </p:sp>
      <p:pic>
        <p:nvPicPr>
          <p:cNvPr id="3" name="object 3"/>
          <p:cNvPicPr/>
          <p:nvPr/>
        </p:nvPicPr>
        <p:blipFill>
          <a:blip r:embed="rId2" cstate="print"/>
          <a:stretch>
            <a:fillRect/>
          </a:stretch>
        </p:blipFill>
        <p:spPr>
          <a:xfrm>
            <a:off x="838200" y="1825751"/>
            <a:ext cx="5181600" cy="4351020"/>
          </a:xfrm>
          <a:prstGeom prst="rect">
            <a:avLst/>
          </a:prstGeom>
        </p:spPr>
      </p:pic>
      <p:sp>
        <p:nvSpPr>
          <p:cNvPr id="4" name="object 4"/>
          <p:cNvSpPr txBox="1"/>
          <p:nvPr/>
        </p:nvSpPr>
        <p:spPr>
          <a:xfrm>
            <a:off x="6251828" y="1722083"/>
            <a:ext cx="4383405" cy="1560195"/>
          </a:xfrm>
          <a:prstGeom prst="rect">
            <a:avLst/>
          </a:prstGeom>
        </p:spPr>
        <p:txBody>
          <a:bodyPr vert="horz" wrap="square" lIns="0" tIns="97155" rIns="0" bIns="0" rtlCol="0">
            <a:spAutoFit/>
          </a:bodyPr>
          <a:lstStyle/>
          <a:p>
            <a:pPr marL="469265" indent="-456565">
              <a:lnSpc>
                <a:spcPct val="100000"/>
              </a:lnSpc>
              <a:spcBef>
                <a:spcPts val="765"/>
              </a:spcBef>
              <a:buChar char="•"/>
              <a:tabLst>
                <a:tab pos="469265" algn="l"/>
              </a:tabLst>
            </a:pPr>
            <a:r>
              <a:rPr sz="2800">
                <a:latin typeface="Arial"/>
                <a:cs typeface="Arial"/>
              </a:rPr>
              <a:t>Olhe</a:t>
            </a:r>
            <a:r>
              <a:rPr sz="2800" spc="-70">
                <a:latin typeface="Arial"/>
                <a:cs typeface="Arial"/>
              </a:rPr>
              <a:t> </a:t>
            </a:r>
            <a:r>
              <a:rPr sz="2800" spc="-20">
                <a:latin typeface="Arial"/>
                <a:cs typeface="Arial"/>
              </a:rPr>
              <a:t>tudo</a:t>
            </a:r>
            <a:endParaRPr sz="2800">
              <a:latin typeface="Arial"/>
              <a:cs typeface="Arial"/>
            </a:endParaRPr>
          </a:p>
          <a:p>
            <a:pPr marL="469265" indent="-456565">
              <a:lnSpc>
                <a:spcPct val="100000"/>
              </a:lnSpc>
              <a:spcBef>
                <a:spcPts val="665"/>
              </a:spcBef>
              <a:buChar char="•"/>
              <a:tabLst>
                <a:tab pos="469265" algn="l"/>
              </a:tabLst>
            </a:pPr>
            <a:r>
              <a:rPr sz="2800">
                <a:latin typeface="Arial"/>
                <a:cs typeface="Arial"/>
              </a:rPr>
              <a:t>Fique</a:t>
            </a:r>
            <a:r>
              <a:rPr sz="2800" spc="-35">
                <a:latin typeface="Arial"/>
                <a:cs typeface="Arial"/>
              </a:rPr>
              <a:t> </a:t>
            </a:r>
            <a:r>
              <a:rPr sz="2800">
                <a:latin typeface="Arial"/>
                <a:cs typeface="Arial"/>
              </a:rPr>
              <a:t>com</a:t>
            </a:r>
            <a:r>
              <a:rPr sz="2800" spc="-55">
                <a:latin typeface="Arial"/>
                <a:cs typeface="Arial"/>
              </a:rPr>
              <a:t> </a:t>
            </a:r>
            <a:r>
              <a:rPr sz="2800">
                <a:latin typeface="Arial"/>
                <a:cs typeface="Arial"/>
              </a:rPr>
              <a:t>o</a:t>
            </a:r>
            <a:r>
              <a:rPr sz="2800" spc="-50">
                <a:latin typeface="Arial"/>
                <a:cs typeface="Arial"/>
              </a:rPr>
              <a:t> </a:t>
            </a:r>
            <a:r>
              <a:rPr sz="2800">
                <a:latin typeface="Arial"/>
                <a:cs typeface="Arial"/>
              </a:rPr>
              <a:t>que</a:t>
            </a:r>
            <a:r>
              <a:rPr sz="2800" spc="-25">
                <a:latin typeface="Arial"/>
                <a:cs typeface="Arial"/>
              </a:rPr>
              <a:t> </a:t>
            </a:r>
            <a:r>
              <a:rPr sz="2800" spc="-10">
                <a:latin typeface="Arial"/>
                <a:cs typeface="Arial"/>
              </a:rPr>
              <a:t>precisa</a:t>
            </a:r>
            <a:endParaRPr sz="2800">
              <a:latin typeface="Arial"/>
              <a:cs typeface="Arial"/>
            </a:endParaRPr>
          </a:p>
          <a:p>
            <a:pPr marL="469265" indent="-456565">
              <a:lnSpc>
                <a:spcPct val="100000"/>
              </a:lnSpc>
              <a:spcBef>
                <a:spcPts val="670"/>
              </a:spcBef>
              <a:buChar char="•"/>
              <a:tabLst>
                <a:tab pos="469265" algn="l"/>
              </a:tabLst>
            </a:pPr>
            <a:r>
              <a:rPr sz="2800">
                <a:latin typeface="Arial"/>
                <a:cs typeface="Arial"/>
              </a:rPr>
              <a:t>Jogue</a:t>
            </a:r>
            <a:r>
              <a:rPr sz="2800" spc="-35">
                <a:latin typeface="Arial"/>
                <a:cs typeface="Arial"/>
              </a:rPr>
              <a:t> </a:t>
            </a:r>
            <a:r>
              <a:rPr sz="2800">
                <a:latin typeface="Arial"/>
                <a:cs typeface="Arial"/>
              </a:rPr>
              <a:t>fora</a:t>
            </a:r>
            <a:r>
              <a:rPr sz="2800" spc="-40">
                <a:latin typeface="Arial"/>
                <a:cs typeface="Arial"/>
              </a:rPr>
              <a:t> </a:t>
            </a:r>
            <a:r>
              <a:rPr sz="2800">
                <a:latin typeface="Arial"/>
                <a:cs typeface="Arial"/>
              </a:rPr>
              <a:t>o</a:t>
            </a:r>
            <a:r>
              <a:rPr sz="2800" spc="-20">
                <a:latin typeface="Arial"/>
                <a:cs typeface="Arial"/>
              </a:rPr>
              <a:t> </a:t>
            </a:r>
            <a:r>
              <a:rPr sz="2800" spc="-10">
                <a:latin typeface="Arial"/>
                <a:cs typeface="Arial"/>
              </a:rPr>
              <a:t>supérfluo</a:t>
            </a:r>
            <a:endParaRPr sz="2800">
              <a:latin typeface="Arial"/>
              <a:cs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0391" rIns="0" bIns="0" rtlCol="0">
            <a:spAutoFit/>
          </a:bodyPr>
          <a:lstStyle/>
          <a:p>
            <a:pPr marL="22225">
              <a:lnSpc>
                <a:spcPct val="100000"/>
              </a:lnSpc>
              <a:spcBef>
                <a:spcPts val="105"/>
              </a:spcBef>
            </a:pPr>
            <a:r>
              <a:rPr sz="3450"/>
              <a:t>Arquitetura</a:t>
            </a:r>
            <a:r>
              <a:rPr sz="3450" spc="-100"/>
              <a:t> </a:t>
            </a:r>
            <a:r>
              <a:rPr sz="3450"/>
              <a:t>de</a:t>
            </a:r>
            <a:r>
              <a:rPr sz="3450" spc="-95"/>
              <a:t> </a:t>
            </a:r>
            <a:r>
              <a:rPr sz="3450" spc="-10"/>
              <a:t>informação</a:t>
            </a:r>
            <a:endParaRPr sz="3450"/>
          </a:p>
        </p:txBody>
      </p:sp>
      <p:sp>
        <p:nvSpPr>
          <p:cNvPr id="3" name="object 3"/>
          <p:cNvSpPr txBox="1"/>
          <p:nvPr/>
        </p:nvSpPr>
        <p:spPr>
          <a:xfrm>
            <a:off x="939495" y="1970658"/>
            <a:ext cx="5666105" cy="1264285"/>
          </a:xfrm>
          <a:prstGeom prst="rect">
            <a:avLst/>
          </a:prstGeom>
        </p:spPr>
        <p:txBody>
          <a:bodyPr vert="horz" wrap="square" lIns="0" tIns="32384" rIns="0" bIns="0" rtlCol="0">
            <a:spAutoFit/>
          </a:bodyPr>
          <a:lstStyle/>
          <a:p>
            <a:pPr marL="12700" marR="5080">
              <a:lnSpc>
                <a:spcPct val="95200"/>
              </a:lnSpc>
              <a:spcBef>
                <a:spcPts val="254"/>
              </a:spcBef>
            </a:pPr>
            <a:r>
              <a:rPr sz="2800">
                <a:latin typeface="Arial"/>
                <a:cs typeface="Arial"/>
              </a:rPr>
              <a:t>O</a:t>
            </a:r>
            <a:r>
              <a:rPr sz="2800" spc="-90">
                <a:latin typeface="Arial"/>
                <a:cs typeface="Arial"/>
              </a:rPr>
              <a:t> </a:t>
            </a:r>
            <a:r>
              <a:rPr sz="2800">
                <a:latin typeface="Arial"/>
                <a:cs typeface="Arial"/>
              </a:rPr>
              <a:t>ordenamento</a:t>
            </a:r>
            <a:r>
              <a:rPr sz="2800" spc="-100">
                <a:latin typeface="Arial"/>
                <a:cs typeface="Arial"/>
              </a:rPr>
              <a:t> </a:t>
            </a:r>
            <a:r>
              <a:rPr sz="2800">
                <a:latin typeface="Arial"/>
                <a:cs typeface="Arial"/>
              </a:rPr>
              <a:t>ideal</a:t>
            </a:r>
            <a:r>
              <a:rPr sz="2800" spc="-90">
                <a:latin typeface="Arial"/>
                <a:cs typeface="Arial"/>
              </a:rPr>
              <a:t> </a:t>
            </a:r>
            <a:r>
              <a:rPr sz="2800" spc="-25">
                <a:latin typeface="Arial"/>
                <a:cs typeface="Arial"/>
              </a:rPr>
              <a:t>de </a:t>
            </a:r>
            <a:r>
              <a:rPr sz="2800">
                <a:latin typeface="Arial"/>
                <a:cs typeface="Arial"/>
              </a:rPr>
              <a:t>informações</a:t>
            </a:r>
            <a:r>
              <a:rPr sz="2800" spc="-90">
                <a:latin typeface="Arial"/>
                <a:cs typeface="Arial"/>
              </a:rPr>
              <a:t> </a:t>
            </a:r>
            <a:r>
              <a:rPr sz="2800" b="1">
                <a:solidFill>
                  <a:srgbClr val="006FC0"/>
                </a:solidFill>
                <a:latin typeface="Arial"/>
                <a:cs typeface="Arial"/>
              </a:rPr>
              <a:t>não</a:t>
            </a:r>
            <a:r>
              <a:rPr sz="2800" b="1" spc="-55">
                <a:solidFill>
                  <a:srgbClr val="006FC0"/>
                </a:solidFill>
                <a:latin typeface="Arial"/>
                <a:cs typeface="Arial"/>
              </a:rPr>
              <a:t> </a:t>
            </a:r>
            <a:r>
              <a:rPr sz="2800" b="1">
                <a:solidFill>
                  <a:srgbClr val="006FC0"/>
                </a:solidFill>
                <a:latin typeface="Arial"/>
                <a:cs typeface="Arial"/>
              </a:rPr>
              <a:t>é</a:t>
            </a:r>
            <a:r>
              <a:rPr sz="2800" b="1" spc="-60">
                <a:solidFill>
                  <a:srgbClr val="006FC0"/>
                </a:solidFill>
                <a:latin typeface="Arial"/>
                <a:cs typeface="Arial"/>
              </a:rPr>
              <a:t> </a:t>
            </a:r>
            <a:r>
              <a:rPr sz="2800" b="1">
                <a:solidFill>
                  <a:srgbClr val="006FC0"/>
                </a:solidFill>
                <a:latin typeface="Arial"/>
                <a:cs typeface="Arial"/>
              </a:rPr>
              <a:t>o</a:t>
            </a:r>
            <a:r>
              <a:rPr sz="2800" b="1" spc="-65">
                <a:solidFill>
                  <a:srgbClr val="006FC0"/>
                </a:solidFill>
                <a:latin typeface="Arial"/>
                <a:cs typeface="Arial"/>
              </a:rPr>
              <a:t> </a:t>
            </a:r>
            <a:r>
              <a:rPr sz="2800" b="1">
                <a:solidFill>
                  <a:srgbClr val="006FC0"/>
                </a:solidFill>
                <a:latin typeface="Arial"/>
                <a:cs typeface="Arial"/>
              </a:rPr>
              <a:t>que</a:t>
            </a:r>
            <a:r>
              <a:rPr sz="2800" b="1" spc="-40">
                <a:solidFill>
                  <a:srgbClr val="006FC0"/>
                </a:solidFill>
                <a:latin typeface="Arial"/>
                <a:cs typeface="Arial"/>
              </a:rPr>
              <a:t> </a:t>
            </a:r>
            <a:r>
              <a:rPr sz="2800" b="1">
                <a:solidFill>
                  <a:srgbClr val="006FC0"/>
                </a:solidFill>
                <a:latin typeface="Arial"/>
                <a:cs typeface="Arial"/>
              </a:rPr>
              <a:t>mais</a:t>
            </a:r>
            <a:r>
              <a:rPr sz="2800" b="1" spc="-120">
                <a:solidFill>
                  <a:srgbClr val="006FC0"/>
                </a:solidFill>
                <a:latin typeface="Arial"/>
                <a:cs typeface="Arial"/>
              </a:rPr>
              <a:t> </a:t>
            </a:r>
            <a:r>
              <a:rPr sz="2800" b="1" spc="-25">
                <a:solidFill>
                  <a:srgbClr val="006FC0"/>
                </a:solidFill>
                <a:latin typeface="Arial"/>
                <a:cs typeface="Arial"/>
              </a:rPr>
              <a:t>nos </a:t>
            </a:r>
            <a:r>
              <a:rPr sz="2800" b="1" spc="-10">
                <a:solidFill>
                  <a:srgbClr val="006FC0"/>
                </a:solidFill>
                <a:latin typeface="Arial"/>
                <a:cs typeface="Arial"/>
              </a:rPr>
              <a:t>convence</a:t>
            </a:r>
            <a:r>
              <a:rPr sz="2800" spc="-10">
                <a:solidFill>
                  <a:srgbClr val="006FC0"/>
                </a:solidFill>
                <a:latin typeface="Arial"/>
                <a:cs typeface="Arial"/>
              </a:rPr>
              <a:t>.</a:t>
            </a:r>
            <a:endParaRPr sz="2800">
              <a:latin typeface="Arial"/>
              <a:cs typeface="Arial"/>
            </a:endParaRPr>
          </a:p>
        </p:txBody>
      </p:sp>
      <p:sp>
        <p:nvSpPr>
          <p:cNvPr id="4" name="object 4"/>
          <p:cNvSpPr txBox="1"/>
          <p:nvPr/>
        </p:nvSpPr>
        <p:spPr>
          <a:xfrm>
            <a:off x="939495" y="3596766"/>
            <a:ext cx="5690235" cy="1671320"/>
          </a:xfrm>
          <a:prstGeom prst="rect">
            <a:avLst/>
          </a:prstGeom>
        </p:spPr>
        <p:txBody>
          <a:bodyPr vert="horz" wrap="square" lIns="0" tIns="31750" rIns="0" bIns="0" rtlCol="0">
            <a:spAutoFit/>
          </a:bodyPr>
          <a:lstStyle/>
          <a:p>
            <a:pPr marL="12700" marR="5080">
              <a:lnSpc>
                <a:spcPct val="95300"/>
              </a:lnSpc>
              <a:spcBef>
                <a:spcPts val="250"/>
              </a:spcBef>
            </a:pPr>
            <a:r>
              <a:rPr sz="2800">
                <a:latin typeface="Arial"/>
                <a:cs typeface="Arial"/>
              </a:rPr>
              <a:t>É</a:t>
            </a:r>
            <a:r>
              <a:rPr sz="2800" spc="-65">
                <a:latin typeface="Arial"/>
                <a:cs typeface="Arial"/>
              </a:rPr>
              <a:t> </a:t>
            </a:r>
            <a:r>
              <a:rPr sz="2800">
                <a:latin typeface="Arial"/>
                <a:cs typeface="Arial"/>
              </a:rPr>
              <a:t>aquele</a:t>
            </a:r>
            <a:r>
              <a:rPr sz="2800" spc="-60">
                <a:latin typeface="Arial"/>
                <a:cs typeface="Arial"/>
              </a:rPr>
              <a:t> </a:t>
            </a:r>
            <a:r>
              <a:rPr sz="2800">
                <a:latin typeface="Arial"/>
                <a:cs typeface="Arial"/>
              </a:rPr>
              <a:t>que</a:t>
            </a:r>
            <a:r>
              <a:rPr sz="2800" spc="-45">
                <a:latin typeface="Arial"/>
                <a:cs typeface="Arial"/>
              </a:rPr>
              <a:t> </a:t>
            </a:r>
            <a:r>
              <a:rPr sz="2800">
                <a:latin typeface="Arial"/>
                <a:cs typeface="Arial"/>
              </a:rPr>
              <a:t>responde</a:t>
            </a:r>
            <a:r>
              <a:rPr sz="2800" spc="-25">
                <a:latin typeface="Arial"/>
                <a:cs typeface="Arial"/>
              </a:rPr>
              <a:t> </a:t>
            </a:r>
            <a:r>
              <a:rPr sz="2800">
                <a:latin typeface="Arial"/>
                <a:cs typeface="Arial"/>
              </a:rPr>
              <a:t>ao</a:t>
            </a:r>
            <a:r>
              <a:rPr sz="2800" spc="-55">
                <a:latin typeface="Arial"/>
                <a:cs typeface="Arial"/>
              </a:rPr>
              <a:t> </a:t>
            </a:r>
            <a:r>
              <a:rPr sz="2800" spc="-10">
                <a:latin typeface="Arial"/>
                <a:cs typeface="Arial"/>
              </a:rPr>
              <a:t>Modelo </a:t>
            </a:r>
            <a:r>
              <a:rPr sz="2800">
                <a:latin typeface="Arial"/>
                <a:cs typeface="Arial"/>
              </a:rPr>
              <a:t>Mental</a:t>
            </a:r>
            <a:r>
              <a:rPr sz="2800" spc="-80">
                <a:latin typeface="Arial"/>
                <a:cs typeface="Arial"/>
              </a:rPr>
              <a:t> </a:t>
            </a:r>
            <a:r>
              <a:rPr sz="2800">
                <a:latin typeface="Arial"/>
                <a:cs typeface="Arial"/>
              </a:rPr>
              <a:t>dos</a:t>
            </a:r>
            <a:r>
              <a:rPr sz="2800" spc="-75">
                <a:latin typeface="Arial"/>
                <a:cs typeface="Arial"/>
              </a:rPr>
              <a:t> </a:t>
            </a:r>
            <a:r>
              <a:rPr sz="2800">
                <a:latin typeface="Arial"/>
                <a:cs typeface="Arial"/>
              </a:rPr>
              <a:t>usuários,</a:t>
            </a:r>
            <a:r>
              <a:rPr sz="2800" spc="-65">
                <a:latin typeface="Arial"/>
                <a:cs typeface="Arial"/>
              </a:rPr>
              <a:t> </a:t>
            </a:r>
            <a:r>
              <a:rPr sz="2800">
                <a:latin typeface="Arial"/>
                <a:cs typeface="Arial"/>
              </a:rPr>
              <a:t>ou</a:t>
            </a:r>
            <a:r>
              <a:rPr sz="2800" spc="-60">
                <a:latin typeface="Arial"/>
                <a:cs typeface="Arial"/>
              </a:rPr>
              <a:t> </a:t>
            </a:r>
            <a:r>
              <a:rPr sz="2800">
                <a:latin typeface="Arial"/>
                <a:cs typeface="Arial"/>
              </a:rPr>
              <a:t>seja,</a:t>
            </a:r>
            <a:r>
              <a:rPr sz="2800" spc="-130">
                <a:latin typeface="Arial"/>
                <a:cs typeface="Arial"/>
              </a:rPr>
              <a:t> </a:t>
            </a:r>
            <a:r>
              <a:rPr sz="2800" b="1" spc="-20">
                <a:solidFill>
                  <a:srgbClr val="006FC0"/>
                </a:solidFill>
                <a:latin typeface="Arial"/>
                <a:cs typeface="Arial"/>
              </a:rPr>
              <a:t>como </a:t>
            </a:r>
            <a:r>
              <a:rPr sz="2800" b="1">
                <a:solidFill>
                  <a:srgbClr val="006FC0"/>
                </a:solidFill>
                <a:latin typeface="Arial"/>
                <a:cs typeface="Arial"/>
              </a:rPr>
              <a:t>os</a:t>
            </a:r>
            <a:r>
              <a:rPr sz="2800" b="1" spc="-114">
                <a:solidFill>
                  <a:srgbClr val="006FC0"/>
                </a:solidFill>
                <a:latin typeface="Arial"/>
                <a:cs typeface="Arial"/>
              </a:rPr>
              <a:t> </a:t>
            </a:r>
            <a:r>
              <a:rPr sz="2800" b="1">
                <a:solidFill>
                  <a:srgbClr val="006FC0"/>
                </a:solidFill>
                <a:latin typeface="Arial"/>
                <a:cs typeface="Arial"/>
              </a:rPr>
              <a:t>usuários</a:t>
            </a:r>
            <a:r>
              <a:rPr sz="2800" b="1" spc="-125">
                <a:solidFill>
                  <a:srgbClr val="006FC0"/>
                </a:solidFill>
                <a:latin typeface="Arial"/>
                <a:cs typeface="Arial"/>
              </a:rPr>
              <a:t> </a:t>
            </a:r>
            <a:r>
              <a:rPr sz="2800" b="1">
                <a:solidFill>
                  <a:srgbClr val="006FC0"/>
                </a:solidFill>
                <a:latin typeface="Arial"/>
                <a:cs typeface="Arial"/>
              </a:rPr>
              <a:t>esperam</a:t>
            </a:r>
            <a:r>
              <a:rPr sz="2800" b="1" spc="-125">
                <a:solidFill>
                  <a:srgbClr val="006FC0"/>
                </a:solidFill>
                <a:latin typeface="Arial"/>
                <a:cs typeface="Arial"/>
              </a:rPr>
              <a:t> </a:t>
            </a:r>
            <a:r>
              <a:rPr sz="2800" b="1" spc="-10">
                <a:solidFill>
                  <a:srgbClr val="006FC0"/>
                </a:solidFill>
                <a:latin typeface="Arial"/>
                <a:cs typeface="Arial"/>
              </a:rPr>
              <a:t>encontrar </a:t>
            </a:r>
            <a:r>
              <a:rPr sz="2800" b="1">
                <a:solidFill>
                  <a:srgbClr val="006FC0"/>
                </a:solidFill>
                <a:latin typeface="Arial"/>
                <a:cs typeface="Arial"/>
              </a:rPr>
              <a:t>as</a:t>
            </a:r>
            <a:r>
              <a:rPr sz="2800" b="1" spc="-60">
                <a:solidFill>
                  <a:srgbClr val="006FC0"/>
                </a:solidFill>
                <a:latin typeface="Arial"/>
                <a:cs typeface="Arial"/>
              </a:rPr>
              <a:t> </a:t>
            </a:r>
            <a:r>
              <a:rPr sz="2800" b="1" spc="-10">
                <a:solidFill>
                  <a:srgbClr val="006FC0"/>
                </a:solidFill>
                <a:latin typeface="Arial"/>
                <a:cs typeface="Arial"/>
              </a:rPr>
              <a:t>informações</a:t>
            </a:r>
            <a:r>
              <a:rPr sz="2800" b="1" spc="-80">
                <a:solidFill>
                  <a:srgbClr val="006FC0"/>
                </a:solidFill>
                <a:latin typeface="Arial"/>
                <a:cs typeface="Arial"/>
              </a:rPr>
              <a:t> </a:t>
            </a:r>
            <a:r>
              <a:rPr sz="2800" b="1" spc="-10">
                <a:solidFill>
                  <a:srgbClr val="006FC0"/>
                </a:solidFill>
                <a:latin typeface="Arial"/>
                <a:cs typeface="Arial"/>
              </a:rPr>
              <a:t>solicitadas</a:t>
            </a:r>
            <a:r>
              <a:rPr sz="2800" spc="-10">
                <a:solidFill>
                  <a:srgbClr val="006FC0"/>
                </a:solidFill>
                <a:latin typeface="Arial"/>
                <a:cs typeface="Arial"/>
              </a:rPr>
              <a:t>.</a:t>
            </a:r>
            <a:endParaRPr sz="2800">
              <a:latin typeface="Arial"/>
              <a:cs typeface="Arial"/>
            </a:endParaRPr>
          </a:p>
        </p:txBody>
      </p:sp>
      <p:grpSp>
        <p:nvGrpSpPr>
          <p:cNvPr id="5" name="object 5"/>
          <p:cNvGrpSpPr/>
          <p:nvPr/>
        </p:nvGrpSpPr>
        <p:grpSpPr>
          <a:xfrm>
            <a:off x="7191756" y="1583436"/>
            <a:ext cx="4526280" cy="4097654"/>
            <a:chOff x="7191756" y="1583436"/>
            <a:chExt cx="4526280" cy="4097654"/>
          </a:xfrm>
        </p:grpSpPr>
        <p:sp>
          <p:nvSpPr>
            <p:cNvPr id="6" name="object 6"/>
            <p:cNvSpPr/>
            <p:nvPr/>
          </p:nvSpPr>
          <p:spPr>
            <a:xfrm>
              <a:off x="8197596" y="1583436"/>
              <a:ext cx="2567940" cy="2567940"/>
            </a:xfrm>
            <a:custGeom>
              <a:avLst/>
              <a:gdLst/>
              <a:ahLst/>
              <a:cxnLst/>
              <a:rect l="l" t="t" r="r" b="b"/>
              <a:pathLst>
                <a:path w="2567940" h="2567940">
                  <a:moveTo>
                    <a:pt x="1283715" y="0"/>
                  </a:moveTo>
                  <a:lnTo>
                    <a:pt x="1238884" y="762"/>
                  </a:lnTo>
                  <a:lnTo>
                    <a:pt x="1194180" y="3048"/>
                  </a:lnTo>
                  <a:lnTo>
                    <a:pt x="1149477" y="6985"/>
                  </a:lnTo>
                  <a:lnTo>
                    <a:pt x="1105027" y="12446"/>
                  </a:lnTo>
                  <a:lnTo>
                    <a:pt x="1060577" y="19430"/>
                  </a:lnTo>
                  <a:lnTo>
                    <a:pt x="1016507" y="27939"/>
                  </a:lnTo>
                  <a:lnTo>
                    <a:pt x="972565" y="38100"/>
                  </a:lnTo>
                  <a:lnTo>
                    <a:pt x="929004" y="49656"/>
                  </a:lnTo>
                  <a:lnTo>
                    <a:pt x="885825" y="62864"/>
                  </a:lnTo>
                  <a:lnTo>
                    <a:pt x="843026" y="77724"/>
                  </a:lnTo>
                  <a:lnTo>
                    <a:pt x="800607" y="93979"/>
                  </a:lnTo>
                  <a:lnTo>
                    <a:pt x="758698" y="111887"/>
                  </a:lnTo>
                  <a:lnTo>
                    <a:pt x="717423" y="131317"/>
                  </a:lnTo>
                  <a:lnTo>
                    <a:pt x="676528" y="152273"/>
                  </a:lnTo>
                  <a:lnTo>
                    <a:pt x="636397" y="174751"/>
                  </a:lnTo>
                  <a:lnTo>
                    <a:pt x="596900" y="198881"/>
                  </a:lnTo>
                  <a:lnTo>
                    <a:pt x="558037" y="224536"/>
                  </a:lnTo>
                  <a:lnTo>
                    <a:pt x="519937" y="251713"/>
                  </a:lnTo>
                  <a:lnTo>
                    <a:pt x="482726" y="280415"/>
                  </a:lnTo>
                  <a:lnTo>
                    <a:pt x="446277" y="310768"/>
                  </a:lnTo>
                  <a:lnTo>
                    <a:pt x="410590" y="342646"/>
                  </a:lnTo>
                  <a:lnTo>
                    <a:pt x="376047" y="376047"/>
                  </a:lnTo>
                  <a:lnTo>
                    <a:pt x="342646" y="410590"/>
                  </a:lnTo>
                  <a:lnTo>
                    <a:pt x="310769" y="446277"/>
                  </a:lnTo>
                  <a:lnTo>
                    <a:pt x="280415" y="482726"/>
                  </a:lnTo>
                  <a:lnTo>
                    <a:pt x="251713" y="519938"/>
                  </a:lnTo>
                  <a:lnTo>
                    <a:pt x="224535" y="558038"/>
                  </a:lnTo>
                  <a:lnTo>
                    <a:pt x="198881" y="596900"/>
                  </a:lnTo>
                  <a:lnTo>
                    <a:pt x="174751" y="636397"/>
                  </a:lnTo>
                  <a:lnTo>
                    <a:pt x="152273" y="676528"/>
                  </a:lnTo>
                  <a:lnTo>
                    <a:pt x="131318" y="717423"/>
                  </a:lnTo>
                  <a:lnTo>
                    <a:pt x="111886" y="758698"/>
                  </a:lnTo>
                  <a:lnTo>
                    <a:pt x="93979" y="800608"/>
                  </a:lnTo>
                  <a:lnTo>
                    <a:pt x="77724" y="843026"/>
                  </a:lnTo>
                  <a:lnTo>
                    <a:pt x="62864" y="885825"/>
                  </a:lnTo>
                  <a:lnTo>
                    <a:pt x="49656" y="929004"/>
                  </a:lnTo>
                  <a:lnTo>
                    <a:pt x="38100" y="972565"/>
                  </a:lnTo>
                  <a:lnTo>
                    <a:pt x="27939" y="1016508"/>
                  </a:lnTo>
                  <a:lnTo>
                    <a:pt x="19430" y="1060577"/>
                  </a:lnTo>
                  <a:lnTo>
                    <a:pt x="12446" y="1105027"/>
                  </a:lnTo>
                  <a:lnTo>
                    <a:pt x="6984" y="1149477"/>
                  </a:lnTo>
                  <a:lnTo>
                    <a:pt x="3048" y="1194180"/>
                  </a:lnTo>
                  <a:lnTo>
                    <a:pt x="761" y="1238885"/>
                  </a:lnTo>
                  <a:lnTo>
                    <a:pt x="0" y="1283715"/>
                  </a:lnTo>
                  <a:lnTo>
                    <a:pt x="761" y="1328547"/>
                  </a:lnTo>
                  <a:lnTo>
                    <a:pt x="3048" y="1373251"/>
                  </a:lnTo>
                  <a:lnTo>
                    <a:pt x="6984" y="1417954"/>
                  </a:lnTo>
                  <a:lnTo>
                    <a:pt x="12446" y="1462404"/>
                  </a:lnTo>
                  <a:lnTo>
                    <a:pt x="19430" y="1506854"/>
                  </a:lnTo>
                  <a:lnTo>
                    <a:pt x="27939" y="1550924"/>
                  </a:lnTo>
                  <a:lnTo>
                    <a:pt x="38100" y="1594739"/>
                  </a:lnTo>
                  <a:lnTo>
                    <a:pt x="49656" y="1638427"/>
                  </a:lnTo>
                  <a:lnTo>
                    <a:pt x="62864" y="1681606"/>
                  </a:lnTo>
                  <a:lnTo>
                    <a:pt x="77724" y="1724405"/>
                  </a:lnTo>
                  <a:lnTo>
                    <a:pt x="93979" y="1766824"/>
                  </a:lnTo>
                  <a:lnTo>
                    <a:pt x="111886" y="1808734"/>
                  </a:lnTo>
                  <a:lnTo>
                    <a:pt x="131318" y="1850009"/>
                  </a:lnTo>
                  <a:lnTo>
                    <a:pt x="152273" y="1890902"/>
                  </a:lnTo>
                  <a:lnTo>
                    <a:pt x="174751" y="1931035"/>
                  </a:lnTo>
                  <a:lnTo>
                    <a:pt x="198881" y="1970531"/>
                  </a:lnTo>
                  <a:lnTo>
                    <a:pt x="224535" y="2009393"/>
                  </a:lnTo>
                  <a:lnTo>
                    <a:pt x="251713" y="2047494"/>
                  </a:lnTo>
                  <a:lnTo>
                    <a:pt x="280415" y="2084705"/>
                  </a:lnTo>
                  <a:lnTo>
                    <a:pt x="310769" y="2121154"/>
                  </a:lnTo>
                  <a:lnTo>
                    <a:pt x="342646" y="2156841"/>
                  </a:lnTo>
                  <a:lnTo>
                    <a:pt x="376047" y="2191385"/>
                  </a:lnTo>
                  <a:lnTo>
                    <a:pt x="410590" y="2224786"/>
                  </a:lnTo>
                  <a:lnTo>
                    <a:pt x="446277" y="2256663"/>
                  </a:lnTo>
                  <a:lnTo>
                    <a:pt x="482726" y="2287016"/>
                  </a:lnTo>
                  <a:lnTo>
                    <a:pt x="519937" y="2315718"/>
                  </a:lnTo>
                  <a:lnTo>
                    <a:pt x="558037" y="2342896"/>
                  </a:lnTo>
                  <a:lnTo>
                    <a:pt x="596900" y="2368550"/>
                  </a:lnTo>
                  <a:lnTo>
                    <a:pt x="636397" y="2392680"/>
                  </a:lnTo>
                  <a:lnTo>
                    <a:pt x="676528" y="2415159"/>
                  </a:lnTo>
                  <a:lnTo>
                    <a:pt x="717423" y="2436114"/>
                  </a:lnTo>
                  <a:lnTo>
                    <a:pt x="758698" y="2455545"/>
                  </a:lnTo>
                  <a:lnTo>
                    <a:pt x="800607" y="2473452"/>
                  </a:lnTo>
                  <a:lnTo>
                    <a:pt x="843026" y="2489708"/>
                  </a:lnTo>
                  <a:lnTo>
                    <a:pt x="885825" y="2504440"/>
                  </a:lnTo>
                  <a:lnTo>
                    <a:pt x="929004" y="2517647"/>
                  </a:lnTo>
                  <a:lnTo>
                    <a:pt x="972565" y="2529332"/>
                  </a:lnTo>
                  <a:lnTo>
                    <a:pt x="1016507" y="2539491"/>
                  </a:lnTo>
                  <a:lnTo>
                    <a:pt x="1060577" y="2548001"/>
                  </a:lnTo>
                  <a:lnTo>
                    <a:pt x="1105027" y="2554986"/>
                  </a:lnTo>
                  <a:lnTo>
                    <a:pt x="1149477" y="2560447"/>
                  </a:lnTo>
                  <a:lnTo>
                    <a:pt x="1194180" y="2564257"/>
                  </a:lnTo>
                  <a:lnTo>
                    <a:pt x="1238884" y="2566670"/>
                  </a:lnTo>
                  <a:lnTo>
                    <a:pt x="1283715" y="2567432"/>
                  </a:lnTo>
                  <a:lnTo>
                    <a:pt x="1328547" y="2566670"/>
                  </a:lnTo>
                  <a:lnTo>
                    <a:pt x="1373251" y="2564257"/>
                  </a:lnTo>
                  <a:lnTo>
                    <a:pt x="1417954" y="2560447"/>
                  </a:lnTo>
                  <a:lnTo>
                    <a:pt x="1462404" y="2554986"/>
                  </a:lnTo>
                  <a:lnTo>
                    <a:pt x="1506854" y="2548001"/>
                  </a:lnTo>
                  <a:lnTo>
                    <a:pt x="1550924" y="2539491"/>
                  </a:lnTo>
                  <a:lnTo>
                    <a:pt x="1594738" y="2529332"/>
                  </a:lnTo>
                  <a:lnTo>
                    <a:pt x="1638427" y="2517647"/>
                  </a:lnTo>
                  <a:lnTo>
                    <a:pt x="1681606" y="2504440"/>
                  </a:lnTo>
                  <a:lnTo>
                    <a:pt x="1724405" y="2489708"/>
                  </a:lnTo>
                  <a:lnTo>
                    <a:pt x="1766824" y="2473452"/>
                  </a:lnTo>
                  <a:lnTo>
                    <a:pt x="1808733" y="2455545"/>
                  </a:lnTo>
                  <a:lnTo>
                    <a:pt x="1850008" y="2436114"/>
                  </a:lnTo>
                  <a:lnTo>
                    <a:pt x="1890902" y="2415159"/>
                  </a:lnTo>
                  <a:lnTo>
                    <a:pt x="1931034" y="2392680"/>
                  </a:lnTo>
                  <a:lnTo>
                    <a:pt x="1970531" y="2368550"/>
                  </a:lnTo>
                  <a:lnTo>
                    <a:pt x="2009394" y="2342896"/>
                  </a:lnTo>
                  <a:lnTo>
                    <a:pt x="2047494" y="2315718"/>
                  </a:lnTo>
                  <a:lnTo>
                    <a:pt x="2084704" y="2287016"/>
                  </a:lnTo>
                  <a:lnTo>
                    <a:pt x="2121154" y="2256663"/>
                  </a:lnTo>
                  <a:lnTo>
                    <a:pt x="2156840" y="2224786"/>
                  </a:lnTo>
                  <a:lnTo>
                    <a:pt x="2191384" y="2191385"/>
                  </a:lnTo>
                  <a:lnTo>
                    <a:pt x="2224785" y="2156841"/>
                  </a:lnTo>
                  <a:lnTo>
                    <a:pt x="2256662" y="2121154"/>
                  </a:lnTo>
                  <a:lnTo>
                    <a:pt x="2287015" y="2084705"/>
                  </a:lnTo>
                  <a:lnTo>
                    <a:pt x="2315718" y="2047494"/>
                  </a:lnTo>
                  <a:lnTo>
                    <a:pt x="2342896" y="2009393"/>
                  </a:lnTo>
                  <a:lnTo>
                    <a:pt x="2368550" y="1970531"/>
                  </a:lnTo>
                  <a:lnTo>
                    <a:pt x="2392679" y="1931035"/>
                  </a:lnTo>
                  <a:lnTo>
                    <a:pt x="2415158" y="1890902"/>
                  </a:lnTo>
                  <a:lnTo>
                    <a:pt x="2436113" y="1850009"/>
                  </a:lnTo>
                  <a:lnTo>
                    <a:pt x="2455545" y="1808734"/>
                  </a:lnTo>
                  <a:lnTo>
                    <a:pt x="2473452" y="1766824"/>
                  </a:lnTo>
                  <a:lnTo>
                    <a:pt x="2489707" y="1724405"/>
                  </a:lnTo>
                  <a:lnTo>
                    <a:pt x="2504439" y="1681606"/>
                  </a:lnTo>
                  <a:lnTo>
                    <a:pt x="2517648" y="1638427"/>
                  </a:lnTo>
                  <a:lnTo>
                    <a:pt x="2529331" y="1594739"/>
                  </a:lnTo>
                  <a:lnTo>
                    <a:pt x="2539492" y="1550924"/>
                  </a:lnTo>
                  <a:lnTo>
                    <a:pt x="2548001" y="1506854"/>
                  </a:lnTo>
                  <a:lnTo>
                    <a:pt x="2554985" y="1462404"/>
                  </a:lnTo>
                  <a:lnTo>
                    <a:pt x="2560447" y="1417954"/>
                  </a:lnTo>
                  <a:lnTo>
                    <a:pt x="2564256" y="1373251"/>
                  </a:lnTo>
                  <a:lnTo>
                    <a:pt x="2566670" y="1328547"/>
                  </a:lnTo>
                  <a:lnTo>
                    <a:pt x="2567431" y="1283715"/>
                  </a:lnTo>
                  <a:lnTo>
                    <a:pt x="2566670" y="1238885"/>
                  </a:lnTo>
                  <a:lnTo>
                    <a:pt x="2564256" y="1194180"/>
                  </a:lnTo>
                  <a:lnTo>
                    <a:pt x="2560447" y="1149477"/>
                  </a:lnTo>
                  <a:lnTo>
                    <a:pt x="2554985" y="1105027"/>
                  </a:lnTo>
                  <a:lnTo>
                    <a:pt x="2548001" y="1060577"/>
                  </a:lnTo>
                  <a:lnTo>
                    <a:pt x="2539492" y="1016508"/>
                  </a:lnTo>
                  <a:lnTo>
                    <a:pt x="2529331" y="972565"/>
                  </a:lnTo>
                  <a:lnTo>
                    <a:pt x="2517648" y="929004"/>
                  </a:lnTo>
                  <a:lnTo>
                    <a:pt x="2504439" y="885825"/>
                  </a:lnTo>
                  <a:lnTo>
                    <a:pt x="2489707" y="843026"/>
                  </a:lnTo>
                  <a:lnTo>
                    <a:pt x="2473452" y="800608"/>
                  </a:lnTo>
                  <a:lnTo>
                    <a:pt x="2455545" y="758698"/>
                  </a:lnTo>
                  <a:lnTo>
                    <a:pt x="2436113" y="717423"/>
                  </a:lnTo>
                  <a:lnTo>
                    <a:pt x="2415158" y="676528"/>
                  </a:lnTo>
                  <a:lnTo>
                    <a:pt x="2392679" y="636397"/>
                  </a:lnTo>
                  <a:lnTo>
                    <a:pt x="2368550" y="596900"/>
                  </a:lnTo>
                  <a:lnTo>
                    <a:pt x="2342896" y="558038"/>
                  </a:lnTo>
                  <a:lnTo>
                    <a:pt x="2315718" y="519938"/>
                  </a:lnTo>
                  <a:lnTo>
                    <a:pt x="2287015" y="482726"/>
                  </a:lnTo>
                  <a:lnTo>
                    <a:pt x="2256662" y="446277"/>
                  </a:lnTo>
                  <a:lnTo>
                    <a:pt x="2224785" y="410590"/>
                  </a:lnTo>
                  <a:lnTo>
                    <a:pt x="2191384" y="376047"/>
                  </a:lnTo>
                  <a:lnTo>
                    <a:pt x="2156840" y="342646"/>
                  </a:lnTo>
                  <a:lnTo>
                    <a:pt x="2121154" y="310768"/>
                  </a:lnTo>
                  <a:lnTo>
                    <a:pt x="2084704" y="280415"/>
                  </a:lnTo>
                  <a:lnTo>
                    <a:pt x="2047494" y="251713"/>
                  </a:lnTo>
                  <a:lnTo>
                    <a:pt x="2009394" y="224536"/>
                  </a:lnTo>
                  <a:lnTo>
                    <a:pt x="1970531" y="198881"/>
                  </a:lnTo>
                  <a:lnTo>
                    <a:pt x="1931034" y="174751"/>
                  </a:lnTo>
                  <a:lnTo>
                    <a:pt x="1890902" y="152273"/>
                  </a:lnTo>
                  <a:lnTo>
                    <a:pt x="1850008" y="131317"/>
                  </a:lnTo>
                  <a:lnTo>
                    <a:pt x="1808733" y="111887"/>
                  </a:lnTo>
                  <a:lnTo>
                    <a:pt x="1766824" y="93979"/>
                  </a:lnTo>
                  <a:lnTo>
                    <a:pt x="1724405" y="77724"/>
                  </a:lnTo>
                  <a:lnTo>
                    <a:pt x="1681606" y="62864"/>
                  </a:lnTo>
                  <a:lnTo>
                    <a:pt x="1638427" y="49656"/>
                  </a:lnTo>
                  <a:lnTo>
                    <a:pt x="1594738" y="38100"/>
                  </a:lnTo>
                  <a:lnTo>
                    <a:pt x="1550924" y="27939"/>
                  </a:lnTo>
                  <a:lnTo>
                    <a:pt x="1506854" y="19430"/>
                  </a:lnTo>
                  <a:lnTo>
                    <a:pt x="1462404" y="12446"/>
                  </a:lnTo>
                  <a:lnTo>
                    <a:pt x="1417954" y="6985"/>
                  </a:lnTo>
                  <a:lnTo>
                    <a:pt x="1373251" y="3048"/>
                  </a:lnTo>
                  <a:lnTo>
                    <a:pt x="1328547" y="762"/>
                  </a:lnTo>
                  <a:lnTo>
                    <a:pt x="1283715" y="0"/>
                  </a:lnTo>
                  <a:close/>
                </a:path>
              </a:pathLst>
            </a:custGeom>
            <a:solidFill>
              <a:srgbClr val="B0173A">
                <a:alpha val="50195"/>
              </a:srgbClr>
            </a:solidFill>
          </p:spPr>
          <p:txBody>
            <a:bodyPr wrap="square" lIns="0" tIns="0" rIns="0" bIns="0" rtlCol="0"/>
            <a:lstStyle/>
            <a:p>
              <a:endParaRPr/>
            </a:p>
          </p:txBody>
        </p:sp>
        <p:sp>
          <p:nvSpPr>
            <p:cNvPr id="7" name="object 7"/>
            <p:cNvSpPr/>
            <p:nvPr/>
          </p:nvSpPr>
          <p:spPr>
            <a:xfrm>
              <a:off x="7191756" y="3113532"/>
              <a:ext cx="2567940" cy="2567940"/>
            </a:xfrm>
            <a:custGeom>
              <a:avLst/>
              <a:gdLst/>
              <a:ahLst/>
              <a:cxnLst/>
              <a:rect l="l" t="t" r="r" b="b"/>
              <a:pathLst>
                <a:path w="2567940" h="2567940">
                  <a:moveTo>
                    <a:pt x="1283716" y="0"/>
                  </a:moveTo>
                  <a:lnTo>
                    <a:pt x="1238885" y="762"/>
                  </a:lnTo>
                  <a:lnTo>
                    <a:pt x="1194180" y="3047"/>
                  </a:lnTo>
                  <a:lnTo>
                    <a:pt x="1149477" y="6984"/>
                  </a:lnTo>
                  <a:lnTo>
                    <a:pt x="1105027" y="12445"/>
                  </a:lnTo>
                  <a:lnTo>
                    <a:pt x="1060577" y="19430"/>
                  </a:lnTo>
                  <a:lnTo>
                    <a:pt x="1016508" y="27939"/>
                  </a:lnTo>
                  <a:lnTo>
                    <a:pt x="972566" y="38100"/>
                  </a:lnTo>
                  <a:lnTo>
                    <a:pt x="929004" y="49656"/>
                  </a:lnTo>
                  <a:lnTo>
                    <a:pt x="885825" y="62864"/>
                  </a:lnTo>
                  <a:lnTo>
                    <a:pt x="843026" y="77723"/>
                  </a:lnTo>
                  <a:lnTo>
                    <a:pt x="800608" y="93979"/>
                  </a:lnTo>
                  <a:lnTo>
                    <a:pt x="758698" y="111887"/>
                  </a:lnTo>
                  <a:lnTo>
                    <a:pt x="717423" y="131317"/>
                  </a:lnTo>
                  <a:lnTo>
                    <a:pt x="676528" y="152272"/>
                  </a:lnTo>
                  <a:lnTo>
                    <a:pt x="636397" y="174751"/>
                  </a:lnTo>
                  <a:lnTo>
                    <a:pt x="596900" y="198881"/>
                  </a:lnTo>
                  <a:lnTo>
                    <a:pt x="558038" y="224535"/>
                  </a:lnTo>
                  <a:lnTo>
                    <a:pt x="519938" y="251713"/>
                  </a:lnTo>
                  <a:lnTo>
                    <a:pt x="482726" y="280415"/>
                  </a:lnTo>
                  <a:lnTo>
                    <a:pt x="446277" y="310768"/>
                  </a:lnTo>
                  <a:lnTo>
                    <a:pt x="410591" y="342645"/>
                  </a:lnTo>
                  <a:lnTo>
                    <a:pt x="376047" y="376046"/>
                  </a:lnTo>
                  <a:lnTo>
                    <a:pt x="342646" y="410590"/>
                  </a:lnTo>
                  <a:lnTo>
                    <a:pt x="310769" y="446277"/>
                  </a:lnTo>
                  <a:lnTo>
                    <a:pt x="280416" y="482726"/>
                  </a:lnTo>
                  <a:lnTo>
                    <a:pt x="251714" y="519937"/>
                  </a:lnTo>
                  <a:lnTo>
                    <a:pt x="224536" y="558037"/>
                  </a:lnTo>
                  <a:lnTo>
                    <a:pt x="198882" y="596899"/>
                  </a:lnTo>
                  <a:lnTo>
                    <a:pt x="174751" y="636396"/>
                  </a:lnTo>
                  <a:lnTo>
                    <a:pt x="152273" y="676528"/>
                  </a:lnTo>
                  <a:lnTo>
                    <a:pt x="131318" y="717422"/>
                  </a:lnTo>
                  <a:lnTo>
                    <a:pt x="111887" y="758697"/>
                  </a:lnTo>
                  <a:lnTo>
                    <a:pt x="93979" y="800607"/>
                  </a:lnTo>
                  <a:lnTo>
                    <a:pt x="77724" y="843025"/>
                  </a:lnTo>
                  <a:lnTo>
                    <a:pt x="62865" y="885824"/>
                  </a:lnTo>
                  <a:lnTo>
                    <a:pt x="49657" y="929004"/>
                  </a:lnTo>
                  <a:lnTo>
                    <a:pt x="38100" y="972565"/>
                  </a:lnTo>
                  <a:lnTo>
                    <a:pt x="27940" y="1016507"/>
                  </a:lnTo>
                  <a:lnTo>
                    <a:pt x="19430" y="1060576"/>
                  </a:lnTo>
                  <a:lnTo>
                    <a:pt x="12446" y="1105026"/>
                  </a:lnTo>
                  <a:lnTo>
                    <a:pt x="6985" y="1149476"/>
                  </a:lnTo>
                  <a:lnTo>
                    <a:pt x="3048" y="1194180"/>
                  </a:lnTo>
                  <a:lnTo>
                    <a:pt x="762" y="1238884"/>
                  </a:lnTo>
                  <a:lnTo>
                    <a:pt x="0" y="1283715"/>
                  </a:lnTo>
                  <a:lnTo>
                    <a:pt x="762" y="1328546"/>
                  </a:lnTo>
                  <a:lnTo>
                    <a:pt x="3048" y="1373250"/>
                  </a:lnTo>
                  <a:lnTo>
                    <a:pt x="6985" y="1417954"/>
                  </a:lnTo>
                  <a:lnTo>
                    <a:pt x="12446" y="1462404"/>
                  </a:lnTo>
                  <a:lnTo>
                    <a:pt x="19430" y="1506854"/>
                  </a:lnTo>
                  <a:lnTo>
                    <a:pt x="27940" y="1550923"/>
                  </a:lnTo>
                  <a:lnTo>
                    <a:pt x="38100" y="1594738"/>
                  </a:lnTo>
                  <a:lnTo>
                    <a:pt x="49657" y="1638426"/>
                  </a:lnTo>
                  <a:lnTo>
                    <a:pt x="62865" y="1681606"/>
                  </a:lnTo>
                  <a:lnTo>
                    <a:pt x="77724" y="1724405"/>
                  </a:lnTo>
                  <a:lnTo>
                    <a:pt x="93979" y="1766823"/>
                  </a:lnTo>
                  <a:lnTo>
                    <a:pt x="111887" y="1808733"/>
                  </a:lnTo>
                  <a:lnTo>
                    <a:pt x="131318" y="1850008"/>
                  </a:lnTo>
                  <a:lnTo>
                    <a:pt x="152273" y="1890902"/>
                  </a:lnTo>
                  <a:lnTo>
                    <a:pt x="174751" y="1931034"/>
                  </a:lnTo>
                  <a:lnTo>
                    <a:pt x="198882" y="1970531"/>
                  </a:lnTo>
                  <a:lnTo>
                    <a:pt x="224536" y="2009393"/>
                  </a:lnTo>
                  <a:lnTo>
                    <a:pt x="251714" y="2047493"/>
                  </a:lnTo>
                  <a:lnTo>
                    <a:pt x="280416" y="2084704"/>
                  </a:lnTo>
                  <a:lnTo>
                    <a:pt x="310769" y="2121154"/>
                  </a:lnTo>
                  <a:lnTo>
                    <a:pt x="342646" y="2156841"/>
                  </a:lnTo>
                  <a:lnTo>
                    <a:pt x="376047" y="2191384"/>
                  </a:lnTo>
                  <a:lnTo>
                    <a:pt x="410591" y="2224785"/>
                  </a:lnTo>
                  <a:lnTo>
                    <a:pt x="446277" y="2256662"/>
                  </a:lnTo>
                  <a:lnTo>
                    <a:pt x="482726" y="2287016"/>
                  </a:lnTo>
                  <a:lnTo>
                    <a:pt x="519938" y="2315717"/>
                  </a:lnTo>
                  <a:lnTo>
                    <a:pt x="558038" y="2342895"/>
                  </a:lnTo>
                  <a:lnTo>
                    <a:pt x="596900" y="2368549"/>
                  </a:lnTo>
                  <a:lnTo>
                    <a:pt x="636397" y="2392679"/>
                  </a:lnTo>
                  <a:lnTo>
                    <a:pt x="676528" y="2415158"/>
                  </a:lnTo>
                  <a:lnTo>
                    <a:pt x="717423" y="2436114"/>
                  </a:lnTo>
                  <a:lnTo>
                    <a:pt x="758698" y="2455544"/>
                  </a:lnTo>
                  <a:lnTo>
                    <a:pt x="800608" y="2473452"/>
                  </a:lnTo>
                  <a:lnTo>
                    <a:pt x="843026" y="2489746"/>
                  </a:lnTo>
                  <a:lnTo>
                    <a:pt x="885825" y="2504503"/>
                  </a:lnTo>
                  <a:lnTo>
                    <a:pt x="929004" y="2517711"/>
                  </a:lnTo>
                  <a:lnTo>
                    <a:pt x="972566" y="2529357"/>
                  </a:lnTo>
                  <a:lnTo>
                    <a:pt x="1016508" y="2539453"/>
                  </a:lnTo>
                  <a:lnTo>
                    <a:pt x="1060577" y="2548001"/>
                  </a:lnTo>
                  <a:lnTo>
                    <a:pt x="1105027" y="2554998"/>
                  </a:lnTo>
                  <a:lnTo>
                    <a:pt x="1149477" y="2560434"/>
                  </a:lnTo>
                  <a:lnTo>
                    <a:pt x="1194180" y="2564320"/>
                  </a:lnTo>
                  <a:lnTo>
                    <a:pt x="1238885" y="2566644"/>
                  </a:lnTo>
                  <a:lnTo>
                    <a:pt x="1283716" y="2567419"/>
                  </a:lnTo>
                  <a:lnTo>
                    <a:pt x="1328547" y="2566644"/>
                  </a:lnTo>
                  <a:lnTo>
                    <a:pt x="1373251" y="2564320"/>
                  </a:lnTo>
                  <a:lnTo>
                    <a:pt x="1417954" y="2560434"/>
                  </a:lnTo>
                  <a:lnTo>
                    <a:pt x="1462404" y="2554998"/>
                  </a:lnTo>
                  <a:lnTo>
                    <a:pt x="1506854" y="2548001"/>
                  </a:lnTo>
                  <a:lnTo>
                    <a:pt x="1550924" y="2539453"/>
                  </a:lnTo>
                  <a:lnTo>
                    <a:pt x="1594739" y="2529357"/>
                  </a:lnTo>
                  <a:lnTo>
                    <a:pt x="1638427" y="2517711"/>
                  </a:lnTo>
                  <a:lnTo>
                    <a:pt x="1681607" y="2504503"/>
                  </a:lnTo>
                  <a:lnTo>
                    <a:pt x="1724405" y="2489746"/>
                  </a:lnTo>
                  <a:lnTo>
                    <a:pt x="1766824" y="2473452"/>
                  </a:lnTo>
                  <a:lnTo>
                    <a:pt x="1808734" y="2455544"/>
                  </a:lnTo>
                  <a:lnTo>
                    <a:pt x="1850009" y="2436114"/>
                  </a:lnTo>
                  <a:lnTo>
                    <a:pt x="1890902" y="2415158"/>
                  </a:lnTo>
                  <a:lnTo>
                    <a:pt x="1931035" y="2392679"/>
                  </a:lnTo>
                  <a:lnTo>
                    <a:pt x="1970532" y="2368549"/>
                  </a:lnTo>
                  <a:lnTo>
                    <a:pt x="2009394" y="2342895"/>
                  </a:lnTo>
                  <a:lnTo>
                    <a:pt x="2047494" y="2315717"/>
                  </a:lnTo>
                  <a:lnTo>
                    <a:pt x="2084704" y="2287016"/>
                  </a:lnTo>
                  <a:lnTo>
                    <a:pt x="2121154" y="2256662"/>
                  </a:lnTo>
                  <a:lnTo>
                    <a:pt x="2156841" y="2224785"/>
                  </a:lnTo>
                  <a:lnTo>
                    <a:pt x="2191385" y="2191384"/>
                  </a:lnTo>
                  <a:lnTo>
                    <a:pt x="2224786" y="2156841"/>
                  </a:lnTo>
                  <a:lnTo>
                    <a:pt x="2256663" y="2121154"/>
                  </a:lnTo>
                  <a:lnTo>
                    <a:pt x="2287016" y="2084704"/>
                  </a:lnTo>
                  <a:lnTo>
                    <a:pt x="2315718" y="2047493"/>
                  </a:lnTo>
                  <a:lnTo>
                    <a:pt x="2342896" y="2009393"/>
                  </a:lnTo>
                  <a:lnTo>
                    <a:pt x="2368550" y="1970531"/>
                  </a:lnTo>
                  <a:lnTo>
                    <a:pt x="2392679" y="1931034"/>
                  </a:lnTo>
                  <a:lnTo>
                    <a:pt x="2415159" y="1890902"/>
                  </a:lnTo>
                  <a:lnTo>
                    <a:pt x="2436114" y="1850008"/>
                  </a:lnTo>
                  <a:lnTo>
                    <a:pt x="2455545" y="1808733"/>
                  </a:lnTo>
                  <a:lnTo>
                    <a:pt x="2473452" y="1766823"/>
                  </a:lnTo>
                  <a:lnTo>
                    <a:pt x="2489708" y="1724405"/>
                  </a:lnTo>
                  <a:lnTo>
                    <a:pt x="2504440" y="1681606"/>
                  </a:lnTo>
                  <a:lnTo>
                    <a:pt x="2517648" y="1638426"/>
                  </a:lnTo>
                  <a:lnTo>
                    <a:pt x="2529332" y="1594738"/>
                  </a:lnTo>
                  <a:lnTo>
                    <a:pt x="2539492" y="1550923"/>
                  </a:lnTo>
                  <a:lnTo>
                    <a:pt x="2548001" y="1506854"/>
                  </a:lnTo>
                  <a:lnTo>
                    <a:pt x="2554986" y="1462404"/>
                  </a:lnTo>
                  <a:lnTo>
                    <a:pt x="2560447" y="1417954"/>
                  </a:lnTo>
                  <a:lnTo>
                    <a:pt x="2564257" y="1373250"/>
                  </a:lnTo>
                  <a:lnTo>
                    <a:pt x="2566670" y="1328546"/>
                  </a:lnTo>
                  <a:lnTo>
                    <a:pt x="2567432" y="1283715"/>
                  </a:lnTo>
                  <a:lnTo>
                    <a:pt x="2566670" y="1238884"/>
                  </a:lnTo>
                  <a:lnTo>
                    <a:pt x="2564257" y="1194180"/>
                  </a:lnTo>
                  <a:lnTo>
                    <a:pt x="2560447" y="1149476"/>
                  </a:lnTo>
                  <a:lnTo>
                    <a:pt x="2554986" y="1105026"/>
                  </a:lnTo>
                  <a:lnTo>
                    <a:pt x="2548001" y="1060576"/>
                  </a:lnTo>
                  <a:lnTo>
                    <a:pt x="2539492" y="1016507"/>
                  </a:lnTo>
                  <a:lnTo>
                    <a:pt x="2529332" y="972565"/>
                  </a:lnTo>
                  <a:lnTo>
                    <a:pt x="2517648" y="929004"/>
                  </a:lnTo>
                  <a:lnTo>
                    <a:pt x="2504440" y="885824"/>
                  </a:lnTo>
                  <a:lnTo>
                    <a:pt x="2489708" y="843025"/>
                  </a:lnTo>
                  <a:lnTo>
                    <a:pt x="2473452" y="800607"/>
                  </a:lnTo>
                  <a:lnTo>
                    <a:pt x="2455545" y="758697"/>
                  </a:lnTo>
                  <a:lnTo>
                    <a:pt x="2436114" y="717422"/>
                  </a:lnTo>
                  <a:lnTo>
                    <a:pt x="2415159" y="676528"/>
                  </a:lnTo>
                  <a:lnTo>
                    <a:pt x="2392679" y="636396"/>
                  </a:lnTo>
                  <a:lnTo>
                    <a:pt x="2368550" y="596899"/>
                  </a:lnTo>
                  <a:lnTo>
                    <a:pt x="2342896" y="558037"/>
                  </a:lnTo>
                  <a:lnTo>
                    <a:pt x="2315718" y="519937"/>
                  </a:lnTo>
                  <a:lnTo>
                    <a:pt x="2287016" y="482726"/>
                  </a:lnTo>
                  <a:lnTo>
                    <a:pt x="2256663" y="446277"/>
                  </a:lnTo>
                  <a:lnTo>
                    <a:pt x="2224786" y="410590"/>
                  </a:lnTo>
                  <a:lnTo>
                    <a:pt x="2191385" y="376046"/>
                  </a:lnTo>
                  <a:lnTo>
                    <a:pt x="2156841" y="342645"/>
                  </a:lnTo>
                  <a:lnTo>
                    <a:pt x="2121154" y="310768"/>
                  </a:lnTo>
                  <a:lnTo>
                    <a:pt x="2084704" y="280415"/>
                  </a:lnTo>
                  <a:lnTo>
                    <a:pt x="2047494" y="251713"/>
                  </a:lnTo>
                  <a:lnTo>
                    <a:pt x="2009394" y="224535"/>
                  </a:lnTo>
                  <a:lnTo>
                    <a:pt x="1970532" y="198881"/>
                  </a:lnTo>
                  <a:lnTo>
                    <a:pt x="1931035" y="174751"/>
                  </a:lnTo>
                  <a:lnTo>
                    <a:pt x="1890902" y="152272"/>
                  </a:lnTo>
                  <a:lnTo>
                    <a:pt x="1850009" y="131317"/>
                  </a:lnTo>
                  <a:lnTo>
                    <a:pt x="1808734" y="111887"/>
                  </a:lnTo>
                  <a:lnTo>
                    <a:pt x="1766824" y="93979"/>
                  </a:lnTo>
                  <a:lnTo>
                    <a:pt x="1724405" y="77723"/>
                  </a:lnTo>
                  <a:lnTo>
                    <a:pt x="1681607" y="62864"/>
                  </a:lnTo>
                  <a:lnTo>
                    <a:pt x="1638427" y="49656"/>
                  </a:lnTo>
                  <a:lnTo>
                    <a:pt x="1594739" y="38100"/>
                  </a:lnTo>
                  <a:lnTo>
                    <a:pt x="1550924" y="27939"/>
                  </a:lnTo>
                  <a:lnTo>
                    <a:pt x="1506854" y="19430"/>
                  </a:lnTo>
                  <a:lnTo>
                    <a:pt x="1462404" y="12445"/>
                  </a:lnTo>
                  <a:lnTo>
                    <a:pt x="1417954" y="6984"/>
                  </a:lnTo>
                  <a:lnTo>
                    <a:pt x="1373251" y="3047"/>
                  </a:lnTo>
                  <a:lnTo>
                    <a:pt x="1328547" y="762"/>
                  </a:lnTo>
                  <a:lnTo>
                    <a:pt x="1283716" y="0"/>
                  </a:lnTo>
                  <a:close/>
                </a:path>
              </a:pathLst>
            </a:custGeom>
            <a:solidFill>
              <a:srgbClr val="FFCC33">
                <a:alpha val="50195"/>
              </a:srgbClr>
            </a:solidFill>
          </p:spPr>
          <p:txBody>
            <a:bodyPr wrap="square" lIns="0" tIns="0" rIns="0" bIns="0" rtlCol="0"/>
            <a:lstStyle/>
            <a:p>
              <a:endParaRPr/>
            </a:p>
          </p:txBody>
        </p:sp>
        <p:sp>
          <p:nvSpPr>
            <p:cNvPr id="8" name="object 8"/>
            <p:cNvSpPr/>
            <p:nvPr/>
          </p:nvSpPr>
          <p:spPr>
            <a:xfrm>
              <a:off x="9150096" y="3113532"/>
              <a:ext cx="2567940" cy="2567940"/>
            </a:xfrm>
            <a:custGeom>
              <a:avLst/>
              <a:gdLst/>
              <a:ahLst/>
              <a:cxnLst/>
              <a:rect l="l" t="t" r="r" b="b"/>
              <a:pathLst>
                <a:path w="2567940" h="2567940">
                  <a:moveTo>
                    <a:pt x="1283715" y="0"/>
                  </a:moveTo>
                  <a:lnTo>
                    <a:pt x="1238884" y="762"/>
                  </a:lnTo>
                  <a:lnTo>
                    <a:pt x="1194180" y="3047"/>
                  </a:lnTo>
                  <a:lnTo>
                    <a:pt x="1149477" y="6984"/>
                  </a:lnTo>
                  <a:lnTo>
                    <a:pt x="1105027" y="12445"/>
                  </a:lnTo>
                  <a:lnTo>
                    <a:pt x="1060577" y="19430"/>
                  </a:lnTo>
                  <a:lnTo>
                    <a:pt x="1016507" y="27939"/>
                  </a:lnTo>
                  <a:lnTo>
                    <a:pt x="972565" y="38100"/>
                  </a:lnTo>
                  <a:lnTo>
                    <a:pt x="929004" y="49656"/>
                  </a:lnTo>
                  <a:lnTo>
                    <a:pt x="885825" y="62864"/>
                  </a:lnTo>
                  <a:lnTo>
                    <a:pt x="843026" y="77723"/>
                  </a:lnTo>
                  <a:lnTo>
                    <a:pt x="800607" y="93979"/>
                  </a:lnTo>
                  <a:lnTo>
                    <a:pt x="758698" y="111887"/>
                  </a:lnTo>
                  <a:lnTo>
                    <a:pt x="717423" y="131317"/>
                  </a:lnTo>
                  <a:lnTo>
                    <a:pt x="676528" y="152272"/>
                  </a:lnTo>
                  <a:lnTo>
                    <a:pt x="636397" y="174751"/>
                  </a:lnTo>
                  <a:lnTo>
                    <a:pt x="596900" y="198881"/>
                  </a:lnTo>
                  <a:lnTo>
                    <a:pt x="558037" y="224535"/>
                  </a:lnTo>
                  <a:lnTo>
                    <a:pt x="519937" y="251713"/>
                  </a:lnTo>
                  <a:lnTo>
                    <a:pt x="482726" y="280415"/>
                  </a:lnTo>
                  <a:lnTo>
                    <a:pt x="446277" y="310768"/>
                  </a:lnTo>
                  <a:lnTo>
                    <a:pt x="410590" y="342645"/>
                  </a:lnTo>
                  <a:lnTo>
                    <a:pt x="376047" y="376046"/>
                  </a:lnTo>
                  <a:lnTo>
                    <a:pt x="342646" y="410590"/>
                  </a:lnTo>
                  <a:lnTo>
                    <a:pt x="310769" y="446277"/>
                  </a:lnTo>
                  <a:lnTo>
                    <a:pt x="280415" y="482726"/>
                  </a:lnTo>
                  <a:lnTo>
                    <a:pt x="251713" y="519937"/>
                  </a:lnTo>
                  <a:lnTo>
                    <a:pt x="224535" y="558037"/>
                  </a:lnTo>
                  <a:lnTo>
                    <a:pt x="198881" y="596899"/>
                  </a:lnTo>
                  <a:lnTo>
                    <a:pt x="174751" y="636396"/>
                  </a:lnTo>
                  <a:lnTo>
                    <a:pt x="152273" y="676528"/>
                  </a:lnTo>
                  <a:lnTo>
                    <a:pt x="131318" y="717422"/>
                  </a:lnTo>
                  <a:lnTo>
                    <a:pt x="111886" y="758697"/>
                  </a:lnTo>
                  <a:lnTo>
                    <a:pt x="93979" y="800607"/>
                  </a:lnTo>
                  <a:lnTo>
                    <a:pt x="77724" y="843025"/>
                  </a:lnTo>
                  <a:lnTo>
                    <a:pt x="62864" y="885824"/>
                  </a:lnTo>
                  <a:lnTo>
                    <a:pt x="49656" y="929004"/>
                  </a:lnTo>
                  <a:lnTo>
                    <a:pt x="38100" y="972565"/>
                  </a:lnTo>
                  <a:lnTo>
                    <a:pt x="27939" y="1016507"/>
                  </a:lnTo>
                  <a:lnTo>
                    <a:pt x="19430" y="1060576"/>
                  </a:lnTo>
                  <a:lnTo>
                    <a:pt x="12446" y="1105026"/>
                  </a:lnTo>
                  <a:lnTo>
                    <a:pt x="6984" y="1149476"/>
                  </a:lnTo>
                  <a:lnTo>
                    <a:pt x="3048" y="1194180"/>
                  </a:lnTo>
                  <a:lnTo>
                    <a:pt x="761" y="1238884"/>
                  </a:lnTo>
                  <a:lnTo>
                    <a:pt x="0" y="1283715"/>
                  </a:lnTo>
                  <a:lnTo>
                    <a:pt x="761" y="1328546"/>
                  </a:lnTo>
                  <a:lnTo>
                    <a:pt x="3048" y="1373250"/>
                  </a:lnTo>
                  <a:lnTo>
                    <a:pt x="6984" y="1417954"/>
                  </a:lnTo>
                  <a:lnTo>
                    <a:pt x="12446" y="1462404"/>
                  </a:lnTo>
                  <a:lnTo>
                    <a:pt x="19430" y="1506854"/>
                  </a:lnTo>
                  <a:lnTo>
                    <a:pt x="27939" y="1550923"/>
                  </a:lnTo>
                  <a:lnTo>
                    <a:pt x="38100" y="1594738"/>
                  </a:lnTo>
                  <a:lnTo>
                    <a:pt x="49656" y="1638426"/>
                  </a:lnTo>
                  <a:lnTo>
                    <a:pt x="62864" y="1681606"/>
                  </a:lnTo>
                  <a:lnTo>
                    <a:pt x="77724" y="1724405"/>
                  </a:lnTo>
                  <a:lnTo>
                    <a:pt x="93979" y="1766823"/>
                  </a:lnTo>
                  <a:lnTo>
                    <a:pt x="111886" y="1808733"/>
                  </a:lnTo>
                  <a:lnTo>
                    <a:pt x="131318" y="1850008"/>
                  </a:lnTo>
                  <a:lnTo>
                    <a:pt x="152273" y="1890902"/>
                  </a:lnTo>
                  <a:lnTo>
                    <a:pt x="174751" y="1931034"/>
                  </a:lnTo>
                  <a:lnTo>
                    <a:pt x="198881" y="1970531"/>
                  </a:lnTo>
                  <a:lnTo>
                    <a:pt x="224535" y="2009393"/>
                  </a:lnTo>
                  <a:lnTo>
                    <a:pt x="251713" y="2047493"/>
                  </a:lnTo>
                  <a:lnTo>
                    <a:pt x="280415" y="2084704"/>
                  </a:lnTo>
                  <a:lnTo>
                    <a:pt x="310769" y="2121154"/>
                  </a:lnTo>
                  <a:lnTo>
                    <a:pt x="342646" y="2156841"/>
                  </a:lnTo>
                  <a:lnTo>
                    <a:pt x="376047" y="2191384"/>
                  </a:lnTo>
                  <a:lnTo>
                    <a:pt x="410590" y="2224785"/>
                  </a:lnTo>
                  <a:lnTo>
                    <a:pt x="446277" y="2256662"/>
                  </a:lnTo>
                  <a:lnTo>
                    <a:pt x="482726" y="2287016"/>
                  </a:lnTo>
                  <a:lnTo>
                    <a:pt x="519937" y="2315717"/>
                  </a:lnTo>
                  <a:lnTo>
                    <a:pt x="558037" y="2342895"/>
                  </a:lnTo>
                  <a:lnTo>
                    <a:pt x="596900" y="2368549"/>
                  </a:lnTo>
                  <a:lnTo>
                    <a:pt x="636397" y="2392679"/>
                  </a:lnTo>
                  <a:lnTo>
                    <a:pt x="676528" y="2415158"/>
                  </a:lnTo>
                  <a:lnTo>
                    <a:pt x="717423" y="2436114"/>
                  </a:lnTo>
                  <a:lnTo>
                    <a:pt x="758698" y="2455544"/>
                  </a:lnTo>
                  <a:lnTo>
                    <a:pt x="800607" y="2473452"/>
                  </a:lnTo>
                  <a:lnTo>
                    <a:pt x="843026" y="2489746"/>
                  </a:lnTo>
                  <a:lnTo>
                    <a:pt x="885825" y="2504503"/>
                  </a:lnTo>
                  <a:lnTo>
                    <a:pt x="929004" y="2517711"/>
                  </a:lnTo>
                  <a:lnTo>
                    <a:pt x="972565" y="2529357"/>
                  </a:lnTo>
                  <a:lnTo>
                    <a:pt x="1016507" y="2539453"/>
                  </a:lnTo>
                  <a:lnTo>
                    <a:pt x="1060577" y="2548001"/>
                  </a:lnTo>
                  <a:lnTo>
                    <a:pt x="1105027" y="2554998"/>
                  </a:lnTo>
                  <a:lnTo>
                    <a:pt x="1149477" y="2560434"/>
                  </a:lnTo>
                  <a:lnTo>
                    <a:pt x="1194180" y="2564320"/>
                  </a:lnTo>
                  <a:lnTo>
                    <a:pt x="1238884" y="2566644"/>
                  </a:lnTo>
                  <a:lnTo>
                    <a:pt x="1283715" y="2567419"/>
                  </a:lnTo>
                  <a:lnTo>
                    <a:pt x="1328547" y="2566644"/>
                  </a:lnTo>
                  <a:lnTo>
                    <a:pt x="1373251" y="2564320"/>
                  </a:lnTo>
                  <a:lnTo>
                    <a:pt x="1417954" y="2560434"/>
                  </a:lnTo>
                  <a:lnTo>
                    <a:pt x="1462404" y="2554998"/>
                  </a:lnTo>
                  <a:lnTo>
                    <a:pt x="1506854" y="2548001"/>
                  </a:lnTo>
                  <a:lnTo>
                    <a:pt x="1550924" y="2539453"/>
                  </a:lnTo>
                  <a:lnTo>
                    <a:pt x="1594738" y="2529357"/>
                  </a:lnTo>
                  <a:lnTo>
                    <a:pt x="1638427" y="2517711"/>
                  </a:lnTo>
                  <a:lnTo>
                    <a:pt x="1681606" y="2504503"/>
                  </a:lnTo>
                  <a:lnTo>
                    <a:pt x="1724405" y="2489746"/>
                  </a:lnTo>
                  <a:lnTo>
                    <a:pt x="1766824" y="2473452"/>
                  </a:lnTo>
                  <a:lnTo>
                    <a:pt x="1808733" y="2455544"/>
                  </a:lnTo>
                  <a:lnTo>
                    <a:pt x="1850008" y="2436114"/>
                  </a:lnTo>
                  <a:lnTo>
                    <a:pt x="1890902" y="2415158"/>
                  </a:lnTo>
                  <a:lnTo>
                    <a:pt x="1931034" y="2392679"/>
                  </a:lnTo>
                  <a:lnTo>
                    <a:pt x="1970531" y="2368549"/>
                  </a:lnTo>
                  <a:lnTo>
                    <a:pt x="2009394" y="2342895"/>
                  </a:lnTo>
                  <a:lnTo>
                    <a:pt x="2047494" y="2315717"/>
                  </a:lnTo>
                  <a:lnTo>
                    <a:pt x="2084704" y="2287016"/>
                  </a:lnTo>
                  <a:lnTo>
                    <a:pt x="2121154" y="2256662"/>
                  </a:lnTo>
                  <a:lnTo>
                    <a:pt x="2156840" y="2224785"/>
                  </a:lnTo>
                  <a:lnTo>
                    <a:pt x="2191384" y="2191384"/>
                  </a:lnTo>
                  <a:lnTo>
                    <a:pt x="2224785" y="2156841"/>
                  </a:lnTo>
                  <a:lnTo>
                    <a:pt x="2256662" y="2121154"/>
                  </a:lnTo>
                  <a:lnTo>
                    <a:pt x="2287015" y="2084704"/>
                  </a:lnTo>
                  <a:lnTo>
                    <a:pt x="2315718" y="2047493"/>
                  </a:lnTo>
                  <a:lnTo>
                    <a:pt x="2342896" y="2009393"/>
                  </a:lnTo>
                  <a:lnTo>
                    <a:pt x="2368550" y="1970531"/>
                  </a:lnTo>
                  <a:lnTo>
                    <a:pt x="2392679" y="1931034"/>
                  </a:lnTo>
                  <a:lnTo>
                    <a:pt x="2415158" y="1890902"/>
                  </a:lnTo>
                  <a:lnTo>
                    <a:pt x="2436113" y="1850008"/>
                  </a:lnTo>
                  <a:lnTo>
                    <a:pt x="2455545" y="1808733"/>
                  </a:lnTo>
                  <a:lnTo>
                    <a:pt x="2473452" y="1766823"/>
                  </a:lnTo>
                  <a:lnTo>
                    <a:pt x="2489707" y="1724405"/>
                  </a:lnTo>
                  <a:lnTo>
                    <a:pt x="2504439" y="1681606"/>
                  </a:lnTo>
                  <a:lnTo>
                    <a:pt x="2517648" y="1638426"/>
                  </a:lnTo>
                  <a:lnTo>
                    <a:pt x="2529331" y="1594738"/>
                  </a:lnTo>
                  <a:lnTo>
                    <a:pt x="2539492" y="1550923"/>
                  </a:lnTo>
                  <a:lnTo>
                    <a:pt x="2548001" y="1506854"/>
                  </a:lnTo>
                  <a:lnTo>
                    <a:pt x="2554985" y="1462404"/>
                  </a:lnTo>
                  <a:lnTo>
                    <a:pt x="2560447" y="1417954"/>
                  </a:lnTo>
                  <a:lnTo>
                    <a:pt x="2564256" y="1373250"/>
                  </a:lnTo>
                  <a:lnTo>
                    <a:pt x="2566670" y="1328546"/>
                  </a:lnTo>
                  <a:lnTo>
                    <a:pt x="2567431" y="1283715"/>
                  </a:lnTo>
                  <a:lnTo>
                    <a:pt x="2566670" y="1238884"/>
                  </a:lnTo>
                  <a:lnTo>
                    <a:pt x="2564256" y="1194180"/>
                  </a:lnTo>
                  <a:lnTo>
                    <a:pt x="2560447" y="1149476"/>
                  </a:lnTo>
                  <a:lnTo>
                    <a:pt x="2554985" y="1105026"/>
                  </a:lnTo>
                  <a:lnTo>
                    <a:pt x="2548001" y="1060576"/>
                  </a:lnTo>
                  <a:lnTo>
                    <a:pt x="2539492" y="1016507"/>
                  </a:lnTo>
                  <a:lnTo>
                    <a:pt x="2529331" y="972565"/>
                  </a:lnTo>
                  <a:lnTo>
                    <a:pt x="2517648" y="929004"/>
                  </a:lnTo>
                  <a:lnTo>
                    <a:pt x="2504439" y="885824"/>
                  </a:lnTo>
                  <a:lnTo>
                    <a:pt x="2489707" y="843025"/>
                  </a:lnTo>
                  <a:lnTo>
                    <a:pt x="2473452" y="800607"/>
                  </a:lnTo>
                  <a:lnTo>
                    <a:pt x="2455545" y="758697"/>
                  </a:lnTo>
                  <a:lnTo>
                    <a:pt x="2436113" y="717422"/>
                  </a:lnTo>
                  <a:lnTo>
                    <a:pt x="2415158" y="676528"/>
                  </a:lnTo>
                  <a:lnTo>
                    <a:pt x="2392679" y="636396"/>
                  </a:lnTo>
                  <a:lnTo>
                    <a:pt x="2368550" y="596899"/>
                  </a:lnTo>
                  <a:lnTo>
                    <a:pt x="2342896" y="558037"/>
                  </a:lnTo>
                  <a:lnTo>
                    <a:pt x="2315718" y="519937"/>
                  </a:lnTo>
                  <a:lnTo>
                    <a:pt x="2287015" y="482726"/>
                  </a:lnTo>
                  <a:lnTo>
                    <a:pt x="2256662" y="446277"/>
                  </a:lnTo>
                  <a:lnTo>
                    <a:pt x="2224785" y="410590"/>
                  </a:lnTo>
                  <a:lnTo>
                    <a:pt x="2191384" y="376046"/>
                  </a:lnTo>
                  <a:lnTo>
                    <a:pt x="2156840" y="342645"/>
                  </a:lnTo>
                  <a:lnTo>
                    <a:pt x="2121154" y="310768"/>
                  </a:lnTo>
                  <a:lnTo>
                    <a:pt x="2084704" y="280415"/>
                  </a:lnTo>
                  <a:lnTo>
                    <a:pt x="2047494" y="251713"/>
                  </a:lnTo>
                  <a:lnTo>
                    <a:pt x="2009394" y="224535"/>
                  </a:lnTo>
                  <a:lnTo>
                    <a:pt x="1970531" y="198881"/>
                  </a:lnTo>
                  <a:lnTo>
                    <a:pt x="1931034" y="174751"/>
                  </a:lnTo>
                  <a:lnTo>
                    <a:pt x="1890902" y="152272"/>
                  </a:lnTo>
                  <a:lnTo>
                    <a:pt x="1850008" y="131317"/>
                  </a:lnTo>
                  <a:lnTo>
                    <a:pt x="1808733" y="111887"/>
                  </a:lnTo>
                  <a:lnTo>
                    <a:pt x="1766824" y="93979"/>
                  </a:lnTo>
                  <a:lnTo>
                    <a:pt x="1724405" y="77723"/>
                  </a:lnTo>
                  <a:lnTo>
                    <a:pt x="1681606" y="62864"/>
                  </a:lnTo>
                  <a:lnTo>
                    <a:pt x="1638427" y="49656"/>
                  </a:lnTo>
                  <a:lnTo>
                    <a:pt x="1594738" y="38100"/>
                  </a:lnTo>
                  <a:lnTo>
                    <a:pt x="1550924" y="27939"/>
                  </a:lnTo>
                  <a:lnTo>
                    <a:pt x="1506854" y="19430"/>
                  </a:lnTo>
                  <a:lnTo>
                    <a:pt x="1462404" y="12445"/>
                  </a:lnTo>
                  <a:lnTo>
                    <a:pt x="1417954" y="6984"/>
                  </a:lnTo>
                  <a:lnTo>
                    <a:pt x="1373251" y="3047"/>
                  </a:lnTo>
                  <a:lnTo>
                    <a:pt x="1328547" y="762"/>
                  </a:lnTo>
                  <a:lnTo>
                    <a:pt x="1283715" y="0"/>
                  </a:lnTo>
                  <a:close/>
                </a:path>
              </a:pathLst>
            </a:custGeom>
            <a:solidFill>
              <a:srgbClr val="0433FF">
                <a:alpha val="50195"/>
              </a:srgbClr>
            </a:solidFill>
          </p:spPr>
          <p:txBody>
            <a:bodyPr wrap="square" lIns="0" tIns="0" rIns="0" bIns="0" rtlCol="0"/>
            <a:lstStyle/>
            <a:p>
              <a:endParaRPr/>
            </a:p>
          </p:txBody>
        </p:sp>
      </p:grpSp>
      <p:sp>
        <p:nvSpPr>
          <p:cNvPr id="9" name="object 9"/>
          <p:cNvSpPr txBox="1"/>
          <p:nvPr/>
        </p:nvSpPr>
        <p:spPr>
          <a:xfrm>
            <a:off x="8839961" y="2557018"/>
            <a:ext cx="1289050" cy="376555"/>
          </a:xfrm>
          <a:prstGeom prst="rect">
            <a:avLst/>
          </a:prstGeom>
        </p:spPr>
        <p:txBody>
          <a:bodyPr vert="horz" wrap="square" lIns="0" tIns="13335" rIns="0" bIns="0" rtlCol="0">
            <a:spAutoFit/>
          </a:bodyPr>
          <a:lstStyle/>
          <a:p>
            <a:pPr marL="12700">
              <a:lnSpc>
                <a:spcPct val="100000"/>
              </a:lnSpc>
              <a:spcBef>
                <a:spcPts val="105"/>
              </a:spcBef>
            </a:pPr>
            <a:r>
              <a:rPr sz="2300" b="1" spc="-10">
                <a:latin typeface="Arial"/>
                <a:cs typeface="Arial"/>
              </a:rPr>
              <a:t>Contexto</a:t>
            </a:r>
            <a:endParaRPr sz="2300">
              <a:latin typeface="Arial"/>
              <a:cs typeface="Arial"/>
            </a:endParaRPr>
          </a:p>
        </p:txBody>
      </p:sp>
      <p:sp>
        <p:nvSpPr>
          <p:cNvPr id="10" name="object 10"/>
          <p:cNvSpPr txBox="1"/>
          <p:nvPr/>
        </p:nvSpPr>
        <p:spPr>
          <a:xfrm>
            <a:off x="9594342" y="4048505"/>
            <a:ext cx="1667510" cy="645795"/>
          </a:xfrm>
          <a:prstGeom prst="rect">
            <a:avLst/>
          </a:prstGeom>
        </p:spPr>
        <p:txBody>
          <a:bodyPr vert="horz" wrap="square" lIns="0" tIns="12700" rIns="0" bIns="0" rtlCol="0">
            <a:spAutoFit/>
          </a:bodyPr>
          <a:lstStyle/>
          <a:p>
            <a:pPr marL="8890" algn="ctr">
              <a:lnSpc>
                <a:spcPts val="2740"/>
              </a:lnSpc>
              <a:spcBef>
                <a:spcPts val="100"/>
              </a:spcBef>
            </a:pPr>
            <a:r>
              <a:rPr sz="2300" b="1" spc="-10">
                <a:latin typeface="Arial"/>
                <a:cs typeface="Arial"/>
              </a:rPr>
              <a:t>Pessoas</a:t>
            </a:r>
            <a:endParaRPr sz="2300">
              <a:latin typeface="Arial"/>
              <a:cs typeface="Arial"/>
            </a:endParaRPr>
          </a:p>
          <a:p>
            <a:pPr algn="ctr">
              <a:lnSpc>
                <a:spcPts val="2140"/>
              </a:lnSpc>
            </a:pPr>
            <a:r>
              <a:rPr sz="1800" spc="-10">
                <a:latin typeface="Arial"/>
                <a:cs typeface="Arial"/>
              </a:rPr>
              <a:t>(Modelo</a:t>
            </a:r>
            <a:r>
              <a:rPr sz="1800" spc="-90">
                <a:latin typeface="Arial"/>
                <a:cs typeface="Arial"/>
              </a:rPr>
              <a:t> </a:t>
            </a:r>
            <a:r>
              <a:rPr sz="1800" spc="-10">
                <a:latin typeface="Arial"/>
                <a:cs typeface="Arial"/>
              </a:rPr>
              <a:t>Mental)</a:t>
            </a:r>
            <a:endParaRPr sz="1800">
              <a:latin typeface="Arial"/>
              <a:cs typeface="Arial"/>
            </a:endParaRPr>
          </a:p>
        </p:txBody>
      </p:sp>
      <p:sp>
        <p:nvSpPr>
          <p:cNvPr id="11" name="object 11"/>
          <p:cNvSpPr txBox="1"/>
          <p:nvPr/>
        </p:nvSpPr>
        <p:spPr>
          <a:xfrm>
            <a:off x="7785607" y="4182871"/>
            <a:ext cx="1384935" cy="376555"/>
          </a:xfrm>
          <a:prstGeom prst="rect">
            <a:avLst/>
          </a:prstGeom>
        </p:spPr>
        <p:txBody>
          <a:bodyPr vert="horz" wrap="square" lIns="0" tIns="12700" rIns="0" bIns="0" rtlCol="0">
            <a:spAutoFit/>
          </a:bodyPr>
          <a:lstStyle/>
          <a:p>
            <a:pPr marL="12700">
              <a:lnSpc>
                <a:spcPct val="100000"/>
              </a:lnSpc>
              <a:spcBef>
                <a:spcPts val="100"/>
              </a:spcBef>
            </a:pPr>
            <a:r>
              <a:rPr sz="2300" b="1" spc="-10">
                <a:latin typeface="Arial"/>
                <a:cs typeface="Arial"/>
              </a:rPr>
              <a:t>Conteúdo</a:t>
            </a:r>
            <a:endParaRPr sz="2300">
              <a:latin typeface="Arial"/>
              <a:cs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77615" y="-31100"/>
            <a:ext cx="8414004" cy="5588635"/>
            <a:chOff x="3777996" y="1269453"/>
            <a:chExt cx="8414004" cy="5588635"/>
          </a:xfrm>
        </p:grpSpPr>
        <p:pic>
          <p:nvPicPr>
            <p:cNvPr id="3" name="object 3"/>
            <p:cNvPicPr/>
            <p:nvPr/>
          </p:nvPicPr>
          <p:blipFill>
            <a:blip r:embed="rId2" cstate="print"/>
            <a:stretch>
              <a:fillRect/>
            </a:stretch>
          </p:blipFill>
          <p:spPr>
            <a:xfrm>
              <a:off x="5562600" y="1562100"/>
              <a:ext cx="6629400" cy="4050791"/>
            </a:xfrm>
            <a:prstGeom prst="rect">
              <a:avLst/>
            </a:prstGeom>
          </p:spPr>
        </p:pic>
        <p:sp>
          <p:nvSpPr>
            <p:cNvPr id="4" name="object 4"/>
            <p:cNvSpPr/>
            <p:nvPr/>
          </p:nvSpPr>
          <p:spPr>
            <a:xfrm>
              <a:off x="3777996" y="1269453"/>
              <a:ext cx="8413750" cy="5588635"/>
            </a:xfrm>
            <a:custGeom>
              <a:avLst/>
              <a:gdLst/>
              <a:ahLst/>
              <a:cxnLst/>
              <a:rect l="l" t="t" r="r" b="b"/>
              <a:pathLst>
                <a:path w="8413750" h="5588634">
                  <a:moveTo>
                    <a:pt x="3489960" y="88"/>
                  </a:moveTo>
                  <a:lnTo>
                    <a:pt x="0" y="88"/>
                  </a:lnTo>
                  <a:lnTo>
                    <a:pt x="0" y="5588470"/>
                  </a:lnTo>
                  <a:lnTo>
                    <a:pt x="3489960" y="5588470"/>
                  </a:lnTo>
                  <a:lnTo>
                    <a:pt x="3489960" y="88"/>
                  </a:lnTo>
                  <a:close/>
                </a:path>
                <a:path w="8413750" h="5588634">
                  <a:moveTo>
                    <a:pt x="8413534" y="0"/>
                  </a:moveTo>
                  <a:lnTo>
                    <a:pt x="7915656" y="0"/>
                  </a:lnTo>
                  <a:lnTo>
                    <a:pt x="7915656" y="4554982"/>
                  </a:lnTo>
                  <a:lnTo>
                    <a:pt x="8413534" y="4554982"/>
                  </a:lnTo>
                  <a:lnTo>
                    <a:pt x="8413534" y="0"/>
                  </a:lnTo>
                  <a:close/>
                </a:path>
              </a:pathLst>
            </a:custGeom>
            <a:solidFill>
              <a:srgbClr val="FFFFFF"/>
            </a:solidFill>
          </p:spPr>
          <p:txBody>
            <a:bodyPr wrap="square" lIns="0" tIns="0" rIns="0" bIns="0" rtlCol="0"/>
            <a:lstStyle/>
            <a:p>
              <a:endParaRPr/>
            </a:p>
          </p:txBody>
        </p:sp>
      </p:grpSp>
      <p:sp>
        <p:nvSpPr>
          <p:cNvPr id="5" name="object 5"/>
          <p:cNvSpPr txBox="1">
            <a:spLocks noGrp="1"/>
          </p:cNvSpPr>
          <p:nvPr>
            <p:ph type="title"/>
          </p:nvPr>
        </p:nvSpPr>
        <p:spPr>
          <a:xfrm>
            <a:off x="926693" y="496316"/>
            <a:ext cx="5177155" cy="552450"/>
          </a:xfrm>
          <a:prstGeom prst="rect">
            <a:avLst/>
          </a:prstGeom>
        </p:spPr>
        <p:txBody>
          <a:bodyPr vert="horz" wrap="square" lIns="0" tIns="13335" rIns="0" bIns="0" rtlCol="0">
            <a:spAutoFit/>
          </a:bodyPr>
          <a:lstStyle/>
          <a:p>
            <a:pPr marL="12700">
              <a:lnSpc>
                <a:spcPct val="100000"/>
              </a:lnSpc>
              <a:spcBef>
                <a:spcPts val="105"/>
              </a:spcBef>
            </a:pPr>
            <a:r>
              <a:rPr sz="3450"/>
              <a:t>Organizando</a:t>
            </a:r>
            <a:r>
              <a:rPr sz="3450" spc="-90"/>
              <a:t> </a:t>
            </a:r>
            <a:r>
              <a:rPr sz="3450"/>
              <a:t>a</a:t>
            </a:r>
            <a:r>
              <a:rPr sz="3450" spc="-110"/>
              <a:t> </a:t>
            </a:r>
            <a:r>
              <a:rPr sz="3450" spc="-10"/>
              <a:t>informação</a:t>
            </a:r>
            <a:endParaRPr sz="3450"/>
          </a:p>
        </p:txBody>
      </p:sp>
      <p:sp>
        <p:nvSpPr>
          <p:cNvPr id="6" name="object 6"/>
          <p:cNvSpPr txBox="1"/>
          <p:nvPr/>
        </p:nvSpPr>
        <p:spPr>
          <a:xfrm>
            <a:off x="644906" y="1161635"/>
            <a:ext cx="6264910" cy="4363720"/>
          </a:xfrm>
          <a:prstGeom prst="rect">
            <a:avLst/>
          </a:prstGeom>
        </p:spPr>
        <p:txBody>
          <a:bodyPr vert="horz" wrap="square" lIns="0" tIns="12065" rIns="0" bIns="0" rtlCol="0">
            <a:spAutoFit/>
          </a:bodyPr>
          <a:lstStyle/>
          <a:p>
            <a:pPr marL="50800" marR="1316990">
              <a:lnSpc>
                <a:spcPct val="100000"/>
              </a:lnSpc>
              <a:spcBef>
                <a:spcPts val="95"/>
              </a:spcBef>
            </a:pPr>
            <a:r>
              <a:rPr sz="2800" spc="-20">
                <a:latin typeface="Arial"/>
                <a:cs typeface="Arial"/>
              </a:rPr>
              <a:t>Lembrem-</a:t>
            </a:r>
            <a:r>
              <a:rPr sz="2800">
                <a:latin typeface="Arial"/>
                <a:cs typeface="Arial"/>
              </a:rPr>
              <a:t>se,</a:t>
            </a:r>
            <a:r>
              <a:rPr sz="2800" spc="-20">
                <a:latin typeface="Arial"/>
                <a:cs typeface="Arial"/>
              </a:rPr>
              <a:t> </a:t>
            </a:r>
            <a:r>
              <a:rPr sz="2800">
                <a:latin typeface="Arial"/>
                <a:cs typeface="Arial"/>
              </a:rPr>
              <a:t>usamos</a:t>
            </a:r>
            <a:r>
              <a:rPr sz="2800" spc="-25">
                <a:latin typeface="Arial"/>
                <a:cs typeface="Arial"/>
              </a:rPr>
              <a:t> </a:t>
            </a:r>
            <a:r>
              <a:rPr sz="2800" spc="-10">
                <a:latin typeface="Arial"/>
                <a:cs typeface="Arial"/>
              </a:rPr>
              <a:t>modelos </a:t>
            </a:r>
            <a:r>
              <a:rPr sz="2800">
                <a:latin typeface="Arial"/>
                <a:cs typeface="Arial"/>
              </a:rPr>
              <a:t>baseados</a:t>
            </a:r>
            <a:r>
              <a:rPr sz="2800" spc="-85">
                <a:latin typeface="Arial"/>
                <a:cs typeface="Arial"/>
              </a:rPr>
              <a:t> </a:t>
            </a:r>
            <a:r>
              <a:rPr sz="2800" spc="-25">
                <a:latin typeface="Arial"/>
                <a:cs typeface="Arial"/>
              </a:rPr>
              <a:t>em:</a:t>
            </a:r>
            <a:endParaRPr sz="2800">
              <a:latin typeface="Arial"/>
              <a:cs typeface="Arial"/>
            </a:endParaRPr>
          </a:p>
          <a:p>
            <a:pPr marL="354965" marR="600075" indent="-342900">
              <a:lnSpc>
                <a:spcPct val="111100"/>
              </a:lnSpc>
              <a:spcBef>
                <a:spcPts val="2240"/>
              </a:spcBef>
              <a:buClr>
                <a:srgbClr val="585858"/>
              </a:buClr>
              <a:buChar char="●"/>
              <a:tabLst>
                <a:tab pos="354965" algn="l"/>
              </a:tabLst>
            </a:pPr>
            <a:r>
              <a:rPr sz="2700">
                <a:latin typeface="Arial"/>
                <a:cs typeface="Arial"/>
              </a:rPr>
              <a:t>Experiências</a:t>
            </a:r>
            <a:r>
              <a:rPr sz="2700" spc="-35">
                <a:latin typeface="Arial"/>
                <a:cs typeface="Arial"/>
              </a:rPr>
              <a:t> </a:t>
            </a:r>
            <a:r>
              <a:rPr sz="2700">
                <a:latin typeface="Arial"/>
                <a:cs typeface="Arial"/>
              </a:rPr>
              <a:t>anteriores</a:t>
            </a:r>
            <a:r>
              <a:rPr sz="2700" spc="-70">
                <a:latin typeface="Arial"/>
                <a:cs typeface="Arial"/>
              </a:rPr>
              <a:t> </a:t>
            </a:r>
            <a:r>
              <a:rPr sz="2700">
                <a:latin typeface="Arial"/>
                <a:cs typeface="Arial"/>
              </a:rPr>
              <a:t>que</a:t>
            </a:r>
            <a:r>
              <a:rPr sz="2700" spc="-90">
                <a:latin typeface="Arial"/>
                <a:cs typeface="Arial"/>
              </a:rPr>
              <a:t> </a:t>
            </a:r>
            <a:r>
              <a:rPr sz="2700" spc="-10">
                <a:latin typeface="Arial"/>
                <a:cs typeface="Arial"/>
              </a:rPr>
              <a:t>geram </a:t>
            </a:r>
            <a:r>
              <a:rPr sz="2700">
                <a:latin typeface="Arial"/>
                <a:cs typeface="Arial"/>
              </a:rPr>
              <a:t>aprendizados</a:t>
            </a:r>
            <a:r>
              <a:rPr sz="2700" spc="-30">
                <a:latin typeface="Arial"/>
                <a:cs typeface="Arial"/>
              </a:rPr>
              <a:t> </a:t>
            </a:r>
            <a:r>
              <a:rPr sz="2700" spc="-10">
                <a:latin typeface="Arial"/>
                <a:cs typeface="Arial"/>
              </a:rPr>
              <a:t>duradouros.</a:t>
            </a:r>
            <a:endParaRPr sz="2700">
              <a:latin typeface="Arial"/>
              <a:cs typeface="Arial"/>
            </a:endParaRPr>
          </a:p>
          <a:p>
            <a:pPr>
              <a:lnSpc>
                <a:spcPct val="100000"/>
              </a:lnSpc>
              <a:spcBef>
                <a:spcPts val="40"/>
              </a:spcBef>
              <a:buClr>
                <a:srgbClr val="585858"/>
              </a:buClr>
              <a:buFont typeface="Arial"/>
              <a:buChar char="●"/>
            </a:pPr>
            <a:endParaRPr sz="3700">
              <a:latin typeface="Arial"/>
              <a:cs typeface="Arial"/>
            </a:endParaRPr>
          </a:p>
          <a:p>
            <a:pPr marL="354965" indent="-342265">
              <a:lnSpc>
                <a:spcPct val="100000"/>
              </a:lnSpc>
              <a:buClr>
                <a:srgbClr val="585858"/>
              </a:buClr>
              <a:buChar char="●"/>
              <a:tabLst>
                <a:tab pos="354965" algn="l"/>
              </a:tabLst>
            </a:pPr>
            <a:r>
              <a:rPr sz="2700">
                <a:latin typeface="Arial"/>
                <a:cs typeface="Arial"/>
              </a:rPr>
              <a:t>Modelos</a:t>
            </a:r>
            <a:r>
              <a:rPr sz="2700" spc="-10">
                <a:latin typeface="Arial"/>
                <a:cs typeface="Arial"/>
              </a:rPr>
              <a:t> </a:t>
            </a:r>
            <a:r>
              <a:rPr sz="2700">
                <a:latin typeface="Arial"/>
                <a:cs typeface="Arial"/>
              </a:rPr>
              <a:t>/ padrões</a:t>
            </a:r>
            <a:r>
              <a:rPr sz="2700" spc="-5">
                <a:latin typeface="Arial"/>
                <a:cs typeface="Arial"/>
              </a:rPr>
              <a:t> </a:t>
            </a:r>
            <a:r>
              <a:rPr sz="2700">
                <a:latin typeface="Arial"/>
                <a:cs typeface="Arial"/>
              </a:rPr>
              <a:t>bem</a:t>
            </a:r>
            <a:r>
              <a:rPr sz="2700" spc="-60">
                <a:latin typeface="Arial"/>
                <a:cs typeface="Arial"/>
              </a:rPr>
              <a:t> </a:t>
            </a:r>
            <a:r>
              <a:rPr sz="2700" spc="-10">
                <a:latin typeface="Arial"/>
                <a:cs typeface="Arial"/>
              </a:rPr>
              <a:t>definidos.</a:t>
            </a:r>
            <a:endParaRPr sz="2700">
              <a:latin typeface="Arial"/>
              <a:cs typeface="Arial"/>
            </a:endParaRPr>
          </a:p>
          <a:p>
            <a:pPr>
              <a:lnSpc>
                <a:spcPct val="100000"/>
              </a:lnSpc>
              <a:spcBef>
                <a:spcPts val="5"/>
              </a:spcBef>
              <a:buClr>
                <a:srgbClr val="585858"/>
              </a:buClr>
              <a:buFont typeface="Arial"/>
              <a:buChar char="●"/>
            </a:pPr>
            <a:endParaRPr sz="3000">
              <a:latin typeface="Arial"/>
              <a:cs typeface="Arial"/>
            </a:endParaRPr>
          </a:p>
          <a:p>
            <a:pPr marL="354965" marR="5080" indent="-342900">
              <a:lnSpc>
                <a:spcPct val="108200"/>
              </a:lnSpc>
              <a:buClr>
                <a:srgbClr val="585858"/>
              </a:buClr>
              <a:buChar char="●"/>
              <a:tabLst>
                <a:tab pos="354965" algn="l"/>
              </a:tabLst>
            </a:pPr>
            <a:r>
              <a:rPr sz="2700">
                <a:latin typeface="Arial"/>
                <a:cs typeface="Arial"/>
              </a:rPr>
              <a:t>Reconhecimento</a:t>
            </a:r>
            <a:r>
              <a:rPr sz="2700" spc="-95">
                <a:latin typeface="Arial"/>
                <a:cs typeface="Arial"/>
              </a:rPr>
              <a:t> </a:t>
            </a:r>
            <a:r>
              <a:rPr sz="2700">
                <a:latin typeface="Arial"/>
                <a:cs typeface="Arial"/>
              </a:rPr>
              <a:t>de</a:t>
            </a:r>
            <a:r>
              <a:rPr sz="2700" spc="-55">
                <a:latin typeface="Arial"/>
                <a:cs typeface="Arial"/>
              </a:rPr>
              <a:t> </a:t>
            </a:r>
            <a:r>
              <a:rPr sz="2700">
                <a:latin typeface="Arial"/>
                <a:cs typeface="Arial"/>
              </a:rPr>
              <a:t>padrões</a:t>
            </a:r>
            <a:r>
              <a:rPr sz="2700" spc="-45">
                <a:latin typeface="Arial"/>
                <a:cs typeface="Arial"/>
              </a:rPr>
              <a:t> </a:t>
            </a:r>
            <a:r>
              <a:rPr sz="2700" spc="-10">
                <a:latin typeface="Arial"/>
                <a:cs typeface="Arial"/>
              </a:rPr>
              <a:t>oferecem </a:t>
            </a:r>
            <a:r>
              <a:rPr sz="2700">
                <a:latin typeface="Arial"/>
                <a:cs typeface="Arial"/>
              </a:rPr>
              <a:t>uma</a:t>
            </a:r>
            <a:r>
              <a:rPr sz="2700" spc="-20">
                <a:latin typeface="Arial"/>
                <a:cs typeface="Arial"/>
              </a:rPr>
              <a:t> </a:t>
            </a:r>
            <a:r>
              <a:rPr sz="2700">
                <a:latin typeface="Arial"/>
                <a:cs typeface="Arial"/>
              </a:rPr>
              <a:t>ideia</a:t>
            </a:r>
            <a:r>
              <a:rPr sz="2700" spc="-5">
                <a:latin typeface="Arial"/>
                <a:cs typeface="Arial"/>
              </a:rPr>
              <a:t> </a:t>
            </a:r>
            <a:r>
              <a:rPr sz="2700">
                <a:latin typeface="Arial"/>
                <a:cs typeface="Arial"/>
              </a:rPr>
              <a:t>de</a:t>
            </a:r>
            <a:r>
              <a:rPr sz="2700" spc="-5">
                <a:latin typeface="Arial"/>
                <a:cs typeface="Arial"/>
              </a:rPr>
              <a:t> </a:t>
            </a:r>
            <a:r>
              <a:rPr sz="2700">
                <a:latin typeface="Arial"/>
                <a:cs typeface="Arial"/>
              </a:rPr>
              <a:t>com</a:t>
            </a:r>
            <a:r>
              <a:rPr sz="2700" spc="-5">
                <a:latin typeface="Arial"/>
                <a:cs typeface="Arial"/>
              </a:rPr>
              <a:t> </a:t>
            </a:r>
            <a:r>
              <a:rPr sz="2700">
                <a:latin typeface="Arial"/>
                <a:cs typeface="Arial"/>
              </a:rPr>
              <a:t>fazer</a:t>
            </a:r>
            <a:r>
              <a:rPr sz="2700" spc="-50">
                <a:latin typeface="Arial"/>
                <a:cs typeface="Arial"/>
              </a:rPr>
              <a:t> </a:t>
            </a:r>
            <a:r>
              <a:rPr sz="2700">
                <a:latin typeface="Arial"/>
                <a:cs typeface="Arial"/>
              </a:rPr>
              <a:t>as</a:t>
            </a:r>
            <a:r>
              <a:rPr sz="2700" spc="-70">
                <a:latin typeface="Arial"/>
                <a:cs typeface="Arial"/>
              </a:rPr>
              <a:t> </a:t>
            </a:r>
            <a:r>
              <a:rPr sz="2700" spc="-10">
                <a:latin typeface="Arial"/>
                <a:cs typeface="Arial"/>
              </a:rPr>
              <a:t>coisas.</a:t>
            </a:r>
            <a:endParaRPr sz="27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E8C08-9AE7-821A-351F-66A85C601136}"/>
              </a:ext>
            </a:extLst>
          </p:cNvPr>
          <p:cNvSpPr>
            <a:spLocks noGrp="1"/>
          </p:cNvSpPr>
          <p:nvPr>
            <p:ph type="title"/>
          </p:nvPr>
        </p:nvSpPr>
        <p:spPr/>
        <p:txBody>
          <a:bodyPr/>
          <a:lstStyle/>
          <a:p>
            <a:r>
              <a:rPr lang="pt-BR"/>
              <a:t>Competência do Dev. </a:t>
            </a:r>
            <a:r>
              <a:rPr lang="pt-BR" err="1"/>
              <a:t>FullStack</a:t>
            </a:r>
            <a:r>
              <a:rPr lang="pt-BR"/>
              <a:t> </a:t>
            </a:r>
          </a:p>
        </p:txBody>
      </p:sp>
      <p:sp>
        <p:nvSpPr>
          <p:cNvPr id="3" name="Espaço Reservado para Conteúdo 2">
            <a:extLst>
              <a:ext uri="{FF2B5EF4-FFF2-40B4-BE49-F238E27FC236}">
                <a16:creationId xmlns:a16="http://schemas.microsoft.com/office/drawing/2014/main" id="{FDA4778A-D2DC-EE66-9768-9183188E7BCF}"/>
              </a:ext>
            </a:extLst>
          </p:cNvPr>
          <p:cNvSpPr>
            <a:spLocks noGrp="1"/>
          </p:cNvSpPr>
          <p:nvPr>
            <p:ph idx="1"/>
          </p:nvPr>
        </p:nvSpPr>
        <p:spPr/>
        <p:txBody>
          <a:bodyPr/>
          <a:lstStyle/>
          <a:p>
            <a:pPr marL="0" indent="0" algn="just">
              <a:buNone/>
            </a:pPr>
            <a:r>
              <a:rPr lang="pt-BR"/>
              <a:t>A seguir estão as competências que compõem o perfil do desenvolvedor </a:t>
            </a:r>
            <a:r>
              <a:rPr lang="pt-BR" err="1"/>
              <a:t>fullstack</a:t>
            </a:r>
            <a:r>
              <a:rPr lang="pt-BR"/>
              <a:t>:</a:t>
            </a:r>
          </a:p>
          <a:p>
            <a:pPr algn="just"/>
            <a:r>
              <a:rPr lang="pt-BR"/>
              <a:t>Elaborar projetos de aplicações para web.</a:t>
            </a:r>
          </a:p>
          <a:p>
            <a:pPr algn="just"/>
            <a:r>
              <a:rPr lang="pt-BR"/>
              <a:t>Desenvolver aplicações front-</a:t>
            </a:r>
            <a:r>
              <a:rPr lang="pt-BR" err="1"/>
              <a:t>end</a:t>
            </a:r>
            <a:r>
              <a:rPr lang="pt-BR"/>
              <a:t> para web.</a:t>
            </a:r>
          </a:p>
          <a:p>
            <a:pPr algn="just"/>
            <a:r>
              <a:rPr lang="pt-BR"/>
              <a:t>Publicar aplicações web.</a:t>
            </a:r>
          </a:p>
          <a:p>
            <a:pPr algn="just"/>
            <a:r>
              <a:rPr lang="pt-BR"/>
              <a:t>Desenvolver aplicações </a:t>
            </a:r>
            <a:r>
              <a:rPr lang="pt-BR" err="1"/>
              <a:t>back-end</a:t>
            </a:r>
            <a:r>
              <a:rPr lang="pt-BR"/>
              <a:t> para web.</a:t>
            </a:r>
          </a:p>
          <a:p>
            <a:pPr algn="just"/>
            <a:r>
              <a:rPr lang="pt-BR"/>
              <a:t>Implementar banco de dados para web.</a:t>
            </a:r>
          </a:p>
          <a:p>
            <a:pPr algn="just"/>
            <a:r>
              <a:rPr lang="pt-BR"/>
              <a:t>Desenvolver serviços web</a:t>
            </a:r>
          </a:p>
        </p:txBody>
      </p:sp>
    </p:spTree>
    <p:extLst>
      <p:ext uri="{BB962C8B-B14F-4D97-AF65-F5344CB8AC3E}">
        <p14:creationId xmlns:p14="http://schemas.microsoft.com/office/powerpoint/2010/main" val="133875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6693" y="112858"/>
            <a:ext cx="7379496" cy="552450"/>
          </a:xfrm>
          <a:prstGeom prst="rect">
            <a:avLst/>
          </a:prstGeom>
        </p:spPr>
        <p:txBody>
          <a:bodyPr vert="horz" wrap="square" lIns="0" tIns="13335" rIns="0" bIns="0" rtlCol="0">
            <a:spAutoFit/>
          </a:bodyPr>
          <a:lstStyle/>
          <a:p>
            <a:pPr marL="12700">
              <a:lnSpc>
                <a:spcPct val="100000"/>
              </a:lnSpc>
              <a:spcBef>
                <a:spcPts val="105"/>
              </a:spcBef>
            </a:pPr>
            <a:r>
              <a:rPr sz="3450"/>
              <a:t>Sistemas</a:t>
            </a:r>
            <a:r>
              <a:rPr sz="3450" spc="-50"/>
              <a:t> </a:t>
            </a:r>
            <a:r>
              <a:rPr sz="3450"/>
              <a:t>de</a:t>
            </a:r>
            <a:r>
              <a:rPr sz="3450" spc="-204"/>
              <a:t> </a:t>
            </a:r>
            <a:r>
              <a:rPr sz="3450"/>
              <a:t>Arquitetura</a:t>
            </a:r>
            <a:r>
              <a:rPr sz="3450" spc="-50"/>
              <a:t> </a:t>
            </a:r>
            <a:r>
              <a:rPr sz="3450"/>
              <a:t>de</a:t>
            </a:r>
            <a:r>
              <a:rPr sz="3450" spc="-195"/>
              <a:t> </a:t>
            </a:r>
            <a:r>
              <a:rPr sz="3450" spc="-10"/>
              <a:t>informação</a:t>
            </a:r>
            <a:endParaRPr sz="3450"/>
          </a:p>
        </p:txBody>
      </p:sp>
      <p:sp>
        <p:nvSpPr>
          <p:cNvPr id="3" name="object 3"/>
          <p:cNvSpPr txBox="1"/>
          <p:nvPr/>
        </p:nvSpPr>
        <p:spPr>
          <a:xfrm>
            <a:off x="926693" y="665308"/>
            <a:ext cx="9751139" cy="5106526"/>
          </a:xfrm>
          <a:prstGeom prst="rect">
            <a:avLst/>
          </a:prstGeom>
        </p:spPr>
        <p:txBody>
          <a:bodyPr vert="horz" wrap="square" lIns="0" tIns="12700" rIns="0" bIns="0" rtlCol="0">
            <a:spAutoFit/>
          </a:bodyPr>
          <a:lstStyle/>
          <a:p>
            <a:pPr marL="12700">
              <a:lnSpc>
                <a:spcPts val="2430"/>
              </a:lnSpc>
              <a:spcBef>
                <a:spcPts val="100"/>
              </a:spcBef>
            </a:pPr>
            <a:r>
              <a:rPr sz="2050">
                <a:latin typeface="Arial"/>
                <a:cs typeface="Arial"/>
              </a:rPr>
              <a:t>Para</a:t>
            </a:r>
            <a:r>
              <a:rPr sz="2050" spc="5">
                <a:latin typeface="Arial"/>
                <a:cs typeface="Arial"/>
              </a:rPr>
              <a:t> </a:t>
            </a:r>
            <a:r>
              <a:rPr sz="2050">
                <a:latin typeface="Arial"/>
                <a:cs typeface="Arial"/>
              </a:rPr>
              <a:t>Morville</a:t>
            </a:r>
            <a:r>
              <a:rPr sz="2050" spc="45">
                <a:latin typeface="Arial"/>
                <a:cs typeface="Arial"/>
              </a:rPr>
              <a:t> </a:t>
            </a:r>
            <a:r>
              <a:rPr sz="2050">
                <a:latin typeface="Arial"/>
                <a:cs typeface="Arial"/>
              </a:rPr>
              <a:t>e</a:t>
            </a:r>
            <a:r>
              <a:rPr sz="2050" spc="5">
                <a:latin typeface="Arial"/>
                <a:cs typeface="Arial"/>
              </a:rPr>
              <a:t> </a:t>
            </a:r>
            <a:r>
              <a:rPr sz="2050">
                <a:latin typeface="Arial"/>
                <a:cs typeface="Arial"/>
              </a:rPr>
              <a:t>Rosenfeld,</a:t>
            </a:r>
            <a:r>
              <a:rPr sz="2050" spc="25">
                <a:latin typeface="Arial"/>
                <a:cs typeface="Arial"/>
              </a:rPr>
              <a:t> </a:t>
            </a:r>
            <a:r>
              <a:rPr sz="2050">
                <a:latin typeface="Arial"/>
                <a:cs typeface="Arial"/>
              </a:rPr>
              <a:t>a</a:t>
            </a:r>
            <a:r>
              <a:rPr sz="2050" spc="5">
                <a:latin typeface="Arial"/>
                <a:cs typeface="Arial"/>
              </a:rPr>
              <a:t> </a:t>
            </a:r>
            <a:r>
              <a:rPr sz="2050">
                <a:latin typeface="Arial"/>
                <a:cs typeface="Arial"/>
              </a:rPr>
              <a:t>informação</a:t>
            </a:r>
            <a:r>
              <a:rPr sz="2050" spc="50">
                <a:latin typeface="Arial"/>
                <a:cs typeface="Arial"/>
              </a:rPr>
              <a:t> </a:t>
            </a:r>
            <a:r>
              <a:rPr sz="2050">
                <a:latin typeface="Arial"/>
                <a:cs typeface="Arial"/>
              </a:rPr>
              <a:t>em</a:t>
            </a:r>
            <a:r>
              <a:rPr sz="2050" spc="20">
                <a:latin typeface="Arial"/>
                <a:cs typeface="Arial"/>
              </a:rPr>
              <a:t> </a:t>
            </a:r>
            <a:r>
              <a:rPr sz="2050">
                <a:latin typeface="Arial"/>
                <a:cs typeface="Arial"/>
              </a:rPr>
              <a:t>ambientes</a:t>
            </a:r>
            <a:r>
              <a:rPr sz="2050" spc="20">
                <a:latin typeface="Arial"/>
                <a:cs typeface="Arial"/>
              </a:rPr>
              <a:t> </a:t>
            </a:r>
            <a:r>
              <a:rPr sz="2050">
                <a:latin typeface="Arial"/>
                <a:cs typeface="Arial"/>
              </a:rPr>
              <a:t>digitais</a:t>
            </a:r>
            <a:r>
              <a:rPr sz="2050" spc="25">
                <a:latin typeface="Arial"/>
                <a:cs typeface="Arial"/>
              </a:rPr>
              <a:t> </a:t>
            </a:r>
            <a:r>
              <a:rPr sz="2050">
                <a:latin typeface="Arial"/>
                <a:cs typeface="Arial"/>
              </a:rPr>
              <a:t>podem</a:t>
            </a:r>
            <a:r>
              <a:rPr sz="2050" spc="10">
                <a:latin typeface="Arial"/>
                <a:cs typeface="Arial"/>
              </a:rPr>
              <a:t> </a:t>
            </a:r>
            <a:r>
              <a:rPr sz="2050">
                <a:latin typeface="Arial"/>
                <a:cs typeface="Arial"/>
              </a:rPr>
              <a:t>ser</a:t>
            </a:r>
            <a:r>
              <a:rPr sz="2050" spc="15">
                <a:latin typeface="Arial"/>
                <a:cs typeface="Arial"/>
              </a:rPr>
              <a:t> </a:t>
            </a:r>
            <a:r>
              <a:rPr sz="2050" err="1">
                <a:latin typeface="Arial"/>
                <a:cs typeface="Arial"/>
              </a:rPr>
              <a:t>organizadas</a:t>
            </a:r>
            <a:r>
              <a:rPr sz="2050" spc="20">
                <a:latin typeface="Arial"/>
                <a:cs typeface="Arial"/>
              </a:rPr>
              <a:t> </a:t>
            </a:r>
            <a:r>
              <a:rPr sz="2050" spc="-25" err="1">
                <a:latin typeface="Arial"/>
                <a:cs typeface="Arial"/>
              </a:rPr>
              <a:t>nos</a:t>
            </a:r>
            <a:r>
              <a:rPr lang="pt-BR" sz="2050" spc="-25">
                <a:latin typeface="Arial"/>
                <a:cs typeface="Arial"/>
              </a:rPr>
              <a:t> </a:t>
            </a:r>
            <a:r>
              <a:rPr sz="2050" err="1">
                <a:latin typeface="Arial"/>
                <a:cs typeface="Arial"/>
              </a:rPr>
              <a:t>seguintes</a:t>
            </a:r>
            <a:r>
              <a:rPr sz="2050" spc="5">
                <a:latin typeface="Arial"/>
                <a:cs typeface="Arial"/>
              </a:rPr>
              <a:t> </a:t>
            </a:r>
            <a:r>
              <a:rPr sz="2050" spc="-10">
                <a:latin typeface="Arial"/>
                <a:cs typeface="Arial"/>
              </a:rPr>
              <a:t>sistemas:</a:t>
            </a:r>
            <a:endParaRPr sz="2050">
              <a:latin typeface="Arial"/>
              <a:cs typeface="Arial"/>
            </a:endParaRPr>
          </a:p>
          <a:p>
            <a:pPr>
              <a:lnSpc>
                <a:spcPct val="100000"/>
              </a:lnSpc>
              <a:spcBef>
                <a:spcPts val="10"/>
              </a:spcBef>
            </a:pPr>
            <a:endParaRPr sz="3000">
              <a:latin typeface="Arial"/>
              <a:cs typeface="Arial"/>
            </a:endParaRPr>
          </a:p>
          <a:p>
            <a:pPr marL="193040" indent="-180340">
              <a:lnSpc>
                <a:spcPct val="100000"/>
              </a:lnSpc>
              <a:spcBef>
                <a:spcPts val="5"/>
              </a:spcBef>
              <a:buClr>
                <a:srgbClr val="000000"/>
              </a:buClr>
              <a:buFont typeface="Arial"/>
              <a:buChar char="•"/>
              <a:tabLst>
                <a:tab pos="193040" algn="l"/>
              </a:tabLst>
            </a:pPr>
            <a:r>
              <a:rPr sz="2250" b="1">
                <a:solidFill>
                  <a:srgbClr val="B0173A"/>
                </a:solidFill>
                <a:latin typeface="Arial"/>
                <a:cs typeface="Arial"/>
              </a:rPr>
              <a:t>Sistema</a:t>
            </a:r>
            <a:r>
              <a:rPr sz="2250" b="1" spc="-40">
                <a:solidFill>
                  <a:srgbClr val="B0173A"/>
                </a:solidFill>
                <a:latin typeface="Arial"/>
                <a:cs typeface="Arial"/>
              </a:rPr>
              <a:t> </a:t>
            </a:r>
            <a:r>
              <a:rPr sz="2250" b="1">
                <a:solidFill>
                  <a:srgbClr val="B0173A"/>
                </a:solidFill>
                <a:latin typeface="Arial"/>
                <a:cs typeface="Arial"/>
              </a:rPr>
              <a:t>de</a:t>
            </a:r>
            <a:r>
              <a:rPr sz="2250" b="1" spc="-25">
                <a:solidFill>
                  <a:srgbClr val="B0173A"/>
                </a:solidFill>
                <a:latin typeface="Arial"/>
                <a:cs typeface="Arial"/>
              </a:rPr>
              <a:t> </a:t>
            </a:r>
            <a:r>
              <a:rPr sz="2250" b="1" spc="-10">
                <a:solidFill>
                  <a:srgbClr val="B0173A"/>
                </a:solidFill>
                <a:latin typeface="Arial"/>
                <a:cs typeface="Arial"/>
              </a:rPr>
              <a:t>Organização</a:t>
            </a:r>
            <a:endParaRPr sz="2250">
              <a:latin typeface="Arial"/>
              <a:cs typeface="Arial"/>
            </a:endParaRPr>
          </a:p>
          <a:p>
            <a:pPr marL="12700">
              <a:lnSpc>
                <a:spcPct val="100000"/>
              </a:lnSpc>
            </a:pPr>
            <a:r>
              <a:rPr sz="2250">
                <a:latin typeface="Arial"/>
                <a:cs typeface="Arial"/>
              </a:rPr>
              <a:t>formatos</a:t>
            </a:r>
            <a:r>
              <a:rPr sz="2250" spc="-65">
                <a:latin typeface="Arial"/>
                <a:cs typeface="Arial"/>
              </a:rPr>
              <a:t> </a:t>
            </a:r>
            <a:r>
              <a:rPr sz="2250">
                <a:latin typeface="Arial"/>
                <a:cs typeface="Arial"/>
              </a:rPr>
              <a:t>de</a:t>
            </a:r>
            <a:r>
              <a:rPr sz="2250" spc="-20">
                <a:latin typeface="Arial"/>
                <a:cs typeface="Arial"/>
              </a:rPr>
              <a:t> </a:t>
            </a:r>
            <a:r>
              <a:rPr sz="2250">
                <a:latin typeface="Arial"/>
                <a:cs typeface="Arial"/>
              </a:rPr>
              <a:t>como</a:t>
            </a:r>
            <a:r>
              <a:rPr sz="2250" spc="-45">
                <a:latin typeface="Arial"/>
                <a:cs typeface="Arial"/>
              </a:rPr>
              <a:t> </a:t>
            </a:r>
            <a:r>
              <a:rPr sz="2250">
                <a:latin typeface="Arial"/>
                <a:cs typeface="Arial"/>
              </a:rPr>
              <a:t>categorizamos</a:t>
            </a:r>
            <a:r>
              <a:rPr sz="2250" spc="-55">
                <a:latin typeface="Arial"/>
                <a:cs typeface="Arial"/>
              </a:rPr>
              <a:t> </a:t>
            </a:r>
            <a:r>
              <a:rPr sz="2250">
                <a:latin typeface="Arial"/>
                <a:cs typeface="Arial"/>
              </a:rPr>
              <a:t>a</a:t>
            </a:r>
            <a:r>
              <a:rPr sz="2250" spc="-20">
                <a:latin typeface="Arial"/>
                <a:cs typeface="Arial"/>
              </a:rPr>
              <a:t> </a:t>
            </a:r>
            <a:r>
              <a:rPr sz="2250">
                <a:latin typeface="Arial"/>
                <a:cs typeface="Arial"/>
              </a:rPr>
              <a:t>informação,</a:t>
            </a:r>
            <a:r>
              <a:rPr sz="2250" spc="-60">
                <a:latin typeface="Arial"/>
                <a:cs typeface="Arial"/>
              </a:rPr>
              <a:t> </a:t>
            </a:r>
            <a:r>
              <a:rPr sz="2250">
                <a:latin typeface="Arial"/>
                <a:cs typeface="Arial"/>
              </a:rPr>
              <a:t>como</a:t>
            </a:r>
            <a:r>
              <a:rPr sz="2250" spc="-35">
                <a:latin typeface="Arial"/>
                <a:cs typeface="Arial"/>
              </a:rPr>
              <a:t> </a:t>
            </a:r>
            <a:r>
              <a:rPr sz="2250">
                <a:latin typeface="Arial"/>
                <a:cs typeface="Arial"/>
              </a:rPr>
              <a:t>assunto</a:t>
            </a:r>
            <a:r>
              <a:rPr sz="2250" spc="-55">
                <a:latin typeface="Arial"/>
                <a:cs typeface="Arial"/>
              </a:rPr>
              <a:t> </a:t>
            </a:r>
            <a:r>
              <a:rPr sz="2250">
                <a:latin typeface="Arial"/>
                <a:cs typeface="Arial"/>
              </a:rPr>
              <a:t>ou</a:t>
            </a:r>
            <a:r>
              <a:rPr sz="2250" spc="40">
                <a:latin typeface="Arial"/>
                <a:cs typeface="Arial"/>
              </a:rPr>
              <a:t> </a:t>
            </a:r>
            <a:r>
              <a:rPr sz="2250" spc="-10">
                <a:latin typeface="Arial"/>
                <a:cs typeface="Arial"/>
              </a:rPr>
              <a:t>cronologia.</a:t>
            </a:r>
            <a:endParaRPr sz="2250">
              <a:latin typeface="Arial"/>
              <a:cs typeface="Arial"/>
            </a:endParaRPr>
          </a:p>
          <a:p>
            <a:pPr>
              <a:lnSpc>
                <a:spcPct val="100000"/>
              </a:lnSpc>
              <a:spcBef>
                <a:spcPts val="15"/>
              </a:spcBef>
            </a:pPr>
            <a:endParaRPr sz="2700">
              <a:latin typeface="Arial"/>
              <a:cs typeface="Arial"/>
            </a:endParaRPr>
          </a:p>
          <a:p>
            <a:pPr marL="193040" indent="-180340">
              <a:lnSpc>
                <a:spcPct val="100000"/>
              </a:lnSpc>
              <a:buClr>
                <a:srgbClr val="000000"/>
              </a:buClr>
              <a:buFont typeface="Arial"/>
              <a:buChar char="•"/>
              <a:tabLst>
                <a:tab pos="193040" algn="l"/>
              </a:tabLst>
            </a:pPr>
            <a:r>
              <a:rPr sz="2250" b="1">
                <a:solidFill>
                  <a:srgbClr val="B0173A"/>
                </a:solidFill>
                <a:latin typeface="Arial"/>
                <a:cs typeface="Arial"/>
              </a:rPr>
              <a:t>Sistema</a:t>
            </a:r>
            <a:r>
              <a:rPr sz="2250" b="1" spc="-40">
                <a:solidFill>
                  <a:srgbClr val="B0173A"/>
                </a:solidFill>
                <a:latin typeface="Arial"/>
                <a:cs typeface="Arial"/>
              </a:rPr>
              <a:t> </a:t>
            </a:r>
            <a:r>
              <a:rPr sz="2250" b="1">
                <a:solidFill>
                  <a:srgbClr val="B0173A"/>
                </a:solidFill>
                <a:latin typeface="Arial"/>
                <a:cs typeface="Arial"/>
              </a:rPr>
              <a:t>de</a:t>
            </a:r>
            <a:r>
              <a:rPr sz="2250" b="1" spc="-25">
                <a:solidFill>
                  <a:srgbClr val="B0173A"/>
                </a:solidFill>
                <a:latin typeface="Arial"/>
                <a:cs typeface="Arial"/>
              </a:rPr>
              <a:t> </a:t>
            </a:r>
            <a:r>
              <a:rPr sz="2250" b="1" spc="-10">
                <a:solidFill>
                  <a:srgbClr val="B0173A"/>
                </a:solidFill>
                <a:latin typeface="Arial"/>
                <a:cs typeface="Arial"/>
              </a:rPr>
              <a:t>Rotulação</a:t>
            </a:r>
            <a:endParaRPr sz="2250">
              <a:latin typeface="Arial"/>
              <a:cs typeface="Arial"/>
            </a:endParaRPr>
          </a:p>
          <a:p>
            <a:pPr marL="12700">
              <a:lnSpc>
                <a:spcPct val="100000"/>
              </a:lnSpc>
            </a:pPr>
            <a:r>
              <a:rPr sz="2250">
                <a:latin typeface="Arial"/>
                <a:cs typeface="Arial"/>
              </a:rPr>
              <a:t>o</a:t>
            </a:r>
            <a:r>
              <a:rPr sz="2250" spc="-15">
                <a:latin typeface="Arial"/>
                <a:cs typeface="Arial"/>
              </a:rPr>
              <a:t> </a:t>
            </a:r>
            <a:r>
              <a:rPr sz="2250">
                <a:latin typeface="Arial"/>
                <a:cs typeface="Arial"/>
              </a:rPr>
              <a:t>nome</a:t>
            </a:r>
            <a:r>
              <a:rPr sz="2250" spc="-30">
                <a:latin typeface="Arial"/>
                <a:cs typeface="Arial"/>
              </a:rPr>
              <a:t> </a:t>
            </a:r>
            <a:r>
              <a:rPr sz="2250">
                <a:latin typeface="Arial"/>
                <a:cs typeface="Arial"/>
              </a:rPr>
              <a:t>que</a:t>
            </a:r>
            <a:r>
              <a:rPr sz="2250" spc="-25">
                <a:latin typeface="Arial"/>
                <a:cs typeface="Arial"/>
              </a:rPr>
              <a:t> </a:t>
            </a:r>
            <a:r>
              <a:rPr sz="2250">
                <a:latin typeface="Arial"/>
                <a:cs typeface="Arial"/>
              </a:rPr>
              <a:t>damos</a:t>
            </a:r>
            <a:r>
              <a:rPr sz="2250" spc="-40">
                <a:latin typeface="Arial"/>
                <a:cs typeface="Arial"/>
              </a:rPr>
              <a:t> </a:t>
            </a:r>
            <a:r>
              <a:rPr sz="2250">
                <a:latin typeface="Arial"/>
                <a:cs typeface="Arial"/>
              </a:rPr>
              <a:t>as </a:t>
            </a:r>
            <a:r>
              <a:rPr sz="2250" spc="-10">
                <a:latin typeface="Arial"/>
                <a:cs typeface="Arial"/>
              </a:rPr>
              <a:t>coisas.</a:t>
            </a:r>
            <a:endParaRPr sz="2250">
              <a:latin typeface="Arial"/>
              <a:cs typeface="Arial"/>
            </a:endParaRPr>
          </a:p>
          <a:p>
            <a:pPr>
              <a:lnSpc>
                <a:spcPct val="100000"/>
              </a:lnSpc>
              <a:spcBef>
                <a:spcPts val="15"/>
              </a:spcBef>
            </a:pPr>
            <a:endParaRPr sz="2700">
              <a:latin typeface="Arial"/>
              <a:cs typeface="Arial"/>
            </a:endParaRPr>
          </a:p>
          <a:p>
            <a:pPr marL="193040" indent="-180340">
              <a:lnSpc>
                <a:spcPct val="100000"/>
              </a:lnSpc>
              <a:spcBef>
                <a:spcPts val="5"/>
              </a:spcBef>
              <a:buClr>
                <a:srgbClr val="000000"/>
              </a:buClr>
              <a:buFont typeface="Arial"/>
              <a:buChar char="•"/>
              <a:tabLst>
                <a:tab pos="193040" algn="l"/>
              </a:tabLst>
            </a:pPr>
            <a:r>
              <a:rPr sz="2250" b="1">
                <a:solidFill>
                  <a:srgbClr val="B0173A"/>
                </a:solidFill>
                <a:latin typeface="Arial"/>
                <a:cs typeface="Arial"/>
              </a:rPr>
              <a:t>Sistema</a:t>
            </a:r>
            <a:r>
              <a:rPr sz="2250" b="1" spc="-40">
                <a:solidFill>
                  <a:srgbClr val="B0173A"/>
                </a:solidFill>
                <a:latin typeface="Arial"/>
                <a:cs typeface="Arial"/>
              </a:rPr>
              <a:t> </a:t>
            </a:r>
            <a:r>
              <a:rPr sz="2250" b="1">
                <a:solidFill>
                  <a:srgbClr val="B0173A"/>
                </a:solidFill>
                <a:latin typeface="Arial"/>
                <a:cs typeface="Arial"/>
              </a:rPr>
              <a:t>de</a:t>
            </a:r>
            <a:r>
              <a:rPr sz="2250" b="1" spc="-25">
                <a:solidFill>
                  <a:srgbClr val="B0173A"/>
                </a:solidFill>
                <a:latin typeface="Arial"/>
                <a:cs typeface="Arial"/>
              </a:rPr>
              <a:t> </a:t>
            </a:r>
            <a:r>
              <a:rPr sz="2250" b="1" spc="-10">
                <a:solidFill>
                  <a:srgbClr val="B0173A"/>
                </a:solidFill>
                <a:latin typeface="Arial"/>
                <a:cs typeface="Arial"/>
              </a:rPr>
              <a:t>Navegação</a:t>
            </a:r>
            <a:endParaRPr sz="2250">
              <a:latin typeface="Arial"/>
              <a:cs typeface="Arial"/>
            </a:endParaRPr>
          </a:p>
          <a:p>
            <a:pPr marL="12700">
              <a:lnSpc>
                <a:spcPct val="100000"/>
              </a:lnSpc>
            </a:pPr>
            <a:r>
              <a:rPr sz="2250">
                <a:latin typeface="Arial"/>
                <a:cs typeface="Arial"/>
              </a:rPr>
              <a:t>Como</a:t>
            </a:r>
            <a:r>
              <a:rPr sz="2250" spc="-40">
                <a:latin typeface="Arial"/>
                <a:cs typeface="Arial"/>
              </a:rPr>
              <a:t> </a:t>
            </a:r>
            <a:r>
              <a:rPr sz="2250">
                <a:latin typeface="Arial"/>
                <a:cs typeface="Arial"/>
              </a:rPr>
              <a:t>e</a:t>
            </a:r>
            <a:r>
              <a:rPr sz="2250" spc="-20">
                <a:latin typeface="Arial"/>
                <a:cs typeface="Arial"/>
              </a:rPr>
              <a:t> </a:t>
            </a:r>
            <a:r>
              <a:rPr sz="2250">
                <a:latin typeface="Arial"/>
                <a:cs typeface="Arial"/>
              </a:rPr>
              <a:t>por</a:t>
            </a:r>
            <a:r>
              <a:rPr sz="2250" spc="-30">
                <a:latin typeface="Arial"/>
                <a:cs typeface="Arial"/>
              </a:rPr>
              <a:t> </a:t>
            </a:r>
            <a:r>
              <a:rPr sz="2250">
                <a:latin typeface="Arial"/>
                <a:cs typeface="Arial"/>
              </a:rPr>
              <a:t>onde</a:t>
            </a:r>
            <a:r>
              <a:rPr sz="2250" spc="-40">
                <a:latin typeface="Arial"/>
                <a:cs typeface="Arial"/>
              </a:rPr>
              <a:t> </a:t>
            </a:r>
            <a:r>
              <a:rPr sz="2250">
                <a:latin typeface="Arial"/>
                <a:cs typeface="Arial"/>
              </a:rPr>
              <a:t>navegamos,</a:t>
            </a:r>
            <a:r>
              <a:rPr sz="2250" spc="-50">
                <a:latin typeface="Arial"/>
                <a:cs typeface="Arial"/>
              </a:rPr>
              <a:t> </a:t>
            </a:r>
            <a:r>
              <a:rPr sz="2250">
                <a:latin typeface="Arial"/>
                <a:cs typeface="Arial"/>
              </a:rPr>
              <a:t>nos</a:t>
            </a:r>
            <a:r>
              <a:rPr sz="2250" spc="-35">
                <a:latin typeface="Arial"/>
                <a:cs typeface="Arial"/>
              </a:rPr>
              <a:t> </a:t>
            </a:r>
            <a:r>
              <a:rPr sz="2250">
                <a:latin typeface="Arial"/>
                <a:cs typeface="Arial"/>
              </a:rPr>
              <a:t>deslocamos</a:t>
            </a:r>
            <a:r>
              <a:rPr sz="2250" spc="-50">
                <a:latin typeface="Arial"/>
                <a:cs typeface="Arial"/>
              </a:rPr>
              <a:t> </a:t>
            </a:r>
            <a:r>
              <a:rPr sz="2250">
                <a:latin typeface="Arial"/>
                <a:cs typeface="Arial"/>
              </a:rPr>
              <a:t>através</a:t>
            </a:r>
            <a:r>
              <a:rPr sz="2250" spc="-35">
                <a:latin typeface="Arial"/>
                <a:cs typeface="Arial"/>
              </a:rPr>
              <a:t> </a:t>
            </a:r>
            <a:r>
              <a:rPr sz="2250">
                <a:latin typeface="Arial"/>
                <a:cs typeface="Arial"/>
              </a:rPr>
              <a:t>da</a:t>
            </a:r>
            <a:r>
              <a:rPr sz="2250" spc="30">
                <a:latin typeface="Arial"/>
                <a:cs typeface="Arial"/>
              </a:rPr>
              <a:t> </a:t>
            </a:r>
            <a:r>
              <a:rPr sz="2250" spc="-10">
                <a:latin typeface="Arial"/>
                <a:cs typeface="Arial"/>
              </a:rPr>
              <a:t>informação.</a:t>
            </a:r>
            <a:endParaRPr sz="2250">
              <a:latin typeface="Arial"/>
              <a:cs typeface="Arial"/>
            </a:endParaRPr>
          </a:p>
          <a:p>
            <a:pPr>
              <a:lnSpc>
                <a:spcPct val="100000"/>
              </a:lnSpc>
              <a:spcBef>
                <a:spcPts val="15"/>
              </a:spcBef>
            </a:pPr>
            <a:endParaRPr sz="2700">
              <a:latin typeface="Arial"/>
              <a:cs typeface="Arial"/>
            </a:endParaRPr>
          </a:p>
          <a:p>
            <a:pPr marL="193040" indent="-180340">
              <a:lnSpc>
                <a:spcPct val="100000"/>
              </a:lnSpc>
              <a:buClr>
                <a:srgbClr val="000000"/>
              </a:buClr>
              <a:buFont typeface="Arial"/>
              <a:buChar char="•"/>
              <a:tabLst>
                <a:tab pos="193040" algn="l"/>
              </a:tabLst>
            </a:pPr>
            <a:r>
              <a:rPr sz="2250" b="1">
                <a:solidFill>
                  <a:srgbClr val="B0173A"/>
                </a:solidFill>
                <a:latin typeface="Arial"/>
                <a:cs typeface="Arial"/>
              </a:rPr>
              <a:t>Sistemas</a:t>
            </a:r>
            <a:r>
              <a:rPr sz="2250" b="1" spc="-65">
                <a:solidFill>
                  <a:srgbClr val="B0173A"/>
                </a:solidFill>
                <a:latin typeface="Arial"/>
                <a:cs typeface="Arial"/>
              </a:rPr>
              <a:t> </a:t>
            </a:r>
            <a:r>
              <a:rPr sz="2250" b="1">
                <a:solidFill>
                  <a:srgbClr val="B0173A"/>
                </a:solidFill>
                <a:latin typeface="Arial"/>
                <a:cs typeface="Arial"/>
              </a:rPr>
              <a:t>de</a:t>
            </a:r>
            <a:r>
              <a:rPr sz="2250" b="1" spc="-20">
                <a:solidFill>
                  <a:srgbClr val="B0173A"/>
                </a:solidFill>
                <a:latin typeface="Arial"/>
                <a:cs typeface="Arial"/>
              </a:rPr>
              <a:t> Busca</a:t>
            </a:r>
            <a:endParaRPr sz="2250">
              <a:latin typeface="Arial"/>
              <a:cs typeface="Arial"/>
            </a:endParaRPr>
          </a:p>
          <a:p>
            <a:pPr marL="12700">
              <a:lnSpc>
                <a:spcPct val="100000"/>
              </a:lnSpc>
            </a:pPr>
            <a:r>
              <a:rPr sz="2250">
                <a:latin typeface="Arial"/>
                <a:cs typeface="Arial"/>
              </a:rPr>
              <a:t>Como</a:t>
            </a:r>
            <a:r>
              <a:rPr sz="2250" spc="-35">
                <a:latin typeface="Arial"/>
                <a:cs typeface="Arial"/>
              </a:rPr>
              <a:t> </a:t>
            </a:r>
            <a:r>
              <a:rPr sz="2250">
                <a:latin typeface="Arial"/>
                <a:cs typeface="Arial"/>
              </a:rPr>
              <a:t>buscamos</a:t>
            </a:r>
            <a:r>
              <a:rPr sz="2250" spc="-50">
                <a:latin typeface="Arial"/>
                <a:cs typeface="Arial"/>
              </a:rPr>
              <a:t> </a:t>
            </a:r>
            <a:r>
              <a:rPr sz="2250">
                <a:latin typeface="Arial"/>
                <a:cs typeface="Arial"/>
              </a:rPr>
              <a:t>a</a:t>
            </a:r>
            <a:r>
              <a:rPr sz="2250" spc="-5">
                <a:latin typeface="Arial"/>
                <a:cs typeface="Arial"/>
              </a:rPr>
              <a:t> </a:t>
            </a:r>
            <a:r>
              <a:rPr sz="2250" spc="-10">
                <a:latin typeface="Arial"/>
                <a:cs typeface="Arial"/>
              </a:rPr>
              <a:t>informação.</a:t>
            </a:r>
            <a:endParaRPr sz="2250">
              <a:latin typeface="Arial"/>
              <a:cs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2497" y="-264139"/>
            <a:ext cx="10515600" cy="1325563"/>
          </a:xfrm>
          <a:prstGeom prst="rect">
            <a:avLst/>
          </a:prstGeom>
        </p:spPr>
        <p:txBody>
          <a:bodyPr vert="horz" wrap="square" lIns="0" tIns="180391" rIns="0" bIns="0" rtlCol="0">
            <a:spAutoFit/>
          </a:bodyPr>
          <a:lstStyle/>
          <a:p>
            <a:pPr marL="22225">
              <a:lnSpc>
                <a:spcPct val="100000"/>
              </a:lnSpc>
              <a:spcBef>
                <a:spcPts val="105"/>
              </a:spcBef>
            </a:pPr>
            <a:r>
              <a:rPr sz="3450" b="1">
                <a:latin typeface="Arial"/>
                <a:cs typeface="Arial"/>
              </a:rPr>
              <a:t>Arquitetura</a:t>
            </a:r>
            <a:r>
              <a:rPr sz="3450" b="1" spc="-80">
                <a:latin typeface="Arial"/>
                <a:cs typeface="Arial"/>
              </a:rPr>
              <a:t> </a:t>
            </a:r>
            <a:r>
              <a:rPr sz="3450" b="1">
                <a:latin typeface="Arial"/>
                <a:cs typeface="Arial"/>
              </a:rPr>
              <a:t>de</a:t>
            </a:r>
            <a:r>
              <a:rPr sz="3450" b="1" spc="-25">
                <a:latin typeface="Arial"/>
                <a:cs typeface="Arial"/>
              </a:rPr>
              <a:t> </a:t>
            </a:r>
            <a:r>
              <a:rPr sz="3450" b="1">
                <a:latin typeface="Arial"/>
                <a:cs typeface="Arial"/>
              </a:rPr>
              <a:t>Informação:</a:t>
            </a:r>
            <a:r>
              <a:rPr sz="3450" b="1" spc="-120">
                <a:latin typeface="Arial"/>
                <a:cs typeface="Arial"/>
              </a:rPr>
              <a:t> </a:t>
            </a:r>
            <a:r>
              <a:rPr sz="3450" b="1" spc="-10">
                <a:latin typeface="Arial"/>
                <a:cs typeface="Arial"/>
              </a:rPr>
              <a:t>Sitemaps</a:t>
            </a:r>
            <a:endParaRPr sz="3450">
              <a:latin typeface="Arial"/>
              <a:cs typeface="Arial"/>
            </a:endParaRPr>
          </a:p>
        </p:txBody>
      </p:sp>
      <p:pic>
        <p:nvPicPr>
          <p:cNvPr id="3" name="object 3"/>
          <p:cNvPicPr/>
          <p:nvPr/>
        </p:nvPicPr>
        <p:blipFill>
          <a:blip r:embed="rId2" cstate="print"/>
          <a:stretch>
            <a:fillRect/>
          </a:stretch>
        </p:blipFill>
        <p:spPr>
          <a:xfrm>
            <a:off x="1021783" y="1234096"/>
            <a:ext cx="9262217" cy="464362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6741" rIns="0" bIns="0" rtlCol="0">
            <a:spAutoFit/>
          </a:bodyPr>
          <a:lstStyle/>
          <a:p>
            <a:pPr marL="22225">
              <a:lnSpc>
                <a:spcPct val="100000"/>
              </a:lnSpc>
              <a:spcBef>
                <a:spcPts val="95"/>
              </a:spcBef>
            </a:pPr>
            <a:r>
              <a:rPr sz="3400" b="1" spc="-10">
                <a:latin typeface="Arial"/>
                <a:cs typeface="Arial"/>
              </a:rPr>
              <a:t>Arquitetura</a:t>
            </a:r>
            <a:r>
              <a:rPr sz="3400" b="1" spc="-130">
                <a:latin typeface="Arial"/>
                <a:cs typeface="Arial"/>
              </a:rPr>
              <a:t> </a:t>
            </a:r>
            <a:r>
              <a:rPr sz="3400" b="1">
                <a:latin typeface="Arial"/>
                <a:cs typeface="Arial"/>
              </a:rPr>
              <a:t>de</a:t>
            </a:r>
            <a:r>
              <a:rPr sz="3400" b="1" spc="-105">
                <a:latin typeface="Arial"/>
                <a:cs typeface="Arial"/>
              </a:rPr>
              <a:t> </a:t>
            </a:r>
            <a:r>
              <a:rPr sz="3400" b="1">
                <a:latin typeface="Arial"/>
                <a:cs typeface="Arial"/>
              </a:rPr>
              <a:t>Informação:</a:t>
            </a:r>
            <a:r>
              <a:rPr sz="3400" b="1" spc="-120">
                <a:latin typeface="Arial"/>
                <a:cs typeface="Arial"/>
              </a:rPr>
              <a:t> </a:t>
            </a:r>
            <a:r>
              <a:rPr sz="3400" b="1">
                <a:latin typeface="Arial"/>
                <a:cs typeface="Arial"/>
              </a:rPr>
              <a:t>Fluxo</a:t>
            </a:r>
            <a:r>
              <a:rPr sz="3400" b="1" spc="-120">
                <a:latin typeface="Arial"/>
                <a:cs typeface="Arial"/>
              </a:rPr>
              <a:t> </a:t>
            </a:r>
            <a:r>
              <a:rPr sz="3400" b="1">
                <a:latin typeface="Arial"/>
                <a:cs typeface="Arial"/>
              </a:rPr>
              <a:t>e</a:t>
            </a:r>
            <a:r>
              <a:rPr sz="3400" b="1" spc="-70">
                <a:latin typeface="Arial"/>
                <a:cs typeface="Arial"/>
              </a:rPr>
              <a:t> </a:t>
            </a:r>
            <a:r>
              <a:rPr sz="3400" b="1" spc="-10">
                <a:latin typeface="Arial"/>
                <a:cs typeface="Arial"/>
              </a:rPr>
              <a:t>navegação</a:t>
            </a:r>
            <a:endParaRPr sz="3400">
              <a:latin typeface="Arial"/>
              <a:cs typeface="Arial"/>
            </a:endParaRPr>
          </a:p>
        </p:txBody>
      </p:sp>
      <p:grpSp>
        <p:nvGrpSpPr>
          <p:cNvPr id="3" name="object 3"/>
          <p:cNvGrpSpPr/>
          <p:nvPr/>
        </p:nvGrpSpPr>
        <p:grpSpPr>
          <a:xfrm>
            <a:off x="845566" y="1391208"/>
            <a:ext cx="3712845" cy="4802505"/>
            <a:chOff x="845566" y="1391208"/>
            <a:chExt cx="3712845" cy="4802505"/>
          </a:xfrm>
        </p:grpSpPr>
        <p:pic>
          <p:nvPicPr>
            <p:cNvPr id="4" name="object 4"/>
            <p:cNvPicPr/>
            <p:nvPr/>
          </p:nvPicPr>
          <p:blipFill>
            <a:blip r:embed="rId2" cstate="print"/>
            <a:stretch>
              <a:fillRect/>
            </a:stretch>
          </p:blipFill>
          <p:spPr>
            <a:xfrm>
              <a:off x="851916" y="1397507"/>
              <a:ext cx="3692652" cy="4768596"/>
            </a:xfrm>
            <a:prstGeom prst="rect">
              <a:avLst/>
            </a:prstGeom>
          </p:spPr>
        </p:pic>
        <p:sp>
          <p:nvSpPr>
            <p:cNvPr id="5" name="object 5"/>
            <p:cNvSpPr/>
            <p:nvPr/>
          </p:nvSpPr>
          <p:spPr>
            <a:xfrm>
              <a:off x="851916" y="1397558"/>
              <a:ext cx="3700145" cy="4789805"/>
            </a:xfrm>
            <a:custGeom>
              <a:avLst/>
              <a:gdLst/>
              <a:ahLst/>
              <a:cxnLst/>
              <a:rect l="l" t="t" r="r" b="b"/>
              <a:pathLst>
                <a:path w="3700145" h="4789805">
                  <a:moveTo>
                    <a:pt x="0" y="4789678"/>
                  </a:moveTo>
                  <a:lnTo>
                    <a:pt x="3700017" y="4789678"/>
                  </a:lnTo>
                  <a:lnTo>
                    <a:pt x="3700017" y="0"/>
                  </a:lnTo>
                  <a:lnTo>
                    <a:pt x="0" y="0"/>
                  </a:lnTo>
                  <a:lnTo>
                    <a:pt x="0" y="4789678"/>
                  </a:lnTo>
                  <a:close/>
                </a:path>
              </a:pathLst>
            </a:custGeom>
            <a:ln w="12700">
              <a:solidFill>
                <a:srgbClr val="D9D9D9"/>
              </a:solidFill>
            </a:ln>
          </p:spPr>
          <p:txBody>
            <a:bodyPr wrap="square" lIns="0" tIns="0" rIns="0" bIns="0" rtlCol="0"/>
            <a:lstStyle/>
            <a:p>
              <a:endParaRPr/>
            </a:p>
          </p:txBody>
        </p:sp>
      </p:grpSp>
      <p:grpSp>
        <p:nvGrpSpPr>
          <p:cNvPr id="6" name="object 6"/>
          <p:cNvGrpSpPr/>
          <p:nvPr/>
        </p:nvGrpSpPr>
        <p:grpSpPr>
          <a:xfrm>
            <a:off x="5891529" y="1391107"/>
            <a:ext cx="5180330" cy="4546600"/>
            <a:chOff x="5891529" y="1391107"/>
            <a:chExt cx="5180330" cy="4546600"/>
          </a:xfrm>
        </p:grpSpPr>
        <p:pic>
          <p:nvPicPr>
            <p:cNvPr id="7" name="object 7"/>
            <p:cNvPicPr/>
            <p:nvPr/>
          </p:nvPicPr>
          <p:blipFill>
            <a:blip r:embed="rId3" cstate="print"/>
            <a:stretch>
              <a:fillRect/>
            </a:stretch>
          </p:blipFill>
          <p:spPr>
            <a:xfrm>
              <a:off x="6184030" y="1397508"/>
              <a:ext cx="4554072" cy="813815"/>
            </a:xfrm>
            <a:prstGeom prst="rect">
              <a:avLst/>
            </a:prstGeom>
          </p:spPr>
        </p:pic>
        <p:sp>
          <p:nvSpPr>
            <p:cNvPr id="8" name="object 8"/>
            <p:cNvSpPr/>
            <p:nvPr/>
          </p:nvSpPr>
          <p:spPr>
            <a:xfrm>
              <a:off x="6060947" y="1397457"/>
              <a:ext cx="4677410" cy="814069"/>
            </a:xfrm>
            <a:custGeom>
              <a:avLst/>
              <a:gdLst/>
              <a:ahLst/>
              <a:cxnLst/>
              <a:rect l="l" t="t" r="r" b="b"/>
              <a:pathLst>
                <a:path w="4677409" h="814069">
                  <a:moveTo>
                    <a:pt x="0" y="813739"/>
                  </a:moveTo>
                  <a:lnTo>
                    <a:pt x="4676902" y="813739"/>
                  </a:lnTo>
                  <a:lnTo>
                    <a:pt x="4676902" y="0"/>
                  </a:lnTo>
                  <a:lnTo>
                    <a:pt x="0" y="0"/>
                  </a:lnTo>
                  <a:lnTo>
                    <a:pt x="0" y="813739"/>
                  </a:lnTo>
                  <a:close/>
                </a:path>
              </a:pathLst>
            </a:custGeom>
            <a:ln w="12700">
              <a:solidFill>
                <a:srgbClr val="D9D9D9"/>
              </a:solidFill>
            </a:ln>
          </p:spPr>
          <p:txBody>
            <a:bodyPr wrap="square" lIns="0" tIns="0" rIns="0" bIns="0" rtlCol="0"/>
            <a:lstStyle/>
            <a:p>
              <a:endParaRPr/>
            </a:p>
          </p:txBody>
        </p:sp>
        <p:pic>
          <p:nvPicPr>
            <p:cNvPr id="9" name="object 9"/>
            <p:cNvPicPr/>
            <p:nvPr/>
          </p:nvPicPr>
          <p:blipFill>
            <a:blip r:embed="rId4" cstate="print"/>
            <a:stretch>
              <a:fillRect/>
            </a:stretch>
          </p:blipFill>
          <p:spPr>
            <a:xfrm>
              <a:off x="5897879" y="2211324"/>
              <a:ext cx="5167883" cy="3720084"/>
            </a:xfrm>
            <a:prstGeom prst="rect">
              <a:avLst/>
            </a:prstGeom>
          </p:spPr>
        </p:pic>
        <p:sp>
          <p:nvSpPr>
            <p:cNvPr id="10" name="object 10"/>
            <p:cNvSpPr/>
            <p:nvPr/>
          </p:nvSpPr>
          <p:spPr>
            <a:xfrm>
              <a:off x="5897879" y="2211273"/>
              <a:ext cx="5167630" cy="3719829"/>
            </a:xfrm>
            <a:custGeom>
              <a:avLst/>
              <a:gdLst/>
              <a:ahLst/>
              <a:cxnLst/>
              <a:rect l="l" t="t" r="r" b="b"/>
              <a:pathLst>
                <a:path w="5167630" h="3719829">
                  <a:moveTo>
                    <a:pt x="0" y="3719576"/>
                  </a:moveTo>
                  <a:lnTo>
                    <a:pt x="5167503" y="3719576"/>
                  </a:lnTo>
                  <a:lnTo>
                    <a:pt x="5167503" y="0"/>
                  </a:lnTo>
                  <a:lnTo>
                    <a:pt x="0" y="0"/>
                  </a:lnTo>
                  <a:lnTo>
                    <a:pt x="0" y="3719576"/>
                  </a:lnTo>
                  <a:close/>
                </a:path>
              </a:pathLst>
            </a:custGeom>
            <a:ln w="12699">
              <a:solidFill>
                <a:srgbClr val="D9D9D9"/>
              </a:solidFill>
            </a:ln>
          </p:spPr>
          <p:txBody>
            <a:bodyPr wrap="square" lIns="0" tIns="0" rIns="0" bIns="0" rtlCol="0"/>
            <a:lstStyle/>
            <a:p>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934" y="541096"/>
            <a:ext cx="12162155" cy="697230"/>
          </a:xfrm>
          <a:prstGeom prst="rect">
            <a:avLst/>
          </a:prstGeom>
        </p:spPr>
        <p:txBody>
          <a:bodyPr vert="horz" wrap="square" lIns="0" tIns="13335" rIns="0" bIns="0" rtlCol="0">
            <a:spAutoFit/>
          </a:bodyPr>
          <a:lstStyle/>
          <a:p>
            <a:pPr marL="12700">
              <a:lnSpc>
                <a:spcPct val="100000"/>
              </a:lnSpc>
              <a:spcBef>
                <a:spcPts val="105"/>
              </a:spcBef>
            </a:pPr>
            <a:r>
              <a:t>Arquitetura</a:t>
            </a:r>
            <a:r>
              <a:rPr spc="-70"/>
              <a:t> </a:t>
            </a:r>
            <a:r>
              <a:t>de</a:t>
            </a:r>
            <a:r>
              <a:rPr spc="-40"/>
              <a:t> </a:t>
            </a:r>
            <a:r>
              <a:t>Informação</a:t>
            </a:r>
            <a:r>
              <a:rPr spc="-70"/>
              <a:t> </a:t>
            </a:r>
            <a:r>
              <a:t>&amp;</a:t>
            </a:r>
            <a:r>
              <a:rPr spc="-20"/>
              <a:t> </a:t>
            </a:r>
            <a:r>
              <a:t>Design</a:t>
            </a:r>
            <a:r>
              <a:rPr spc="-65"/>
              <a:t> </a:t>
            </a:r>
            <a:r>
              <a:t>de</a:t>
            </a:r>
            <a:r>
              <a:rPr spc="20"/>
              <a:t> </a:t>
            </a:r>
            <a:r>
              <a:rPr spc="-10"/>
              <a:t>Interação</a:t>
            </a:r>
          </a:p>
        </p:txBody>
      </p:sp>
      <p:pic>
        <p:nvPicPr>
          <p:cNvPr id="3" name="object 3"/>
          <p:cNvPicPr/>
          <p:nvPr/>
        </p:nvPicPr>
        <p:blipFill>
          <a:blip r:embed="rId2" cstate="print"/>
          <a:stretch>
            <a:fillRect/>
          </a:stretch>
        </p:blipFill>
        <p:spPr>
          <a:xfrm>
            <a:off x="1042128" y="1499616"/>
            <a:ext cx="6832379" cy="4837176"/>
          </a:xfrm>
          <a:prstGeom prst="rect">
            <a:avLst/>
          </a:prstGeom>
        </p:spPr>
      </p:pic>
      <p:sp>
        <p:nvSpPr>
          <p:cNvPr id="4" name="object 4"/>
          <p:cNvSpPr txBox="1"/>
          <p:nvPr/>
        </p:nvSpPr>
        <p:spPr>
          <a:xfrm>
            <a:off x="7514970" y="2019680"/>
            <a:ext cx="3766820" cy="3317875"/>
          </a:xfrm>
          <a:prstGeom prst="rect">
            <a:avLst/>
          </a:prstGeom>
        </p:spPr>
        <p:txBody>
          <a:bodyPr vert="horz" wrap="square" lIns="0" tIns="12700" rIns="0" bIns="0" rtlCol="0">
            <a:spAutoFit/>
          </a:bodyPr>
          <a:lstStyle/>
          <a:p>
            <a:pPr marL="12700">
              <a:lnSpc>
                <a:spcPct val="100000"/>
              </a:lnSpc>
              <a:spcBef>
                <a:spcPts val="100"/>
              </a:spcBef>
            </a:pPr>
            <a:r>
              <a:rPr sz="2400" b="1" spc="-10">
                <a:latin typeface="Arial"/>
                <a:cs typeface="Arial"/>
              </a:rPr>
              <a:t>Rótulos</a:t>
            </a:r>
            <a:endParaRPr sz="2400">
              <a:latin typeface="Arial"/>
              <a:cs typeface="Arial"/>
            </a:endParaRPr>
          </a:p>
          <a:p>
            <a:pPr marL="12700" marR="921385">
              <a:lnSpc>
                <a:spcPct val="100000"/>
              </a:lnSpc>
            </a:pPr>
            <a:r>
              <a:rPr sz="2400" b="1">
                <a:latin typeface="Arial"/>
                <a:cs typeface="Arial"/>
              </a:rPr>
              <a:t>Gatilhos</a:t>
            </a:r>
            <a:r>
              <a:rPr sz="2400" b="1" spc="-45">
                <a:latin typeface="Arial"/>
                <a:cs typeface="Arial"/>
              </a:rPr>
              <a:t> </a:t>
            </a:r>
            <a:r>
              <a:rPr sz="2400" b="1" spc="-10">
                <a:latin typeface="Arial"/>
                <a:cs typeface="Arial"/>
              </a:rPr>
              <a:t>cognitivos Posição</a:t>
            </a:r>
            <a:endParaRPr sz="2400">
              <a:latin typeface="Arial"/>
              <a:cs typeface="Arial"/>
            </a:endParaRPr>
          </a:p>
          <a:p>
            <a:pPr marL="12700" marR="2000250">
              <a:lnSpc>
                <a:spcPct val="100000"/>
              </a:lnSpc>
            </a:pPr>
            <a:r>
              <a:rPr sz="2400" b="1" spc="-10">
                <a:latin typeface="Arial"/>
                <a:cs typeface="Arial"/>
              </a:rPr>
              <a:t>Hierarquia Alternativas</a:t>
            </a:r>
            <a:endParaRPr sz="2400">
              <a:latin typeface="Arial"/>
              <a:cs typeface="Arial"/>
            </a:endParaRPr>
          </a:p>
          <a:p>
            <a:pPr marL="12700">
              <a:lnSpc>
                <a:spcPct val="100000"/>
              </a:lnSpc>
            </a:pPr>
            <a:r>
              <a:rPr sz="2400" b="1">
                <a:latin typeface="Arial"/>
                <a:cs typeface="Arial"/>
              </a:rPr>
              <a:t>+</a:t>
            </a:r>
            <a:endParaRPr sz="2400">
              <a:latin typeface="Arial"/>
              <a:cs typeface="Arial"/>
            </a:endParaRPr>
          </a:p>
          <a:p>
            <a:pPr marL="12700" marR="5080">
              <a:lnSpc>
                <a:spcPct val="100000"/>
              </a:lnSpc>
              <a:spcBef>
                <a:spcPts val="5"/>
              </a:spcBef>
            </a:pPr>
            <a:r>
              <a:rPr sz="2400" b="1">
                <a:latin typeface="Arial"/>
                <a:cs typeface="Arial"/>
              </a:rPr>
              <a:t>Tamanhos</a:t>
            </a:r>
            <a:r>
              <a:rPr sz="2400" b="1" spc="-15">
                <a:latin typeface="Arial"/>
                <a:cs typeface="Arial"/>
              </a:rPr>
              <a:t> </a:t>
            </a:r>
            <a:r>
              <a:rPr sz="2400" b="1">
                <a:latin typeface="Arial"/>
                <a:cs typeface="Arial"/>
              </a:rPr>
              <a:t>dos</a:t>
            </a:r>
            <a:r>
              <a:rPr sz="2400" b="1" spc="-15">
                <a:latin typeface="Arial"/>
                <a:cs typeface="Arial"/>
              </a:rPr>
              <a:t> </a:t>
            </a:r>
            <a:r>
              <a:rPr sz="2400" b="1" spc="-10">
                <a:latin typeface="Arial"/>
                <a:cs typeface="Arial"/>
              </a:rPr>
              <a:t>elementos Vazios/espaçamentos </a:t>
            </a:r>
            <a:r>
              <a:rPr sz="2400" b="1">
                <a:latin typeface="Arial"/>
                <a:cs typeface="Arial"/>
              </a:rPr>
              <a:t>Ocupação</a:t>
            </a:r>
            <a:r>
              <a:rPr sz="2400" b="1" spc="-25">
                <a:latin typeface="Arial"/>
                <a:cs typeface="Arial"/>
              </a:rPr>
              <a:t> </a:t>
            </a:r>
            <a:r>
              <a:rPr sz="2400" b="1">
                <a:latin typeface="Arial"/>
                <a:cs typeface="Arial"/>
              </a:rPr>
              <a:t>de</a:t>
            </a:r>
            <a:r>
              <a:rPr sz="2400" b="1" spc="-30">
                <a:latin typeface="Arial"/>
                <a:cs typeface="Arial"/>
              </a:rPr>
              <a:t> </a:t>
            </a:r>
            <a:r>
              <a:rPr sz="2400" b="1" spc="-10">
                <a:latin typeface="Arial"/>
                <a:cs typeface="Arial"/>
              </a:rPr>
              <a:t>Espaço</a:t>
            </a:r>
            <a:endParaRPr sz="2400">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0391" rIns="0" bIns="0" rtlCol="0">
            <a:spAutoFit/>
          </a:bodyPr>
          <a:lstStyle/>
          <a:p>
            <a:pPr marL="22225">
              <a:lnSpc>
                <a:spcPct val="100000"/>
              </a:lnSpc>
              <a:spcBef>
                <a:spcPts val="105"/>
              </a:spcBef>
            </a:pPr>
            <a:r>
              <a:rPr sz="3450" b="1">
                <a:latin typeface="Arial"/>
                <a:cs typeface="Arial"/>
              </a:rPr>
              <a:t>Organizando</a:t>
            </a:r>
            <a:r>
              <a:rPr sz="3450" b="1" spc="-15">
                <a:latin typeface="Arial"/>
                <a:cs typeface="Arial"/>
              </a:rPr>
              <a:t> </a:t>
            </a:r>
            <a:r>
              <a:rPr sz="3450" b="1">
                <a:latin typeface="Arial"/>
                <a:cs typeface="Arial"/>
              </a:rPr>
              <a:t>a</a:t>
            </a:r>
            <a:r>
              <a:rPr sz="3450" b="1" spc="-90">
                <a:latin typeface="Arial"/>
                <a:cs typeface="Arial"/>
              </a:rPr>
              <a:t> </a:t>
            </a:r>
            <a:r>
              <a:rPr sz="3450" b="1" spc="-10">
                <a:latin typeface="Arial"/>
                <a:cs typeface="Arial"/>
              </a:rPr>
              <a:t>informação</a:t>
            </a:r>
            <a:endParaRPr sz="3450">
              <a:latin typeface="Arial"/>
              <a:cs typeface="Arial"/>
            </a:endParaRPr>
          </a:p>
        </p:txBody>
      </p:sp>
      <p:pic>
        <p:nvPicPr>
          <p:cNvPr id="3" name="object 3"/>
          <p:cNvPicPr/>
          <p:nvPr/>
        </p:nvPicPr>
        <p:blipFill>
          <a:blip r:embed="rId2" cstate="print"/>
          <a:stretch>
            <a:fillRect/>
          </a:stretch>
        </p:blipFill>
        <p:spPr>
          <a:xfrm>
            <a:off x="783336" y="1382267"/>
            <a:ext cx="2891028" cy="2892551"/>
          </a:xfrm>
          <a:prstGeom prst="rect">
            <a:avLst/>
          </a:prstGeom>
        </p:spPr>
      </p:pic>
      <p:pic>
        <p:nvPicPr>
          <p:cNvPr id="4" name="object 4"/>
          <p:cNvPicPr/>
          <p:nvPr/>
        </p:nvPicPr>
        <p:blipFill>
          <a:blip r:embed="rId3" cstate="print"/>
          <a:stretch>
            <a:fillRect/>
          </a:stretch>
        </p:blipFill>
        <p:spPr>
          <a:xfrm>
            <a:off x="5138928" y="2004060"/>
            <a:ext cx="2336800" cy="2908300"/>
          </a:xfrm>
          <a:prstGeom prst="rect">
            <a:avLst/>
          </a:prstGeom>
        </p:spPr>
      </p:pic>
      <p:pic>
        <p:nvPicPr>
          <p:cNvPr id="5" name="object 5"/>
          <p:cNvPicPr/>
          <p:nvPr/>
        </p:nvPicPr>
        <p:blipFill>
          <a:blip r:embed="rId4" cstate="print"/>
          <a:stretch>
            <a:fillRect/>
          </a:stretch>
        </p:blipFill>
        <p:spPr>
          <a:xfrm>
            <a:off x="597408" y="4507991"/>
            <a:ext cx="3692652" cy="2122932"/>
          </a:xfrm>
          <a:prstGeom prst="rect">
            <a:avLst/>
          </a:prstGeom>
        </p:spPr>
      </p:pic>
      <p:pic>
        <p:nvPicPr>
          <p:cNvPr id="6" name="object 6"/>
          <p:cNvPicPr/>
          <p:nvPr/>
        </p:nvPicPr>
        <p:blipFill>
          <a:blip r:embed="rId5" cstate="print"/>
          <a:stretch>
            <a:fillRect/>
          </a:stretch>
        </p:blipFill>
        <p:spPr>
          <a:xfrm>
            <a:off x="9104376" y="1450847"/>
            <a:ext cx="2668524" cy="444703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0391" rIns="0" bIns="0" rtlCol="0">
            <a:spAutoFit/>
          </a:bodyPr>
          <a:lstStyle/>
          <a:p>
            <a:pPr marL="22225">
              <a:lnSpc>
                <a:spcPct val="100000"/>
              </a:lnSpc>
              <a:spcBef>
                <a:spcPts val="105"/>
              </a:spcBef>
            </a:pPr>
            <a:r>
              <a:rPr sz="3450" b="1">
                <a:latin typeface="Arial"/>
                <a:cs typeface="Arial"/>
              </a:rPr>
              <a:t>Organizando</a:t>
            </a:r>
            <a:r>
              <a:rPr sz="3450" b="1" spc="-15">
                <a:latin typeface="Arial"/>
                <a:cs typeface="Arial"/>
              </a:rPr>
              <a:t> </a:t>
            </a:r>
            <a:r>
              <a:rPr sz="3450" b="1">
                <a:latin typeface="Arial"/>
                <a:cs typeface="Arial"/>
              </a:rPr>
              <a:t>a</a:t>
            </a:r>
            <a:r>
              <a:rPr sz="3450" b="1" spc="-90">
                <a:latin typeface="Arial"/>
                <a:cs typeface="Arial"/>
              </a:rPr>
              <a:t> </a:t>
            </a:r>
            <a:r>
              <a:rPr sz="3450" b="1" spc="-10">
                <a:latin typeface="Arial"/>
                <a:cs typeface="Arial"/>
              </a:rPr>
              <a:t>informação</a:t>
            </a:r>
            <a:endParaRPr sz="3450">
              <a:latin typeface="Arial"/>
              <a:cs typeface="Arial"/>
            </a:endParaRPr>
          </a:p>
        </p:txBody>
      </p:sp>
      <p:pic>
        <p:nvPicPr>
          <p:cNvPr id="3" name="object 3"/>
          <p:cNvPicPr/>
          <p:nvPr/>
        </p:nvPicPr>
        <p:blipFill>
          <a:blip r:embed="rId2" cstate="print"/>
          <a:stretch>
            <a:fillRect/>
          </a:stretch>
        </p:blipFill>
        <p:spPr>
          <a:xfrm>
            <a:off x="1388363" y="1269491"/>
            <a:ext cx="4405884" cy="5033772"/>
          </a:xfrm>
          <a:prstGeom prst="rect">
            <a:avLst/>
          </a:prstGeom>
        </p:spPr>
      </p:pic>
      <p:pic>
        <p:nvPicPr>
          <p:cNvPr id="4" name="object 4"/>
          <p:cNvPicPr/>
          <p:nvPr/>
        </p:nvPicPr>
        <p:blipFill>
          <a:blip r:embed="rId3" cstate="print"/>
          <a:stretch>
            <a:fillRect/>
          </a:stretch>
        </p:blipFill>
        <p:spPr>
          <a:xfrm>
            <a:off x="6086855" y="1493519"/>
            <a:ext cx="5154167" cy="458419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48586"/>
            <a:ext cx="10515600" cy="713067"/>
          </a:xfrm>
          <a:prstGeom prst="rect">
            <a:avLst/>
          </a:prstGeom>
        </p:spPr>
        <p:txBody>
          <a:bodyPr vert="horz" wrap="square" lIns="0" tIns="180391" rIns="0" bIns="0" rtlCol="0">
            <a:spAutoFit/>
          </a:bodyPr>
          <a:lstStyle/>
          <a:p>
            <a:pPr marL="22225">
              <a:lnSpc>
                <a:spcPct val="100000"/>
              </a:lnSpc>
              <a:spcBef>
                <a:spcPts val="105"/>
              </a:spcBef>
            </a:pPr>
            <a:r>
              <a:rPr lang="pt-BR" sz="3450" b="1">
                <a:latin typeface="Arial"/>
                <a:cs typeface="Arial"/>
              </a:rPr>
              <a:t>O</a:t>
            </a:r>
            <a:r>
              <a:rPr sz="3450" b="1" err="1">
                <a:latin typeface="Arial"/>
                <a:cs typeface="Arial"/>
              </a:rPr>
              <a:t>rganizando</a:t>
            </a:r>
            <a:r>
              <a:rPr sz="3450" b="1" spc="-15">
                <a:latin typeface="Arial"/>
                <a:cs typeface="Arial"/>
              </a:rPr>
              <a:t> </a:t>
            </a:r>
            <a:r>
              <a:rPr sz="3450" b="1">
                <a:latin typeface="Arial"/>
                <a:cs typeface="Arial"/>
              </a:rPr>
              <a:t>a</a:t>
            </a:r>
            <a:r>
              <a:rPr sz="3450" b="1" spc="-90">
                <a:latin typeface="Arial"/>
                <a:cs typeface="Arial"/>
              </a:rPr>
              <a:t> </a:t>
            </a:r>
            <a:r>
              <a:rPr sz="3450" b="1" spc="-10">
                <a:latin typeface="Arial"/>
                <a:cs typeface="Arial"/>
              </a:rPr>
              <a:t>informação</a:t>
            </a:r>
            <a:endParaRPr sz="3450">
              <a:latin typeface="Arial"/>
              <a:cs typeface="Arial"/>
            </a:endParaRPr>
          </a:p>
        </p:txBody>
      </p:sp>
      <p:pic>
        <p:nvPicPr>
          <p:cNvPr id="3" name="object 3"/>
          <p:cNvPicPr/>
          <p:nvPr/>
        </p:nvPicPr>
        <p:blipFill>
          <a:blip r:embed="rId2" cstate="print"/>
          <a:stretch>
            <a:fillRect/>
          </a:stretch>
        </p:blipFill>
        <p:spPr>
          <a:xfrm>
            <a:off x="923544" y="1290827"/>
            <a:ext cx="10602468" cy="4721352"/>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3293" y="6144469"/>
            <a:ext cx="1478856" cy="353253"/>
          </a:xfrm>
          <a:prstGeom prst="rect">
            <a:avLst/>
          </a:prstGeom>
        </p:spPr>
      </p:pic>
      <p:pic>
        <p:nvPicPr>
          <p:cNvPr id="3" name="object 3"/>
          <p:cNvPicPr/>
          <p:nvPr/>
        </p:nvPicPr>
        <p:blipFill>
          <a:blip r:embed="rId3" cstate="print"/>
          <a:stretch>
            <a:fillRect/>
          </a:stretch>
        </p:blipFill>
        <p:spPr>
          <a:xfrm>
            <a:off x="518222" y="624840"/>
            <a:ext cx="333693" cy="381000"/>
          </a:xfrm>
          <a:prstGeom prst="rect">
            <a:avLst/>
          </a:prstGeom>
        </p:spPr>
      </p:pic>
      <p:grpSp>
        <p:nvGrpSpPr>
          <p:cNvPr id="4" name="object 4"/>
          <p:cNvGrpSpPr/>
          <p:nvPr/>
        </p:nvGrpSpPr>
        <p:grpSpPr>
          <a:xfrm>
            <a:off x="0" y="0"/>
            <a:ext cx="12192000" cy="6858000"/>
            <a:chOff x="0" y="0"/>
            <a:chExt cx="12192000" cy="6858000"/>
          </a:xfrm>
        </p:grpSpPr>
        <p:pic>
          <p:nvPicPr>
            <p:cNvPr id="5" name="object 5"/>
            <p:cNvPicPr/>
            <p:nvPr/>
          </p:nvPicPr>
          <p:blipFill>
            <a:blip r:embed="rId4" cstate="print"/>
            <a:stretch>
              <a:fillRect/>
            </a:stretch>
          </p:blipFill>
          <p:spPr>
            <a:xfrm>
              <a:off x="9881615" y="6027420"/>
              <a:ext cx="2016252" cy="588264"/>
            </a:xfrm>
            <a:prstGeom prst="rect">
              <a:avLst/>
            </a:prstGeom>
          </p:spPr>
        </p:pic>
        <p:pic>
          <p:nvPicPr>
            <p:cNvPr id="6" name="object 6"/>
            <p:cNvPicPr/>
            <p:nvPr/>
          </p:nvPicPr>
          <p:blipFill>
            <a:blip r:embed="rId5" cstate="print"/>
            <a:stretch>
              <a:fillRect/>
            </a:stretch>
          </p:blipFill>
          <p:spPr>
            <a:xfrm>
              <a:off x="0" y="0"/>
              <a:ext cx="12191999" cy="6857997"/>
            </a:xfrm>
            <a:prstGeom prst="rect">
              <a:avLst/>
            </a:prstGeom>
          </p:spPr>
        </p:pic>
      </p:grpSp>
      <p:sp>
        <p:nvSpPr>
          <p:cNvPr id="7" name="object 7"/>
          <p:cNvSpPr txBox="1"/>
          <p:nvPr/>
        </p:nvSpPr>
        <p:spPr>
          <a:xfrm>
            <a:off x="621893" y="901065"/>
            <a:ext cx="4613910" cy="3493135"/>
          </a:xfrm>
          <a:prstGeom prst="rect">
            <a:avLst/>
          </a:prstGeom>
        </p:spPr>
        <p:txBody>
          <a:bodyPr vert="horz" wrap="square" lIns="0" tIns="49530" rIns="0" bIns="0" rtlCol="0">
            <a:spAutoFit/>
          </a:bodyPr>
          <a:lstStyle/>
          <a:p>
            <a:pPr marL="12700" marR="5080">
              <a:lnSpc>
                <a:spcPct val="93800"/>
              </a:lnSpc>
              <a:spcBef>
                <a:spcPts val="390"/>
              </a:spcBef>
            </a:pPr>
            <a:r>
              <a:rPr sz="4000" spc="-10">
                <a:solidFill>
                  <a:srgbClr val="FFFFFF"/>
                </a:solidFill>
                <a:latin typeface="Arial"/>
                <a:cs typeface="Arial"/>
              </a:rPr>
              <a:t>“Arquitetura</a:t>
            </a:r>
            <a:r>
              <a:rPr sz="4000" spc="-165">
                <a:solidFill>
                  <a:srgbClr val="FFFFFF"/>
                </a:solidFill>
                <a:latin typeface="Arial"/>
                <a:cs typeface="Arial"/>
              </a:rPr>
              <a:t> </a:t>
            </a:r>
            <a:r>
              <a:rPr sz="4000" spc="-25">
                <a:solidFill>
                  <a:srgbClr val="FFFFFF"/>
                </a:solidFill>
                <a:latin typeface="Arial"/>
                <a:cs typeface="Arial"/>
              </a:rPr>
              <a:t>da </a:t>
            </a:r>
            <a:r>
              <a:rPr sz="4000">
                <a:solidFill>
                  <a:srgbClr val="FFFFFF"/>
                </a:solidFill>
                <a:latin typeface="Arial"/>
                <a:cs typeface="Arial"/>
              </a:rPr>
              <a:t>Informação</a:t>
            </a:r>
            <a:r>
              <a:rPr sz="4000" spc="-125">
                <a:solidFill>
                  <a:srgbClr val="FFFFFF"/>
                </a:solidFill>
                <a:latin typeface="Arial"/>
                <a:cs typeface="Arial"/>
              </a:rPr>
              <a:t> </a:t>
            </a:r>
            <a:r>
              <a:rPr sz="4000">
                <a:solidFill>
                  <a:srgbClr val="FFFFFF"/>
                </a:solidFill>
                <a:latin typeface="Arial"/>
                <a:cs typeface="Arial"/>
              </a:rPr>
              <a:t>é</a:t>
            </a:r>
            <a:r>
              <a:rPr sz="4000" spc="-135">
                <a:solidFill>
                  <a:srgbClr val="FFFFFF"/>
                </a:solidFill>
                <a:latin typeface="Arial"/>
                <a:cs typeface="Arial"/>
              </a:rPr>
              <a:t> </a:t>
            </a:r>
            <a:r>
              <a:rPr sz="4000" spc="-50">
                <a:solidFill>
                  <a:srgbClr val="FFFFFF"/>
                </a:solidFill>
                <a:latin typeface="Arial"/>
                <a:cs typeface="Arial"/>
              </a:rPr>
              <a:t>a </a:t>
            </a:r>
            <a:r>
              <a:rPr sz="4000">
                <a:solidFill>
                  <a:srgbClr val="FFFFFF"/>
                </a:solidFill>
                <a:latin typeface="Arial"/>
                <a:cs typeface="Arial"/>
              </a:rPr>
              <a:t>disciplina</a:t>
            </a:r>
            <a:r>
              <a:rPr sz="4000" spc="-125">
                <a:solidFill>
                  <a:srgbClr val="FFFFFF"/>
                </a:solidFill>
                <a:latin typeface="Arial"/>
                <a:cs typeface="Arial"/>
              </a:rPr>
              <a:t> </a:t>
            </a:r>
            <a:r>
              <a:rPr sz="4000">
                <a:solidFill>
                  <a:srgbClr val="FFFFFF"/>
                </a:solidFill>
                <a:latin typeface="Arial"/>
                <a:cs typeface="Arial"/>
              </a:rPr>
              <a:t>com</a:t>
            </a:r>
            <a:r>
              <a:rPr sz="4000" spc="-229">
                <a:solidFill>
                  <a:srgbClr val="FFFFFF"/>
                </a:solidFill>
                <a:latin typeface="Arial"/>
                <a:cs typeface="Arial"/>
              </a:rPr>
              <a:t> </a:t>
            </a:r>
            <a:r>
              <a:rPr sz="4000" spc="-10">
                <a:solidFill>
                  <a:srgbClr val="FFFFFF"/>
                </a:solidFill>
                <a:latin typeface="Arial"/>
                <a:cs typeface="Arial"/>
              </a:rPr>
              <a:t>maior </a:t>
            </a:r>
            <a:r>
              <a:rPr sz="4000">
                <a:solidFill>
                  <a:srgbClr val="FFFFFF"/>
                </a:solidFill>
                <a:latin typeface="Arial"/>
                <a:cs typeface="Arial"/>
              </a:rPr>
              <a:t>impacto</a:t>
            </a:r>
            <a:r>
              <a:rPr sz="4000" spc="-160">
                <a:solidFill>
                  <a:srgbClr val="FFFFFF"/>
                </a:solidFill>
                <a:latin typeface="Arial"/>
                <a:cs typeface="Arial"/>
              </a:rPr>
              <a:t> </a:t>
            </a:r>
            <a:r>
              <a:rPr sz="4000" spc="-25">
                <a:solidFill>
                  <a:srgbClr val="FFFFFF"/>
                </a:solidFill>
                <a:latin typeface="Arial"/>
                <a:cs typeface="Arial"/>
              </a:rPr>
              <a:t>na </a:t>
            </a:r>
            <a:r>
              <a:rPr sz="4000">
                <a:solidFill>
                  <a:srgbClr val="FFFFFF"/>
                </a:solidFill>
                <a:latin typeface="Arial"/>
                <a:cs typeface="Arial"/>
              </a:rPr>
              <a:t>usabilidade</a:t>
            </a:r>
            <a:r>
              <a:rPr sz="4000" spc="-120">
                <a:solidFill>
                  <a:srgbClr val="FFFFFF"/>
                </a:solidFill>
                <a:latin typeface="Arial"/>
                <a:cs typeface="Arial"/>
              </a:rPr>
              <a:t> </a:t>
            </a:r>
            <a:r>
              <a:rPr sz="4000">
                <a:solidFill>
                  <a:srgbClr val="FFFFFF"/>
                </a:solidFill>
                <a:latin typeface="Arial"/>
                <a:cs typeface="Arial"/>
              </a:rPr>
              <a:t>de</a:t>
            </a:r>
            <a:r>
              <a:rPr sz="4000" spc="-150">
                <a:solidFill>
                  <a:srgbClr val="FFFFFF"/>
                </a:solidFill>
                <a:latin typeface="Arial"/>
                <a:cs typeface="Arial"/>
              </a:rPr>
              <a:t> </a:t>
            </a:r>
            <a:r>
              <a:rPr sz="4000" spc="-25">
                <a:solidFill>
                  <a:srgbClr val="FFFFFF"/>
                </a:solidFill>
                <a:latin typeface="Arial"/>
                <a:cs typeface="Arial"/>
              </a:rPr>
              <a:t>uma </a:t>
            </a:r>
            <a:r>
              <a:rPr sz="4000" spc="-10">
                <a:solidFill>
                  <a:srgbClr val="FFFFFF"/>
                </a:solidFill>
                <a:latin typeface="Arial"/>
                <a:cs typeface="Arial"/>
              </a:rPr>
              <a:t>interface.”</a:t>
            </a:r>
            <a:endParaRPr sz="4000">
              <a:latin typeface="Arial"/>
              <a:cs typeface="Arial"/>
            </a:endParaRPr>
          </a:p>
        </p:txBody>
      </p:sp>
      <p:sp>
        <p:nvSpPr>
          <p:cNvPr id="8" name="object 8"/>
          <p:cNvSpPr txBox="1"/>
          <p:nvPr/>
        </p:nvSpPr>
        <p:spPr>
          <a:xfrm>
            <a:off x="621893" y="5009845"/>
            <a:ext cx="2403475" cy="391795"/>
          </a:xfrm>
          <a:prstGeom prst="rect">
            <a:avLst/>
          </a:prstGeom>
        </p:spPr>
        <p:txBody>
          <a:bodyPr vert="horz" wrap="square" lIns="0" tIns="12700" rIns="0" bIns="0" rtlCol="0">
            <a:spAutoFit/>
          </a:bodyPr>
          <a:lstStyle/>
          <a:p>
            <a:pPr marL="12700">
              <a:lnSpc>
                <a:spcPct val="100000"/>
              </a:lnSpc>
              <a:spcBef>
                <a:spcPts val="100"/>
              </a:spcBef>
            </a:pPr>
            <a:r>
              <a:rPr sz="2400">
                <a:solidFill>
                  <a:srgbClr val="FFFFFF"/>
                </a:solidFill>
                <a:latin typeface="Arial"/>
                <a:cs typeface="Arial"/>
              </a:rPr>
              <a:t>JAKOB</a:t>
            </a:r>
            <a:r>
              <a:rPr sz="2400" spc="-90">
                <a:solidFill>
                  <a:srgbClr val="FFFFFF"/>
                </a:solidFill>
                <a:latin typeface="Arial"/>
                <a:cs typeface="Arial"/>
              </a:rPr>
              <a:t> </a:t>
            </a:r>
            <a:r>
              <a:rPr sz="2400" spc="-10">
                <a:solidFill>
                  <a:srgbClr val="FFFFFF"/>
                </a:solidFill>
                <a:latin typeface="Arial"/>
                <a:cs typeface="Arial"/>
              </a:rPr>
              <a:t>NIELSEN</a:t>
            </a:r>
            <a:endParaRPr sz="2400">
              <a:latin typeface="Arial"/>
              <a:cs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6FC0"/>
          </a:solidFill>
        </p:spPr>
        <p:txBody>
          <a:bodyPr wrap="square" lIns="0" tIns="0" rIns="0" bIns="0" rtlCol="0"/>
          <a:lstStyle/>
          <a:p>
            <a:endParaRPr/>
          </a:p>
        </p:txBody>
      </p:sp>
      <p:sp>
        <p:nvSpPr>
          <p:cNvPr id="4" name="object 4"/>
          <p:cNvSpPr txBox="1">
            <a:spLocks noGrp="1"/>
          </p:cNvSpPr>
          <p:nvPr>
            <p:ph type="title"/>
          </p:nvPr>
        </p:nvSpPr>
        <p:spPr>
          <a:xfrm>
            <a:off x="4422775" y="2810078"/>
            <a:ext cx="7358380" cy="1183640"/>
          </a:xfrm>
          <a:prstGeom prst="rect">
            <a:avLst/>
          </a:prstGeom>
        </p:spPr>
        <p:txBody>
          <a:bodyPr vert="horz" wrap="square" lIns="0" tIns="81280" rIns="0" bIns="0" rtlCol="0">
            <a:spAutoFit/>
          </a:bodyPr>
          <a:lstStyle/>
          <a:p>
            <a:pPr marL="12700" marR="5080">
              <a:lnSpc>
                <a:spcPts val="4320"/>
              </a:lnSpc>
              <a:spcBef>
                <a:spcPts val="640"/>
              </a:spcBef>
            </a:pPr>
            <a:r>
              <a:rPr sz="4000" b="1">
                <a:solidFill>
                  <a:srgbClr val="FFFFFF"/>
                </a:solidFill>
                <a:latin typeface="Arial"/>
                <a:cs typeface="Arial"/>
              </a:rPr>
              <a:t>SISTEMAS</a:t>
            </a:r>
            <a:r>
              <a:rPr sz="4000" b="1" spc="-195">
                <a:solidFill>
                  <a:srgbClr val="FFFFFF"/>
                </a:solidFill>
                <a:latin typeface="Arial"/>
                <a:cs typeface="Arial"/>
              </a:rPr>
              <a:t> </a:t>
            </a:r>
            <a:r>
              <a:rPr sz="4000" b="1">
                <a:solidFill>
                  <a:srgbClr val="FFFFFF"/>
                </a:solidFill>
                <a:latin typeface="Arial"/>
                <a:cs typeface="Arial"/>
              </a:rPr>
              <a:t>DE</a:t>
            </a:r>
            <a:r>
              <a:rPr sz="4000" b="1" spc="-195">
                <a:solidFill>
                  <a:srgbClr val="FFFFFF"/>
                </a:solidFill>
                <a:latin typeface="Arial"/>
                <a:cs typeface="Arial"/>
              </a:rPr>
              <a:t> </a:t>
            </a:r>
            <a:r>
              <a:rPr sz="4000" b="1">
                <a:solidFill>
                  <a:srgbClr val="FFFFFF"/>
                </a:solidFill>
                <a:latin typeface="Arial"/>
                <a:cs typeface="Arial"/>
              </a:rPr>
              <a:t>ROTULAÇÃO</a:t>
            </a:r>
            <a:r>
              <a:rPr sz="4000" b="1" spc="-160">
                <a:solidFill>
                  <a:srgbClr val="FFFFFF"/>
                </a:solidFill>
                <a:latin typeface="Arial"/>
                <a:cs typeface="Arial"/>
              </a:rPr>
              <a:t> </a:t>
            </a:r>
            <a:r>
              <a:rPr sz="4000" b="1" spc="-50">
                <a:solidFill>
                  <a:srgbClr val="FFFFFF"/>
                </a:solidFill>
                <a:latin typeface="Arial"/>
                <a:cs typeface="Arial"/>
              </a:rPr>
              <a:t>&amp; </a:t>
            </a:r>
            <a:r>
              <a:rPr sz="4000" b="1" spc="-10">
                <a:solidFill>
                  <a:srgbClr val="FFFFFF"/>
                </a:solidFill>
                <a:latin typeface="Arial"/>
                <a:cs typeface="Arial"/>
              </a:rPr>
              <a:t>ORGANIZAÇÃO</a:t>
            </a:r>
            <a:endParaRPr sz="4000">
              <a:latin typeface="Arial"/>
              <a:cs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6FC0"/>
          </a:solidFill>
        </p:spPr>
        <p:txBody>
          <a:bodyPr wrap="square" lIns="0" tIns="0" rIns="0" bIns="0" rtlCol="0"/>
          <a:lstStyle/>
          <a:p>
            <a:endParaRPr/>
          </a:p>
        </p:txBody>
      </p:sp>
      <p:sp>
        <p:nvSpPr>
          <p:cNvPr id="3" name="object 3"/>
          <p:cNvSpPr txBox="1">
            <a:spLocks noGrp="1"/>
          </p:cNvSpPr>
          <p:nvPr>
            <p:ph type="title"/>
          </p:nvPr>
        </p:nvSpPr>
        <p:spPr>
          <a:xfrm>
            <a:off x="5991605" y="2944190"/>
            <a:ext cx="4336415" cy="880110"/>
          </a:xfrm>
          <a:prstGeom prst="rect">
            <a:avLst/>
          </a:prstGeom>
        </p:spPr>
        <p:txBody>
          <a:bodyPr vert="horz" wrap="square" lIns="0" tIns="13335" rIns="0" bIns="0" rtlCol="0">
            <a:spAutoFit/>
          </a:bodyPr>
          <a:lstStyle/>
          <a:p>
            <a:pPr marL="12700">
              <a:lnSpc>
                <a:spcPct val="100000"/>
              </a:lnSpc>
              <a:spcBef>
                <a:spcPts val="105"/>
              </a:spcBef>
            </a:pPr>
            <a:r>
              <a:rPr sz="5600" b="1">
                <a:solidFill>
                  <a:srgbClr val="FFFFFF"/>
                </a:solidFill>
                <a:latin typeface="Arial"/>
                <a:cs typeface="Arial"/>
              </a:rPr>
              <a:t>Card</a:t>
            </a:r>
            <a:r>
              <a:rPr sz="5600" b="1" spc="-15">
                <a:solidFill>
                  <a:srgbClr val="FFFFFF"/>
                </a:solidFill>
                <a:latin typeface="Arial"/>
                <a:cs typeface="Arial"/>
              </a:rPr>
              <a:t> </a:t>
            </a:r>
            <a:r>
              <a:rPr sz="5600" b="1" spc="-10">
                <a:solidFill>
                  <a:srgbClr val="FFFFFF"/>
                </a:solidFill>
                <a:latin typeface="Arial"/>
                <a:cs typeface="Arial"/>
              </a:rPr>
              <a:t>Sorting</a:t>
            </a:r>
            <a:endParaRPr sz="56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9EA398-5CC3-D21D-B692-6732FA0CD687}"/>
              </a:ext>
            </a:extLst>
          </p:cNvPr>
          <p:cNvSpPr>
            <a:spLocks noGrp="1"/>
          </p:cNvSpPr>
          <p:nvPr>
            <p:ph type="title"/>
          </p:nvPr>
        </p:nvSpPr>
        <p:spPr/>
        <p:txBody>
          <a:bodyPr/>
          <a:lstStyle/>
          <a:p>
            <a:r>
              <a:rPr lang="pt-BR"/>
              <a:t>ORGANIZAÇÃO CURRICULAR</a:t>
            </a:r>
          </a:p>
        </p:txBody>
      </p:sp>
      <p:pic>
        <p:nvPicPr>
          <p:cNvPr id="9" name="Imagem 8">
            <a:extLst>
              <a:ext uri="{FF2B5EF4-FFF2-40B4-BE49-F238E27FC236}">
                <a16:creationId xmlns:a16="http://schemas.microsoft.com/office/drawing/2014/main" id="{562239CB-9BE2-EF54-1DAC-40FF20440849}"/>
              </a:ext>
            </a:extLst>
          </p:cNvPr>
          <p:cNvPicPr>
            <a:picLocks noChangeAspect="1"/>
          </p:cNvPicPr>
          <p:nvPr/>
        </p:nvPicPr>
        <p:blipFill>
          <a:blip r:embed="rId2"/>
          <a:stretch>
            <a:fillRect/>
          </a:stretch>
        </p:blipFill>
        <p:spPr>
          <a:xfrm>
            <a:off x="1632031" y="1473338"/>
            <a:ext cx="8588900" cy="3911324"/>
          </a:xfrm>
          <a:prstGeom prst="rect">
            <a:avLst/>
          </a:prstGeom>
        </p:spPr>
      </p:pic>
    </p:spTree>
    <p:extLst>
      <p:ext uri="{BB962C8B-B14F-4D97-AF65-F5344CB8AC3E}">
        <p14:creationId xmlns:p14="http://schemas.microsoft.com/office/powerpoint/2010/main" val="83331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Card</a:t>
            </a:r>
            <a:r>
              <a:rPr spc="-20"/>
              <a:t> </a:t>
            </a:r>
            <a:r>
              <a:rPr spc="-10"/>
              <a:t>Sorting</a:t>
            </a:r>
          </a:p>
        </p:txBody>
      </p:sp>
      <p:sp>
        <p:nvSpPr>
          <p:cNvPr id="3" name="object 3"/>
          <p:cNvSpPr txBox="1">
            <a:spLocks noGrp="1"/>
          </p:cNvSpPr>
          <p:nvPr>
            <p:ph type="body" idx="4294967295"/>
          </p:nvPr>
        </p:nvSpPr>
        <p:spPr>
          <a:xfrm>
            <a:off x="838200" y="1825625"/>
            <a:ext cx="10515600" cy="2898613"/>
          </a:xfrm>
          <a:prstGeom prst="rect">
            <a:avLst/>
          </a:prstGeom>
        </p:spPr>
        <p:txBody>
          <a:bodyPr vert="horz" wrap="square" lIns="0" tIns="55244" rIns="0" bIns="0" rtlCol="0">
            <a:spAutoFit/>
          </a:bodyPr>
          <a:lstStyle/>
          <a:p>
            <a:pPr marL="240029" marR="231140" indent="-227965" algn="just">
              <a:lnSpc>
                <a:spcPct val="90000"/>
              </a:lnSpc>
              <a:spcBef>
                <a:spcPts val="434"/>
              </a:spcBef>
              <a:buChar char="•"/>
              <a:tabLst>
                <a:tab pos="241300" algn="l"/>
              </a:tabLst>
            </a:pPr>
            <a:r>
              <a:rPr sz="2800"/>
              <a:t>É</a:t>
            </a:r>
            <a:r>
              <a:rPr sz="2800" spc="-65"/>
              <a:t> </a:t>
            </a:r>
            <a:r>
              <a:rPr sz="2800"/>
              <a:t>uma</a:t>
            </a:r>
            <a:r>
              <a:rPr sz="2800" spc="-55"/>
              <a:t> </a:t>
            </a:r>
            <a:r>
              <a:rPr sz="2800"/>
              <a:t>técnica</a:t>
            </a:r>
            <a:r>
              <a:rPr sz="2800" spc="-70"/>
              <a:t> </a:t>
            </a:r>
            <a:r>
              <a:rPr sz="2800"/>
              <a:t>de</a:t>
            </a:r>
            <a:r>
              <a:rPr sz="2800" spc="-65"/>
              <a:t> </a:t>
            </a:r>
            <a:r>
              <a:rPr sz="2800"/>
              <a:t>pesquisa</a:t>
            </a:r>
            <a:r>
              <a:rPr sz="2800" spc="-60"/>
              <a:t> </a:t>
            </a:r>
            <a:r>
              <a:rPr sz="2800"/>
              <a:t>de</a:t>
            </a:r>
            <a:r>
              <a:rPr sz="2800" spc="-60"/>
              <a:t> </a:t>
            </a:r>
            <a:r>
              <a:rPr sz="2800"/>
              <a:t>usuários</a:t>
            </a:r>
            <a:r>
              <a:rPr sz="2800" spc="-55"/>
              <a:t> </a:t>
            </a:r>
            <a:r>
              <a:rPr sz="2800"/>
              <a:t>que</a:t>
            </a:r>
            <a:r>
              <a:rPr sz="2800" spc="-70"/>
              <a:t> </a:t>
            </a:r>
            <a:r>
              <a:rPr sz="2800"/>
              <a:t>permite</a:t>
            </a:r>
            <a:r>
              <a:rPr sz="2800" spc="-55"/>
              <a:t> </a:t>
            </a:r>
            <a:r>
              <a:rPr sz="2800" spc="-10"/>
              <a:t>descobrir 	</a:t>
            </a:r>
            <a:r>
              <a:rPr sz="2800"/>
              <a:t>como</a:t>
            </a:r>
            <a:r>
              <a:rPr sz="2800" spc="-85"/>
              <a:t> </a:t>
            </a:r>
            <a:r>
              <a:rPr sz="2800"/>
              <a:t>os</a:t>
            </a:r>
            <a:r>
              <a:rPr sz="2800" spc="-80"/>
              <a:t> </a:t>
            </a:r>
            <a:r>
              <a:rPr sz="2800"/>
              <a:t>usuários</a:t>
            </a:r>
            <a:r>
              <a:rPr sz="2800" spc="-75"/>
              <a:t> </a:t>
            </a:r>
            <a:r>
              <a:rPr sz="2800"/>
              <a:t>esperam</a:t>
            </a:r>
            <a:r>
              <a:rPr sz="2800" spc="-70"/>
              <a:t> </a:t>
            </a:r>
            <a:r>
              <a:rPr sz="2800"/>
              <a:t>encontrar</a:t>
            </a:r>
            <a:r>
              <a:rPr sz="2800" spc="-75"/>
              <a:t> </a:t>
            </a:r>
            <a:r>
              <a:rPr sz="2800"/>
              <a:t>o</a:t>
            </a:r>
            <a:r>
              <a:rPr sz="2800" spc="-75"/>
              <a:t> </a:t>
            </a:r>
            <a:r>
              <a:rPr sz="2800"/>
              <a:t>conteúdo</a:t>
            </a:r>
            <a:r>
              <a:rPr sz="2800" spc="-85"/>
              <a:t> </a:t>
            </a:r>
            <a:r>
              <a:rPr sz="2800"/>
              <a:t>agrupado</a:t>
            </a:r>
            <a:r>
              <a:rPr sz="2800" spc="-70"/>
              <a:t> </a:t>
            </a:r>
            <a:r>
              <a:rPr sz="2800" spc="-50"/>
              <a:t>e 	</a:t>
            </a:r>
            <a:r>
              <a:rPr sz="2800"/>
              <a:t>sob</a:t>
            </a:r>
            <a:r>
              <a:rPr sz="2800" spc="-50"/>
              <a:t> </a:t>
            </a:r>
            <a:r>
              <a:rPr sz="2800"/>
              <a:t>qual</a:t>
            </a:r>
            <a:r>
              <a:rPr sz="2800" spc="-50"/>
              <a:t> </a:t>
            </a:r>
            <a:r>
              <a:rPr sz="2800" spc="-20"/>
              <a:t>nome.</a:t>
            </a:r>
            <a:endParaRPr sz="2800"/>
          </a:p>
          <a:p>
            <a:pPr marL="240029" marR="5080" indent="-227965" algn="just">
              <a:lnSpc>
                <a:spcPct val="90000"/>
              </a:lnSpc>
              <a:spcBef>
                <a:spcPts val="994"/>
              </a:spcBef>
              <a:buChar char="•"/>
              <a:tabLst>
                <a:tab pos="241300" algn="l"/>
              </a:tabLst>
            </a:pPr>
            <a:r>
              <a:rPr sz="2800"/>
              <a:t>No</a:t>
            </a:r>
            <a:r>
              <a:rPr sz="2800" spc="-55"/>
              <a:t> </a:t>
            </a:r>
            <a:r>
              <a:rPr sz="2800"/>
              <a:t>final</a:t>
            </a:r>
            <a:r>
              <a:rPr sz="2800" spc="-65"/>
              <a:t> </a:t>
            </a:r>
            <a:r>
              <a:rPr sz="2800"/>
              <a:t>das</a:t>
            </a:r>
            <a:r>
              <a:rPr sz="2800" spc="-55"/>
              <a:t> </a:t>
            </a:r>
            <a:r>
              <a:rPr sz="2800"/>
              <a:t>sessões</a:t>
            </a:r>
            <a:r>
              <a:rPr sz="2800" spc="-65"/>
              <a:t> </a:t>
            </a:r>
            <a:r>
              <a:rPr sz="2800"/>
              <a:t>de</a:t>
            </a:r>
            <a:r>
              <a:rPr sz="2800" spc="-35"/>
              <a:t> </a:t>
            </a:r>
            <a:r>
              <a:rPr sz="2800"/>
              <a:t>Card</a:t>
            </a:r>
            <a:r>
              <a:rPr sz="2800" spc="-45"/>
              <a:t> </a:t>
            </a:r>
            <a:r>
              <a:rPr sz="2800"/>
              <a:t>Sorting</a:t>
            </a:r>
            <a:r>
              <a:rPr sz="2800" spc="-55"/>
              <a:t> </a:t>
            </a:r>
            <a:r>
              <a:rPr sz="2800"/>
              <a:t>você</a:t>
            </a:r>
            <a:r>
              <a:rPr sz="2800" spc="-75"/>
              <a:t> </a:t>
            </a:r>
            <a:r>
              <a:rPr sz="2800"/>
              <a:t>terá</a:t>
            </a:r>
            <a:r>
              <a:rPr sz="2800" spc="-65"/>
              <a:t> </a:t>
            </a:r>
            <a:r>
              <a:rPr sz="2800"/>
              <a:t>seu</a:t>
            </a:r>
            <a:r>
              <a:rPr sz="2800" spc="-55"/>
              <a:t> </a:t>
            </a:r>
            <a:r>
              <a:rPr sz="2800" spc="-10"/>
              <a:t>conteúdo 	</a:t>
            </a:r>
            <a:r>
              <a:rPr sz="2800"/>
              <a:t>organizado</a:t>
            </a:r>
            <a:r>
              <a:rPr sz="2800" spc="-55"/>
              <a:t> </a:t>
            </a:r>
            <a:r>
              <a:rPr sz="2800"/>
              <a:t>e</a:t>
            </a:r>
            <a:r>
              <a:rPr sz="2800" spc="-65"/>
              <a:t> </a:t>
            </a:r>
            <a:r>
              <a:rPr sz="2800"/>
              <a:t>rotulado</a:t>
            </a:r>
            <a:r>
              <a:rPr sz="2800" spc="-60"/>
              <a:t> </a:t>
            </a:r>
            <a:r>
              <a:rPr sz="2800"/>
              <a:t>de</a:t>
            </a:r>
            <a:r>
              <a:rPr sz="2800" spc="-60"/>
              <a:t> </a:t>
            </a:r>
            <a:r>
              <a:rPr sz="2800"/>
              <a:t>acordo</a:t>
            </a:r>
            <a:r>
              <a:rPr sz="2800" spc="-60"/>
              <a:t> </a:t>
            </a:r>
            <a:r>
              <a:rPr sz="2800"/>
              <a:t>com</a:t>
            </a:r>
            <a:r>
              <a:rPr sz="2800" spc="-50"/>
              <a:t> </a:t>
            </a:r>
            <a:r>
              <a:rPr sz="2800"/>
              <a:t>o</a:t>
            </a:r>
            <a:r>
              <a:rPr sz="2800" spc="-25"/>
              <a:t> </a:t>
            </a:r>
            <a:r>
              <a:rPr sz="2800"/>
              <a:t>Modelo</a:t>
            </a:r>
            <a:r>
              <a:rPr sz="2800" spc="-45"/>
              <a:t> </a:t>
            </a:r>
            <a:r>
              <a:rPr sz="2800"/>
              <a:t>Mental</a:t>
            </a:r>
            <a:r>
              <a:rPr sz="2800" spc="-35"/>
              <a:t> </a:t>
            </a:r>
            <a:r>
              <a:rPr sz="2800"/>
              <a:t>de</a:t>
            </a:r>
            <a:r>
              <a:rPr sz="2800" spc="-60"/>
              <a:t> </a:t>
            </a:r>
            <a:r>
              <a:rPr sz="2800" spc="-20"/>
              <a:t>seus 	</a:t>
            </a:r>
            <a:r>
              <a:rPr sz="2800"/>
              <a:t>usuários,</a:t>
            </a:r>
            <a:r>
              <a:rPr sz="2800" spc="-60"/>
              <a:t> </a:t>
            </a:r>
            <a:r>
              <a:rPr sz="2800"/>
              <a:t>em</a:t>
            </a:r>
            <a:r>
              <a:rPr sz="2800" spc="-65"/>
              <a:t> </a:t>
            </a:r>
            <a:r>
              <a:rPr sz="2800"/>
              <a:t>oposição</a:t>
            </a:r>
            <a:r>
              <a:rPr sz="2800" spc="-60"/>
              <a:t> </a:t>
            </a:r>
            <a:r>
              <a:rPr sz="2800"/>
              <a:t>ao</a:t>
            </a:r>
            <a:r>
              <a:rPr sz="2800" spc="-55"/>
              <a:t> </a:t>
            </a:r>
            <a:r>
              <a:rPr sz="2800"/>
              <a:t>da</a:t>
            </a:r>
            <a:r>
              <a:rPr sz="2800" spc="-60"/>
              <a:t> </a:t>
            </a:r>
            <a:r>
              <a:rPr sz="2800"/>
              <a:t>sua</a:t>
            </a:r>
            <a:r>
              <a:rPr sz="2800" spc="-15"/>
              <a:t> </a:t>
            </a:r>
            <a:r>
              <a:rPr sz="2800"/>
              <a:t>organização,</a:t>
            </a:r>
            <a:r>
              <a:rPr sz="2800" spc="-60"/>
              <a:t> </a:t>
            </a:r>
            <a:r>
              <a:rPr sz="2800"/>
              <a:t>o</a:t>
            </a:r>
            <a:r>
              <a:rPr sz="2800" spc="-45"/>
              <a:t> </a:t>
            </a:r>
            <a:r>
              <a:rPr sz="2800"/>
              <a:t>que</a:t>
            </a:r>
            <a:r>
              <a:rPr sz="2800" spc="-65"/>
              <a:t> </a:t>
            </a:r>
            <a:r>
              <a:rPr sz="2800" spc="-10"/>
              <a:t>procura 	</a:t>
            </a:r>
            <a:r>
              <a:rPr sz="2800"/>
              <a:t>com</a:t>
            </a:r>
            <a:r>
              <a:rPr sz="2800" spc="-60"/>
              <a:t> </a:t>
            </a:r>
            <a:r>
              <a:rPr sz="2800"/>
              <a:t>rapidez</a:t>
            </a:r>
            <a:r>
              <a:rPr sz="2800" spc="-40"/>
              <a:t> </a:t>
            </a:r>
            <a:r>
              <a:rPr sz="2800"/>
              <a:t>e</a:t>
            </a:r>
            <a:r>
              <a:rPr sz="2800" spc="-65"/>
              <a:t> </a:t>
            </a:r>
            <a:r>
              <a:rPr sz="2800" spc="-10"/>
              <a:t>facilidade.</a:t>
            </a:r>
            <a:endParaRPr sz="28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Card</a:t>
            </a:r>
            <a:r>
              <a:rPr spc="-20"/>
              <a:t> </a:t>
            </a:r>
            <a:r>
              <a:rPr spc="-10"/>
              <a:t>Sorting</a:t>
            </a:r>
          </a:p>
        </p:txBody>
      </p:sp>
      <p:sp>
        <p:nvSpPr>
          <p:cNvPr id="3" name="object 3"/>
          <p:cNvSpPr txBox="1"/>
          <p:nvPr/>
        </p:nvSpPr>
        <p:spPr>
          <a:xfrm>
            <a:off x="916939" y="1797761"/>
            <a:ext cx="10332085" cy="3066415"/>
          </a:xfrm>
          <a:prstGeom prst="rect">
            <a:avLst/>
          </a:prstGeom>
        </p:spPr>
        <p:txBody>
          <a:bodyPr vert="horz" wrap="square" lIns="0" tIns="67945" rIns="0" bIns="0" rtlCol="0">
            <a:spAutoFit/>
          </a:bodyPr>
          <a:lstStyle/>
          <a:p>
            <a:pPr marL="241300" marR="637540" indent="-229235">
              <a:lnSpc>
                <a:spcPts val="3460"/>
              </a:lnSpc>
              <a:spcBef>
                <a:spcPts val="535"/>
              </a:spcBef>
              <a:buChar char="•"/>
              <a:tabLst>
                <a:tab pos="241300" algn="l"/>
              </a:tabLst>
            </a:pPr>
            <a:r>
              <a:rPr sz="3200" spc="-20">
                <a:latin typeface="Arial"/>
                <a:cs typeface="Arial"/>
              </a:rPr>
              <a:t>Vale</a:t>
            </a:r>
            <a:r>
              <a:rPr sz="3200" spc="-60">
                <a:latin typeface="Arial"/>
                <a:cs typeface="Arial"/>
              </a:rPr>
              <a:t> </a:t>
            </a:r>
            <a:r>
              <a:rPr sz="3200">
                <a:latin typeface="Arial"/>
                <a:cs typeface="Arial"/>
              </a:rPr>
              <a:t>a</a:t>
            </a:r>
            <a:r>
              <a:rPr sz="3200" spc="-60">
                <a:latin typeface="Arial"/>
                <a:cs typeface="Arial"/>
              </a:rPr>
              <a:t> </a:t>
            </a:r>
            <a:r>
              <a:rPr sz="3200">
                <a:latin typeface="Arial"/>
                <a:cs typeface="Arial"/>
              </a:rPr>
              <a:t>pena</a:t>
            </a:r>
            <a:r>
              <a:rPr sz="3200" spc="-60">
                <a:latin typeface="Arial"/>
                <a:cs typeface="Arial"/>
              </a:rPr>
              <a:t> </a:t>
            </a:r>
            <a:r>
              <a:rPr sz="3200">
                <a:latin typeface="Arial"/>
                <a:cs typeface="Arial"/>
              </a:rPr>
              <a:t>considerar</a:t>
            </a:r>
            <a:r>
              <a:rPr sz="3200" spc="-80">
                <a:latin typeface="Arial"/>
                <a:cs typeface="Arial"/>
              </a:rPr>
              <a:t> </a:t>
            </a:r>
            <a:r>
              <a:rPr sz="3200">
                <a:latin typeface="Arial"/>
                <a:cs typeface="Arial"/>
              </a:rPr>
              <a:t>a</a:t>
            </a:r>
            <a:r>
              <a:rPr sz="3200" spc="-55">
                <a:latin typeface="Arial"/>
                <a:cs typeface="Arial"/>
              </a:rPr>
              <a:t> </a:t>
            </a:r>
            <a:r>
              <a:rPr sz="3200">
                <a:latin typeface="Arial"/>
                <a:cs typeface="Arial"/>
              </a:rPr>
              <a:t>classificação</a:t>
            </a:r>
            <a:r>
              <a:rPr sz="3200" spc="-95">
                <a:latin typeface="Arial"/>
                <a:cs typeface="Arial"/>
              </a:rPr>
              <a:t> </a:t>
            </a:r>
            <a:r>
              <a:rPr sz="3200">
                <a:latin typeface="Arial"/>
                <a:cs typeface="Arial"/>
              </a:rPr>
              <a:t>de</a:t>
            </a:r>
            <a:r>
              <a:rPr sz="3200" spc="-60">
                <a:latin typeface="Arial"/>
                <a:cs typeface="Arial"/>
              </a:rPr>
              <a:t> </a:t>
            </a:r>
            <a:r>
              <a:rPr sz="3200">
                <a:latin typeface="Arial"/>
                <a:cs typeface="Arial"/>
              </a:rPr>
              <a:t>cartões</a:t>
            </a:r>
            <a:r>
              <a:rPr sz="3200" spc="-75">
                <a:latin typeface="Arial"/>
                <a:cs typeface="Arial"/>
              </a:rPr>
              <a:t> </a:t>
            </a:r>
            <a:r>
              <a:rPr sz="3200" spc="-25">
                <a:latin typeface="Arial"/>
                <a:cs typeface="Arial"/>
              </a:rPr>
              <a:t>se </a:t>
            </a:r>
            <a:r>
              <a:rPr sz="3200">
                <a:latin typeface="Arial"/>
                <a:cs typeface="Arial"/>
              </a:rPr>
              <a:t>você</a:t>
            </a:r>
            <a:r>
              <a:rPr sz="3200" spc="-40">
                <a:latin typeface="Arial"/>
                <a:cs typeface="Arial"/>
              </a:rPr>
              <a:t> </a:t>
            </a:r>
            <a:r>
              <a:rPr sz="3200" spc="-10">
                <a:latin typeface="Arial"/>
                <a:cs typeface="Arial"/>
              </a:rPr>
              <a:t>precisar:</a:t>
            </a:r>
            <a:endParaRPr sz="3200">
              <a:latin typeface="Arial"/>
              <a:cs typeface="Arial"/>
            </a:endParaRPr>
          </a:p>
          <a:p>
            <a:pPr marL="697865" lvl="1" indent="-227965">
              <a:lnSpc>
                <a:spcPct val="100000"/>
              </a:lnSpc>
              <a:spcBef>
                <a:spcPts val="135"/>
              </a:spcBef>
              <a:buChar char="•"/>
              <a:tabLst>
                <a:tab pos="697865" algn="l"/>
              </a:tabLst>
            </a:pPr>
            <a:r>
              <a:rPr sz="2800">
                <a:latin typeface="Arial"/>
                <a:cs typeface="Arial"/>
              </a:rPr>
              <a:t>Decidir</a:t>
            </a:r>
            <a:r>
              <a:rPr sz="2800" spc="-40">
                <a:latin typeface="Arial"/>
                <a:cs typeface="Arial"/>
              </a:rPr>
              <a:t> </a:t>
            </a:r>
            <a:r>
              <a:rPr sz="2800">
                <a:latin typeface="Arial"/>
                <a:cs typeface="Arial"/>
              </a:rPr>
              <a:t>sobre</a:t>
            </a:r>
            <a:r>
              <a:rPr sz="2800" spc="-60">
                <a:latin typeface="Arial"/>
                <a:cs typeface="Arial"/>
              </a:rPr>
              <a:t> </a:t>
            </a:r>
            <a:r>
              <a:rPr sz="2800">
                <a:latin typeface="Arial"/>
                <a:cs typeface="Arial"/>
              </a:rPr>
              <a:t>uma</a:t>
            </a:r>
            <a:r>
              <a:rPr sz="2800" spc="-20">
                <a:latin typeface="Arial"/>
                <a:cs typeface="Arial"/>
              </a:rPr>
              <a:t> </a:t>
            </a:r>
            <a:r>
              <a:rPr sz="2800">
                <a:latin typeface="Arial"/>
                <a:cs typeface="Arial"/>
              </a:rPr>
              <a:t>estrutura</a:t>
            </a:r>
            <a:r>
              <a:rPr sz="2800" spc="-60">
                <a:latin typeface="Arial"/>
                <a:cs typeface="Arial"/>
              </a:rPr>
              <a:t> </a:t>
            </a:r>
            <a:r>
              <a:rPr sz="2800">
                <a:latin typeface="Arial"/>
                <a:cs typeface="Arial"/>
              </a:rPr>
              <a:t>de</a:t>
            </a:r>
            <a:r>
              <a:rPr sz="2800" spc="-195">
                <a:latin typeface="Arial"/>
                <a:cs typeface="Arial"/>
              </a:rPr>
              <a:t> </a:t>
            </a:r>
            <a:r>
              <a:rPr sz="2800">
                <a:latin typeface="Arial"/>
                <a:cs typeface="Arial"/>
              </a:rPr>
              <a:t>AI</a:t>
            </a:r>
            <a:r>
              <a:rPr sz="2800" spc="-45">
                <a:latin typeface="Arial"/>
                <a:cs typeface="Arial"/>
              </a:rPr>
              <a:t> </a:t>
            </a:r>
            <a:r>
              <a:rPr sz="2800">
                <a:latin typeface="Arial"/>
                <a:cs typeface="Arial"/>
              </a:rPr>
              <a:t>para</a:t>
            </a:r>
            <a:r>
              <a:rPr sz="2800" spc="-50">
                <a:latin typeface="Arial"/>
                <a:cs typeface="Arial"/>
              </a:rPr>
              <a:t> </a:t>
            </a:r>
            <a:r>
              <a:rPr sz="2800">
                <a:latin typeface="Arial"/>
                <a:cs typeface="Arial"/>
              </a:rPr>
              <a:t>o</a:t>
            </a:r>
            <a:r>
              <a:rPr sz="2800" spc="-50">
                <a:latin typeface="Arial"/>
                <a:cs typeface="Arial"/>
              </a:rPr>
              <a:t> </a:t>
            </a:r>
            <a:r>
              <a:rPr sz="2800">
                <a:latin typeface="Arial"/>
                <a:cs typeface="Arial"/>
              </a:rPr>
              <a:t>seu</a:t>
            </a:r>
            <a:r>
              <a:rPr sz="2800" spc="-60">
                <a:latin typeface="Arial"/>
                <a:cs typeface="Arial"/>
              </a:rPr>
              <a:t> </a:t>
            </a:r>
            <a:r>
              <a:rPr sz="2800" spc="-10">
                <a:latin typeface="Arial"/>
                <a:cs typeface="Arial"/>
              </a:rPr>
              <a:t>site.</a:t>
            </a:r>
            <a:endParaRPr sz="2800">
              <a:latin typeface="Arial"/>
              <a:cs typeface="Arial"/>
            </a:endParaRPr>
          </a:p>
          <a:p>
            <a:pPr marL="698500" marR="39370" lvl="1" indent="-228600">
              <a:lnSpc>
                <a:spcPts val="3030"/>
              </a:lnSpc>
              <a:spcBef>
                <a:spcPts val="530"/>
              </a:spcBef>
              <a:buChar char="•"/>
              <a:tabLst>
                <a:tab pos="698500" algn="l"/>
              </a:tabLst>
            </a:pPr>
            <a:r>
              <a:rPr sz="2800">
                <a:latin typeface="Arial"/>
                <a:cs typeface="Arial"/>
              </a:rPr>
              <a:t>Encontrar</a:t>
            </a:r>
            <a:r>
              <a:rPr sz="2800" spc="-75">
                <a:latin typeface="Arial"/>
                <a:cs typeface="Arial"/>
              </a:rPr>
              <a:t> </a:t>
            </a:r>
            <a:r>
              <a:rPr sz="2800">
                <a:latin typeface="Arial"/>
                <a:cs typeface="Arial"/>
              </a:rPr>
              <a:t>as</a:t>
            </a:r>
            <a:r>
              <a:rPr sz="2800" spc="-70">
                <a:latin typeface="Arial"/>
                <a:cs typeface="Arial"/>
              </a:rPr>
              <a:t> </a:t>
            </a:r>
            <a:r>
              <a:rPr sz="2800">
                <a:latin typeface="Arial"/>
                <a:cs typeface="Arial"/>
              </a:rPr>
              <a:t>palavras</a:t>
            </a:r>
            <a:r>
              <a:rPr sz="2800" spc="-65">
                <a:latin typeface="Arial"/>
                <a:cs typeface="Arial"/>
              </a:rPr>
              <a:t> </a:t>
            </a:r>
            <a:r>
              <a:rPr sz="2800">
                <a:latin typeface="Arial"/>
                <a:cs typeface="Arial"/>
              </a:rPr>
              <a:t>certas</a:t>
            </a:r>
            <a:r>
              <a:rPr sz="2800" spc="-50">
                <a:latin typeface="Arial"/>
                <a:cs typeface="Arial"/>
              </a:rPr>
              <a:t> </a:t>
            </a:r>
            <a:r>
              <a:rPr sz="2800">
                <a:latin typeface="Arial"/>
                <a:cs typeface="Arial"/>
              </a:rPr>
              <a:t>para</a:t>
            </a:r>
            <a:r>
              <a:rPr sz="2800" spc="-75">
                <a:latin typeface="Arial"/>
                <a:cs typeface="Arial"/>
              </a:rPr>
              <a:t> </a:t>
            </a:r>
            <a:r>
              <a:rPr sz="2800">
                <a:latin typeface="Arial"/>
                <a:cs typeface="Arial"/>
              </a:rPr>
              <a:t>os</a:t>
            </a:r>
            <a:r>
              <a:rPr sz="2800" spc="-75">
                <a:latin typeface="Arial"/>
                <a:cs typeface="Arial"/>
              </a:rPr>
              <a:t> </a:t>
            </a:r>
            <a:r>
              <a:rPr sz="2800">
                <a:latin typeface="Arial"/>
                <a:cs typeface="Arial"/>
              </a:rPr>
              <a:t>Labels</a:t>
            </a:r>
            <a:r>
              <a:rPr sz="2800" spc="-40">
                <a:latin typeface="Arial"/>
                <a:cs typeface="Arial"/>
              </a:rPr>
              <a:t> </a:t>
            </a:r>
            <a:r>
              <a:rPr sz="2800">
                <a:latin typeface="Arial"/>
                <a:cs typeface="Arial"/>
              </a:rPr>
              <a:t>para</a:t>
            </a:r>
            <a:r>
              <a:rPr sz="2800" spc="-70">
                <a:latin typeface="Arial"/>
                <a:cs typeface="Arial"/>
              </a:rPr>
              <a:t> </a:t>
            </a:r>
            <a:r>
              <a:rPr sz="2800">
                <a:latin typeface="Arial"/>
                <a:cs typeface="Arial"/>
              </a:rPr>
              <a:t>formar</a:t>
            </a:r>
            <a:r>
              <a:rPr sz="2800" spc="-55">
                <a:latin typeface="Arial"/>
                <a:cs typeface="Arial"/>
              </a:rPr>
              <a:t> </a:t>
            </a:r>
            <a:r>
              <a:rPr sz="2800" spc="-25">
                <a:latin typeface="Arial"/>
                <a:cs typeface="Arial"/>
              </a:rPr>
              <a:t>sua </a:t>
            </a:r>
            <a:r>
              <a:rPr sz="2800" spc="-10">
                <a:latin typeface="Arial"/>
                <a:cs typeface="Arial"/>
              </a:rPr>
              <a:t>navegação.</a:t>
            </a:r>
            <a:endParaRPr sz="2800">
              <a:latin typeface="Arial"/>
              <a:cs typeface="Arial"/>
            </a:endParaRPr>
          </a:p>
          <a:p>
            <a:pPr marL="698500" marR="5080" lvl="1" indent="-228600">
              <a:lnSpc>
                <a:spcPts val="3020"/>
              </a:lnSpc>
              <a:spcBef>
                <a:spcPts val="500"/>
              </a:spcBef>
              <a:buChar char="•"/>
              <a:tabLst>
                <a:tab pos="698500" algn="l"/>
              </a:tabLst>
            </a:pPr>
            <a:r>
              <a:rPr sz="2800">
                <a:latin typeface="Arial"/>
                <a:cs typeface="Arial"/>
              </a:rPr>
              <a:t>Agrupar</a:t>
            </a:r>
            <a:r>
              <a:rPr sz="2800" spc="-60">
                <a:latin typeface="Arial"/>
                <a:cs typeface="Arial"/>
              </a:rPr>
              <a:t> </a:t>
            </a:r>
            <a:r>
              <a:rPr sz="2800">
                <a:latin typeface="Arial"/>
                <a:cs typeface="Arial"/>
              </a:rPr>
              <a:t>seu</a:t>
            </a:r>
            <a:r>
              <a:rPr sz="2800" spc="-80">
                <a:latin typeface="Arial"/>
                <a:cs typeface="Arial"/>
              </a:rPr>
              <a:t> </a:t>
            </a:r>
            <a:r>
              <a:rPr sz="2800">
                <a:latin typeface="Arial"/>
                <a:cs typeface="Arial"/>
              </a:rPr>
              <a:t>conteúdo</a:t>
            </a:r>
            <a:r>
              <a:rPr sz="2800" spc="-65">
                <a:latin typeface="Arial"/>
                <a:cs typeface="Arial"/>
              </a:rPr>
              <a:t> </a:t>
            </a:r>
            <a:r>
              <a:rPr sz="2800">
                <a:latin typeface="Arial"/>
                <a:cs typeface="Arial"/>
              </a:rPr>
              <a:t>ou</a:t>
            </a:r>
            <a:r>
              <a:rPr sz="2800" spc="-65">
                <a:latin typeface="Arial"/>
                <a:cs typeface="Arial"/>
              </a:rPr>
              <a:t> </a:t>
            </a:r>
            <a:r>
              <a:rPr sz="2800">
                <a:latin typeface="Arial"/>
                <a:cs typeface="Arial"/>
              </a:rPr>
              <a:t>produtos</a:t>
            </a:r>
            <a:r>
              <a:rPr sz="2800" spc="-70">
                <a:latin typeface="Arial"/>
                <a:cs typeface="Arial"/>
              </a:rPr>
              <a:t> </a:t>
            </a:r>
            <a:r>
              <a:rPr sz="2800">
                <a:latin typeface="Arial"/>
                <a:cs typeface="Arial"/>
              </a:rPr>
              <a:t>de</a:t>
            </a:r>
            <a:r>
              <a:rPr sz="2800" spc="-65">
                <a:latin typeface="Arial"/>
                <a:cs typeface="Arial"/>
              </a:rPr>
              <a:t> </a:t>
            </a:r>
            <a:r>
              <a:rPr sz="2800">
                <a:latin typeface="Arial"/>
                <a:cs typeface="Arial"/>
              </a:rPr>
              <a:t>uma</a:t>
            </a:r>
            <a:r>
              <a:rPr sz="2800" spc="-70">
                <a:latin typeface="Arial"/>
                <a:cs typeface="Arial"/>
              </a:rPr>
              <a:t> </a:t>
            </a:r>
            <a:r>
              <a:rPr sz="2800">
                <a:latin typeface="Arial"/>
                <a:cs typeface="Arial"/>
              </a:rPr>
              <a:t>maneira</a:t>
            </a:r>
            <a:r>
              <a:rPr sz="2800" spc="-45">
                <a:latin typeface="Arial"/>
                <a:cs typeface="Arial"/>
              </a:rPr>
              <a:t> </a:t>
            </a:r>
            <a:r>
              <a:rPr sz="2800">
                <a:latin typeface="Arial"/>
                <a:cs typeface="Arial"/>
              </a:rPr>
              <a:t>que</a:t>
            </a:r>
            <a:r>
              <a:rPr sz="2800" spc="-75">
                <a:latin typeface="Arial"/>
                <a:cs typeface="Arial"/>
              </a:rPr>
              <a:t> </a:t>
            </a:r>
            <a:r>
              <a:rPr sz="2800" spc="-20">
                <a:latin typeface="Arial"/>
                <a:cs typeface="Arial"/>
              </a:rPr>
              <a:t>faça </a:t>
            </a:r>
            <a:r>
              <a:rPr sz="2800">
                <a:latin typeface="Arial"/>
                <a:cs typeface="Arial"/>
              </a:rPr>
              <a:t>sentido</a:t>
            </a:r>
            <a:r>
              <a:rPr sz="2800" spc="-55">
                <a:latin typeface="Arial"/>
                <a:cs typeface="Arial"/>
              </a:rPr>
              <a:t> </a:t>
            </a:r>
            <a:r>
              <a:rPr sz="2800">
                <a:latin typeface="Arial"/>
                <a:cs typeface="Arial"/>
              </a:rPr>
              <a:t>para</a:t>
            </a:r>
            <a:r>
              <a:rPr sz="2800" spc="-55">
                <a:latin typeface="Arial"/>
                <a:cs typeface="Arial"/>
              </a:rPr>
              <a:t> </a:t>
            </a:r>
            <a:r>
              <a:rPr sz="2800">
                <a:latin typeface="Arial"/>
                <a:cs typeface="Arial"/>
              </a:rPr>
              <a:t>sua</a:t>
            </a:r>
            <a:r>
              <a:rPr sz="2800" spc="-50">
                <a:latin typeface="Arial"/>
                <a:cs typeface="Arial"/>
              </a:rPr>
              <a:t> </a:t>
            </a:r>
            <a:r>
              <a:rPr sz="2800">
                <a:latin typeface="Arial"/>
                <a:cs typeface="Arial"/>
              </a:rPr>
              <a:t>base</a:t>
            </a:r>
            <a:r>
              <a:rPr sz="2800" spc="-60">
                <a:latin typeface="Arial"/>
                <a:cs typeface="Arial"/>
              </a:rPr>
              <a:t> </a:t>
            </a:r>
            <a:r>
              <a:rPr sz="2800">
                <a:latin typeface="Arial"/>
                <a:cs typeface="Arial"/>
              </a:rPr>
              <a:t>de</a:t>
            </a:r>
            <a:r>
              <a:rPr sz="2800" spc="-60">
                <a:latin typeface="Arial"/>
                <a:cs typeface="Arial"/>
              </a:rPr>
              <a:t> </a:t>
            </a:r>
            <a:r>
              <a:rPr sz="2800" spc="-10">
                <a:latin typeface="Arial"/>
                <a:cs typeface="Arial"/>
              </a:rPr>
              <a:t>usuários.</a:t>
            </a:r>
            <a:endParaRPr sz="2800">
              <a:latin typeface="Arial"/>
              <a:cs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2289175"/>
            <a:ext cx="4371975" cy="1511935"/>
          </a:xfrm>
          <a:prstGeom prst="rect">
            <a:avLst/>
          </a:prstGeom>
        </p:spPr>
        <p:txBody>
          <a:bodyPr vert="horz" wrap="square" lIns="0" tIns="5080" rIns="0" bIns="0" rtlCol="0">
            <a:spAutoFit/>
          </a:bodyPr>
          <a:lstStyle/>
          <a:p>
            <a:pPr marL="12700" marR="5080" indent="25400">
              <a:lnSpc>
                <a:spcPct val="102099"/>
              </a:lnSpc>
              <a:spcBef>
                <a:spcPts val="40"/>
              </a:spcBef>
            </a:pPr>
            <a:r>
              <a:rPr sz="2400">
                <a:latin typeface="Arial"/>
                <a:cs typeface="Arial"/>
              </a:rPr>
              <a:t>Nomes</a:t>
            </a:r>
            <a:r>
              <a:rPr sz="2400" spc="-35">
                <a:latin typeface="Arial"/>
                <a:cs typeface="Arial"/>
              </a:rPr>
              <a:t> </a:t>
            </a:r>
            <a:r>
              <a:rPr sz="2400">
                <a:latin typeface="Arial"/>
                <a:cs typeface="Arial"/>
              </a:rPr>
              <a:t>das</a:t>
            </a:r>
            <a:r>
              <a:rPr sz="2400" spc="-25">
                <a:latin typeface="Arial"/>
                <a:cs typeface="Arial"/>
              </a:rPr>
              <a:t> </a:t>
            </a:r>
            <a:r>
              <a:rPr sz="2400">
                <a:latin typeface="Arial"/>
                <a:cs typeface="Arial"/>
              </a:rPr>
              <a:t>categorias</a:t>
            </a:r>
            <a:r>
              <a:rPr sz="2400" spc="-60">
                <a:latin typeface="Arial"/>
                <a:cs typeface="Arial"/>
              </a:rPr>
              <a:t> </a:t>
            </a:r>
            <a:r>
              <a:rPr sz="2400">
                <a:latin typeface="Arial"/>
                <a:cs typeface="Arial"/>
              </a:rPr>
              <a:t>já</a:t>
            </a:r>
            <a:r>
              <a:rPr sz="2400" spc="-40">
                <a:latin typeface="Arial"/>
                <a:cs typeface="Arial"/>
              </a:rPr>
              <a:t> </a:t>
            </a:r>
            <a:r>
              <a:rPr sz="2400" spc="-10">
                <a:latin typeface="Arial"/>
                <a:cs typeface="Arial"/>
              </a:rPr>
              <a:t>existe. </a:t>
            </a:r>
            <a:r>
              <a:rPr sz="2400">
                <a:latin typeface="Arial"/>
                <a:cs typeface="Arial"/>
              </a:rPr>
              <a:t>Participante</a:t>
            </a:r>
            <a:r>
              <a:rPr sz="2400" spc="-85">
                <a:latin typeface="Arial"/>
                <a:cs typeface="Arial"/>
              </a:rPr>
              <a:t> </a:t>
            </a:r>
            <a:r>
              <a:rPr sz="2400">
                <a:latin typeface="Arial"/>
                <a:cs typeface="Arial"/>
              </a:rPr>
              <a:t>tem</a:t>
            </a:r>
            <a:r>
              <a:rPr sz="2400" spc="-50">
                <a:latin typeface="Arial"/>
                <a:cs typeface="Arial"/>
              </a:rPr>
              <a:t> </a:t>
            </a:r>
            <a:r>
              <a:rPr sz="2400">
                <a:latin typeface="Arial"/>
                <a:cs typeface="Arial"/>
              </a:rPr>
              <a:t>que</a:t>
            </a:r>
            <a:r>
              <a:rPr sz="2400" spc="-40">
                <a:latin typeface="Arial"/>
                <a:cs typeface="Arial"/>
              </a:rPr>
              <a:t> </a:t>
            </a:r>
            <a:r>
              <a:rPr sz="2400">
                <a:latin typeface="Arial"/>
                <a:cs typeface="Arial"/>
              </a:rPr>
              <a:t>agrupar</a:t>
            </a:r>
            <a:r>
              <a:rPr sz="2400" spc="-55">
                <a:latin typeface="Arial"/>
                <a:cs typeface="Arial"/>
              </a:rPr>
              <a:t> </a:t>
            </a:r>
            <a:r>
              <a:rPr sz="2400" spc="-25">
                <a:latin typeface="Arial"/>
                <a:cs typeface="Arial"/>
              </a:rPr>
              <a:t>os </a:t>
            </a:r>
            <a:r>
              <a:rPr sz="2400">
                <a:latin typeface="Arial"/>
                <a:cs typeface="Arial"/>
              </a:rPr>
              <a:t>cards</a:t>
            </a:r>
            <a:r>
              <a:rPr sz="2400" spc="-55">
                <a:latin typeface="Arial"/>
                <a:cs typeface="Arial"/>
              </a:rPr>
              <a:t> </a:t>
            </a:r>
            <a:r>
              <a:rPr sz="2400">
                <a:latin typeface="Arial"/>
                <a:cs typeface="Arial"/>
              </a:rPr>
              <a:t>dentro</a:t>
            </a:r>
            <a:r>
              <a:rPr sz="2400" spc="-45">
                <a:latin typeface="Arial"/>
                <a:cs typeface="Arial"/>
              </a:rPr>
              <a:t> </a:t>
            </a:r>
            <a:r>
              <a:rPr sz="2400">
                <a:latin typeface="Arial"/>
                <a:cs typeface="Arial"/>
              </a:rPr>
              <a:t>de</a:t>
            </a:r>
            <a:r>
              <a:rPr sz="2400" spc="-25">
                <a:latin typeface="Arial"/>
                <a:cs typeface="Arial"/>
              </a:rPr>
              <a:t> </a:t>
            </a:r>
            <a:r>
              <a:rPr sz="2400">
                <a:latin typeface="Arial"/>
                <a:cs typeface="Arial"/>
              </a:rPr>
              <a:t>algum</a:t>
            </a:r>
            <a:r>
              <a:rPr sz="2400" spc="-15">
                <a:latin typeface="Arial"/>
                <a:cs typeface="Arial"/>
              </a:rPr>
              <a:t> </a:t>
            </a:r>
            <a:r>
              <a:rPr sz="2400" spc="-10">
                <a:latin typeface="Arial"/>
                <a:cs typeface="Arial"/>
              </a:rPr>
              <a:t>nicho pré-existente.</a:t>
            </a:r>
            <a:endParaRPr sz="2400">
              <a:latin typeface="Arial"/>
              <a:cs typeface="Arial"/>
            </a:endParaRPr>
          </a:p>
        </p:txBody>
      </p:sp>
      <p:sp>
        <p:nvSpPr>
          <p:cNvPr id="3" name="object 3"/>
          <p:cNvSpPr txBox="1">
            <a:spLocks noGrp="1"/>
          </p:cNvSpPr>
          <p:nvPr>
            <p:ph type="title"/>
          </p:nvPr>
        </p:nvSpPr>
        <p:spPr>
          <a:xfrm>
            <a:off x="916939" y="631012"/>
            <a:ext cx="6005830" cy="697230"/>
          </a:xfrm>
          <a:prstGeom prst="rect">
            <a:avLst/>
          </a:prstGeom>
        </p:spPr>
        <p:txBody>
          <a:bodyPr vert="horz" wrap="square" lIns="0" tIns="13335" rIns="0" bIns="0" rtlCol="0">
            <a:spAutoFit/>
          </a:bodyPr>
          <a:lstStyle/>
          <a:p>
            <a:pPr marL="12700">
              <a:lnSpc>
                <a:spcPct val="100000"/>
              </a:lnSpc>
              <a:spcBef>
                <a:spcPts val="105"/>
              </a:spcBef>
              <a:tabLst>
                <a:tab pos="3693160" algn="l"/>
              </a:tabLst>
            </a:pPr>
            <a:r>
              <a:rPr b="1" i="1">
                <a:latin typeface="Arial"/>
                <a:cs typeface="Arial"/>
              </a:rPr>
              <a:t>Card</a:t>
            </a:r>
            <a:r>
              <a:rPr b="1" i="1" spc="-105">
                <a:latin typeface="Arial"/>
                <a:cs typeface="Arial"/>
              </a:rPr>
              <a:t> </a:t>
            </a:r>
            <a:r>
              <a:rPr b="1" i="1" spc="-10">
                <a:latin typeface="Arial"/>
                <a:cs typeface="Arial"/>
              </a:rPr>
              <a:t>Sorting</a:t>
            </a:r>
            <a:r>
              <a:rPr b="1" i="1">
                <a:latin typeface="Arial"/>
                <a:cs typeface="Arial"/>
              </a:rPr>
              <a:t>	</a:t>
            </a:r>
            <a:r>
              <a:rPr b="1" i="1" spc="-10">
                <a:latin typeface="Arial"/>
                <a:cs typeface="Arial"/>
              </a:rPr>
              <a:t>Fechado</a:t>
            </a:r>
          </a:p>
        </p:txBody>
      </p:sp>
      <p:grpSp>
        <p:nvGrpSpPr>
          <p:cNvPr id="4" name="object 4"/>
          <p:cNvGrpSpPr/>
          <p:nvPr/>
        </p:nvGrpSpPr>
        <p:grpSpPr>
          <a:xfrm>
            <a:off x="5268467" y="2167140"/>
            <a:ext cx="6400800" cy="4011295"/>
            <a:chOff x="5268467" y="2167140"/>
            <a:chExt cx="6400800" cy="4011295"/>
          </a:xfrm>
        </p:grpSpPr>
        <p:pic>
          <p:nvPicPr>
            <p:cNvPr id="5" name="object 5"/>
            <p:cNvPicPr/>
            <p:nvPr/>
          </p:nvPicPr>
          <p:blipFill>
            <a:blip r:embed="rId2" cstate="print"/>
            <a:stretch>
              <a:fillRect/>
            </a:stretch>
          </p:blipFill>
          <p:spPr>
            <a:xfrm>
              <a:off x="5268467" y="2235666"/>
              <a:ext cx="6400799" cy="3942629"/>
            </a:xfrm>
            <a:prstGeom prst="rect">
              <a:avLst/>
            </a:prstGeom>
          </p:spPr>
        </p:pic>
        <p:sp>
          <p:nvSpPr>
            <p:cNvPr id="6" name="object 6"/>
            <p:cNvSpPr/>
            <p:nvPr/>
          </p:nvSpPr>
          <p:spPr>
            <a:xfrm>
              <a:off x="9537953" y="2186190"/>
              <a:ext cx="1560830" cy="542925"/>
            </a:xfrm>
            <a:custGeom>
              <a:avLst/>
              <a:gdLst/>
              <a:ahLst/>
              <a:cxnLst/>
              <a:rect l="l" t="t" r="r" b="b"/>
              <a:pathLst>
                <a:path w="1560829" h="542925">
                  <a:moveTo>
                    <a:pt x="0" y="542531"/>
                  </a:moveTo>
                  <a:lnTo>
                    <a:pt x="1560322" y="542531"/>
                  </a:lnTo>
                  <a:lnTo>
                    <a:pt x="1560322" y="0"/>
                  </a:lnTo>
                  <a:lnTo>
                    <a:pt x="0" y="0"/>
                  </a:lnTo>
                  <a:lnTo>
                    <a:pt x="0" y="542531"/>
                  </a:lnTo>
                  <a:close/>
                </a:path>
              </a:pathLst>
            </a:custGeom>
            <a:ln w="38100">
              <a:solidFill>
                <a:srgbClr val="FF0000"/>
              </a:solidFill>
            </a:ln>
          </p:spPr>
          <p:txBody>
            <a:bodyPr wrap="square" lIns="0" tIns="0" rIns="0" bIns="0" rtlCol="0"/>
            <a:lstStyle/>
            <a:p>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4395" y="1944370"/>
            <a:ext cx="4984115" cy="1511935"/>
          </a:xfrm>
          <a:prstGeom prst="rect">
            <a:avLst/>
          </a:prstGeom>
        </p:spPr>
        <p:txBody>
          <a:bodyPr vert="horz" wrap="square" lIns="0" tIns="5080" rIns="0" bIns="0" rtlCol="0">
            <a:spAutoFit/>
          </a:bodyPr>
          <a:lstStyle/>
          <a:p>
            <a:pPr marL="12700" marR="5080" indent="25400" algn="just">
              <a:lnSpc>
                <a:spcPct val="102099"/>
              </a:lnSpc>
              <a:spcBef>
                <a:spcPts val="40"/>
              </a:spcBef>
            </a:pPr>
            <a:r>
              <a:rPr sz="2400">
                <a:latin typeface="Arial"/>
                <a:cs typeface="Arial"/>
              </a:rPr>
              <a:t>Nomes</a:t>
            </a:r>
            <a:r>
              <a:rPr sz="2400" spc="-35">
                <a:latin typeface="Arial"/>
                <a:cs typeface="Arial"/>
              </a:rPr>
              <a:t> </a:t>
            </a:r>
            <a:r>
              <a:rPr sz="2400">
                <a:latin typeface="Arial"/>
                <a:cs typeface="Arial"/>
              </a:rPr>
              <a:t>das</a:t>
            </a:r>
            <a:r>
              <a:rPr sz="2400" spc="-30">
                <a:latin typeface="Arial"/>
                <a:cs typeface="Arial"/>
              </a:rPr>
              <a:t> </a:t>
            </a:r>
            <a:r>
              <a:rPr sz="2400">
                <a:latin typeface="Arial"/>
                <a:cs typeface="Arial"/>
              </a:rPr>
              <a:t>categorias</a:t>
            </a:r>
            <a:r>
              <a:rPr sz="2400" spc="-70">
                <a:latin typeface="Arial"/>
                <a:cs typeface="Arial"/>
              </a:rPr>
              <a:t> </a:t>
            </a:r>
            <a:r>
              <a:rPr sz="2400" b="1">
                <a:latin typeface="Arial"/>
                <a:cs typeface="Arial"/>
              </a:rPr>
              <a:t>não</a:t>
            </a:r>
            <a:r>
              <a:rPr sz="2400" b="1" spc="-40">
                <a:latin typeface="Arial"/>
                <a:cs typeface="Arial"/>
              </a:rPr>
              <a:t> </a:t>
            </a:r>
            <a:r>
              <a:rPr sz="2400" spc="-10">
                <a:latin typeface="Arial"/>
                <a:cs typeface="Arial"/>
              </a:rPr>
              <a:t>existe. </a:t>
            </a:r>
            <a:r>
              <a:rPr sz="2400">
                <a:latin typeface="Arial"/>
                <a:cs typeface="Arial"/>
              </a:rPr>
              <a:t>Participante</a:t>
            </a:r>
            <a:r>
              <a:rPr sz="2400" spc="-75">
                <a:latin typeface="Arial"/>
                <a:cs typeface="Arial"/>
              </a:rPr>
              <a:t> </a:t>
            </a:r>
            <a:r>
              <a:rPr sz="2400">
                <a:latin typeface="Arial"/>
                <a:cs typeface="Arial"/>
              </a:rPr>
              <a:t>tem</a:t>
            </a:r>
            <a:r>
              <a:rPr sz="2400" spc="-50">
                <a:latin typeface="Arial"/>
                <a:cs typeface="Arial"/>
              </a:rPr>
              <a:t> </a:t>
            </a:r>
            <a:r>
              <a:rPr sz="2400">
                <a:latin typeface="Arial"/>
                <a:cs typeface="Arial"/>
              </a:rPr>
              <a:t>que</a:t>
            </a:r>
            <a:r>
              <a:rPr sz="2400" spc="-35">
                <a:latin typeface="Arial"/>
                <a:cs typeface="Arial"/>
              </a:rPr>
              <a:t> </a:t>
            </a:r>
            <a:r>
              <a:rPr sz="2400" b="1">
                <a:latin typeface="Arial"/>
                <a:cs typeface="Arial"/>
              </a:rPr>
              <a:t>agrupar</a:t>
            </a:r>
            <a:r>
              <a:rPr sz="2400" b="1" spc="-50">
                <a:latin typeface="Arial"/>
                <a:cs typeface="Arial"/>
              </a:rPr>
              <a:t> </a:t>
            </a:r>
            <a:r>
              <a:rPr sz="2400" b="1" spc="-25">
                <a:latin typeface="Arial"/>
                <a:cs typeface="Arial"/>
              </a:rPr>
              <a:t>os </a:t>
            </a:r>
            <a:r>
              <a:rPr sz="2400" b="1">
                <a:latin typeface="Arial"/>
                <a:cs typeface="Arial"/>
              </a:rPr>
              <a:t>cards</a:t>
            </a:r>
            <a:r>
              <a:rPr sz="2400" b="1" spc="-40">
                <a:latin typeface="Arial"/>
                <a:cs typeface="Arial"/>
              </a:rPr>
              <a:t> </a:t>
            </a:r>
            <a:r>
              <a:rPr sz="2400" b="1">
                <a:latin typeface="Arial"/>
                <a:cs typeface="Arial"/>
              </a:rPr>
              <a:t>criando</a:t>
            </a:r>
            <a:r>
              <a:rPr sz="2400" b="1" spc="-60">
                <a:latin typeface="Arial"/>
                <a:cs typeface="Arial"/>
              </a:rPr>
              <a:t> </a:t>
            </a:r>
            <a:r>
              <a:rPr sz="2400" b="1">
                <a:latin typeface="Arial"/>
                <a:cs typeface="Arial"/>
              </a:rPr>
              <a:t>um</a:t>
            </a:r>
            <a:r>
              <a:rPr sz="2400" b="1" spc="-30">
                <a:latin typeface="Arial"/>
                <a:cs typeface="Arial"/>
              </a:rPr>
              <a:t> </a:t>
            </a:r>
            <a:r>
              <a:rPr sz="2400" b="1">
                <a:latin typeface="Arial"/>
                <a:cs typeface="Arial"/>
              </a:rPr>
              <a:t>grupo</a:t>
            </a:r>
            <a:r>
              <a:rPr sz="2400" b="1" spc="-60">
                <a:latin typeface="Arial"/>
                <a:cs typeface="Arial"/>
              </a:rPr>
              <a:t> </a:t>
            </a:r>
            <a:r>
              <a:rPr sz="2400">
                <a:latin typeface="Arial"/>
                <a:cs typeface="Arial"/>
              </a:rPr>
              <a:t>ou</a:t>
            </a:r>
            <a:r>
              <a:rPr sz="2400" spc="-25">
                <a:latin typeface="Arial"/>
                <a:cs typeface="Arial"/>
              </a:rPr>
              <a:t> </a:t>
            </a:r>
            <a:r>
              <a:rPr sz="2400">
                <a:latin typeface="Arial"/>
                <a:cs typeface="Arial"/>
              </a:rPr>
              <a:t>nicho</a:t>
            </a:r>
            <a:r>
              <a:rPr sz="2400" spc="-20">
                <a:latin typeface="Arial"/>
                <a:cs typeface="Arial"/>
              </a:rPr>
              <a:t> </a:t>
            </a:r>
            <a:r>
              <a:rPr sz="2400" spc="-50">
                <a:latin typeface="Arial"/>
                <a:cs typeface="Arial"/>
              </a:rPr>
              <a:t>e </a:t>
            </a:r>
            <a:r>
              <a:rPr sz="2400">
                <a:latin typeface="Arial"/>
                <a:cs typeface="Arial"/>
              </a:rPr>
              <a:t>ainda</a:t>
            </a:r>
            <a:r>
              <a:rPr sz="2400" spc="-40">
                <a:latin typeface="Arial"/>
                <a:cs typeface="Arial"/>
              </a:rPr>
              <a:t> </a:t>
            </a:r>
            <a:r>
              <a:rPr sz="2400" b="1">
                <a:latin typeface="Arial"/>
                <a:cs typeface="Arial"/>
              </a:rPr>
              <a:t>dar</a:t>
            </a:r>
            <a:r>
              <a:rPr sz="2400" b="1" spc="-35">
                <a:latin typeface="Arial"/>
                <a:cs typeface="Arial"/>
              </a:rPr>
              <a:t> </a:t>
            </a:r>
            <a:r>
              <a:rPr sz="2400" b="1">
                <a:latin typeface="Arial"/>
                <a:cs typeface="Arial"/>
              </a:rPr>
              <a:t>nome</a:t>
            </a:r>
            <a:r>
              <a:rPr sz="2400" b="1" spc="-40">
                <a:latin typeface="Arial"/>
                <a:cs typeface="Arial"/>
              </a:rPr>
              <a:t> </a:t>
            </a:r>
            <a:r>
              <a:rPr sz="2400" b="1">
                <a:latin typeface="Arial"/>
                <a:cs typeface="Arial"/>
              </a:rPr>
              <a:t>a</a:t>
            </a:r>
            <a:r>
              <a:rPr sz="2400" b="1" spc="-20">
                <a:latin typeface="Arial"/>
                <a:cs typeface="Arial"/>
              </a:rPr>
              <a:t> ele</a:t>
            </a:r>
            <a:r>
              <a:rPr sz="2400" spc="-20">
                <a:latin typeface="Arial"/>
                <a:cs typeface="Arial"/>
              </a:rPr>
              <a:t>.</a:t>
            </a:r>
            <a:endParaRPr sz="2400">
              <a:latin typeface="Arial"/>
              <a:cs typeface="Arial"/>
            </a:endParaRPr>
          </a:p>
        </p:txBody>
      </p:sp>
      <p:sp>
        <p:nvSpPr>
          <p:cNvPr id="3" name="object 3"/>
          <p:cNvSpPr txBox="1">
            <a:spLocks noGrp="1"/>
          </p:cNvSpPr>
          <p:nvPr>
            <p:ph type="title"/>
          </p:nvPr>
        </p:nvSpPr>
        <p:spPr>
          <a:xfrm>
            <a:off x="916939" y="631012"/>
            <a:ext cx="5488940" cy="697230"/>
          </a:xfrm>
          <a:prstGeom prst="rect">
            <a:avLst/>
          </a:prstGeom>
        </p:spPr>
        <p:txBody>
          <a:bodyPr vert="horz" wrap="square" lIns="0" tIns="13335" rIns="0" bIns="0" rtlCol="0">
            <a:spAutoFit/>
          </a:bodyPr>
          <a:lstStyle/>
          <a:p>
            <a:pPr marL="12700">
              <a:lnSpc>
                <a:spcPct val="100000"/>
              </a:lnSpc>
              <a:spcBef>
                <a:spcPts val="105"/>
              </a:spcBef>
              <a:tabLst>
                <a:tab pos="3672204" algn="l"/>
              </a:tabLst>
            </a:pPr>
            <a:r>
              <a:rPr b="1" i="1">
                <a:latin typeface="Arial"/>
                <a:cs typeface="Arial"/>
              </a:rPr>
              <a:t>Card</a:t>
            </a:r>
            <a:r>
              <a:rPr b="1" i="1" spc="-105">
                <a:latin typeface="Arial"/>
                <a:cs typeface="Arial"/>
              </a:rPr>
              <a:t> </a:t>
            </a:r>
            <a:r>
              <a:rPr b="1" i="1" spc="-10">
                <a:latin typeface="Arial"/>
                <a:cs typeface="Arial"/>
              </a:rPr>
              <a:t>Sorting</a:t>
            </a:r>
            <a:r>
              <a:rPr b="1" i="1">
                <a:latin typeface="Arial"/>
                <a:cs typeface="Arial"/>
              </a:rPr>
              <a:t>	</a:t>
            </a:r>
            <a:r>
              <a:rPr b="1" i="1" spc="-10">
                <a:latin typeface="Arial"/>
                <a:cs typeface="Arial"/>
              </a:rPr>
              <a:t>Aberto</a:t>
            </a:r>
          </a:p>
        </p:txBody>
      </p:sp>
      <p:pic>
        <p:nvPicPr>
          <p:cNvPr id="4" name="object 4"/>
          <p:cNvPicPr/>
          <p:nvPr/>
        </p:nvPicPr>
        <p:blipFill>
          <a:blip r:embed="rId2" cstate="print"/>
          <a:stretch>
            <a:fillRect/>
          </a:stretch>
        </p:blipFill>
        <p:spPr>
          <a:xfrm>
            <a:off x="5610605" y="1959891"/>
            <a:ext cx="6343650" cy="35058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87542" y="1808053"/>
            <a:ext cx="6082665" cy="5252720"/>
            <a:chOff x="6109715" y="1581911"/>
            <a:chExt cx="6082665" cy="5252720"/>
          </a:xfrm>
        </p:grpSpPr>
        <p:pic>
          <p:nvPicPr>
            <p:cNvPr id="3" name="object 3"/>
            <p:cNvPicPr/>
            <p:nvPr/>
          </p:nvPicPr>
          <p:blipFill>
            <a:blip r:embed="rId2" cstate="print"/>
            <a:stretch>
              <a:fillRect/>
            </a:stretch>
          </p:blipFill>
          <p:spPr>
            <a:xfrm>
              <a:off x="6109715" y="1581911"/>
              <a:ext cx="6082284" cy="5082540"/>
            </a:xfrm>
            <a:prstGeom prst="rect">
              <a:avLst/>
            </a:prstGeom>
          </p:spPr>
        </p:pic>
        <p:sp>
          <p:nvSpPr>
            <p:cNvPr id="4" name="object 4"/>
            <p:cNvSpPr/>
            <p:nvPr/>
          </p:nvSpPr>
          <p:spPr>
            <a:xfrm>
              <a:off x="7225284" y="2449067"/>
              <a:ext cx="1202055" cy="381000"/>
            </a:xfrm>
            <a:custGeom>
              <a:avLst/>
              <a:gdLst/>
              <a:ahLst/>
              <a:cxnLst/>
              <a:rect l="l" t="t" r="r" b="b"/>
              <a:pathLst>
                <a:path w="1202054" h="381000">
                  <a:moveTo>
                    <a:pt x="1049274" y="76200"/>
                  </a:moveTo>
                  <a:lnTo>
                    <a:pt x="228600" y="76200"/>
                  </a:lnTo>
                  <a:lnTo>
                    <a:pt x="228600" y="0"/>
                  </a:lnTo>
                  <a:lnTo>
                    <a:pt x="0" y="114300"/>
                  </a:lnTo>
                  <a:lnTo>
                    <a:pt x="228600" y="228600"/>
                  </a:lnTo>
                  <a:lnTo>
                    <a:pt x="228600" y="152400"/>
                  </a:lnTo>
                  <a:lnTo>
                    <a:pt x="381000" y="152400"/>
                  </a:lnTo>
                  <a:lnTo>
                    <a:pt x="1049274" y="152400"/>
                  </a:lnTo>
                  <a:lnTo>
                    <a:pt x="1049274" y="76200"/>
                  </a:lnTo>
                  <a:close/>
                </a:path>
                <a:path w="1202054" h="381000">
                  <a:moveTo>
                    <a:pt x="1201674" y="228600"/>
                  </a:moveTo>
                  <a:lnTo>
                    <a:pt x="381000" y="228600"/>
                  </a:lnTo>
                  <a:lnTo>
                    <a:pt x="381000" y="152400"/>
                  </a:lnTo>
                  <a:lnTo>
                    <a:pt x="228600" y="228600"/>
                  </a:lnTo>
                  <a:lnTo>
                    <a:pt x="152400" y="266700"/>
                  </a:lnTo>
                  <a:lnTo>
                    <a:pt x="381000" y="381000"/>
                  </a:lnTo>
                  <a:lnTo>
                    <a:pt x="381000" y="304800"/>
                  </a:lnTo>
                  <a:lnTo>
                    <a:pt x="1201674" y="304800"/>
                  </a:lnTo>
                  <a:lnTo>
                    <a:pt x="1201674" y="228600"/>
                  </a:lnTo>
                  <a:close/>
                </a:path>
              </a:pathLst>
            </a:custGeom>
            <a:solidFill>
              <a:srgbClr val="FF0000"/>
            </a:solidFill>
          </p:spPr>
          <p:txBody>
            <a:bodyPr wrap="square" lIns="0" tIns="0" rIns="0" bIns="0" rtlCol="0"/>
            <a:lstStyle/>
            <a:p>
              <a:endParaRPr/>
            </a:p>
          </p:txBody>
        </p:sp>
      </p:grpSp>
      <p:sp>
        <p:nvSpPr>
          <p:cNvPr id="5" name="object 5"/>
          <p:cNvSpPr txBox="1">
            <a:spLocks noGrp="1"/>
          </p:cNvSpPr>
          <p:nvPr>
            <p:ph type="title"/>
          </p:nvPr>
        </p:nvSpPr>
        <p:spPr>
          <a:xfrm>
            <a:off x="838200" y="591825"/>
            <a:ext cx="10515600" cy="872162"/>
          </a:xfrm>
          <a:prstGeom prst="rect">
            <a:avLst/>
          </a:prstGeom>
        </p:spPr>
        <p:txBody>
          <a:bodyPr vert="horz" wrap="square" lIns="0" tIns="315087" rIns="0" bIns="0" rtlCol="0">
            <a:spAutoFit/>
          </a:bodyPr>
          <a:lstStyle/>
          <a:p>
            <a:pPr marL="12700">
              <a:lnSpc>
                <a:spcPct val="100000"/>
              </a:lnSpc>
              <a:spcBef>
                <a:spcPts val="105"/>
              </a:spcBef>
            </a:pPr>
            <a:r>
              <a:rPr sz="3600"/>
              <a:t>Matriz</a:t>
            </a:r>
            <a:r>
              <a:rPr sz="3600" spc="-30"/>
              <a:t> </a:t>
            </a:r>
            <a:r>
              <a:rPr sz="3600"/>
              <a:t>de </a:t>
            </a:r>
            <a:r>
              <a:rPr sz="3600" spc="-10"/>
              <a:t>Similaridade</a:t>
            </a:r>
          </a:p>
        </p:txBody>
      </p:sp>
      <p:sp>
        <p:nvSpPr>
          <p:cNvPr id="6" name="object 6"/>
          <p:cNvSpPr txBox="1"/>
          <p:nvPr/>
        </p:nvSpPr>
        <p:spPr>
          <a:xfrm>
            <a:off x="547905" y="1463987"/>
            <a:ext cx="5456555" cy="2885534"/>
          </a:xfrm>
          <a:prstGeom prst="rect">
            <a:avLst/>
          </a:prstGeom>
        </p:spPr>
        <p:txBody>
          <a:bodyPr vert="horz" wrap="square" lIns="0" tIns="97155" rIns="0" bIns="0" rtlCol="0">
            <a:spAutoFit/>
          </a:bodyPr>
          <a:lstStyle/>
          <a:p>
            <a:pPr marL="241300" marR="5080" indent="-228600" algn="just">
              <a:lnSpc>
                <a:spcPct val="80000"/>
              </a:lnSpc>
              <a:spcBef>
                <a:spcPts val="765"/>
              </a:spcBef>
              <a:buChar char="•"/>
              <a:tabLst>
                <a:tab pos="241300" algn="l"/>
              </a:tabLst>
            </a:pPr>
            <a:r>
              <a:rPr sz="2400">
                <a:latin typeface="Arial"/>
                <a:cs typeface="Arial"/>
              </a:rPr>
              <a:t>É</a:t>
            </a:r>
            <a:r>
              <a:rPr sz="2400" spc="-95">
                <a:latin typeface="Arial"/>
                <a:cs typeface="Arial"/>
              </a:rPr>
              <a:t> </a:t>
            </a:r>
            <a:r>
              <a:rPr sz="2400">
                <a:latin typeface="Arial"/>
                <a:cs typeface="Arial"/>
              </a:rPr>
              <a:t>uma</a:t>
            </a:r>
            <a:r>
              <a:rPr sz="2400" spc="-70">
                <a:latin typeface="Arial"/>
                <a:cs typeface="Arial"/>
              </a:rPr>
              <a:t> </a:t>
            </a:r>
            <a:r>
              <a:rPr sz="2400">
                <a:latin typeface="Arial"/>
                <a:cs typeface="Arial"/>
              </a:rPr>
              <a:t>representação</a:t>
            </a:r>
            <a:r>
              <a:rPr sz="2400" spc="-85">
                <a:latin typeface="Arial"/>
                <a:cs typeface="Arial"/>
              </a:rPr>
              <a:t> </a:t>
            </a:r>
            <a:r>
              <a:rPr sz="2400">
                <a:latin typeface="Arial"/>
                <a:cs typeface="Arial"/>
              </a:rPr>
              <a:t>simples</a:t>
            </a:r>
            <a:r>
              <a:rPr sz="2400" spc="-80">
                <a:latin typeface="Arial"/>
                <a:cs typeface="Arial"/>
              </a:rPr>
              <a:t> </a:t>
            </a:r>
            <a:r>
              <a:rPr sz="2400" spc="-25">
                <a:latin typeface="Arial"/>
                <a:cs typeface="Arial"/>
              </a:rPr>
              <a:t>de </a:t>
            </a:r>
            <a:r>
              <a:rPr sz="2400">
                <a:latin typeface="Arial"/>
                <a:cs typeface="Arial"/>
              </a:rPr>
              <a:t>combinações</a:t>
            </a:r>
            <a:r>
              <a:rPr sz="2400" spc="-95">
                <a:latin typeface="Arial"/>
                <a:cs typeface="Arial"/>
              </a:rPr>
              <a:t> </a:t>
            </a:r>
            <a:r>
              <a:rPr sz="2400">
                <a:latin typeface="Arial"/>
                <a:cs typeface="Arial"/>
              </a:rPr>
              <a:t>de</a:t>
            </a:r>
            <a:r>
              <a:rPr sz="2400" spc="-105">
                <a:latin typeface="Arial"/>
                <a:cs typeface="Arial"/>
              </a:rPr>
              <a:t> </a:t>
            </a:r>
            <a:r>
              <a:rPr sz="2400" spc="-10">
                <a:latin typeface="Arial"/>
                <a:cs typeface="Arial"/>
              </a:rPr>
              <a:t>pares, </a:t>
            </a:r>
            <a:r>
              <a:rPr sz="2400">
                <a:latin typeface="Arial"/>
                <a:cs typeface="Arial"/>
              </a:rPr>
              <a:t>destinada</a:t>
            </a:r>
            <a:r>
              <a:rPr sz="2400" spc="-80">
                <a:latin typeface="Arial"/>
                <a:cs typeface="Arial"/>
              </a:rPr>
              <a:t> </a:t>
            </a:r>
            <a:r>
              <a:rPr sz="2400">
                <a:latin typeface="Arial"/>
                <a:cs typeface="Arial"/>
              </a:rPr>
              <a:t>a</a:t>
            </a:r>
            <a:r>
              <a:rPr sz="2400" spc="-65">
                <a:latin typeface="Arial"/>
                <a:cs typeface="Arial"/>
              </a:rPr>
              <a:t> </a:t>
            </a:r>
            <a:r>
              <a:rPr sz="2400">
                <a:latin typeface="Arial"/>
                <a:cs typeface="Arial"/>
              </a:rPr>
              <a:t>fornecer</a:t>
            </a:r>
            <a:r>
              <a:rPr sz="2400" spc="-65">
                <a:latin typeface="Arial"/>
                <a:cs typeface="Arial"/>
              </a:rPr>
              <a:t> </a:t>
            </a:r>
            <a:r>
              <a:rPr sz="2400">
                <a:latin typeface="Arial"/>
                <a:cs typeface="Arial"/>
              </a:rPr>
              <a:t>uma</a:t>
            </a:r>
            <a:r>
              <a:rPr sz="2400" spc="-60">
                <a:latin typeface="Arial"/>
                <a:cs typeface="Arial"/>
              </a:rPr>
              <a:t> </a:t>
            </a:r>
            <a:r>
              <a:rPr sz="2400" spc="-10">
                <a:latin typeface="Arial"/>
                <a:cs typeface="Arial"/>
              </a:rPr>
              <a:t>visão </a:t>
            </a:r>
            <a:r>
              <a:rPr sz="2400">
                <a:latin typeface="Arial"/>
                <a:cs typeface="Arial"/>
              </a:rPr>
              <a:t>rápida</a:t>
            </a:r>
            <a:r>
              <a:rPr sz="2400" spc="-55">
                <a:latin typeface="Arial"/>
                <a:cs typeface="Arial"/>
              </a:rPr>
              <a:t> </a:t>
            </a:r>
            <a:r>
              <a:rPr sz="2400">
                <a:latin typeface="Arial"/>
                <a:cs typeface="Arial"/>
              </a:rPr>
              <a:t>dos</a:t>
            </a:r>
            <a:r>
              <a:rPr sz="2400" spc="-65">
                <a:latin typeface="Arial"/>
                <a:cs typeface="Arial"/>
              </a:rPr>
              <a:t> </a:t>
            </a:r>
            <a:r>
              <a:rPr sz="2400">
                <a:latin typeface="Arial"/>
                <a:cs typeface="Arial"/>
              </a:rPr>
              <a:t>cartões</a:t>
            </a:r>
            <a:r>
              <a:rPr sz="2400" spc="-60">
                <a:latin typeface="Arial"/>
                <a:cs typeface="Arial"/>
              </a:rPr>
              <a:t> </a:t>
            </a:r>
            <a:r>
              <a:rPr sz="2400">
                <a:latin typeface="Arial"/>
                <a:cs typeface="Arial"/>
              </a:rPr>
              <a:t>que</a:t>
            </a:r>
            <a:r>
              <a:rPr sz="2400" spc="-70">
                <a:latin typeface="Arial"/>
                <a:cs typeface="Arial"/>
              </a:rPr>
              <a:t> </a:t>
            </a:r>
            <a:r>
              <a:rPr sz="2400" spc="-20">
                <a:latin typeface="Arial"/>
                <a:cs typeface="Arial"/>
              </a:rPr>
              <a:t>seus </a:t>
            </a:r>
            <a:r>
              <a:rPr sz="2400">
                <a:latin typeface="Arial"/>
                <a:cs typeface="Arial"/>
              </a:rPr>
              <a:t>participantes</a:t>
            </a:r>
            <a:r>
              <a:rPr sz="2400" spc="-165">
                <a:latin typeface="Arial"/>
                <a:cs typeface="Arial"/>
              </a:rPr>
              <a:t> </a:t>
            </a:r>
            <a:r>
              <a:rPr sz="2400">
                <a:latin typeface="Arial"/>
                <a:cs typeface="Arial"/>
              </a:rPr>
              <a:t>emparelharam</a:t>
            </a:r>
            <a:r>
              <a:rPr sz="2400" spc="-145">
                <a:latin typeface="Arial"/>
                <a:cs typeface="Arial"/>
              </a:rPr>
              <a:t> </a:t>
            </a:r>
            <a:r>
              <a:rPr sz="2400" spc="-25">
                <a:latin typeface="Arial"/>
                <a:cs typeface="Arial"/>
              </a:rPr>
              <a:t>no </a:t>
            </a:r>
            <a:r>
              <a:rPr sz="2400">
                <a:latin typeface="Arial"/>
                <a:cs typeface="Arial"/>
              </a:rPr>
              <a:t>mesmo</a:t>
            </a:r>
            <a:r>
              <a:rPr sz="2400" spc="-70">
                <a:latin typeface="Arial"/>
                <a:cs typeface="Arial"/>
              </a:rPr>
              <a:t> </a:t>
            </a:r>
            <a:r>
              <a:rPr sz="2400">
                <a:latin typeface="Arial"/>
                <a:cs typeface="Arial"/>
              </a:rPr>
              <a:t>grupo</a:t>
            </a:r>
            <a:r>
              <a:rPr sz="2400" spc="-70">
                <a:latin typeface="Arial"/>
                <a:cs typeface="Arial"/>
              </a:rPr>
              <a:t> </a:t>
            </a:r>
            <a:r>
              <a:rPr sz="2400">
                <a:latin typeface="Arial"/>
                <a:cs typeface="Arial"/>
              </a:rPr>
              <a:t>com</a:t>
            </a:r>
            <a:r>
              <a:rPr sz="2400" spc="-80">
                <a:latin typeface="Arial"/>
                <a:cs typeface="Arial"/>
              </a:rPr>
              <a:t> </a:t>
            </a:r>
            <a:r>
              <a:rPr sz="2400" spc="-20" err="1">
                <a:latin typeface="Arial"/>
                <a:cs typeface="Arial"/>
              </a:rPr>
              <a:t>mais</a:t>
            </a:r>
            <a:r>
              <a:rPr sz="2400" spc="-20">
                <a:latin typeface="Arial"/>
                <a:cs typeface="Arial"/>
              </a:rPr>
              <a:t> </a:t>
            </a:r>
            <a:r>
              <a:rPr sz="2400" spc="-10" err="1">
                <a:latin typeface="Arial"/>
                <a:cs typeface="Arial"/>
              </a:rPr>
              <a:t>frequência</a:t>
            </a:r>
            <a:r>
              <a:rPr sz="2400" spc="-10">
                <a:latin typeface="Arial"/>
                <a:cs typeface="Arial"/>
              </a:rPr>
              <a:t>.</a:t>
            </a:r>
            <a:endParaRPr sz="2400">
              <a:latin typeface="Arial"/>
              <a:cs typeface="Arial"/>
            </a:endParaRPr>
          </a:p>
          <a:p>
            <a:pPr marL="241300" marR="83185" indent="-228600" algn="just">
              <a:lnSpc>
                <a:spcPct val="80000"/>
              </a:lnSpc>
              <a:spcBef>
                <a:spcPts val="1000"/>
              </a:spcBef>
              <a:buChar char="•"/>
              <a:tabLst>
                <a:tab pos="241300" algn="l"/>
              </a:tabLst>
            </a:pPr>
            <a:r>
              <a:rPr sz="2400">
                <a:latin typeface="Arial"/>
                <a:cs typeface="Arial"/>
              </a:rPr>
              <a:t>Quanto</a:t>
            </a:r>
            <a:r>
              <a:rPr sz="2400" spc="-60">
                <a:latin typeface="Arial"/>
                <a:cs typeface="Arial"/>
              </a:rPr>
              <a:t> </a:t>
            </a:r>
            <a:r>
              <a:rPr sz="2400">
                <a:latin typeface="Arial"/>
                <a:cs typeface="Arial"/>
              </a:rPr>
              <a:t>mais</a:t>
            </a:r>
            <a:r>
              <a:rPr sz="2400" spc="-40">
                <a:latin typeface="Arial"/>
                <a:cs typeface="Arial"/>
              </a:rPr>
              <a:t> </a:t>
            </a:r>
            <a:r>
              <a:rPr sz="2400">
                <a:latin typeface="Arial"/>
                <a:cs typeface="Arial"/>
              </a:rPr>
              <a:t>escuro</a:t>
            </a:r>
            <a:r>
              <a:rPr sz="2400" spc="-65">
                <a:latin typeface="Arial"/>
                <a:cs typeface="Arial"/>
              </a:rPr>
              <a:t> </a:t>
            </a:r>
            <a:r>
              <a:rPr sz="2400">
                <a:latin typeface="Arial"/>
                <a:cs typeface="Arial"/>
              </a:rPr>
              <a:t>o</a:t>
            </a:r>
            <a:r>
              <a:rPr sz="2400" spc="-65">
                <a:latin typeface="Arial"/>
                <a:cs typeface="Arial"/>
              </a:rPr>
              <a:t> </a:t>
            </a:r>
            <a:r>
              <a:rPr sz="2400">
                <a:latin typeface="Arial"/>
                <a:cs typeface="Arial"/>
              </a:rPr>
              <a:t>azul</a:t>
            </a:r>
            <a:r>
              <a:rPr sz="2400" spc="-65">
                <a:latin typeface="Arial"/>
                <a:cs typeface="Arial"/>
              </a:rPr>
              <a:t> </a:t>
            </a:r>
            <a:r>
              <a:rPr sz="2400" spc="-20">
                <a:latin typeface="Arial"/>
                <a:cs typeface="Arial"/>
              </a:rPr>
              <a:t>onde </a:t>
            </a:r>
            <a:r>
              <a:rPr sz="2400">
                <a:latin typeface="Arial"/>
                <a:cs typeface="Arial"/>
              </a:rPr>
              <a:t>duas</a:t>
            </a:r>
            <a:r>
              <a:rPr sz="2400" spc="-65">
                <a:latin typeface="Arial"/>
                <a:cs typeface="Arial"/>
              </a:rPr>
              <a:t> </a:t>
            </a:r>
            <a:r>
              <a:rPr sz="2400">
                <a:latin typeface="Arial"/>
                <a:cs typeface="Arial"/>
              </a:rPr>
              <a:t>cartas</a:t>
            </a:r>
            <a:r>
              <a:rPr sz="2400" spc="-75">
                <a:latin typeface="Arial"/>
                <a:cs typeface="Arial"/>
              </a:rPr>
              <a:t> </a:t>
            </a:r>
            <a:r>
              <a:rPr sz="2400">
                <a:latin typeface="Arial"/>
                <a:cs typeface="Arial"/>
              </a:rPr>
              <a:t>se</a:t>
            </a:r>
            <a:r>
              <a:rPr sz="2400" spc="-75">
                <a:latin typeface="Arial"/>
                <a:cs typeface="Arial"/>
              </a:rPr>
              <a:t> </a:t>
            </a:r>
            <a:r>
              <a:rPr sz="2400">
                <a:latin typeface="Arial"/>
                <a:cs typeface="Arial"/>
              </a:rPr>
              <a:t>cruzam,</a:t>
            </a:r>
            <a:r>
              <a:rPr sz="2400" spc="-65">
                <a:latin typeface="Arial"/>
                <a:cs typeface="Arial"/>
              </a:rPr>
              <a:t> </a:t>
            </a:r>
            <a:r>
              <a:rPr sz="2400" spc="-20">
                <a:latin typeface="Arial"/>
                <a:cs typeface="Arial"/>
              </a:rPr>
              <a:t>mais </a:t>
            </a:r>
            <a:r>
              <a:rPr sz="2400" spc="-10">
                <a:latin typeface="Arial"/>
                <a:cs typeface="Arial"/>
              </a:rPr>
              <a:t>frequentemente</a:t>
            </a:r>
            <a:r>
              <a:rPr sz="2400" spc="-45">
                <a:latin typeface="Arial"/>
                <a:cs typeface="Arial"/>
              </a:rPr>
              <a:t> </a:t>
            </a:r>
            <a:r>
              <a:rPr sz="2400">
                <a:latin typeface="Arial"/>
                <a:cs typeface="Arial"/>
              </a:rPr>
              <a:t>elas</a:t>
            </a:r>
            <a:r>
              <a:rPr sz="2400" spc="-60">
                <a:latin typeface="Arial"/>
                <a:cs typeface="Arial"/>
              </a:rPr>
              <a:t> </a:t>
            </a:r>
            <a:r>
              <a:rPr sz="2400" spc="-10">
                <a:latin typeface="Arial"/>
                <a:cs typeface="Arial"/>
              </a:rPr>
              <a:t>foram </a:t>
            </a:r>
            <a:r>
              <a:rPr sz="2400">
                <a:latin typeface="Arial"/>
                <a:cs typeface="Arial"/>
              </a:rPr>
              <a:t>emparelhadas</a:t>
            </a:r>
            <a:r>
              <a:rPr sz="2400" spc="-150">
                <a:latin typeface="Arial"/>
                <a:cs typeface="Arial"/>
              </a:rPr>
              <a:t> </a:t>
            </a:r>
            <a:r>
              <a:rPr sz="2400" spc="-10">
                <a:latin typeface="Arial"/>
                <a:cs typeface="Arial"/>
              </a:rPr>
              <a:t>pelos participantes.</a:t>
            </a:r>
            <a:endParaRPr sz="2400">
              <a:latin typeface="Arial"/>
              <a:cs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81244" y="2036064"/>
            <a:ext cx="6498590" cy="4798695"/>
            <a:chOff x="5381244" y="2036064"/>
            <a:chExt cx="6498590" cy="4798695"/>
          </a:xfrm>
        </p:grpSpPr>
        <p:pic>
          <p:nvPicPr>
            <p:cNvPr id="3" name="object 3"/>
            <p:cNvPicPr/>
            <p:nvPr/>
          </p:nvPicPr>
          <p:blipFill>
            <a:blip r:embed="rId2" cstate="print"/>
            <a:stretch>
              <a:fillRect/>
            </a:stretch>
          </p:blipFill>
          <p:spPr>
            <a:xfrm>
              <a:off x="5381244" y="2036064"/>
              <a:ext cx="6498336" cy="4636008"/>
            </a:xfrm>
            <a:prstGeom prst="rect">
              <a:avLst/>
            </a:prstGeom>
          </p:spPr>
        </p:pic>
        <p:sp>
          <p:nvSpPr>
            <p:cNvPr id="4" name="object 4"/>
            <p:cNvSpPr/>
            <p:nvPr/>
          </p:nvSpPr>
          <p:spPr>
            <a:xfrm>
              <a:off x="5771388" y="3608832"/>
              <a:ext cx="1083945" cy="2432685"/>
            </a:xfrm>
            <a:custGeom>
              <a:avLst/>
              <a:gdLst/>
              <a:ahLst/>
              <a:cxnLst/>
              <a:rect l="l" t="t" r="r" b="b"/>
              <a:pathLst>
                <a:path w="1083945" h="2432685">
                  <a:moveTo>
                    <a:pt x="541782" y="0"/>
                  </a:moveTo>
                  <a:lnTo>
                    <a:pt x="0" y="541782"/>
                  </a:lnTo>
                  <a:lnTo>
                    <a:pt x="270890" y="541782"/>
                  </a:lnTo>
                  <a:lnTo>
                    <a:pt x="270890" y="2432304"/>
                  </a:lnTo>
                  <a:lnTo>
                    <a:pt x="812672" y="2432304"/>
                  </a:lnTo>
                  <a:lnTo>
                    <a:pt x="812672" y="541782"/>
                  </a:lnTo>
                  <a:lnTo>
                    <a:pt x="1083564" y="541782"/>
                  </a:lnTo>
                  <a:lnTo>
                    <a:pt x="541782" y="0"/>
                  </a:lnTo>
                  <a:close/>
                </a:path>
              </a:pathLst>
            </a:custGeom>
            <a:solidFill>
              <a:srgbClr val="FF0000"/>
            </a:solidFill>
          </p:spPr>
          <p:txBody>
            <a:bodyPr wrap="square" lIns="0" tIns="0" rIns="0" bIns="0" rtlCol="0"/>
            <a:lstStyle/>
            <a:p>
              <a:endParaRPr/>
            </a:p>
          </p:txBody>
        </p:sp>
        <p:sp>
          <p:nvSpPr>
            <p:cNvPr id="5" name="object 5"/>
            <p:cNvSpPr/>
            <p:nvPr/>
          </p:nvSpPr>
          <p:spPr>
            <a:xfrm>
              <a:off x="5771388" y="3608832"/>
              <a:ext cx="1083945" cy="2432685"/>
            </a:xfrm>
            <a:custGeom>
              <a:avLst/>
              <a:gdLst/>
              <a:ahLst/>
              <a:cxnLst/>
              <a:rect l="l" t="t" r="r" b="b"/>
              <a:pathLst>
                <a:path w="1083945" h="2432685">
                  <a:moveTo>
                    <a:pt x="0" y="541782"/>
                  </a:moveTo>
                  <a:lnTo>
                    <a:pt x="541782" y="0"/>
                  </a:lnTo>
                  <a:lnTo>
                    <a:pt x="1083564" y="541782"/>
                  </a:lnTo>
                  <a:lnTo>
                    <a:pt x="812672" y="541782"/>
                  </a:lnTo>
                  <a:lnTo>
                    <a:pt x="812672" y="2432304"/>
                  </a:lnTo>
                  <a:lnTo>
                    <a:pt x="270890" y="2432304"/>
                  </a:lnTo>
                  <a:lnTo>
                    <a:pt x="270890" y="541782"/>
                  </a:lnTo>
                  <a:lnTo>
                    <a:pt x="0" y="541782"/>
                  </a:lnTo>
                  <a:close/>
                </a:path>
              </a:pathLst>
            </a:custGeom>
            <a:ln w="12700">
              <a:solidFill>
                <a:srgbClr val="FF0000"/>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t>Matriz</a:t>
            </a:r>
            <a:r>
              <a:rPr spc="-30"/>
              <a:t> </a:t>
            </a:r>
            <a:r>
              <a:t>de </a:t>
            </a:r>
            <a:r>
              <a:rPr spc="-10"/>
              <a:t>Similaridade</a:t>
            </a:r>
          </a:p>
        </p:txBody>
      </p:sp>
      <p:sp>
        <p:nvSpPr>
          <p:cNvPr id="7" name="object 7"/>
          <p:cNvSpPr txBox="1"/>
          <p:nvPr/>
        </p:nvSpPr>
        <p:spPr>
          <a:xfrm>
            <a:off x="538073" y="1838324"/>
            <a:ext cx="4715510" cy="2372995"/>
          </a:xfrm>
          <a:prstGeom prst="rect">
            <a:avLst/>
          </a:prstGeom>
        </p:spPr>
        <p:txBody>
          <a:bodyPr vert="horz" wrap="square" lIns="0" tIns="54610" rIns="0" bIns="0" rtlCol="0">
            <a:spAutoFit/>
          </a:bodyPr>
          <a:lstStyle/>
          <a:p>
            <a:pPr marL="241300" marR="5080" indent="-228600">
              <a:lnSpc>
                <a:spcPct val="90000"/>
              </a:lnSpc>
              <a:spcBef>
                <a:spcPts val="430"/>
              </a:spcBef>
              <a:buChar char="•"/>
              <a:tabLst>
                <a:tab pos="241300" algn="l"/>
              </a:tabLst>
            </a:pPr>
            <a:r>
              <a:rPr sz="2800">
                <a:latin typeface="Arial"/>
                <a:cs typeface="Arial"/>
              </a:rPr>
              <a:t>No</a:t>
            </a:r>
            <a:r>
              <a:rPr sz="2800" spc="-60">
                <a:latin typeface="Arial"/>
                <a:cs typeface="Arial"/>
              </a:rPr>
              <a:t> </a:t>
            </a:r>
            <a:r>
              <a:rPr sz="2800">
                <a:latin typeface="Arial"/>
                <a:cs typeface="Arial"/>
              </a:rPr>
              <a:t>exemplo,</a:t>
            </a:r>
            <a:r>
              <a:rPr sz="2800" spc="-75">
                <a:latin typeface="Arial"/>
                <a:cs typeface="Arial"/>
              </a:rPr>
              <a:t> </a:t>
            </a:r>
            <a:r>
              <a:rPr sz="2800">
                <a:latin typeface="Arial"/>
                <a:cs typeface="Arial"/>
              </a:rPr>
              <a:t>78%</a:t>
            </a:r>
            <a:r>
              <a:rPr sz="2800" spc="-75">
                <a:latin typeface="Arial"/>
                <a:cs typeface="Arial"/>
              </a:rPr>
              <a:t> </a:t>
            </a:r>
            <a:r>
              <a:rPr sz="2800" spc="-25">
                <a:latin typeface="Arial"/>
                <a:cs typeface="Arial"/>
              </a:rPr>
              <a:t>dos </a:t>
            </a:r>
            <a:r>
              <a:rPr sz="2800">
                <a:latin typeface="Arial"/>
                <a:cs typeface="Arial"/>
              </a:rPr>
              <a:t>participantes,</a:t>
            </a:r>
            <a:r>
              <a:rPr sz="2800" spc="-105">
                <a:latin typeface="Arial"/>
                <a:cs typeface="Arial"/>
              </a:rPr>
              <a:t> </a:t>
            </a:r>
            <a:r>
              <a:rPr sz="2800">
                <a:latin typeface="Arial"/>
                <a:cs typeface="Arial"/>
              </a:rPr>
              <a:t>ou</a:t>
            </a:r>
            <a:r>
              <a:rPr sz="2800" spc="-105">
                <a:latin typeface="Arial"/>
                <a:cs typeface="Arial"/>
              </a:rPr>
              <a:t> </a:t>
            </a:r>
            <a:r>
              <a:rPr sz="2800" spc="-25">
                <a:latin typeface="Arial"/>
                <a:cs typeface="Arial"/>
              </a:rPr>
              <a:t>33 </a:t>
            </a:r>
            <a:r>
              <a:rPr sz="2800">
                <a:latin typeface="Arial"/>
                <a:cs typeface="Arial"/>
              </a:rPr>
              <a:t>pessoas,</a:t>
            </a:r>
            <a:r>
              <a:rPr sz="2800" spc="-90">
                <a:latin typeface="Arial"/>
                <a:cs typeface="Arial"/>
              </a:rPr>
              <a:t> </a:t>
            </a:r>
            <a:r>
              <a:rPr sz="2800">
                <a:latin typeface="Arial"/>
                <a:cs typeface="Arial"/>
              </a:rPr>
              <a:t>colocam</a:t>
            </a:r>
            <a:r>
              <a:rPr sz="2800" spc="-80">
                <a:latin typeface="Arial"/>
                <a:cs typeface="Arial"/>
              </a:rPr>
              <a:t> </a:t>
            </a:r>
            <a:r>
              <a:rPr sz="2800" spc="-35">
                <a:latin typeface="Arial"/>
                <a:cs typeface="Arial"/>
              </a:rPr>
              <a:t>os </a:t>
            </a:r>
            <a:r>
              <a:rPr sz="2800">
                <a:latin typeface="Arial"/>
                <a:cs typeface="Arial"/>
              </a:rPr>
              <a:t>cartões</a:t>
            </a:r>
            <a:r>
              <a:rPr sz="2800" spc="-90">
                <a:latin typeface="Arial"/>
                <a:cs typeface="Arial"/>
              </a:rPr>
              <a:t> </a:t>
            </a:r>
            <a:r>
              <a:rPr sz="2800">
                <a:latin typeface="Arial"/>
                <a:cs typeface="Arial"/>
              </a:rPr>
              <a:t>'Número</a:t>
            </a:r>
            <a:r>
              <a:rPr sz="2800" spc="-45">
                <a:latin typeface="Arial"/>
                <a:cs typeface="Arial"/>
              </a:rPr>
              <a:t> </a:t>
            </a:r>
            <a:r>
              <a:rPr sz="2800">
                <a:latin typeface="Arial"/>
                <a:cs typeface="Arial"/>
              </a:rPr>
              <a:t>de</a:t>
            </a:r>
            <a:r>
              <a:rPr sz="2800" spc="-80">
                <a:latin typeface="Arial"/>
                <a:cs typeface="Arial"/>
              </a:rPr>
              <a:t> </a:t>
            </a:r>
            <a:r>
              <a:rPr sz="2800" spc="-10">
                <a:latin typeface="Arial"/>
                <a:cs typeface="Arial"/>
              </a:rPr>
              <a:t>telefone </a:t>
            </a:r>
            <a:r>
              <a:rPr sz="2800">
                <a:latin typeface="Arial"/>
                <a:cs typeface="Arial"/>
              </a:rPr>
              <a:t>da</a:t>
            </a:r>
            <a:r>
              <a:rPr sz="2800" spc="-50">
                <a:latin typeface="Arial"/>
                <a:cs typeface="Arial"/>
              </a:rPr>
              <a:t> </a:t>
            </a:r>
            <a:r>
              <a:rPr sz="2800">
                <a:latin typeface="Arial"/>
                <a:cs typeface="Arial"/>
              </a:rPr>
              <a:t>For</a:t>
            </a:r>
            <a:r>
              <a:rPr sz="2800" spc="-45">
                <a:latin typeface="Arial"/>
                <a:cs typeface="Arial"/>
              </a:rPr>
              <a:t> </a:t>
            </a:r>
            <a:r>
              <a:rPr sz="2800">
                <a:latin typeface="Arial"/>
                <a:cs typeface="Arial"/>
              </a:rPr>
              <a:t>Pets</a:t>
            </a:r>
            <a:r>
              <a:rPr sz="2800" spc="-55">
                <a:latin typeface="Arial"/>
                <a:cs typeface="Arial"/>
              </a:rPr>
              <a:t> </a:t>
            </a:r>
            <a:r>
              <a:rPr sz="2800">
                <a:latin typeface="Arial"/>
                <a:cs typeface="Arial"/>
              </a:rPr>
              <a:t>Sake'</a:t>
            </a:r>
            <a:r>
              <a:rPr sz="2800" spc="-50">
                <a:latin typeface="Arial"/>
                <a:cs typeface="Arial"/>
              </a:rPr>
              <a:t> e </a:t>
            </a:r>
            <a:r>
              <a:rPr sz="2800">
                <a:latin typeface="Arial"/>
                <a:cs typeface="Arial"/>
              </a:rPr>
              <a:t>'Carreira'</a:t>
            </a:r>
            <a:r>
              <a:rPr sz="2800" spc="-55">
                <a:latin typeface="Arial"/>
                <a:cs typeface="Arial"/>
              </a:rPr>
              <a:t> </a:t>
            </a:r>
            <a:r>
              <a:rPr sz="2800">
                <a:latin typeface="Arial"/>
                <a:cs typeface="Arial"/>
              </a:rPr>
              <a:t>no</a:t>
            </a:r>
            <a:r>
              <a:rPr sz="2800" spc="-70">
                <a:latin typeface="Arial"/>
                <a:cs typeface="Arial"/>
              </a:rPr>
              <a:t> </a:t>
            </a:r>
            <a:r>
              <a:rPr sz="2800">
                <a:latin typeface="Arial"/>
                <a:cs typeface="Arial"/>
              </a:rPr>
              <a:t>mesmo</a:t>
            </a:r>
            <a:r>
              <a:rPr sz="2800" spc="-65">
                <a:latin typeface="Arial"/>
                <a:cs typeface="Arial"/>
              </a:rPr>
              <a:t> </a:t>
            </a:r>
            <a:r>
              <a:rPr sz="2800" spc="-10">
                <a:latin typeface="Arial"/>
                <a:cs typeface="Arial"/>
              </a:rPr>
              <a:t>grupo.</a:t>
            </a:r>
            <a:endParaRPr sz="2800">
              <a:latin typeface="Arial"/>
              <a:cs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5087" rIns="0" bIns="0" rtlCol="0">
            <a:spAutoFit/>
          </a:bodyPr>
          <a:lstStyle/>
          <a:p>
            <a:pPr marL="12700">
              <a:lnSpc>
                <a:spcPct val="100000"/>
              </a:lnSpc>
              <a:spcBef>
                <a:spcPts val="105"/>
              </a:spcBef>
            </a:pPr>
            <a:r>
              <a:rPr spc="-10"/>
              <a:t>Dendograma</a:t>
            </a:r>
          </a:p>
        </p:txBody>
      </p:sp>
      <p:sp>
        <p:nvSpPr>
          <p:cNvPr id="3" name="object 3"/>
          <p:cNvSpPr txBox="1"/>
          <p:nvPr/>
        </p:nvSpPr>
        <p:spPr>
          <a:xfrm>
            <a:off x="916939" y="1773835"/>
            <a:ext cx="10180955" cy="2873375"/>
          </a:xfrm>
          <a:prstGeom prst="rect">
            <a:avLst/>
          </a:prstGeom>
        </p:spPr>
        <p:txBody>
          <a:bodyPr vert="horz" wrap="square" lIns="0" tIns="45085" rIns="0" bIns="0" rtlCol="0">
            <a:spAutoFit/>
          </a:bodyPr>
          <a:lstStyle/>
          <a:p>
            <a:pPr marL="240665" indent="-227965">
              <a:lnSpc>
                <a:spcPct val="100000"/>
              </a:lnSpc>
              <a:spcBef>
                <a:spcPts val="355"/>
              </a:spcBef>
              <a:buChar char="•"/>
              <a:tabLst>
                <a:tab pos="240665" algn="l"/>
              </a:tabLst>
            </a:pPr>
            <a:r>
              <a:rPr sz="2800">
                <a:latin typeface="Arial"/>
                <a:cs typeface="Arial"/>
              </a:rPr>
              <a:t>Há</a:t>
            </a:r>
            <a:r>
              <a:rPr sz="2800" spc="-40">
                <a:latin typeface="Arial"/>
                <a:cs typeface="Arial"/>
              </a:rPr>
              <a:t> </a:t>
            </a:r>
            <a:r>
              <a:rPr sz="2800">
                <a:latin typeface="Arial"/>
                <a:cs typeface="Arial"/>
              </a:rPr>
              <a:t>dois</a:t>
            </a:r>
            <a:r>
              <a:rPr sz="2800" spc="-50">
                <a:latin typeface="Arial"/>
                <a:cs typeface="Arial"/>
              </a:rPr>
              <a:t> </a:t>
            </a:r>
            <a:r>
              <a:rPr sz="2800" spc="-10">
                <a:latin typeface="Arial"/>
                <a:cs typeface="Arial"/>
              </a:rPr>
              <a:t>métodos:</a:t>
            </a:r>
            <a:endParaRPr sz="2800">
              <a:latin typeface="Arial"/>
              <a:cs typeface="Arial"/>
            </a:endParaRPr>
          </a:p>
          <a:p>
            <a:pPr marL="698500" marR="5080" lvl="1" indent="-228600">
              <a:lnSpc>
                <a:spcPts val="2590"/>
              </a:lnSpc>
              <a:spcBef>
                <a:spcPts val="555"/>
              </a:spcBef>
              <a:buChar char="•"/>
              <a:tabLst>
                <a:tab pos="698500" algn="l"/>
              </a:tabLst>
            </a:pPr>
            <a:r>
              <a:rPr sz="2400">
                <a:latin typeface="Arial"/>
                <a:cs typeface="Arial"/>
              </a:rPr>
              <a:t>O</a:t>
            </a:r>
            <a:r>
              <a:rPr sz="2400" spc="-30">
                <a:latin typeface="Arial"/>
                <a:cs typeface="Arial"/>
              </a:rPr>
              <a:t> </a:t>
            </a:r>
            <a:r>
              <a:rPr sz="2400">
                <a:latin typeface="Arial"/>
                <a:cs typeface="Arial"/>
              </a:rPr>
              <a:t>Método</a:t>
            </a:r>
            <a:r>
              <a:rPr sz="2400" spc="-145">
                <a:latin typeface="Arial"/>
                <a:cs typeface="Arial"/>
              </a:rPr>
              <a:t> </a:t>
            </a:r>
            <a:r>
              <a:rPr sz="2400">
                <a:latin typeface="Arial"/>
                <a:cs typeface="Arial"/>
              </a:rPr>
              <a:t>AAM (Actual</a:t>
            </a:r>
            <a:r>
              <a:rPr sz="2400" spc="-150">
                <a:latin typeface="Arial"/>
                <a:cs typeface="Arial"/>
              </a:rPr>
              <a:t> </a:t>
            </a:r>
            <a:r>
              <a:rPr sz="2400">
                <a:latin typeface="Arial"/>
                <a:cs typeface="Arial"/>
              </a:rPr>
              <a:t>Agreement</a:t>
            </a:r>
            <a:r>
              <a:rPr sz="2400" spc="-5">
                <a:latin typeface="Arial"/>
                <a:cs typeface="Arial"/>
              </a:rPr>
              <a:t> </a:t>
            </a:r>
            <a:r>
              <a:rPr sz="2400">
                <a:latin typeface="Arial"/>
                <a:cs typeface="Arial"/>
              </a:rPr>
              <a:t>Method)</a:t>
            </a:r>
            <a:r>
              <a:rPr sz="2400" spc="-10">
                <a:latin typeface="Arial"/>
                <a:cs typeface="Arial"/>
              </a:rPr>
              <a:t> </a:t>
            </a:r>
            <a:r>
              <a:rPr sz="2400">
                <a:latin typeface="Arial"/>
                <a:cs typeface="Arial"/>
              </a:rPr>
              <a:t>mostra</a:t>
            </a:r>
            <a:r>
              <a:rPr sz="2400" spc="-10">
                <a:latin typeface="Arial"/>
                <a:cs typeface="Arial"/>
              </a:rPr>
              <a:t> </a:t>
            </a:r>
            <a:r>
              <a:rPr sz="2400">
                <a:latin typeface="Arial"/>
                <a:cs typeface="Arial"/>
              </a:rPr>
              <a:t>%</a:t>
            </a:r>
            <a:r>
              <a:rPr sz="2400" spc="-10">
                <a:latin typeface="Arial"/>
                <a:cs typeface="Arial"/>
              </a:rPr>
              <a:t> </a:t>
            </a:r>
            <a:r>
              <a:rPr sz="2400">
                <a:latin typeface="Arial"/>
                <a:cs typeface="Arial"/>
              </a:rPr>
              <a:t>de</a:t>
            </a:r>
            <a:r>
              <a:rPr sz="2400" spc="-15">
                <a:latin typeface="Arial"/>
                <a:cs typeface="Arial"/>
              </a:rPr>
              <a:t> </a:t>
            </a:r>
            <a:r>
              <a:rPr sz="2400" spc="-10">
                <a:latin typeface="Arial"/>
                <a:cs typeface="Arial"/>
              </a:rPr>
              <a:t>participantes </a:t>
            </a:r>
            <a:r>
              <a:rPr sz="2400">
                <a:latin typeface="Arial"/>
                <a:cs typeface="Arial"/>
              </a:rPr>
              <a:t>que concordam com o</a:t>
            </a:r>
            <a:r>
              <a:rPr sz="2400" spc="-10">
                <a:latin typeface="Arial"/>
                <a:cs typeface="Arial"/>
              </a:rPr>
              <a:t> agrupamento</a:t>
            </a:r>
            <a:endParaRPr sz="2400">
              <a:latin typeface="Arial"/>
              <a:cs typeface="Arial"/>
            </a:endParaRPr>
          </a:p>
          <a:p>
            <a:pPr marL="698500" marR="800100" lvl="1" indent="-228600">
              <a:lnSpc>
                <a:spcPct val="90000"/>
              </a:lnSpc>
              <a:spcBef>
                <a:spcPts val="465"/>
              </a:spcBef>
              <a:buChar char="•"/>
              <a:tabLst>
                <a:tab pos="698500" algn="l"/>
              </a:tabLst>
            </a:pPr>
            <a:r>
              <a:rPr sz="2400">
                <a:latin typeface="Arial"/>
                <a:cs typeface="Arial"/>
              </a:rPr>
              <a:t>O</a:t>
            </a:r>
            <a:r>
              <a:rPr sz="2400" spc="-40">
                <a:latin typeface="Arial"/>
                <a:cs typeface="Arial"/>
              </a:rPr>
              <a:t> </a:t>
            </a:r>
            <a:r>
              <a:rPr sz="2400">
                <a:latin typeface="Arial"/>
                <a:cs typeface="Arial"/>
              </a:rPr>
              <a:t>método</a:t>
            </a:r>
            <a:r>
              <a:rPr sz="2400" spc="-25">
                <a:latin typeface="Arial"/>
                <a:cs typeface="Arial"/>
              </a:rPr>
              <a:t> </a:t>
            </a:r>
            <a:r>
              <a:rPr sz="2400">
                <a:latin typeface="Arial"/>
                <a:cs typeface="Arial"/>
              </a:rPr>
              <a:t>BBM</a:t>
            </a:r>
            <a:r>
              <a:rPr sz="2400" spc="-10">
                <a:latin typeface="Arial"/>
                <a:cs typeface="Arial"/>
              </a:rPr>
              <a:t> </a:t>
            </a:r>
            <a:r>
              <a:rPr sz="2400">
                <a:latin typeface="Arial"/>
                <a:cs typeface="Arial"/>
              </a:rPr>
              <a:t>(Best</a:t>
            </a:r>
            <a:r>
              <a:rPr sz="2400" spc="-10">
                <a:latin typeface="Arial"/>
                <a:cs typeface="Arial"/>
              </a:rPr>
              <a:t> </a:t>
            </a:r>
            <a:r>
              <a:rPr sz="2400">
                <a:latin typeface="Arial"/>
                <a:cs typeface="Arial"/>
              </a:rPr>
              <a:t>Merge</a:t>
            </a:r>
            <a:r>
              <a:rPr sz="2400" spc="-10">
                <a:latin typeface="Arial"/>
                <a:cs typeface="Arial"/>
              </a:rPr>
              <a:t> </a:t>
            </a:r>
            <a:r>
              <a:rPr sz="2400">
                <a:latin typeface="Arial"/>
                <a:cs typeface="Arial"/>
              </a:rPr>
              <a:t>Method)</a:t>
            </a:r>
            <a:r>
              <a:rPr sz="2400" spc="-15">
                <a:latin typeface="Arial"/>
                <a:cs typeface="Arial"/>
              </a:rPr>
              <a:t> </a:t>
            </a:r>
            <a:r>
              <a:rPr sz="2400">
                <a:latin typeface="Arial"/>
                <a:cs typeface="Arial"/>
              </a:rPr>
              <a:t>descreve apenas </a:t>
            </a:r>
            <a:r>
              <a:rPr sz="2400" spc="-10">
                <a:latin typeface="Arial"/>
                <a:cs typeface="Arial"/>
              </a:rPr>
              <a:t>relações </a:t>
            </a:r>
            <a:r>
              <a:rPr sz="2400">
                <a:latin typeface="Arial"/>
                <a:cs typeface="Arial"/>
              </a:rPr>
              <a:t>factuais</a:t>
            </a:r>
            <a:r>
              <a:rPr sz="2400" spc="-5">
                <a:latin typeface="Arial"/>
                <a:cs typeface="Arial"/>
              </a:rPr>
              <a:t> </a:t>
            </a:r>
            <a:r>
              <a:rPr sz="2400">
                <a:latin typeface="Arial"/>
                <a:cs typeface="Arial"/>
              </a:rPr>
              <a:t>e</a:t>
            </a:r>
            <a:r>
              <a:rPr sz="2400" spc="-5">
                <a:latin typeface="Arial"/>
                <a:cs typeface="Arial"/>
              </a:rPr>
              <a:t> </a:t>
            </a:r>
            <a:r>
              <a:rPr sz="2400">
                <a:latin typeface="Arial"/>
                <a:cs typeface="Arial"/>
              </a:rPr>
              <a:t>fornece</a:t>
            </a:r>
            <a:r>
              <a:rPr sz="2400" spc="-5">
                <a:latin typeface="Arial"/>
                <a:cs typeface="Arial"/>
              </a:rPr>
              <a:t> </a:t>
            </a:r>
            <a:r>
              <a:rPr sz="2400">
                <a:latin typeface="Arial"/>
                <a:cs typeface="Arial"/>
              </a:rPr>
              <a:t>os</a:t>
            </a:r>
            <a:r>
              <a:rPr sz="2400" spc="-5">
                <a:latin typeface="Arial"/>
                <a:cs typeface="Arial"/>
              </a:rPr>
              <a:t> </a:t>
            </a:r>
            <a:r>
              <a:rPr sz="2400">
                <a:latin typeface="Arial"/>
                <a:cs typeface="Arial"/>
              </a:rPr>
              <a:t>dados mais</a:t>
            </a:r>
            <a:r>
              <a:rPr sz="2400" spc="-5">
                <a:latin typeface="Arial"/>
                <a:cs typeface="Arial"/>
              </a:rPr>
              <a:t> </a:t>
            </a:r>
            <a:r>
              <a:rPr sz="2400">
                <a:latin typeface="Arial"/>
                <a:cs typeface="Arial"/>
              </a:rPr>
              <a:t>úteis,</a:t>
            </a:r>
            <a:r>
              <a:rPr sz="2400" spc="-5">
                <a:latin typeface="Arial"/>
                <a:cs typeface="Arial"/>
              </a:rPr>
              <a:t> </a:t>
            </a:r>
            <a:r>
              <a:rPr sz="2400">
                <a:latin typeface="Arial"/>
                <a:cs typeface="Arial"/>
              </a:rPr>
              <a:t>mas</a:t>
            </a:r>
            <a:r>
              <a:rPr sz="2400" spc="-5">
                <a:latin typeface="Arial"/>
                <a:cs typeface="Arial"/>
              </a:rPr>
              <a:t> </a:t>
            </a:r>
            <a:r>
              <a:rPr sz="2400">
                <a:latin typeface="Arial"/>
                <a:cs typeface="Arial"/>
              </a:rPr>
              <a:t>só</a:t>
            </a:r>
            <a:r>
              <a:rPr sz="2400" spc="-5">
                <a:latin typeface="Arial"/>
                <a:cs typeface="Arial"/>
              </a:rPr>
              <a:t> </a:t>
            </a:r>
            <a:r>
              <a:rPr sz="2400">
                <a:latin typeface="Arial"/>
                <a:cs typeface="Arial"/>
              </a:rPr>
              <a:t>se</a:t>
            </a:r>
            <a:r>
              <a:rPr sz="2400" spc="-10">
                <a:latin typeface="Arial"/>
                <a:cs typeface="Arial"/>
              </a:rPr>
              <a:t> </a:t>
            </a:r>
            <a:r>
              <a:rPr sz="2400">
                <a:latin typeface="Arial"/>
                <a:cs typeface="Arial"/>
              </a:rPr>
              <a:t>mais</a:t>
            </a:r>
            <a:r>
              <a:rPr sz="2400" spc="-5">
                <a:latin typeface="Arial"/>
                <a:cs typeface="Arial"/>
              </a:rPr>
              <a:t> </a:t>
            </a:r>
            <a:r>
              <a:rPr sz="2400">
                <a:latin typeface="Arial"/>
                <a:cs typeface="Arial"/>
              </a:rPr>
              <a:t>de</a:t>
            </a:r>
            <a:r>
              <a:rPr sz="2400" spc="-5">
                <a:latin typeface="Arial"/>
                <a:cs typeface="Arial"/>
              </a:rPr>
              <a:t> </a:t>
            </a:r>
            <a:r>
              <a:rPr sz="2400" spc="-25">
                <a:latin typeface="Arial"/>
                <a:cs typeface="Arial"/>
              </a:rPr>
              <a:t>30 </a:t>
            </a:r>
            <a:r>
              <a:rPr sz="2400">
                <a:latin typeface="Arial"/>
                <a:cs typeface="Arial"/>
              </a:rPr>
              <a:t>participantes</a:t>
            </a:r>
            <a:r>
              <a:rPr sz="2400" spc="-5">
                <a:latin typeface="Arial"/>
                <a:cs typeface="Arial"/>
              </a:rPr>
              <a:t> </a:t>
            </a:r>
            <a:r>
              <a:rPr sz="2400">
                <a:latin typeface="Arial"/>
                <a:cs typeface="Arial"/>
              </a:rPr>
              <a:t>tiverem</a:t>
            </a:r>
            <a:r>
              <a:rPr sz="2400" spc="-30">
                <a:latin typeface="Arial"/>
                <a:cs typeface="Arial"/>
              </a:rPr>
              <a:t> </a:t>
            </a:r>
            <a:r>
              <a:rPr sz="2400">
                <a:latin typeface="Arial"/>
                <a:cs typeface="Arial"/>
              </a:rPr>
              <a:t>concluído</a:t>
            </a:r>
            <a:r>
              <a:rPr sz="2400" spc="-5">
                <a:latin typeface="Arial"/>
                <a:cs typeface="Arial"/>
              </a:rPr>
              <a:t> </a:t>
            </a:r>
            <a:r>
              <a:rPr sz="2400">
                <a:latin typeface="Arial"/>
                <a:cs typeface="Arial"/>
              </a:rPr>
              <a:t>seu</a:t>
            </a:r>
            <a:r>
              <a:rPr sz="2400" spc="-25">
                <a:latin typeface="Arial"/>
                <a:cs typeface="Arial"/>
              </a:rPr>
              <a:t> </a:t>
            </a:r>
            <a:r>
              <a:rPr sz="2400" spc="-10">
                <a:latin typeface="Arial"/>
                <a:cs typeface="Arial"/>
              </a:rPr>
              <a:t>estudo.</a:t>
            </a:r>
            <a:endParaRPr sz="2400">
              <a:latin typeface="Arial"/>
              <a:cs typeface="Arial"/>
            </a:endParaRPr>
          </a:p>
          <a:p>
            <a:pPr marL="1155700" marR="151765" lvl="2" indent="-228600">
              <a:lnSpc>
                <a:spcPts val="2160"/>
              </a:lnSpc>
              <a:spcBef>
                <a:spcPts val="540"/>
              </a:spcBef>
              <a:buChar char="•"/>
              <a:tabLst>
                <a:tab pos="1155700" algn="l"/>
              </a:tabLst>
            </a:pPr>
            <a:r>
              <a:rPr sz="2000">
                <a:latin typeface="Arial"/>
                <a:cs typeface="Arial"/>
              </a:rPr>
              <a:t>As</a:t>
            </a:r>
            <a:r>
              <a:rPr sz="2000" spc="-5">
                <a:latin typeface="Arial"/>
                <a:cs typeface="Arial"/>
              </a:rPr>
              <a:t> </a:t>
            </a:r>
            <a:r>
              <a:rPr sz="2000">
                <a:latin typeface="Arial"/>
                <a:cs typeface="Arial"/>
              </a:rPr>
              <a:t>pontuações</a:t>
            </a:r>
            <a:r>
              <a:rPr sz="2000" spc="-50">
                <a:latin typeface="Arial"/>
                <a:cs typeface="Arial"/>
              </a:rPr>
              <a:t> </a:t>
            </a:r>
            <a:r>
              <a:rPr sz="2000">
                <a:latin typeface="Arial"/>
                <a:cs typeface="Arial"/>
              </a:rPr>
              <a:t>indicam</a:t>
            </a:r>
            <a:r>
              <a:rPr sz="2000" spc="-20">
                <a:latin typeface="Arial"/>
                <a:cs typeface="Arial"/>
              </a:rPr>
              <a:t> </a:t>
            </a:r>
            <a:r>
              <a:rPr sz="2000">
                <a:latin typeface="Arial"/>
                <a:cs typeface="Arial"/>
              </a:rPr>
              <a:t>com</a:t>
            </a:r>
            <a:r>
              <a:rPr sz="2000" spc="-30">
                <a:latin typeface="Arial"/>
                <a:cs typeface="Arial"/>
              </a:rPr>
              <a:t> </a:t>
            </a:r>
            <a:r>
              <a:rPr sz="2000">
                <a:latin typeface="Arial"/>
                <a:cs typeface="Arial"/>
              </a:rPr>
              <a:t>precisão</a:t>
            </a:r>
            <a:r>
              <a:rPr sz="2000" spc="-45">
                <a:latin typeface="Arial"/>
                <a:cs typeface="Arial"/>
              </a:rPr>
              <a:t> </a:t>
            </a:r>
            <a:r>
              <a:rPr sz="2000">
                <a:latin typeface="Arial"/>
                <a:cs typeface="Arial"/>
              </a:rPr>
              <a:t>que</a:t>
            </a:r>
            <a:r>
              <a:rPr sz="2000" spc="-20">
                <a:latin typeface="Arial"/>
                <a:cs typeface="Arial"/>
              </a:rPr>
              <a:t> </a:t>
            </a:r>
            <a:r>
              <a:rPr sz="2000">
                <a:latin typeface="Arial"/>
                <a:cs typeface="Arial"/>
              </a:rPr>
              <a:t>'X%</a:t>
            </a:r>
            <a:r>
              <a:rPr sz="2000" spc="-5">
                <a:latin typeface="Arial"/>
                <a:cs typeface="Arial"/>
              </a:rPr>
              <a:t> </a:t>
            </a:r>
            <a:r>
              <a:rPr sz="2000">
                <a:latin typeface="Arial"/>
                <a:cs typeface="Arial"/>
              </a:rPr>
              <a:t>dos</a:t>
            </a:r>
            <a:r>
              <a:rPr sz="2000" spc="-30">
                <a:latin typeface="Arial"/>
                <a:cs typeface="Arial"/>
              </a:rPr>
              <a:t> </a:t>
            </a:r>
            <a:r>
              <a:rPr sz="2000">
                <a:latin typeface="Arial"/>
                <a:cs typeface="Arial"/>
              </a:rPr>
              <a:t>participantes</a:t>
            </a:r>
            <a:r>
              <a:rPr sz="2000" spc="-40">
                <a:latin typeface="Arial"/>
                <a:cs typeface="Arial"/>
              </a:rPr>
              <a:t> </a:t>
            </a:r>
            <a:r>
              <a:rPr sz="2000">
                <a:latin typeface="Arial"/>
                <a:cs typeface="Arial"/>
              </a:rPr>
              <a:t>concorda</a:t>
            </a:r>
            <a:r>
              <a:rPr sz="2000" spc="-50">
                <a:latin typeface="Arial"/>
                <a:cs typeface="Arial"/>
              </a:rPr>
              <a:t> </a:t>
            </a:r>
            <a:r>
              <a:rPr sz="2000" spc="-25">
                <a:latin typeface="Arial"/>
                <a:cs typeface="Arial"/>
              </a:rPr>
              <a:t>com </a:t>
            </a:r>
            <a:r>
              <a:rPr sz="2000">
                <a:latin typeface="Arial"/>
                <a:cs typeface="Arial"/>
              </a:rPr>
              <a:t>esse</a:t>
            </a:r>
            <a:r>
              <a:rPr sz="2000" spc="-45">
                <a:latin typeface="Arial"/>
                <a:cs typeface="Arial"/>
              </a:rPr>
              <a:t> </a:t>
            </a:r>
            <a:r>
              <a:rPr sz="2000">
                <a:latin typeface="Arial"/>
                <a:cs typeface="Arial"/>
              </a:rPr>
              <a:t>agrupamento</a:t>
            </a:r>
            <a:r>
              <a:rPr sz="2000" spc="-55">
                <a:latin typeface="Arial"/>
                <a:cs typeface="Arial"/>
              </a:rPr>
              <a:t> </a:t>
            </a:r>
            <a:r>
              <a:rPr sz="2000" spc="-10">
                <a:latin typeface="Arial"/>
                <a:cs typeface="Arial"/>
              </a:rPr>
              <a:t>exato'.</a:t>
            </a:r>
            <a:endParaRPr sz="2000">
              <a:latin typeface="Arial"/>
              <a:cs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8265" rIns="0" bIns="0" rtlCol="0">
            <a:spAutoFit/>
          </a:bodyPr>
          <a:lstStyle/>
          <a:p>
            <a:pPr marL="12700" marR="5080">
              <a:lnSpc>
                <a:spcPts val="4760"/>
              </a:lnSpc>
              <a:spcBef>
                <a:spcPts val="695"/>
              </a:spcBef>
            </a:pPr>
            <a:r>
              <a:t>As</a:t>
            </a:r>
            <a:r>
              <a:rPr spc="-25"/>
              <a:t> </a:t>
            </a:r>
            <a:r>
              <a:t>principais</a:t>
            </a:r>
            <a:r>
              <a:rPr spc="-40"/>
              <a:t> </a:t>
            </a:r>
            <a:r>
              <a:t>diferenças entre</a:t>
            </a:r>
            <a:r>
              <a:rPr spc="-250"/>
              <a:t> </a:t>
            </a:r>
            <a:r>
              <a:t>AAM</a:t>
            </a:r>
            <a:r>
              <a:rPr spc="-10"/>
              <a:t> </a:t>
            </a:r>
            <a:r>
              <a:rPr spc="-50"/>
              <a:t>e </a:t>
            </a:r>
            <a:r>
              <a:rPr spc="-25"/>
              <a:t>BMM</a:t>
            </a:r>
          </a:p>
        </p:txBody>
      </p:sp>
      <p:sp>
        <p:nvSpPr>
          <p:cNvPr id="3" name="object 3"/>
          <p:cNvSpPr txBox="1"/>
          <p:nvPr/>
        </p:nvSpPr>
        <p:spPr>
          <a:xfrm>
            <a:off x="916939" y="1806905"/>
            <a:ext cx="10207625" cy="3906520"/>
          </a:xfrm>
          <a:prstGeom prst="rect">
            <a:avLst/>
          </a:prstGeom>
        </p:spPr>
        <p:txBody>
          <a:bodyPr vert="horz" wrap="square" lIns="0" tIns="60325" rIns="0" bIns="0" rtlCol="0">
            <a:spAutoFit/>
          </a:bodyPr>
          <a:lstStyle/>
          <a:p>
            <a:pPr marL="240029" marR="407034" indent="-227965">
              <a:lnSpc>
                <a:spcPts val="3030"/>
              </a:lnSpc>
              <a:spcBef>
                <a:spcPts val="475"/>
              </a:spcBef>
              <a:buChar char="•"/>
              <a:tabLst>
                <a:tab pos="241300" algn="l"/>
              </a:tabLst>
            </a:pPr>
            <a:r>
              <a:rPr sz="2800">
                <a:latin typeface="Arial"/>
                <a:cs typeface="Arial"/>
              </a:rPr>
              <a:t>Se</a:t>
            </a:r>
            <a:r>
              <a:rPr sz="2800" spc="-80">
                <a:latin typeface="Arial"/>
                <a:cs typeface="Arial"/>
              </a:rPr>
              <a:t> </a:t>
            </a:r>
            <a:r>
              <a:rPr sz="2800">
                <a:latin typeface="Arial"/>
                <a:cs typeface="Arial"/>
              </a:rPr>
              <a:t>10</a:t>
            </a:r>
            <a:r>
              <a:rPr sz="2800" spc="-70">
                <a:latin typeface="Arial"/>
                <a:cs typeface="Arial"/>
              </a:rPr>
              <a:t> </a:t>
            </a:r>
            <a:r>
              <a:rPr sz="2800">
                <a:latin typeface="Arial"/>
                <a:cs typeface="Arial"/>
              </a:rPr>
              <a:t>participantes</a:t>
            </a:r>
            <a:r>
              <a:rPr sz="2800" spc="-75">
                <a:latin typeface="Arial"/>
                <a:cs typeface="Arial"/>
              </a:rPr>
              <a:t> </a:t>
            </a:r>
            <a:r>
              <a:rPr sz="2800">
                <a:latin typeface="Arial"/>
                <a:cs typeface="Arial"/>
              </a:rPr>
              <a:t>classificassem</a:t>
            </a:r>
            <a:r>
              <a:rPr sz="2800" spc="-90">
                <a:latin typeface="Arial"/>
                <a:cs typeface="Arial"/>
              </a:rPr>
              <a:t> </a:t>
            </a:r>
            <a:r>
              <a:rPr sz="2800">
                <a:latin typeface="Arial"/>
                <a:cs typeface="Arial"/>
              </a:rPr>
              <a:t>seus</a:t>
            </a:r>
            <a:r>
              <a:rPr sz="2800" spc="-70">
                <a:latin typeface="Arial"/>
                <a:cs typeface="Arial"/>
              </a:rPr>
              <a:t> </a:t>
            </a:r>
            <a:r>
              <a:rPr sz="2800">
                <a:latin typeface="Arial"/>
                <a:cs typeface="Arial"/>
              </a:rPr>
              <a:t>cartões</a:t>
            </a:r>
            <a:r>
              <a:rPr sz="2800" spc="-85">
                <a:latin typeface="Arial"/>
                <a:cs typeface="Arial"/>
              </a:rPr>
              <a:t> </a:t>
            </a:r>
            <a:r>
              <a:rPr sz="2800">
                <a:latin typeface="Arial"/>
                <a:cs typeface="Arial"/>
              </a:rPr>
              <a:t>{A,</a:t>
            </a:r>
            <a:r>
              <a:rPr sz="2800" spc="-70">
                <a:latin typeface="Arial"/>
                <a:cs typeface="Arial"/>
              </a:rPr>
              <a:t> </a:t>
            </a:r>
            <a:r>
              <a:rPr sz="2800">
                <a:latin typeface="Arial"/>
                <a:cs typeface="Arial"/>
              </a:rPr>
              <a:t>B},</a:t>
            </a:r>
            <a:r>
              <a:rPr sz="2800" spc="-90">
                <a:latin typeface="Arial"/>
                <a:cs typeface="Arial"/>
              </a:rPr>
              <a:t> </a:t>
            </a:r>
            <a:r>
              <a:rPr sz="2800">
                <a:latin typeface="Arial"/>
                <a:cs typeface="Arial"/>
              </a:rPr>
              <a:t>{C}</a:t>
            </a:r>
            <a:r>
              <a:rPr sz="2800" spc="-70">
                <a:latin typeface="Arial"/>
                <a:cs typeface="Arial"/>
              </a:rPr>
              <a:t> </a:t>
            </a:r>
            <a:r>
              <a:rPr sz="2800" spc="-50">
                <a:latin typeface="Arial"/>
                <a:cs typeface="Arial"/>
              </a:rPr>
              <a:t>e 	</a:t>
            </a:r>
            <a:r>
              <a:rPr sz="2800">
                <a:latin typeface="Arial"/>
                <a:cs typeface="Arial"/>
              </a:rPr>
              <a:t>outros</a:t>
            </a:r>
            <a:r>
              <a:rPr sz="2800" spc="-65">
                <a:latin typeface="Arial"/>
                <a:cs typeface="Arial"/>
              </a:rPr>
              <a:t> </a:t>
            </a:r>
            <a:r>
              <a:rPr sz="2800">
                <a:latin typeface="Arial"/>
                <a:cs typeface="Arial"/>
              </a:rPr>
              <a:t>10</a:t>
            </a:r>
            <a:r>
              <a:rPr sz="2800" spc="-60">
                <a:latin typeface="Arial"/>
                <a:cs typeface="Arial"/>
              </a:rPr>
              <a:t> </a:t>
            </a:r>
            <a:r>
              <a:rPr sz="2800">
                <a:latin typeface="Arial"/>
                <a:cs typeface="Arial"/>
              </a:rPr>
              <a:t>participantes</a:t>
            </a:r>
            <a:r>
              <a:rPr sz="2800" spc="-70">
                <a:latin typeface="Arial"/>
                <a:cs typeface="Arial"/>
              </a:rPr>
              <a:t> </a:t>
            </a:r>
            <a:r>
              <a:rPr sz="2800">
                <a:latin typeface="Arial"/>
                <a:cs typeface="Arial"/>
              </a:rPr>
              <a:t>{A},</a:t>
            </a:r>
            <a:r>
              <a:rPr sz="2800" spc="-70">
                <a:latin typeface="Arial"/>
                <a:cs typeface="Arial"/>
              </a:rPr>
              <a:t> </a:t>
            </a:r>
            <a:r>
              <a:rPr sz="2800">
                <a:latin typeface="Arial"/>
                <a:cs typeface="Arial"/>
              </a:rPr>
              <a:t>{B,</a:t>
            </a:r>
            <a:r>
              <a:rPr sz="2800" spc="-70">
                <a:latin typeface="Arial"/>
                <a:cs typeface="Arial"/>
              </a:rPr>
              <a:t> </a:t>
            </a:r>
            <a:r>
              <a:rPr sz="2800">
                <a:latin typeface="Arial"/>
                <a:cs typeface="Arial"/>
              </a:rPr>
              <a:t>C}</a:t>
            </a:r>
            <a:r>
              <a:rPr sz="2800" spc="-55">
                <a:latin typeface="Arial"/>
                <a:cs typeface="Arial"/>
              </a:rPr>
              <a:t> </a:t>
            </a:r>
            <a:r>
              <a:rPr sz="2800" spc="-25">
                <a:latin typeface="Arial"/>
                <a:cs typeface="Arial"/>
              </a:rPr>
              <a:t>...</a:t>
            </a:r>
            <a:endParaRPr sz="2800">
              <a:latin typeface="Arial"/>
              <a:cs typeface="Arial"/>
            </a:endParaRPr>
          </a:p>
          <a:p>
            <a:pPr marL="241300" marR="763270" indent="-229235">
              <a:lnSpc>
                <a:spcPct val="90000"/>
              </a:lnSpc>
              <a:spcBef>
                <a:spcPts val="944"/>
              </a:spcBef>
              <a:buChar char="•"/>
              <a:tabLst>
                <a:tab pos="241300" algn="l"/>
              </a:tabLst>
            </a:pPr>
            <a:r>
              <a:rPr sz="2800">
                <a:latin typeface="Arial"/>
                <a:cs typeface="Arial"/>
              </a:rPr>
              <a:t>...</a:t>
            </a:r>
            <a:r>
              <a:rPr sz="2800" spc="-55">
                <a:latin typeface="Arial"/>
                <a:cs typeface="Arial"/>
              </a:rPr>
              <a:t> </a:t>
            </a:r>
            <a:r>
              <a:rPr sz="2800">
                <a:latin typeface="Arial"/>
                <a:cs typeface="Arial"/>
              </a:rPr>
              <a:t>o</a:t>
            </a:r>
            <a:r>
              <a:rPr sz="2800" spc="-45">
                <a:latin typeface="Arial"/>
                <a:cs typeface="Arial"/>
              </a:rPr>
              <a:t> </a:t>
            </a:r>
            <a:r>
              <a:rPr sz="2800" spc="-10">
                <a:latin typeface="Arial"/>
                <a:cs typeface="Arial"/>
              </a:rPr>
              <a:t>algoritmo</a:t>
            </a:r>
            <a:r>
              <a:rPr sz="2800" spc="-170">
                <a:latin typeface="Arial"/>
                <a:cs typeface="Arial"/>
              </a:rPr>
              <a:t> </a:t>
            </a:r>
            <a:r>
              <a:rPr sz="2800">
                <a:latin typeface="Arial"/>
                <a:cs typeface="Arial"/>
              </a:rPr>
              <a:t>AAM</a:t>
            </a:r>
            <a:r>
              <a:rPr sz="2800" spc="-30">
                <a:latin typeface="Arial"/>
                <a:cs typeface="Arial"/>
              </a:rPr>
              <a:t> </a:t>
            </a:r>
            <a:r>
              <a:rPr sz="2800">
                <a:latin typeface="Arial"/>
                <a:cs typeface="Arial"/>
              </a:rPr>
              <a:t>dirá</a:t>
            </a:r>
            <a:r>
              <a:rPr sz="2800" spc="-30">
                <a:latin typeface="Arial"/>
                <a:cs typeface="Arial"/>
              </a:rPr>
              <a:t> </a:t>
            </a:r>
            <a:r>
              <a:rPr sz="2800">
                <a:latin typeface="Arial"/>
                <a:cs typeface="Arial"/>
              </a:rPr>
              <a:t>que</a:t>
            </a:r>
            <a:r>
              <a:rPr sz="2800" spc="-25">
                <a:latin typeface="Arial"/>
                <a:cs typeface="Arial"/>
              </a:rPr>
              <a:t> </a:t>
            </a:r>
            <a:r>
              <a:rPr sz="2800">
                <a:latin typeface="Arial"/>
                <a:cs typeface="Arial"/>
              </a:rPr>
              <a:t>{A,</a:t>
            </a:r>
            <a:r>
              <a:rPr sz="2800" spc="-50">
                <a:latin typeface="Arial"/>
                <a:cs typeface="Arial"/>
              </a:rPr>
              <a:t> </a:t>
            </a:r>
            <a:r>
              <a:rPr sz="2800">
                <a:latin typeface="Arial"/>
                <a:cs typeface="Arial"/>
              </a:rPr>
              <a:t>B,</a:t>
            </a:r>
            <a:r>
              <a:rPr sz="2800" spc="-50">
                <a:latin typeface="Arial"/>
                <a:cs typeface="Arial"/>
              </a:rPr>
              <a:t> </a:t>
            </a:r>
            <a:r>
              <a:rPr sz="2800">
                <a:latin typeface="Arial"/>
                <a:cs typeface="Arial"/>
              </a:rPr>
              <a:t>C}</a:t>
            </a:r>
            <a:r>
              <a:rPr sz="2800" spc="-30">
                <a:latin typeface="Arial"/>
                <a:cs typeface="Arial"/>
              </a:rPr>
              <a:t> </a:t>
            </a:r>
            <a:r>
              <a:rPr sz="2800">
                <a:latin typeface="Arial"/>
                <a:cs typeface="Arial"/>
              </a:rPr>
              <a:t>não</a:t>
            </a:r>
            <a:r>
              <a:rPr sz="2800" spc="-40">
                <a:latin typeface="Arial"/>
                <a:cs typeface="Arial"/>
              </a:rPr>
              <a:t> </a:t>
            </a:r>
            <a:r>
              <a:rPr sz="2800">
                <a:latin typeface="Arial"/>
                <a:cs typeface="Arial"/>
              </a:rPr>
              <a:t>é</a:t>
            </a:r>
            <a:r>
              <a:rPr sz="2800" spc="-30">
                <a:latin typeface="Arial"/>
                <a:cs typeface="Arial"/>
              </a:rPr>
              <a:t> </a:t>
            </a:r>
            <a:r>
              <a:rPr sz="2800">
                <a:latin typeface="Arial"/>
                <a:cs typeface="Arial"/>
              </a:rPr>
              <a:t>uma</a:t>
            </a:r>
            <a:r>
              <a:rPr sz="2800" spc="-25">
                <a:latin typeface="Arial"/>
                <a:cs typeface="Arial"/>
              </a:rPr>
              <a:t> </a:t>
            </a:r>
            <a:r>
              <a:rPr sz="2800" spc="-10">
                <a:latin typeface="Arial"/>
                <a:cs typeface="Arial"/>
              </a:rPr>
              <a:t>categoria </a:t>
            </a:r>
            <a:r>
              <a:rPr sz="2800">
                <a:latin typeface="Arial"/>
                <a:cs typeface="Arial"/>
              </a:rPr>
              <a:t>muito</a:t>
            </a:r>
            <a:r>
              <a:rPr sz="2800" spc="-80">
                <a:latin typeface="Arial"/>
                <a:cs typeface="Arial"/>
              </a:rPr>
              <a:t> </a:t>
            </a:r>
            <a:r>
              <a:rPr sz="2800">
                <a:latin typeface="Arial"/>
                <a:cs typeface="Arial"/>
              </a:rPr>
              <a:t>boa</a:t>
            </a:r>
            <a:r>
              <a:rPr sz="2800" spc="-70">
                <a:latin typeface="Arial"/>
                <a:cs typeface="Arial"/>
              </a:rPr>
              <a:t> </a:t>
            </a:r>
            <a:r>
              <a:rPr sz="2800">
                <a:latin typeface="Arial"/>
                <a:cs typeface="Arial"/>
              </a:rPr>
              <a:t>porque</a:t>
            </a:r>
            <a:r>
              <a:rPr sz="2800" spc="-75">
                <a:latin typeface="Arial"/>
                <a:cs typeface="Arial"/>
              </a:rPr>
              <a:t> </a:t>
            </a:r>
            <a:r>
              <a:rPr sz="2800">
                <a:latin typeface="Arial"/>
                <a:cs typeface="Arial"/>
              </a:rPr>
              <a:t>ninguém</a:t>
            </a:r>
            <a:r>
              <a:rPr sz="2800" spc="-60">
                <a:latin typeface="Arial"/>
                <a:cs typeface="Arial"/>
              </a:rPr>
              <a:t> </a:t>
            </a:r>
            <a:r>
              <a:rPr sz="2800">
                <a:latin typeface="Arial"/>
                <a:cs typeface="Arial"/>
              </a:rPr>
              <a:t>criou</a:t>
            </a:r>
            <a:r>
              <a:rPr sz="2800" spc="-75">
                <a:latin typeface="Arial"/>
                <a:cs typeface="Arial"/>
              </a:rPr>
              <a:t> </a:t>
            </a:r>
            <a:r>
              <a:rPr sz="2800">
                <a:latin typeface="Arial"/>
                <a:cs typeface="Arial"/>
              </a:rPr>
              <a:t>a</a:t>
            </a:r>
            <a:r>
              <a:rPr sz="2800" spc="-85">
                <a:latin typeface="Arial"/>
                <a:cs typeface="Arial"/>
              </a:rPr>
              <a:t> </a:t>
            </a:r>
            <a:r>
              <a:rPr sz="2800">
                <a:latin typeface="Arial"/>
                <a:cs typeface="Arial"/>
              </a:rPr>
              <a:t>combinação</a:t>
            </a:r>
            <a:r>
              <a:rPr sz="2800" spc="-70">
                <a:latin typeface="Arial"/>
                <a:cs typeface="Arial"/>
              </a:rPr>
              <a:t> </a:t>
            </a:r>
            <a:r>
              <a:rPr sz="2800">
                <a:latin typeface="Arial"/>
                <a:cs typeface="Arial"/>
              </a:rPr>
              <a:t>exata</a:t>
            </a:r>
            <a:r>
              <a:rPr sz="2800" spc="-85">
                <a:latin typeface="Arial"/>
                <a:cs typeface="Arial"/>
              </a:rPr>
              <a:t> </a:t>
            </a:r>
            <a:r>
              <a:rPr sz="2800" spc="-25">
                <a:latin typeface="Arial"/>
                <a:cs typeface="Arial"/>
              </a:rPr>
              <a:t>de </a:t>
            </a:r>
            <a:r>
              <a:rPr sz="2800" spc="-10">
                <a:latin typeface="Arial"/>
                <a:cs typeface="Arial"/>
              </a:rPr>
              <a:t>cartões.</a:t>
            </a:r>
            <a:endParaRPr sz="2800">
              <a:latin typeface="Arial"/>
              <a:cs typeface="Arial"/>
            </a:endParaRPr>
          </a:p>
          <a:p>
            <a:pPr>
              <a:lnSpc>
                <a:spcPct val="100000"/>
              </a:lnSpc>
              <a:spcBef>
                <a:spcPts val="20"/>
              </a:spcBef>
              <a:buFont typeface="Arial"/>
              <a:buChar char="•"/>
            </a:pPr>
            <a:endParaRPr sz="4400">
              <a:latin typeface="Arial"/>
              <a:cs typeface="Arial"/>
            </a:endParaRPr>
          </a:p>
          <a:p>
            <a:pPr marL="241300" marR="5080" indent="-229235">
              <a:lnSpc>
                <a:spcPts val="3020"/>
              </a:lnSpc>
              <a:buChar char="•"/>
              <a:tabLst>
                <a:tab pos="241300" algn="l"/>
              </a:tabLst>
            </a:pPr>
            <a:r>
              <a:rPr sz="2800">
                <a:latin typeface="Arial"/>
                <a:cs typeface="Arial"/>
              </a:rPr>
              <a:t>...</a:t>
            </a:r>
            <a:r>
              <a:rPr sz="2800" spc="-60">
                <a:latin typeface="Arial"/>
                <a:cs typeface="Arial"/>
              </a:rPr>
              <a:t> </a:t>
            </a:r>
            <a:r>
              <a:rPr sz="2800">
                <a:latin typeface="Arial"/>
                <a:cs typeface="Arial"/>
              </a:rPr>
              <a:t>o</a:t>
            </a:r>
            <a:r>
              <a:rPr sz="2800" spc="-45">
                <a:latin typeface="Arial"/>
                <a:cs typeface="Arial"/>
              </a:rPr>
              <a:t> </a:t>
            </a:r>
            <a:r>
              <a:rPr sz="2800">
                <a:latin typeface="Arial"/>
                <a:cs typeface="Arial"/>
              </a:rPr>
              <a:t>algoritmo</a:t>
            </a:r>
            <a:r>
              <a:rPr sz="2800" spc="-30">
                <a:latin typeface="Arial"/>
                <a:cs typeface="Arial"/>
              </a:rPr>
              <a:t> </a:t>
            </a:r>
            <a:r>
              <a:rPr sz="2800">
                <a:latin typeface="Arial"/>
                <a:cs typeface="Arial"/>
              </a:rPr>
              <a:t>BMM</a:t>
            </a:r>
            <a:r>
              <a:rPr sz="2800" spc="-30">
                <a:latin typeface="Arial"/>
                <a:cs typeface="Arial"/>
              </a:rPr>
              <a:t> </a:t>
            </a:r>
            <a:r>
              <a:rPr sz="2800">
                <a:latin typeface="Arial"/>
                <a:cs typeface="Arial"/>
              </a:rPr>
              <a:t>lhe</a:t>
            </a:r>
            <a:r>
              <a:rPr sz="2800" spc="-45">
                <a:latin typeface="Arial"/>
                <a:cs typeface="Arial"/>
              </a:rPr>
              <a:t> </a:t>
            </a:r>
            <a:r>
              <a:rPr sz="2800">
                <a:latin typeface="Arial"/>
                <a:cs typeface="Arial"/>
              </a:rPr>
              <a:t>dirá</a:t>
            </a:r>
            <a:r>
              <a:rPr sz="2800" spc="-35">
                <a:latin typeface="Arial"/>
                <a:cs typeface="Arial"/>
              </a:rPr>
              <a:t> </a:t>
            </a:r>
            <a:r>
              <a:rPr sz="2800">
                <a:latin typeface="Arial"/>
                <a:cs typeface="Arial"/>
              </a:rPr>
              <a:t>que</a:t>
            </a:r>
            <a:r>
              <a:rPr sz="2800" spc="-45">
                <a:latin typeface="Arial"/>
                <a:cs typeface="Arial"/>
              </a:rPr>
              <a:t> </a:t>
            </a:r>
            <a:r>
              <a:rPr sz="2800">
                <a:latin typeface="Arial"/>
                <a:cs typeface="Arial"/>
              </a:rPr>
              <a:t>{A,</a:t>
            </a:r>
            <a:r>
              <a:rPr sz="2800" spc="-50">
                <a:latin typeface="Arial"/>
                <a:cs typeface="Arial"/>
              </a:rPr>
              <a:t> </a:t>
            </a:r>
            <a:r>
              <a:rPr sz="2800">
                <a:latin typeface="Arial"/>
                <a:cs typeface="Arial"/>
              </a:rPr>
              <a:t>B,</a:t>
            </a:r>
            <a:r>
              <a:rPr sz="2800" spc="-55">
                <a:latin typeface="Arial"/>
                <a:cs typeface="Arial"/>
              </a:rPr>
              <a:t> </a:t>
            </a:r>
            <a:r>
              <a:rPr sz="2800">
                <a:latin typeface="Arial"/>
                <a:cs typeface="Arial"/>
              </a:rPr>
              <a:t>C}</a:t>
            </a:r>
            <a:r>
              <a:rPr sz="2800" spc="-50">
                <a:latin typeface="Arial"/>
                <a:cs typeface="Arial"/>
              </a:rPr>
              <a:t> </a:t>
            </a:r>
            <a:r>
              <a:rPr sz="2800">
                <a:latin typeface="Arial"/>
                <a:cs typeface="Arial"/>
              </a:rPr>
              <a:t>é</a:t>
            </a:r>
            <a:r>
              <a:rPr sz="2800" spc="-35">
                <a:latin typeface="Arial"/>
                <a:cs typeface="Arial"/>
              </a:rPr>
              <a:t> </a:t>
            </a:r>
            <a:r>
              <a:rPr sz="2800">
                <a:latin typeface="Arial"/>
                <a:cs typeface="Arial"/>
              </a:rPr>
              <a:t>uma</a:t>
            </a:r>
            <a:r>
              <a:rPr sz="2800" spc="-30">
                <a:latin typeface="Arial"/>
                <a:cs typeface="Arial"/>
              </a:rPr>
              <a:t> </a:t>
            </a:r>
            <a:r>
              <a:rPr sz="2800" spc="-10">
                <a:latin typeface="Arial"/>
                <a:cs typeface="Arial"/>
              </a:rPr>
              <a:t>categoria </a:t>
            </a:r>
            <a:r>
              <a:rPr sz="2800">
                <a:latin typeface="Arial"/>
                <a:cs typeface="Arial"/>
              </a:rPr>
              <a:t>muito</a:t>
            </a:r>
            <a:r>
              <a:rPr sz="2800" spc="-85">
                <a:latin typeface="Arial"/>
                <a:cs typeface="Arial"/>
              </a:rPr>
              <a:t> </a:t>
            </a:r>
            <a:r>
              <a:rPr sz="2800">
                <a:latin typeface="Arial"/>
                <a:cs typeface="Arial"/>
              </a:rPr>
              <a:t>boa</a:t>
            </a:r>
            <a:r>
              <a:rPr sz="2800" spc="-70">
                <a:latin typeface="Arial"/>
                <a:cs typeface="Arial"/>
              </a:rPr>
              <a:t> </a:t>
            </a:r>
            <a:r>
              <a:rPr sz="2800">
                <a:latin typeface="Arial"/>
                <a:cs typeface="Arial"/>
              </a:rPr>
              <a:t>porque</a:t>
            </a:r>
            <a:r>
              <a:rPr sz="2800" spc="-75">
                <a:latin typeface="Arial"/>
                <a:cs typeface="Arial"/>
              </a:rPr>
              <a:t> </a:t>
            </a:r>
            <a:r>
              <a:rPr sz="2800">
                <a:latin typeface="Arial"/>
                <a:cs typeface="Arial"/>
              </a:rPr>
              <a:t>todos</a:t>
            </a:r>
            <a:r>
              <a:rPr sz="2800" spc="-75">
                <a:latin typeface="Arial"/>
                <a:cs typeface="Arial"/>
              </a:rPr>
              <a:t> </a:t>
            </a:r>
            <a:r>
              <a:rPr sz="2800">
                <a:latin typeface="Arial"/>
                <a:cs typeface="Arial"/>
              </a:rPr>
              <a:t>os</a:t>
            </a:r>
            <a:r>
              <a:rPr sz="2800" spc="-85">
                <a:latin typeface="Arial"/>
                <a:cs typeface="Arial"/>
              </a:rPr>
              <a:t> </a:t>
            </a:r>
            <a:r>
              <a:rPr sz="2800">
                <a:latin typeface="Arial"/>
                <a:cs typeface="Arial"/>
              </a:rPr>
              <a:t>participantes</a:t>
            </a:r>
            <a:r>
              <a:rPr sz="2800" spc="-75">
                <a:latin typeface="Arial"/>
                <a:cs typeface="Arial"/>
              </a:rPr>
              <a:t> </a:t>
            </a:r>
            <a:r>
              <a:rPr sz="2800">
                <a:latin typeface="Arial"/>
                <a:cs typeface="Arial"/>
              </a:rPr>
              <a:t>acharam</a:t>
            </a:r>
            <a:r>
              <a:rPr sz="2800" spc="-70">
                <a:latin typeface="Arial"/>
                <a:cs typeface="Arial"/>
              </a:rPr>
              <a:t> </a:t>
            </a:r>
            <a:r>
              <a:rPr sz="2800" spc="-10">
                <a:latin typeface="Arial"/>
                <a:cs typeface="Arial"/>
              </a:rPr>
              <a:t>parcialmente aceitável.</a:t>
            </a:r>
            <a:endParaRPr sz="2800">
              <a:latin typeface="Arial"/>
              <a:cs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6195" y="774191"/>
            <a:ext cx="10536555" cy="6083935"/>
            <a:chOff x="806195" y="774191"/>
            <a:chExt cx="10536555" cy="6083935"/>
          </a:xfrm>
        </p:grpSpPr>
        <p:pic>
          <p:nvPicPr>
            <p:cNvPr id="3" name="object 3"/>
            <p:cNvPicPr/>
            <p:nvPr/>
          </p:nvPicPr>
          <p:blipFill>
            <a:blip r:embed="rId2" cstate="print"/>
            <a:stretch>
              <a:fillRect/>
            </a:stretch>
          </p:blipFill>
          <p:spPr>
            <a:xfrm>
              <a:off x="10073807" y="6252283"/>
              <a:ext cx="1268368" cy="581996"/>
            </a:xfrm>
            <a:prstGeom prst="rect">
              <a:avLst/>
            </a:prstGeom>
          </p:spPr>
        </p:pic>
        <p:pic>
          <p:nvPicPr>
            <p:cNvPr id="4" name="object 4"/>
            <p:cNvPicPr/>
            <p:nvPr/>
          </p:nvPicPr>
          <p:blipFill>
            <a:blip r:embed="rId3" cstate="print"/>
            <a:stretch>
              <a:fillRect/>
            </a:stretch>
          </p:blipFill>
          <p:spPr>
            <a:xfrm>
              <a:off x="806195" y="774191"/>
              <a:ext cx="10309860" cy="6083805"/>
            </a:xfrm>
            <a:prstGeom prst="rect">
              <a:avLst/>
            </a:prstGeom>
          </p:spPr>
        </p:pic>
      </p:grpSp>
      <p:sp>
        <p:nvSpPr>
          <p:cNvPr id="5" name="object 5"/>
          <p:cNvSpPr txBox="1"/>
          <p:nvPr/>
        </p:nvSpPr>
        <p:spPr>
          <a:xfrm>
            <a:off x="5385942" y="76022"/>
            <a:ext cx="1414780" cy="757555"/>
          </a:xfrm>
          <a:prstGeom prst="rect">
            <a:avLst/>
          </a:prstGeom>
        </p:spPr>
        <p:txBody>
          <a:bodyPr vert="horz" wrap="square" lIns="0" tIns="12700" rIns="0" bIns="0" rtlCol="0">
            <a:spAutoFit/>
          </a:bodyPr>
          <a:lstStyle/>
          <a:p>
            <a:pPr marL="12700">
              <a:lnSpc>
                <a:spcPct val="100000"/>
              </a:lnSpc>
              <a:spcBef>
                <a:spcPts val="100"/>
              </a:spcBef>
            </a:pPr>
            <a:r>
              <a:rPr sz="4800" b="1" spc="-25">
                <a:latin typeface="Arial"/>
                <a:cs typeface="Arial"/>
              </a:rPr>
              <a:t>AAM</a:t>
            </a:r>
            <a:endParaRPr sz="4800">
              <a:latin typeface="Arial"/>
              <a:cs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48411" y="272795"/>
            <a:ext cx="11247120" cy="5576570"/>
            <a:chOff x="248411" y="272795"/>
            <a:chExt cx="11247120" cy="5576570"/>
          </a:xfrm>
        </p:grpSpPr>
        <p:pic>
          <p:nvPicPr>
            <p:cNvPr id="4" name="object 4"/>
            <p:cNvPicPr/>
            <p:nvPr/>
          </p:nvPicPr>
          <p:blipFill>
            <a:blip r:embed="rId2" cstate="print"/>
            <a:stretch>
              <a:fillRect/>
            </a:stretch>
          </p:blipFill>
          <p:spPr>
            <a:xfrm>
              <a:off x="248411" y="272795"/>
              <a:ext cx="5847588" cy="3610355"/>
            </a:xfrm>
            <a:prstGeom prst="rect">
              <a:avLst/>
            </a:prstGeom>
          </p:spPr>
        </p:pic>
        <p:pic>
          <p:nvPicPr>
            <p:cNvPr id="5" name="object 5"/>
            <p:cNvPicPr/>
            <p:nvPr/>
          </p:nvPicPr>
          <p:blipFill>
            <a:blip r:embed="rId3" cstate="print"/>
            <a:stretch>
              <a:fillRect/>
            </a:stretch>
          </p:blipFill>
          <p:spPr>
            <a:xfrm>
              <a:off x="6096000" y="2598419"/>
              <a:ext cx="5399532" cy="3250691"/>
            </a:xfrm>
            <a:prstGeom prst="rect">
              <a:avLst/>
            </a:prstGeom>
          </p:spPr>
        </p:pic>
      </p:grpSp>
    </p:spTree>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2A9A4FE174DA654A81B47835AD12B063" ma:contentTypeVersion="9" ma:contentTypeDescription="Crie um novo documento." ma:contentTypeScope="" ma:versionID="7dd136ffe5bcc11117a9ee69280432f6">
  <xsd:schema xmlns:xsd="http://www.w3.org/2001/XMLSchema" xmlns:xs="http://www.w3.org/2001/XMLSchema" xmlns:p="http://schemas.microsoft.com/office/2006/metadata/properties" xmlns:ns2="c01b88ea-ddb8-479d-87e4-6e1256a587db" xmlns:ns3="e9f97b8d-214e-4cc6-b06a-520df2f23683" targetNamespace="http://schemas.microsoft.com/office/2006/metadata/properties" ma:root="true" ma:fieldsID="88dc39b178207f859354d73709c0e819" ns2:_="" ns3:_="">
    <xsd:import namespace="c01b88ea-ddb8-479d-87e4-6e1256a587db"/>
    <xsd:import namespace="e9f97b8d-214e-4cc6-b06a-520df2f2368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1b88ea-ddb8-479d-87e4-6e1256a587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Marcações de imagem" ma:readOnly="false" ma:fieldId="{5cf76f15-5ced-4ddc-b409-7134ff3c332f}" ma:taxonomyMulti="true" ma:sspId="8bee0d7d-e0dd-4976-8ad4-cb0783d2a537"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f97b8d-214e-4cc6-b06a-520df2f23683"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147299e-f58c-4b7e-ada6-11335ff87f68}" ma:internalName="TaxCatchAll" ma:showField="CatchAllData" ma:web="e9f97b8d-214e-4cc6-b06a-520df2f2368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01b88ea-ddb8-479d-87e4-6e1256a587db">
      <Terms xmlns="http://schemas.microsoft.com/office/infopath/2007/PartnerControls"/>
    </lcf76f155ced4ddcb4097134ff3c332f>
    <TaxCatchAll xmlns="e9f97b8d-214e-4cc6-b06a-520df2f23683" xsi:nil="true"/>
  </documentManagement>
</p:properties>
</file>

<file path=customXml/itemProps1.xml><?xml version="1.0" encoding="utf-8"?>
<ds:datastoreItem xmlns:ds="http://schemas.openxmlformats.org/officeDocument/2006/customXml" ds:itemID="{28495B17-8F09-4C46-A7C5-3231A2B03980}">
  <ds:schemaRefs>
    <ds:schemaRef ds:uri="http://schemas.microsoft.com/sharepoint/v3/contenttype/forms"/>
  </ds:schemaRefs>
</ds:datastoreItem>
</file>

<file path=customXml/itemProps2.xml><?xml version="1.0" encoding="utf-8"?>
<ds:datastoreItem xmlns:ds="http://schemas.openxmlformats.org/officeDocument/2006/customXml" ds:itemID="{7A307328-425D-4F0E-AC02-BF33D4FD8B1A}">
  <ds:schemaRefs>
    <ds:schemaRef ds:uri="c01b88ea-ddb8-479d-87e4-6e1256a587db"/>
    <ds:schemaRef ds:uri="e9f97b8d-214e-4cc6-b06a-520df2f236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001CD95-477C-4FAC-B5B4-2C272C52A1FA}">
  <ds:schemaRefs>
    <ds:schemaRef ds:uri="http://schemas.microsoft.com/office/2006/metadata/properties"/>
    <ds:schemaRef ds:uri="http://purl.org/dc/dcmitype/"/>
    <ds:schemaRef ds:uri="http://schemas.microsoft.com/office/2006/documentManagement/types"/>
    <ds:schemaRef ds:uri="http://purl.org/dc/elements/1.1/"/>
    <ds:schemaRef ds:uri="http://purl.org/dc/terms/"/>
    <ds:schemaRef ds:uri="http://www.w3.org/XML/1998/namespace"/>
    <ds:schemaRef ds:uri="c01b88ea-ddb8-479d-87e4-6e1256a587db"/>
    <ds:schemaRef ds:uri="http://schemas.openxmlformats.org/package/2006/metadata/core-properties"/>
    <ds:schemaRef ds:uri="http://schemas.microsoft.com/office/infopath/2007/PartnerControls"/>
    <ds:schemaRef ds:uri="e9f97b8d-214e-4cc6-b06a-520df2f23683"/>
  </ds:schemaRefs>
</ds:datastoreItem>
</file>

<file path=docProps/app.xml><?xml version="1.0" encoding="utf-8"?>
<Properties xmlns="http://schemas.openxmlformats.org/officeDocument/2006/extended-properties" xmlns:vt="http://schemas.openxmlformats.org/officeDocument/2006/docPropsVTypes">
  <TotalTime>0</TotalTime>
  <Words>15138</Words>
  <Application>Microsoft Office PowerPoint</Application>
  <PresentationFormat>Widescreen</PresentationFormat>
  <Paragraphs>1099</Paragraphs>
  <Slides>261</Slides>
  <Notes>2</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261</vt:i4>
      </vt:variant>
    </vt:vector>
  </HeadingPairs>
  <TitlesOfParts>
    <vt:vector size="271" baseType="lpstr">
      <vt:lpstr>-apple-system</vt:lpstr>
      <vt:lpstr>Arial</vt:lpstr>
      <vt:lpstr>Arial Narrow</vt:lpstr>
      <vt:lpstr>Bahnschrift SemiLight</vt:lpstr>
      <vt:lpstr>Calibri</vt:lpstr>
      <vt:lpstr>Calibri Light</vt:lpstr>
      <vt:lpstr>Gill Sans MT</vt:lpstr>
      <vt:lpstr>Segoe UI Symbol</vt:lpstr>
      <vt:lpstr>Times New Roman</vt:lpstr>
      <vt:lpstr>Tema do Office</vt:lpstr>
      <vt:lpstr>Apresentação do PowerPoint</vt:lpstr>
      <vt:lpstr>Conhecendo o curso Desenvolver FullStack  </vt:lpstr>
      <vt:lpstr>Justificativa e Objetivos </vt:lpstr>
      <vt:lpstr>O curso :</vt:lpstr>
      <vt:lpstr>Objetivos específicos do curso</vt:lpstr>
      <vt:lpstr>Apresentação do PowerPoint</vt:lpstr>
      <vt:lpstr>Perfil Profissional</vt:lpstr>
      <vt:lpstr>Competência do Dev. FullStack </vt:lpstr>
      <vt:lpstr>ORGANIZAÇÃO CURRICULAR</vt:lpstr>
      <vt:lpstr>Apresentação do PowerPoint</vt:lpstr>
      <vt:lpstr>Apresentação do PowerPoint</vt:lpstr>
      <vt:lpstr>Apresentação da UC</vt:lpstr>
      <vt:lpstr>Apresentação do PowerPoint</vt:lpstr>
      <vt:lpstr>Apresentação do PowerPoint</vt:lpstr>
      <vt:lpstr>Pesquise</vt:lpstr>
      <vt:lpstr>Apresentação do PowerPoint</vt:lpstr>
      <vt:lpstr>Pesquise</vt:lpstr>
      <vt:lpstr>Apresentação do PowerPoint</vt:lpstr>
      <vt:lpstr>Apresentação do PowerPoint</vt:lpstr>
      <vt:lpstr>Pense</vt:lpstr>
      <vt:lpstr>Apresentação do PowerPoint</vt:lpstr>
      <vt:lpstr>UC 01 – Indicadores de Avaliação </vt:lpstr>
      <vt:lpstr>Atividade – Apresentação </vt:lpstr>
      <vt:lpstr>ATV. 02 – Conhecendo os documentos SENAC</vt:lpstr>
      <vt:lpstr>ATV. 03 – Criando um contrato de sala</vt:lpstr>
      <vt:lpstr>Conhecendo a Qualificação técnica  </vt:lpstr>
      <vt:lpstr>Atividade 01 - Jornada dos Desenvolvedores Full Stack: Construindo Competências Heroicas</vt:lpstr>
      <vt:lpstr>Atividade 01 - Jornada dos Desenvolvedores Full Stack: Construindo Competências Heroicas</vt:lpstr>
      <vt:lpstr>Atividade 01 - Jornada dos Desenvolvedores Full Stack: Construindo Competências Heroicas</vt:lpstr>
      <vt:lpstr>Atividade 01 - Jornada dos Desenvolvedores Full Stack: Construindo Competências Heroicas</vt:lpstr>
      <vt:lpstr>Atividade 01 - Jornada dos Desenvolvedores Full Stack: Construindo Competências Heroicas</vt:lpstr>
      <vt:lpstr>Atividade 01 - Jornada dos Desenvolvedores Full Stack: Construindo Competências Heroicas</vt:lpstr>
      <vt:lpstr>Construindo modelos de Briefing com ferramentas tecnológicas</vt:lpstr>
      <vt:lpstr>O que é um projeto?</vt:lpstr>
      <vt:lpstr>Apresentação do PowerPoint</vt:lpstr>
      <vt:lpstr>O que é Escopo de projeto</vt:lpstr>
      <vt:lpstr>Exemplo: Projeto: Organização de uma Festa de Aniversário</vt:lpstr>
      <vt:lpstr>Levantamento de requisitos</vt:lpstr>
      <vt:lpstr>Levantamento de requisitos</vt:lpstr>
      <vt:lpstr>Limitações de um projeto</vt:lpstr>
      <vt:lpstr>Partes interessadas</vt:lpstr>
      <vt:lpstr>Cronograma</vt:lpstr>
      <vt:lpstr>Cronograma - Marcos</vt:lpstr>
      <vt:lpstr>Cronograma - Marcos</vt:lpstr>
      <vt:lpstr>Briefing</vt:lpstr>
      <vt:lpstr>Apresentação do PowerPoint</vt:lpstr>
      <vt:lpstr>Apresentação do PowerPoint</vt:lpstr>
      <vt:lpstr>Apresentação do PowerPoint</vt:lpstr>
      <vt:lpstr>Apresentação do PowerPoint</vt:lpstr>
      <vt:lpstr>Apresentação do PowerPoint</vt:lpstr>
      <vt:lpstr>Análise de Mercado para Desenvolvedores Full Stack JavaScript</vt:lpstr>
      <vt:lpstr>Conteúdo Programático:</vt:lpstr>
      <vt:lpstr>O que é pesquisa de mercado?</vt:lpstr>
      <vt:lpstr>Tipos de pesquisa de mercado</vt:lpstr>
      <vt:lpstr>Tipos de pesquisa de mercado</vt:lpstr>
      <vt:lpstr>Pesquisa de mercado secundária</vt:lpstr>
      <vt:lpstr>Quais os principais métodos de pesquisa de mercado?</vt:lpstr>
      <vt:lpstr>Quais os principais métodos de pesquisa de mercado?</vt:lpstr>
      <vt:lpstr>Análise do mercado: O que precisa ser considerado</vt:lpstr>
      <vt:lpstr>Apresentação do PowerPoint</vt:lpstr>
      <vt:lpstr>Perfil do cliente: identificação das características e necessidades do cliente em potencial.</vt:lpstr>
      <vt:lpstr>Público-alvo: definição do grupo de pessoas que serão o foco da aplicação web.</vt:lpstr>
      <vt:lpstr>Público-alvo: definição do grupo de pessoas que serão o foco da aplicação web.</vt:lpstr>
      <vt:lpstr>Concorrência: análise dos concorrentes diretos e indiretos e identificação de oportunidades de diferenciação.</vt:lpstr>
      <vt:lpstr>Concorrência: análise dos concorrentes diretos e indiretos e identificação de oportunidades de diferenciação.</vt:lpstr>
      <vt:lpstr>Arquitetura da informação: conceito e aplicações, mapa do site e estruturas de navegação, organização de conteúdo. DNS, Resolução de nomes, mostrando as novas nomenclaturas usadas para registro de domínio.</vt:lpstr>
      <vt:lpstr>Introdução à arquitetura da informação: conceito, importância e aplicações no desenvolvimento de sistemas para web</vt:lpstr>
      <vt:lpstr>Apresentação do PowerPoint</vt:lpstr>
      <vt:lpstr>Projetando experiências</vt:lpstr>
      <vt:lpstr>Conectando pontos</vt:lpstr>
      <vt:lpstr>Superfície</vt:lpstr>
      <vt:lpstr>Apresentação do PowerPoint</vt:lpstr>
      <vt:lpstr>Ao pensar na Arquitetura de Informação</vt:lpstr>
      <vt:lpstr>Do diagrama para a AI</vt:lpstr>
      <vt:lpstr>O Mapa Mental vai organizar muitas informações</vt:lpstr>
      <vt:lpstr>Apresentação do PowerPoint</vt:lpstr>
      <vt:lpstr>Arquitetura de Informação e Marie Kondo</vt:lpstr>
      <vt:lpstr>Arquitetura de informação</vt:lpstr>
      <vt:lpstr>Organizando a informação</vt:lpstr>
      <vt:lpstr>Sistemas de Arquitetura de informação</vt:lpstr>
      <vt:lpstr>Arquitetura de Informação: Sitemaps</vt:lpstr>
      <vt:lpstr>Arquitetura de Informação: Fluxo e navegação</vt:lpstr>
      <vt:lpstr>Arquitetura de Informação &amp; Design de Interação</vt:lpstr>
      <vt:lpstr>Organizando a informação</vt:lpstr>
      <vt:lpstr>Organizando a informação</vt:lpstr>
      <vt:lpstr>Organizando a informação</vt:lpstr>
      <vt:lpstr>Apresentação do PowerPoint</vt:lpstr>
      <vt:lpstr>SISTEMAS DE ROTULAÇÃO &amp; ORGANIZAÇÃO</vt:lpstr>
      <vt:lpstr>Card Sorting</vt:lpstr>
      <vt:lpstr>Card Sorting</vt:lpstr>
      <vt:lpstr>Card Sorting</vt:lpstr>
      <vt:lpstr>Card Sorting Fechado</vt:lpstr>
      <vt:lpstr>Card Sorting Aberto</vt:lpstr>
      <vt:lpstr>Matriz de Similaridade</vt:lpstr>
      <vt:lpstr>Matriz de Similaridade</vt:lpstr>
      <vt:lpstr>Dendograma</vt:lpstr>
      <vt:lpstr>As principais diferenças entre AAM e BMM</vt:lpstr>
      <vt:lpstr>Apresentação do PowerPoint</vt:lpstr>
      <vt:lpstr>Apresentação do PowerPoint</vt:lpstr>
      <vt:lpstr>Apresentação do PowerPoint</vt:lpstr>
      <vt:lpstr>Task Analysis &amp; Userflow</vt:lpstr>
      <vt:lpstr>Uma boa Arquitetura de Informação acontece quando</vt:lpstr>
      <vt:lpstr>O que torna uma interface usável?</vt:lpstr>
      <vt:lpstr>Apresentação do PowerPoint</vt:lpstr>
      <vt:lpstr>O que é Task Analysis ou Análise de Tarefas</vt:lpstr>
      <vt:lpstr>User Flow</vt:lpstr>
      <vt:lpstr>Task Analysis &amp; User Flow são a mesma coisa</vt:lpstr>
      <vt:lpstr>User Flow ou Casos de Uso</vt:lpstr>
      <vt:lpstr>Como fazer?</vt:lpstr>
      <vt:lpstr>Como fazer?</vt:lpstr>
      <vt:lpstr>Como fazer?</vt:lpstr>
      <vt:lpstr>User Flow</vt:lpstr>
      <vt:lpstr>User Flow</vt:lpstr>
      <vt:lpstr>User Flow</vt:lpstr>
      <vt:lpstr>User Flow</vt:lpstr>
      <vt:lpstr>User Flow</vt:lpstr>
      <vt:lpstr>Hierarchical Task Analysis - HTA</vt:lpstr>
      <vt:lpstr>Apresentação do PowerPoint</vt:lpstr>
      <vt:lpstr>HTA (Hierarchical Task Analysis) Exemplo:</vt:lpstr>
      <vt:lpstr>HTA (Hierarchical Task Analysis)</vt:lpstr>
      <vt:lpstr>Cenários de uso (Use Case): Preparar um prato p/3 diferentes situações</vt:lpstr>
      <vt:lpstr>O que são Casos de Uso</vt:lpstr>
      <vt:lpstr>Casos de Uso – Exemplo do dia a dia</vt:lpstr>
      <vt:lpstr>Apresentação do PowerPoint</vt:lpstr>
      <vt:lpstr>Apresentação do PowerPoint</vt:lpstr>
      <vt:lpstr>Desafios da Arquitetura de Informação</vt:lpstr>
      <vt:lpstr>Apresentação do PowerPoint</vt:lpstr>
      <vt:lpstr>Apresentação do PowerPoint</vt:lpstr>
      <vt:lpstr>Desafios da Arquitetura de Informação</vt:lpstr>
      <vt:lpstr>Ambiguidade</vt:lpstr>
      <vt:lpstr>Heterogeneidade</vt:lpstr>
      <vt:lpstr>Diferentes perspectivas</vt:lpstr>
      <vt:lpstr>Políticas internas</vt:lpstr>
      <vt:lpstr>Estética (da moda)</vt:lpstr>
      <vt:lpstr>Esquemas Exatos</vt:lpstr>
      <vt:lpstr>Esquemas ambíguos</vt:lpstr>
      <vt:lpstr>Esquemas ambíguos</vt:lpstr>
      <vt:lpstr>Esquemas ambíguos</vt:lpstr>
      <vt:lpstr>Apresentação do PowerPoint</vt:lpstr>
      <vt:lpstr>Apresentação do PowerPoint</vt:lpstr>
      <vt:lpstr>Sistemas de Arquitetura de informação</vt:lpstr>
      <vt:lpstr>Logotipo</vt:lpstr>
      <vt:lpstr>Sistema de Busca</vt:lpstr>
      <vt:lpstr>Barra de Navegação Global</vt:lpstr>
      <vt:lpstr>Apresentação do PowerPoint</vt:lpstr>
      <vt:lpstr>Bread Crumb</vt:lpstr>
      <vt:lpstr>Passo a Passo</vt:lpstr>
      <vt:lpstr>Apresentação do PowerPoint</vt:lpstr>
      <vt:lpstr>Cross Content</vt:lpstr>
      <vt:lpstr>Apresentação do PowerPoint</vt:lpstr>
      <vt:lpstr>Sistemas de Conteúdo</vt:lpstr>
      <vt:lpstr>O que observar nas jornadas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É preciso oferecer o conteúdo certo</vt:lpstr>
      <vt:lpstr>Apresentação do PowerPoint</vt:lpstr>
      <vt:lpstr>Blueprints de Serviço</vt:lpstr>
      <vt:lpstr>Blueprints de Serviço</vt:lpstr>
      <vt:lpstr>Blueprints de serviço</vt:lpstr>
      <vt:lpstr>Blueprint de Serviços (&amp; Conteúdos)</vt:lpstr>
      <vt:lpstr>Momentos e ações</vt:lpstr>
      <vt:lpstr>Canais e pontos de contato</vt:lpstr>
      <vt:lpstr>Bastidores</vt:lpstr>
      <vt:lpstr>Atividade #2: Crazy8s</vt:lpstr>
      <vt:lpstr>Atividade #3: Montar um blueprint (high-level)</vt:lpstr>
      <vt:lpstr>Exemplos</vt:lpstr>
      <vt:lpstr>Apresentação do PowerPoint</vt:lpstr>
      <vt:lpstr>Apresentação do PowerPoint</vt:lpstr>
      <vt:lpstr>Apresentação do PowerPoint</vt:lpstr>
      <vt:lpstr>Apresentação do PowerPoint</vt:lpstr>
      <vt:lpstr>Arquitetura da informação: conceito e aplicações, mapa do site e estruturas de navegação, organização de conteúdo. DNS, Resolução de nomes, mostrando as novas nomenclaturas usadas para registro de domínio.</vt:lpstr>
      <vt:lpstr>Projeto Web e Arquitetura (Conceitos)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Proposta comercial: características, requisitos, elaboração e modelos de contrato de serviço.</vt:lpstr>
      <vt:lpstr>Características da Proposta Comercial</vt:lpstr>
      <vt:lpstr>Características da Proposta Comercial</vt:lpstr>
      <vt:lpstr>Requisitos da Proposta Comercial</vt:lpstr>
      <vt:lpstr>Requisitos da Proposta Comercial</vt:lpstr>
      <vt:lpstr>Requisitos da Proposta Comercial</vt:lpstr>
      <vt:lpstr>Elaboração da Proposta Comercial</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da Mota Vieira</dc:creator>
  <cp:lastModifiedBy>RODOLFO GONCALVES DA SILVA</cp:lastModifiedBy>
  <cp:revision>1</cp:revision>
  <dcterms:created xsi:type="dcterms:W3CDTF">2023-03-23T12:46:23Z</dcterms:created>
  <dcterms:modified xsi:type="dcterms:W3CDTF">2023-08-30T18:24:18Z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0x0101002A9A4FE174DA654A81B47835AD12B063</vt:lpwstr>
  </property>
  <property fmtid="{D5CDD505-2E9C-101B-9397-08002B2CF9AE}" pid="3" name="MediaServiceImageTags">
    <vt:lpwstr/>
  </property>
</Properties>
</file>